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856-1970-4565-AA51-2F4A5F5BC7D7}" type="datetimeFigureOut">
              <a:rPr lang="en-US" smtClean="0"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1BEB-39B5-45E0-9A0E-7882F1A7A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856-1970-4565-AA51-2F4A5F5BC7D7}" type="datetimeFigureOut">
              <a:rPr lang="en-US" smtClean="0"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1BEB-39B5-45E0-9A0E-7882F1A7A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856-1970-4565-AA51-2F4A5F5BC7D7}" type="datetimeFigureOut">
              <a:rPr lang="en-US" smtClean="0"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1BEB-39B5-45E0-9A0E-7882F1A7A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856-1970-4565-AA51-2F4A5F5BC7D7}" type="datetimeFigureOut">
              <a:rPr lang="en-US" smtClean="0"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1BEB-39B5-45E0-9A0E-7882F1A7A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856-1970-4565-AA51-2F4A5F5BC7D7}" type="datetimeFigureOut">
              <a:rPr lang="en-US" smtClean="0"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1BEB-39B5-45E0-9A0E-7882F1A7A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856-1970-4565-AA51-2F4A5F5BC7D7}" type="datetimeFigureOut">
              <a:rPr lang="en-US" smtClean="0"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1BEB-39B5-45E0-9A0E-7882F1A7A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856-1970-4565-AA51-2F4A5F5BC7D7}" type="datetimeFigureOut">
              <a:rPr lang="en-US" smtClean="0"/>
              <a:t>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1BEB-39B5-45E0-9A0E-7882F1A7A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856-1970-4565-AA51-2F4A5F5BC7D7}" type="datetimeFigureOut">
              <a:rPr lang="en-US" smtClean="0"/>
              <a:t>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1BEB-39B5-45E0-9A0E-7882F1A7A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856-1970-4565-AA51-2F4A5F5BC7D7}" type="datetimeFigureOut">
              <a:rPr lang="en-US" smtClean="0"/>
              <a:t>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1BEB-39B5-45E0-9A0E-7882F1A7A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856-1970-4565-AA51-2F4A5F5BC7D7}" type="datetimeFigureOut">
              <a:rPr lang="en-US" smtClean="0"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1BEB-39B5-45E0-9A0E-7882F1A7A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856-1970-4565-AA51-2F4A5F5BC7D7}" type="datetimeFigureOut">
              <a:rPr lang="en-US" smtClean="0"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1BEB-39B5-45E0-9A0E-7882F1A7A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F856-1970-4565-AA51-2F4A5F5BC7D7}" type="datetimeFigureOut">
              <a:rPr lang="en-US" smtClean="0"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11BEB-39B5-45E0-9A0E-7882F1A7A2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Building Effective Teams in Earth Science Labs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by Mr.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Barone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Alternate Earth Science Labs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Monday and Wednesday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Tuesday and Thursday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Earth Science Models 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3835400" cy="2876550"/>
          </a:xfrm>
          <a:prstGeom prst="rect">
            <a:avLst/>
          </a:prstGeom>
        </p:spPr>
      </p:pic>
      <p:pic>
        <p:nvPicPr>
          <p:cNvPr id="7" name="Picture 6" descr="Earth Science Models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057400"/>
            <a:ext cx="3860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Student Lesson:  “Making Seacoast Ecosystem Models”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Team collaborations will be used to investigate the following topics: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Shoreline Erosion,  Shore Locations, Topography, Analysis of Rocks and Soil,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Waves, and Currents.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100_24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Earth Science Models 0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much is each team willing to contribute to a scientific investigation?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100_24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3394472" cy="4297363"/>
          </a:xfrm>
        </p:spPr>
      </p:pic>
      <p:pic>
        <p:nvPicPr>
          <p:cNvPr id="6" name="Content Placeholder 5" descr="Earth Science Models 0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0386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Will the team members remember to share information with each other?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Earth Science Models 0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4038600" cy="3657600"/>
          </a:xfrm>
        </p:spPr>
      </p:pic>
      <p:pic>
        <p:nvPicPr>
          <p:cNvPr id="6" name="Content Placeholder 5" descr="Earth Science Models 0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038600" cy="3701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Does each student understand the scientific method of observation?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person in the team has a specific role.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it?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Earth Science Models 0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4038600" cy="3244056"/>
          </a:xfrm>
        </p:spPr>
      </p:pic>
      <p:pic>
        <p:nvPicPr>
          <p:cNvPr id="6" name="Content Placeholder 5" descr="Earth Science Models 0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33600"/>
            <a:ext cx="4038600" cy="3244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well does each science team member listen to others?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Earth Science Models 0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Earth Science Models 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can team members do to help their group understand the science of shoreline erosion?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100_24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Earth Science Models 0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1634738C9FBF45995173C9CA56EF77" ma:contentTypeVersion="0" ma:contentTypeDescription="Create a new document." ma:contentTypeScope="" ma:versionID="a4576029027d1eb7932373f82c0f7d3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3ACD75-39CD-49C4-9D1A-99EB2EFD64C2}"/>
</file>

<file path=customXml/itemProps2.xml><?xml version="1.0" encoding="utf-8"?>
<ds:datastoreItem xmlns:ds="http://schemas.openxmlformats.org/officeDocument/2006/customXml" ds:itemID="{C6AC465F-AB47-45A3-B3BF-04D3100C6092}"/>
</file>

<file path=customXml/itemProps3.xml><?xml version="1.0" encoding="utf-8"?>
<ds:datastoreItem xmlns:ds="http://schemas.openxmlformats.org/officeDocument/2006/customXml" ds:itemID="{44BD3D4E-D6F2-41D5-8D36-C4F754D5126A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88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Building Effective Teams in Earth Science Labs by Mr. Barone</vt:lpstr>
      <vt:lpstr>Alternate Earth Science Labs</vt:lpstr>
      <vt:lpstr>Student Lesson:  “Making Seacoast Ecosystem Models” Team collaborations will be used to investigate the following topics: Shoreline Erosion,  Shore Locations, Topography, Analysis of Rocks and Soil, Waves, and Currents.</vt:lpstr>
      <vt:lpstr>How much is each team willing to contribute to a scientific investigation?</vt:lpstr>
      <vt:lpstr>Will the team members remember to share information with each other?</vt:lpstr>
      <vt:lpstr>Does each student understand the scientific method of observation? Each person in the team has a specific role. What is it?</vt:lpstr>
      <vt:lpstr>How well does each science team member listen to others?</vt:lpstr>
      <vt:lpstr>What can team members do to help their group understand the science of shoreline erosion?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Teams in Earth Science Labs by Mr. Barone</dc:title>
  <dc:creator>baronem</dc:creator>
  <cp:lastModifiedBy>baronem</cp:lastModifiedBy>
  <cp:revision>8</cp:revision>
  <dcterms:created xsi:type="dcterms:W3CDTF">2010-02-09T19:17:42Z</dcterms:created>
  <dcterms:modified xsi:type="dcterms:W3CDTF">2010-02-09T20:30:56Z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0x010100F71634738C9FBF45995173C9CA56EF77</vt:lpwstr>
  </property>
</Properties>
</file>