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32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E6B27B-63AC-43F1-BCA9-FF5D9DBE1D53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D85EC6-B333-4C2D-8876-B097009C1022}">
      <dgm:prSet phldrT="[Text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b="1" dirty="0" smtClean="0">
              <a:latin typeface="Comic Sans MS" pitchFamily="66" charset="0"/>
            </a:rPr>
            <a:t>Let’s Design a Solution</a:t>
          </a:r>
          <a:endParaRPr lang="en-US" sz="1600" b="1" dirty="0">
            <a:latin typeface="Comic Sans MS" pitchFamily="66" charset="0"/>
          </a:endParaRPr>
        </a:p>
      </dgm:t>
    </dgm:pt>
    <dgm:pt modelId="{D47E0E37-60DE-46DC-A5DD-1FF528653ED8}" type="parTrans" cxnId="{5DF10B5F-E9AF-4FE9-BF88-7DBE195FE4BE}">
      <dgm:prSet/>
      <dgm:spPr/>
      <dgm:t>
        <a:bodyPr/>
        <a:lstStyle/>
        <a:p>
          <a:endParaRPr lang="en-US"/>
        </a:p>
      </dgm:t>
    </dgm:pt>
    <dgm:pt modelId="{15AD8DBB-F0C6-47A2-9D63-BE049D9C325B}" type="sibTrans" cxnId="{5DF10B5F-E9AF-4FE9-BF88-7DBE195FE4BE}">
      <dgm:prSet/>
      <dgm:spPr/>
      <dgm:t>
        <a:bodyPr/>
        <a:lstStyle/>
        <a:p>
          <a:endParaRPr lang="en-US"/>
        </a:p>
      </dgm:t>
    </dgm:pt>
    <dgm:pt modelId="{E09831E9-A687-4AF5-8CF9-F6CCD372E278}">
      <dgm:prSet phldrT="[Text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b="1" dirty="0" smtClean="0">
              <a:latin typeface="Comic Sans MS" pitchFamily="66" charset="0"/>
            </a:rPr>
            <a:t>Let’s Build It</a:t>
          </a:r>
          <a:endParaRPr lang="en-US" sz="1600" b="1" dirty="0">
            <a:latin typeface="Comic Sans MS" pitchFamily="66" charset="0"/>
          </a:endParaRPr>
        </a:p>
      </dgm:t>
    </dgm:pt>
    <dgm:pt modelId="{09DA6A3E-F216-4433-B2B1-C3A220B068E7}" type="parTrans" cxnId="{A223FF6A-4DAB-4263-B847-451DB14E6F15}">
      <dgm:prSet/>
      <dgm:spPr/>
      <dgm:t>
        <a:bodyPr/>
        <a:lstStyle/>
        <a:p>
          <a:endParaRPr lang="en-US"/>
        </a:p>
      </dgm:t>
    </dgm:pt>
    <dgm:pt modelId="{59919B52-893E-434A-8350-A4A618251E1D}" type="sibTrans" cxnId="{A223FF6A-4DAB-4263-B847-451DB14E6F15}">
      <dgm:prSet/>
      <dgm:spPr/>
      <dgm:t>
        <a:bodyPr/>
        <a:lstStyle/>
        <a:p>
          <a:endParaRPr lang="en-US"/>
        </a:p>
      </dgm:t>
    </dgm:pt>
    <dgm:pt modelId="{684D0758-8615-46DD-980B-45A96E291DE5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b="1" dirty="0" smtClean="0">
              <a:latin typeface="Comic Sans MS" pitchFamily="66" charset="0"/>
            </a:rPr>
            <a:t>Let’s Try It</a:t>
          </a:r>
          <a:endParaRPr lang="en-US" sz="1600" b="1" dirty="0">
            <a:latin typeface="Comic Sans MS" pitchFamily="66" charset="0"/>
          </a:endParaRPr>
        </a:p>
      </dgm:t>
    </dgm:pt>
    <dgm:pt modelId="{B617201F-1EEC-4EB3-A2CB-52B92A243ABD}" type="parTrans" cxnId="{5FA7DA9E-C0AA-4BE4-B105-E04BA007C5B2}">
      <dgm:prSet/>
      <dgm:spPr/>
      <dgm:t>
        <a:bodyPr/>
        <a:lstStyle/>
        <a:p>
          <a:endParaRPr lang="en-US"/>
        </a:p>
      </dgm:t>
    </dgm:pt>
    <dgm:pt modelId="{1061ECFE-9E2F-405B-B23F-3311D66618E4}" type="sibTrans" cxnId="{5FA7DA9E-C0AA-4BE4-B105-E04BA007C5B2}">
      <dgm:prSet/>
      <dgm:spPr/>
      <dgm:t>
        <a:bodyPr/>
        <a:lstStyle/>
        <a:p>
          <a:endParaRPr lang="en-US"/>
        </a:p>
      </dgm:t>
    </dgm:pt>
    <dgm:pt modelId="{8EA6B8BF-0513-4402-8057-7313B11023D8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 smtClean="0">
              <a:latin typeface="Comic Sans MS" pitchFamily="66" charset="0"/>
            </a:rPr>
            <a:t>Can We Make it Better?</a:t>
          </a:r>
          <a:endParaRPr lang="en-US" sz="1600" dirty="0">
            <a:latin typeface="Comic Sans MS" pitchFamily="66" charset="0"/>
          </a:endParaRPr>
        </a:p>
      </dgm:t>
    </dgm:pt>
    <dgm:pt modelId="{635FD391-6132-419B-A9A5-DC50AA270046}" type="parTrans" cxnId="{CCD4F0D3-FE2A-439C-9CC3-DB4AD8CB822A}">
      <dgm:prSet/>
      <dgm:spPr/>
      <dgm:t>
        <a:bodyPr/>
        <a:lstStyle/>
        <a:p>
          <a:endParaRPr lang="en-US"/>
        </a:p>
      </dgm:t>
    </dgm:pt>
    <dgm:pt modelId="{558A4502-7C6B-48D3-8701-8ECC87E7A992}" type="sibTrans" cxnId="{CCD4F0D3-FE2A-439C-9CC3-DB4AD8CB822A}">
      <dgm:prSet/>
      <dgm:spPr/>
      <dgm:t>
        <a:bodyPr/>
        <a:lstStyle/>
        <a:p>
          <a:endParaRPr lang="en-US"/>
        </a:p>
      </dgm:t>
    </dgm:pt>
    <dgm:pt modelId="{0FFC8208-F3AE-466A-9B1B-03D0D6812324}" type="pres">
      <dgm:prSet presAssocID="{C8E6B27B-63AC-43F1-BCA9-FF5D9DBE1D53}" presName="cycle" presStyleCnt="0">
        <dgm:presLayoutVars>
          <dgm:dir/>
          <dgm:resizeHandles val="exact"/>
        </dgm:presLayoutVars>
      </dgm:prSet>
      <dgm:spPr/>
    </dgm:pt>
    <dgm:pt modelId="{FAFEB813-6C0F-4388-9FBD-9D0213934976}" type="pres">
      <dgm:prSet presAssocID="{C4D85EC6-B333-4C2D-8876-B097009C1022}" presName="node" presStyleLbl="node1" presStyleIdx="0" presStyleCnt="4" custRadScaleRad="98308" custRadScaleInc="-2011">
        <dgm:presLayoutVars>
          <dgm:bulletEnabled val="1"/>
        </dgm:presLayoutVars>
      </dgm:prSet>
      <dgm:spPr/>
    </dgm:pt>
    <dgm:pt modelId="{F70D07FF-6CDE-4E03-A617-AD7EFE7066EE}" type="pres">
      <dgm:prSet presAssocID="{C4D85EC6-B333-4C2D-8876-B097009C1022}" presName="spNode" presStyleCnt="0"/>
      <dgm:spPr/>
    </dgm:pt>
    <dgm:pt modelId="{AFD25A13-DA2B-424F-B0B7-266A449A2C1B}" type="pres">
      <dgm:prSet presAssocID="{15AD8DBB-F0C6-47A2-9D63-BE049D9C325B}" presName="sibTrans" presStyleLbl="sibTrans1D1" presStyleIdx="0" presStyleCnt="4"/>
      <dgm:spPr/>
    </dgm:pt>
    <dgm:pt modelId="{28C7A84F-0BD6-46FA-8139-83185C1F62BF}" type="pres">
      <dgm:prSet presAssocID="{E09831E9-A687-4AF5-8CF9-F6CCD372E278}" presName="node" presStyleLbl="node1" presStyleIdx="1" presStyleCnt="4">
        <dgm:presLayoutVars>
          <dgm:bulletEnabled val="1"/>
        </dgm:presLayoutVars>
      </dgm:prSet>
      <dgm:spPr/>
    </dgm:pt>
    <dgm:pt modelId="{ABD485EC-4C1E-4D03-8D8C-D6D8D4E7058D}" type="pres">
      <dgm:prSet presAssocID="{E09831E9-A687-4AF5-8CF9-F6CCD372E278}" presName="spNode" presStyleCnt="0"/>
      <dgm:spPr/>
    </dgm:pt>
    <dgm:pt modelId="{D6BA9A0C-47ED-4E71-BD93-441B8A199105}" type="pres">
      <dgm:prSet presAssocID="{59919B52-893E-434A-8350-A4A618251E1D}" presName="sibTrans" presStyleLbl="sibTrans1D1" presStyleIdx="1" presStyleCnt="4"/>
      <dgm:spPr/>
    </dgm:pt>
    <dgm:pt modelId="{4800EE1C-AA57-41C1-8532-F5317EA1AD65}" type="pres">
      <dgm:prSet presAssocID="{684D0758-8615-46DD-980B-45A96E291D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61AE77-11C6-4B96-90DA-3C9E96EFC527}" type="pres">
      <dgm:prSet presAssocID="{684D0758-8615-46DD-980B-45A96E291DE5}" presName="spNode" presStyleCnt="0"/>
      <dgm:spPr/>
    </dgm:pt>
    <dgm:pt modelId="{EA52F22F-2433-473A-8F3B-40C639F290F9}" type="pres">
      <dgm:prSet presAssocID="{1061ECFE-9E2F-405B-B23F-3311D66618E4}" presName="sibTrans" presStyleLbl="sibTrans1D1" presStyleIdx="2" presStyleCnt="4"/>
      <dgm:spPr/>
    </dgm:pt>
    <dgm:pt modelId="{8B7990CD-A4D6-4AFD-8459-69EB9FAD3D53}" type="pres">
      <dgm:prSet presAssocID="{8EA6B8BF-0513-4402-8057-7313B11023D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1E2476-650B-4F68-A6AC-EFB776DBD555}" type="pres">
      <dgm:prSet presAssocID="{8EA6B8BF-0513-4402-8057-7313B11023D8}" presName="spNode" presStyleCnt="0"/>
      <dgm:spPr/>
    </dgm:pt>
    <dgm:pt modelId="{D26AF56F-B2AB-4218-B7E5-6ECC66455159}" type="pres">
      <dgm:prSet presAssocID="{558A4502-7C6B-48D3-8701-8ECC87E7A992}" presName="sibTrans" presStyleLbl="sibTrans1D1" presStyleIdx="3" presStyleCnt="4"/>
      <dgm:spPr/>
    </dgm:pt>
  </dgm:ptLst>
  <dgm:cxnLst>
    <dgm:cxn modelId="{9D7E3DDE-FE41-428A-B54A-88E33EF447FD}" type="presOf" srcId="{1061ECFE-9E2F-405B-B23F-3311D66618E4}" destId="{EA52F22F-2433-473A-8F3B-40C639F290F9}" srcOrd="0" destOrd="0" presId="urn:microsoft.com/office/officeart/2005/8/layout/cycle5"/>
    <dgm:cxn modelId="{5DF10B5F-E9AF-4FE9-BF88-7DBE195FE4BE}" srcId="{C8E6B27B-63AC-43F1-BCA9-FF5D9DBE1D53}" destId="{C4D85EC6-B333-4C2D-8876-B097009C1022}" srcOrd="0" destOrd="0" parTransId="{D47E0E37-60DE-46DC-A5DD-1FF528653ED8}" sibTransId="{15AD8DBB-F0C6-47A2-9D63-BE049D9C325B}"/>
    <dgm:cxn modelId="{4517EB46-F5DC-4400-BD49-3F0D14555698}" type="presOf" srcId="{E09831E9-A687-4AF5-8CF9-F6CCD372E278}" destId="{28C7A84F-0BD6-46FA-8139-83185C1F62BF}" srcOrd="0" destOrd="0" presId="urn:microsoft.com/office/officeart/2005/8/layout/cycle5"/>
    <dgm:cxn modelId="{CCD4F0D3-FE2A-439C-9CC3-DB4AD8CB822A}" srcId="{C8E6B27B-63AC-43F1-BCA9-FF5D9DBE1D53}" destId="{8EA6B8BF-0513-4402-8057-7313B11023D8}" srcOrd="3" destOrd="0" parTransId="{635FD391-6132-419B-A9A5-DC50AA270046}" sibTransId="{558A4502-7C6B-48D3-8701-8ECC87E7A992}"/>
    <dgm:cxn modelId="{5FA7DA9E-C0AA-4BE4-B105-E04BA007C5B2}" srcId="{C8E6B27B-63AC-43F1-BCA9-FF5D9DBE1D53}" destId="{684D0758-8615-46DD-980B-45A96E291DE5}" srcOrd="2" destOrd="0" parTransId="{B617201F-1EEC-4EB3-A2CB-52B92A243ABD}" sibTransId="{1061ECFE-9E2F-405B-B23F-3311D66618E4}"/>
    <dgm:cxn modelId="{1C8E4FF0-7E53-4E1D-80EC-0DE55E08E70E}" type="presOf" srcId="{684D0758-8615-46DD-980B-45A96E291DE5}" destId="{4800EE1C-AA57-41C1-8532-F5317EA1AD65}" srcOrd="0" destOrd="0" presId="urn:microsoft.com/office/officeart/2005/8/layout/cycle5"/>
    <dgm:cxn modelId="{275AA59D-B2DC-4411-ACFC-2ADFBD322128}" type="presOf" srcId="{8EA6B8BF-0513-4402-8057-7313B11023D8}" destId="{8B7990CD-A4D6-4AFD-8459-69EB9FAD3D53}" srcOrd="0" destOrd="0" presId="urn:microsoft.com/office/officeart/2005/8/layout/cycle5"/>
    <dgm:cxn modelId="{4A1DBA65-F641-4A55-BA02-1842DC53BE90}" type="presOf" srcId="{C8E6B27B-63AC-43F1-BCA9-FF5D9DBE1D53}" destId="{0FFC8208-F3AE-466A-9B1B-03D0D6812324}" srcOrd="0" destOrd="0" presId="urn:microsoft.com/office/officeart/2005/8/layout/cycle5"/>
    <dgm:cxn modelId="{EA63A355-2979-4665-BAAC-9A4A7620EDA8}" type="presOf" srcId="{15AD8DBB-F0C6-47A2-9D63-BE049D9C325B}" destId="{AFD25A13-DA2B-424F-B0B7-266A449A2C1B}" srcOrd="0" destOrd="0" presId="urn:microsoft.com/office/officeart/2005/8/layout/cycle5"/>
    <dgm:cxn modelId="{990F1841-19FF-4EC0-9AA0-C530B7570070}" type="presOf" srcId="{C4D85EC6-B333-4C2D-8876-B097009C1022}" destId="{FAFEB813-6C0F-4388-9FBD-9D0213934976}" srcOrd="0" destOrd="0" presId="urn:microsoft.com/office/officeart/2005/8/layout/cycle5"/>
    <dgm:cxn modelId="{A223FF6A-4DAB-4263-B847-451DB14E6F15}" srcId="{C8E6B27B-63AC-43F1-BCA9-FF5D9DBE1D53}" destId="{E09831E9-A687-4AF5-8CF9-F6CCD372E278}" srcOrd="1" destOrd="0" parTransId="{09DA6A3E-F216-4433-B2B1-C3A220B068E7}" sibTransId="{59919B52-893E-434A-8350-A4A618251E1D}"/>
    <dgm:cxn modelId="{FCD78EEC-856C-449A-B392-CF97830E9851}" type="presOf" srcId="{558A4502-7C6B-48D3-8701-8ECC87E7A992}" destId="{D26AF56F-B2AB-4218-B7E5-6ECC66455159}" srcOrd="0" destOrd="0" presId="urn:microsoft.com/office/officeart/2005/8/layout/cycle5"/>
    <dgm:cxn modelId="{18E08BB4-3074-4BFE-83AF-90AF2B44D32E}" type="presOf" srcId="{59919B52-893E-434A-8350-A4A618251E1D}" destId="{D6BA9A0C-47ED-4E71-BD93-441B8A199105}" srcOrd="0" destOrd="0" presId="urn:microsoft.com/office/officeart/2005/8/layout/cycle5"/>
    <dgm:cxn modelId="{47757030-AD1C-4FDA-B968-AD39E08FD3B6}" type="presParOf" srcId="{0FFC8208-F3AE-466A-9B1B-03D0D6812324}" destId="{FAFEB813-6C0F-4388-9FBD-9D0213934976}" srcOrd="0" destOrd="0" presId="urn:microsoft.com/office/officeart/2005/8/layout/cycle5"/>
    <dgm:cxn modelId="{CD878CB6-F8C5-4A02-8367-68F04F6B9AD1}" type="presParOf" srcId="{0FFC8208-F3AE-466A-9B1B-03D0D6812324}" destId="{F70D07FF-6CDE-4E03-A617-AD7EFE7066EE}" srcOrd="1" destOrd="0" presId="urn:microsoft.com/office/officeart/2005/8/layout/cycle5"/>
    <dgm:cxn modelId="{631BE246-BAD3-4E0F-A814-0A29F7275A70}" type="presParOf" srcId="{0FFC8208-F3AE-466A-9B1B-03D0D6812324}" destId="{AFD25A13-DA2B-424F-B0B7-266A449A2C1B}" srcOrd="2" destOrd="0" presId="urn:microsoft.com/office/officeart/2005/8/layout/cycle5"/>
    <dgm:cxn modelId="{E19F6D90-725E-4909-BEEA-89DFAE637717}" type="presParOf" srcId="{0FFC8208-F3AE-466A-9B1B-03D0D6812324}" destId="{28C7A84F-0BD6-46FA-8139-83185C1F62BF}" srcOrd="3" destOrd="0" presId="urn:microsoft.com/office/officeart/2005/8/layout/cycle5"/>
    <dgm:cxn modelId="{B57D5D12-2515-4A50-AF26-116C7C71F106}" type="presParOf" srcId="{0FFC8208-F3AE-466A-9B1B-03D0D6812324}" destId="{ABD485EC-4C1E-4D03-8D8C-D6D8D4E7058D}" srcOrd="4" destOrd="0" presId="urn:microsoft.com/office/officeart/2005/8/layout/cycle5"/>
    <dgm:cxn modelId="{8446B0F8-0650-457E-BF35-FE6E69691C57}" type="presParOf" srcId="{0FFC8208-F3AE-466A-9B1B-03D0D6812324}" destId="{D6BA9A0C-47ED-4E71-BD93-441B8A199105}" srcOrd="5" destOrd="0" presId="urn:microsoft.com/office/officeart/2005/8/layout/cycle5"/>
    <dgm:cxn modelId="{B7D8E4D5-B5FC-4427-8421-4F25F8355AA9}" type="presParOf" srcId="{0FFC8208-F3AE-466A-9B1B-03D0D6812324}" destId="{4800EE1C-AA57-41C1-8532-F5317EA1AD65}" srcOrd="6" destOrd="0" presId="urn:microsoft.com/office/officeart/2005/8/layout/cycle5"/>
    <dgm:cxn modelId="{F3A7FF34-ADA8-448B-85F4-B7237AF37128}" type="presParOf" srcId="{0FFC8208-F3AE-466A-9B1B-03D0D6812324}" destId="{7C61AE77-11C6-4B96-90DA-3C9E96EFC527}" srcOrd="7" destOrd="0" presId="urn:microsoft.com/office/officeart/2005/8/layout/cycle5"/>
    <dgm:cxn modelId="{B67080D1-07DC-41D6-A678-0C04976C3434}" type="presParOf" srcId="{0FFC8208-F3AE-466A-9B1B-03D0D6812324}" destId="{EA52F22F-2433-473A-8F3B-40C639F290F9}" srcOrd="8" destOrd="0" presId="urn:microsoft.com/office/officeart/2005/8/layout/cycle5"/>
    <dgm:cxn modelId="{0CE5E957-39CF-41B4-81E1-4C0AFB07448B}" type="presParOf" srcId="{0FFC8208-F3AE-466A-9B1B-03D0D6812324}" destId="{8B7990CD-A4D6-4AFD-8459-69EB9FAD3D53}" srcOrd="9" destOrd="0" presId="urn:microsoft.com/office/officeart/2005/8/layout/cycle5"/>
    <dgm:cxn modelId="{68C3815D-BD36-4A72-B6AA-D40750D07674}" type="presParOf" srcId="{0FFC8208-F3AE-466A-9B1B-03D0D6812324}" destId="{131E2476-650B-4F68-A6AC-EFB776DBD555}" srcOrd="10" destOrd="0" presId="urn:microsoft.com/office/officeart/2005/8/layout/cycle5"/>
    <dgm:cxn modelId="{AE331C4D-3AB9-414B-8AE4-D233A340F3C1}" type="presParOf" srcId="{0FFC8208-F3AE-466A-9B1B-03D0D6812324}" destId="{D26AF56F-B2AB-4218-B7E5-6ECC66455159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D4BBDB-4713-492F-9B97-E1B9BA02CDB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E316EA-5767-4398-BEA0-B6961D9C1445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b="1" dirty="0" smtClean="0">
              <a:solidFill>
                <a:schemeClr val="bg1"/>
              </a:solidFill>
              <a:latin typeface="Comic Sans MS" pitchFamily="66" charset="0"/>
            </a:rPr>
            <a:t>What’s The Problem?</a:t>
          </a:r>
          <a:endParaRPr lang="en-US" sz="1600" b="1" dirty="0">
            <a:solidFill>
              <a:schemeClr val="bg1"/>
            </a:solidFill>
            <a:latin typeface="Comic Sans MS" pitchFamily="66" charset="0"/>
          </a:endParaRPr>
        </a:p>
      </dgm:t>
    </dgm:pt>
    <dgm:pt modelId="{C6B3A528-9648-4BB3-9891-4E3ACB07E287}" type="parTrans" cxnId="{6BF03FA2-9213-42F0-98A2-AF40F750339C}">
      <dgm:prSet/>
      <dgm:spPr/>
      <dgm:t>
        <a:bodyPr/>
        <a:lstStyle/>
        <a:p>
          <a:endParaRPr lang="en-US"/>
        </a:p>
      </dgm:t>
    </dgm:pt>
    <dgm:pt modelId="{B322DC01-3025-4297-AEC1-CF5065F77A5B}" type="sibTrans" cxnId="{6BF03FA2-9213-42F0-98A2-AF40F750339C}">
      <dgm:prSet/>
      <dgm:spPr/>
      <dgm:t>
        <a:bodyPr/>
        <a:lstStyle/>
        <a:p>
          <a:endParaRPr lang="en-US"/>
        </a:p>
      </dgm:t>
    </dgm:pt>
    <dgm:pt modelId="{8F5C15A6-72B5-41AE-AC51-74E8BEF4845E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b="1" dirty="0" smtClean="0">
              <a:latin typeface="Comic Sans MS" pitchFamily="66" charset="0"/>
            </a:rPr>
            <a:t>Our Ideas</a:t>
          </a:r>
          <a:r>
            <a:rPr lang="en-US" sz="1600" dirty="0" smtClean="0">
              <a:latin typeface="Comic Sans MS" pitchFamily="66" charset="0"/>
            </a:rPr>
            <a:t>:</a:t>
          </a:r>
          <a:endParaRPr lang="en-US" sz="1600" dirty="0">
            <a:latin typeface="Comic Sans MS" pitchFamily="66" charset="0"/>
          </a:endParaRPr>
        </a:p>
      </dgm:t>
    </dgm:pt>
    <dgm:pt modelId="{383BA10D-454A-441D-8C39-66B51619A773}" type="parTrans" cxnId="{10585577-5473-407B-94E8-81E13A322D66}">
      <dgm:prSet/>
      <dgm:spPr/>
      <dgm:t>
        <a:bodyPr/>
        <a:lstStyle/>
        <a:p>
          <a:endParaRPr lang="en-US"/>
        </a:p>
      </dgm:t>
    </dgm:pt>
    <dgm:pt modelId="{08A3F32D-8FA2-4186-805B-7F2635A107BC}" type="sibTrans" cxnId="{10585577-5473-407B-94E8-81E13A322D66}">
      <dgm:prSet/>
      <dgm:spPr/>
      <dgm:t>
        <a:bodyPr/>
        <a:lstStyle/>
        <a:p>
          <a:endParaRPr lang="en-US"/>
        </a:p>
      </dgm:t>
    </dgm:pt>
    <dgm:pt modelId="{4A56E5C0-BD68-4346-989E-3677B2425860}" type="pres">
      <dgm:prSet presAssocID="{E4D4BBDB-4713-492F-9B97-E1B9BA02CDB6}" presName="linearFlow" presStyleCnt="0">
        <dgm:presLayoutVars>
          <dgm:resizeHandles val="exact"/>
        </dgm:presLayoutVars>
      </dgm:prSet>
      <dgm:spPr/>
    </dgm:pt>
    <dgm:pt modelId="{E16FE54B-6BBB-4D60-8285-792293BA0048}" type="pres">
      <dgm:prSet presAssocID="{69E316EA-5767-4398-BEA0-B6961D9C1445}" presName="node" presStyleLbl="node1" presStyleIdx="0" presStyleCnt="2" custScaleX="75171" custScaleY="87870" custLinFactNeighborX="2060" custLinFactNeighborY="-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A05FD1-485D-45BC-8F25-1A6A1C948472}" type="pres">
      <dgm:prSet presAssocID="{B322DC01-3025-4297-AEC1-CF5065F77A5B}" presName="sibTrans" presStyleLbl="sibTrans2D1" presStyleIdx="0" presStyleCnt="1" custScaleX="90173" custScaleY="68063" custLinFactNeighborX="0" custLinFactNeighborY="-1"/>
      <dgm:spPr/>
    </dgm:pt>
    <dgm:pt modelId="{516932E1-AB04-4AFB-BB18-C9B5FAB2BB20}" type="pres">
      <dgm:prSet presAssocID="{B322DC01-3025-4297-AEC1-CF5065F77A5B}" presName="connectorText" presStyleLbl="sibTrans2D1" presStyleIdx="0" presStyleCnt="1"/>
      <dgm:spPr/>
    </dgm:pt>
    <dgm:pt modelId="{F995316B-9D92-476C-9153-D2FAAAD4B435}" type="pres">
      <dgm:prSet presAssocID="{8F5C15A6-72B5-41AE-AC51-74E8BEF4845E}" presName="node" presStyleLbl="node1" presStyleIdx="1" presStyleCnt="2" custScaleX="70561" custScaleY="86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00E359-DDEC-4538-B2A3-9ACE0BDC4CC5}" type="presOf" srcId="{E4D4BBDB-4713-492F-9B97-E1B9BA02CDB6}" destId="{4A56E5C0-BD68-4346-989E-3677B2425860}" srcOrd="0" destOrd="0" presId="urn:microsoft.com/office/officeart/2005/8/layout/process2"/>
    <dgm:cxn modelId="{25C72F45-D812-4827-A7FE-AD0082DB3A39}" type="presOf" srcId="{8F5C15A6-72B5-41AE-AC51-74E8BEF4845E}" destId="{F995316B-9D92-476C-9153-D2FAAAD4B435}" srcOrd="0" destOrd="0" presId="urn:microsoft.com/office/officeart/2005/8/layout/process2"/>
    <dgm:cxn modelId="{10585577-5473-407B-94E8-81E13A322D66}" srcId="{E4D4BBDB-4713-492F-9B97-E1B9BA02CDB6}" destId="{8F5C15A6-72B5-41AE-AC51-74E8BEF4845E}" srcOrd="1" destOrd="0" parTransId="{383BA10D-454A-441D-8C39-66B51619A773}" sibTransId="{08A3F32D-8FA2-4186-805B-7F2635A107BC}"/>
    <dgm:cxn modelId="{26F6270C-76A8-4A2E-8D4E-F45BC4E0A5D1}" type="presOf" srcId="{B322DC01-3025-4297-AEC1-CF5065F77A5B}" destId="{516932E1-AB04-4AFB-BB18-C9B5FAB2BB20}" srcOrd="1" destOrd="0" presId="urn:microsoft.com/office/officeart/2005/8/layout/process2"/>
    <dgm:cxn modelId="{6BF03FA2-9213-42F0-98A2-AF40F750339C}" srcId="{E4D4BBDB-4713-492F-9B97-E1B9BA02CDB6}" destId="{69E316EA-5767-4398-BEA0-B6961D9C1445}" srcOrd="0" destOrd="0" parTransId="{C6B3A528-9648-4BB3-9891-4E3ACB07E287}" sibTransId="{B322DC01-3025-4297-AEC1-CF5065F77A5B}"/>
    <dgm:cxn modelId="{0EB19485-5883-4F61-8458-7806DAEE2E7D}" type="presOf" srcId="{69E316EA-5767-4398-BEA0-B6961D9C1445}" destId="{E16FE54B-6BBB-4D60-8285-792293BA0048}" srcOrd="0" destOrd="0" presId="urn:microsoft.com/office/officeart/2005/8/layout/process2"/>
    <dgm:cxn modelId="{F7F4AA06-78A2-41C6-8EE7-FA8E54965A66}" type="presOf" srcId="{B322DC01-3025-4297-AEC1-CF5065F77A5B}" destId="{20A05FD1-485D-45BC-8F25-1A6A1C948472}" srcOrd="0" destOrd="0" presId="urn:microsoft.com/office/officeart/2005/8/layout/process2"/>
    <dgm:cxn modelId="{0894A4E3-9466-4E00-A085-21A3DDA8F756}" type="presParOf" srcId="{4A56E5C0-BD68-4346-989E-3677B2425860}" destId="{E16FE54B-6BBB-4D60-8285-792293BA0048}" srcOrd="0" destOrd="0" presId="urn:microsoft.com/office/officeart/2005/8/layout/process2"/>
    <dgm:cxn modelId="{56DFCDC0-5EEC-4156-8CD6-F7C197A22ECE}" type="presParOf" srcId="{4A56E5C0-BD68-4346-989E-3677B2425860}" destId="{20A05FD1-485D-45BC-8F25-1A6A1C948472}" srcOrd="1" destOrd="0" presId="urn:microsoft.com/office/officeart/2005/8/layout/process2"/>
    <dgm:cxn modelId="{398D5B85-338B-4423-9DE3-048B9B84F84D}" type="presParOf" srcId="{20A05FD1-485D-45BC-8F25-1A6A1C948472}" destId="{516932E1-AB04-4AFB-BB18-C9B5FAB2BB20}" srcOrd="0" destOrd="0" presId="urn:microsoft.com/office/officeart/2005/8/layout/process2"/>
    <dgm:cxn modelId="{1798DBC1-3E11-424B-8587-1D3D49334F8A}" type="presParOf" srcId="{4A56E5C0-BD68-4346-989E-3677B2425860}" destId="{F995316B-9D92-476C-9153-D2FAAAD4B435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FEB813-6C0F-4388-9FBD-9D0213934976}">
      <dsp:nvSpPr>
        <dsp:cNvPr id="0" name=""/>
        <dsp:cNvSpPr/>
      </dsp:nvSpPr>
      <dsp:spPr>
        <a:xfrm>
          <a:off x="1447797" y="457202"/>
          <a:ext cx="1360382" cy="884248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omic Sans MS" pitchFamily="66" charset="0"/>
            </a:rPr>
            <a:t>Let’s Design a Solution</a:t>
          </a:r>
          <a:endParaRPr lang="en-US" sz="1600" b="1" kern="1200" dirty="0">
            <a:latin typeface="Comic Sans MS" pitchFamily="66" charset="0"/>
          </a:endParaRPr>
        </a:p>
      </dsp:txBody>
      <dsp:txXfrm>
        <a:off x="1447797" y="457202"/>
        <a:ext cx="1360382" cy="884248"/>
      </dsp:txXfrm>
    </dsp:sp>
    <dsp:sp modelId="{AFD25A13-DA2B-424F-B0B7-266A449A2C1B}">
      <dsp:nvSpPr>
        <dsp:cNvPr id="0" name=""/>
        <dsp:cNvSpPr/>
      </dsp:nvSpPr>
      <dsp:spPr>
        <a:xfrm>
          <a:off x="691876" y="907931"/>
          <a:ext cx="2924591" cy="2924591"/>
        </a:xfrm>
        <a:custGeom>
          <a:avLst/>
          <a:gdLst/>
          <a:ahLst/>
          <a:cxnLst/>
          <a:rect l="0" t="0" r="0" b="0"/>
          <a:pathLst>
            <a:path>
              <a:moveTo>
                <a:pt x="2305976" y="267929"/>
              </a:moveTo>
              <a:arcTo wR="1462295" hR="1462295" stAng="18314206" swAng="162692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C7A84F-0BD6-46FA-8139-83185C1F62BF}">
      <dsp:nvSpPr>
        <dsp:cNvPr id="0" name=""/>
        <dsp:cNvSpPr/>
      </dsp:nvSpPr>
      <dsp:spPr>
        <a:xfrm>
          <a:off x="2925229" y="1894675"/>
          <a:ext cx="1360382" cy="884248"/>
        </a:xfrm>
        <a:prstGeom prst="roundRect">
          <a:avLst/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omic Sans MS" pitchFamily="66" charset="0"/>
            </a:rPr>
            <a:t>Let’s Build It</a:t>
          </a:r>
          <a:endParaRPr lang="en-US" sz="1600" b="1" kern="1200" dirty="0">
            <a:latin typeface="Comic Sans MS" pitchFamily="66" charset="0"/>
          </a:endParaRPr>
        </a:p>
      </dsp:txBody>
      <dsp:txXfrm>
        <a:off x="2925229" y="1894675"/>
        <a:ext cx="1360382" cy="884248"/>
      </dsp:txXfrm>
    </dsp:sp>
    <dsp:sp modelId="{D6BA9A0C-47ED-4E71-BD93-441B8A199105}">
      <dsp:nvSpPr>
        <dsp:cNvPr id="0" name=""/>
        <dsp:cNvSpPr/>
      </dsp:nvSpPr>
      <dsp:spPr>
        <a:xfrm>
          <a:off x="680829" y="874504"/>
          <a:ext cx="2924591" cy="2924591"/>
        </a:xfrm>
        <a:custGeom>
          <a:avLst/>
          <a:gdLst/>
          <a:ahLst/>
          <a:cxnLst/>
          <a:rect l="0" t="0" r="0" b="0"/>
          <a:pathLst>
            <a:path>
              <a:moveTo>
                <a:pt x="2773107" y="2110431"/>
              </a:moveTo>
              <a:arcTo wR="1462295" hR="1462295" stAng="1578616" swAng="163548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00EE1C-AA57-41C1-8532-F5317EA1AD65}">
      <dsp:nvSpPr>
        <dsp:cNvPr id="0" name=""/>
        <dsp:cNvSpPr/>
      </dsp:nvSpPr>
      <dsp:spPr>
        <a:xfrm>
          <a:off x="1462933" y="3356971"/>
          <a:ext cx="1360382" cy="884248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omic Sans MS" pitchFamily="66" charset="0"/>
            </a:rPr>
            <a:t>Let’s Try It</a:t>
          </a:r>
          <a:endParaRPr lang="en-US" sz="1600" b="1" kern="1200" dirty="0">
            <a:latin typeface="Comic Sans MS" pitchFamily="66" charset="0"/>
          </a:endParaRPr>
        </a:p>
      </dsp:txBody>
      <dsp:txXfrm>
        <a:off x="1462933" y="3356971"/>
        <a:ext cx="1360382" cy="884248"/>
      </dsp:txXfrm>
    </dsp:sp>
    <dsp:sp modelId="{EA52F22F-2433-473A-8F3B-40C639F290F9}">
      <dsp:nvSpPr>
        <dsp:cNvPr id="0" name=""/>
        <dsp:cNvSpPr/>
      </dsp:nvSpPr>
      <dsp:spPr>
        <a:xfrm>
          <a:off x="680829" y="874504"/>
          <a:ext cx="2924591" cy="2924591"/>
        </a:xfrm>
        <a:custGeom>
          <a:avLst/>
          <a:gdLst/>
          <a:ahLst/>
          <a:cxnLst/>
          <a:rect l="0" t="0" r="0" b="0"/>
          <a:pathLst>
            <a:path>
              <a:moveTo>
                <a:pt x="593892" y="2638809"/>
              </a:moveTo>
              <a:arcTo wR="1462295" hR="1462295" stAng="7585897" swAng="163548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7990CD-A4D6-4AFD-8459-69EB9FAD3D53}">
      <dsp:nvSpPr>
        <dsp:cNvPr id="0" name=""/>
        <dsp:cNvSpPr/>
      </dsp:nvSpPr>
      <dsp:spPr>
        <a:xfrm>
          <a:off x="638" y="1894675"/>
          <a:ext cx="1360382" cy="884248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omic Sans MS" pitchFamily="66" charset="0"/>
            </a:rPr>
            <a:t>Can We Make it Better?</a:t>
          </a:r>
          <a:endParaRPr lang="en-US" sz="1600" kern="1200" dirty="0">
            <a:latin typeface="Comic Sans MS" pitchFamily="66" charset="0"/>
          </a:endParaRPr>
        </a:p>
      </dsp:txBody>
      <dsp:txXfrm>
        <a:off x="638" y="1894675"/>
        <a:ext cx="1360382" cy="884248"/>
      </dsp:txXfrm>
    </dsp:sp>
    <dsp:sp modelId="{D26AF56F-B2AB-4218-B7E5-6ECC66455159}">
      <dsp:nvSpPr>
        <dsp:cNvPr id="0" name=""/>
        <dsp:cNvSpPr/>
      </dsp:nvSpPr>
      <dsp:spPr>
        <a:xfrm>
          <a:off x="669495" y="908762"/>
          <a:ext cx="2924591" cy="2924591"/>
        </a:xfrm>
        <a:custGeom>
          <a:avLst/>
          <a:gdLst/>
          <a:ahLst/>
          <a:cxnLst/>
          <a:rect l="0" t="0" r="0" b="0"/>
          <a:pathLst>
            <a:path>
              <a:moveTo>
                <a:pt x="164406" y="788653"/>
              </a:moveTo>
              <a:arcTo wR="1462295" hR="1462295" stAng="12445837" swAng="157577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6FE54B-6BBB-4D60-8285-792293BA0048}">
      <dsp:nvSpPr>
        <dsp:cNvPr id="0" name=""/>
        <dsp:cNvSpPr/>
      </dsp:nvSpPr>
      <dsp:spPr>
        <a:xfrm>
          <a:off x="457205" y="0"/>
          <a:ext cx="1390658" cy="903104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1"/>
              </a:solidFill>
              <a:latin typeface="Comic Sans MS" pitchFamily="66" charset="0"/>
            </a:rPr>
            <a:t>What’s The Problem?</a:t>
          </a:r>
          <a:endParaRPr lang="en-US" sz="1600" b="1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457205" y="0"/>
        <a:ext cx="1390658" cy="903104"/>
      </dsp:txXfrm>
    </dsp:sp>
    <dsp:sp modelId="{20A05FD1-485D-45BC-8F25-1A6A1C948472}">
      <dsp:nvSpPr>
        <dsp:cNvPr id="0" name=""/>
        <dsp:cNvSpPr/>
      </dsp:nvSpPr>
      <dsp:spPr>
        <a:xfrm rot="5492999">
          <a:off x="959376" y="1002867"/>
          <a:ext cx="347963" cy="3147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5492999">
        <a:off x="959376" y="1002867"/>
        <a:ext cx="347963" cy="314790"/>
      </dsp:txXfrm>
    </dsp:sp>
    <dsp:sp modelId="{F995316B-9D92-476C-9153-D2FAAAD4B435}">
      <dsp:nvSpPr>
        <dsp:cNvPr id="0" name=""/>
        <dsp:cNvSpPr/>
      </dsp:nvSpPr>
      <dsp:spPr>
        <a:xfrm>
          <a:off x="461738" y="1417428"/>
          <a:ext cx="1305373" cy="885067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omic Sans MS" pitchFamily="66" charset="0"/>
            </a:rPr>
            <a:t>Our Ideas</a:t>
          </a:r>
          <a:r>
            <a:rPr lang="en-US" sz="1600" kern="1200" dirty="0" smtClean="0">
              <a:latin typeface="Comic Sans MS" pitchFamily="66" charset="0"/>
            </a:rPr>
            <a:t>:</a:t>
          </a:r>
          <a:endParaRPr lang="en-US" sz="1600" kern="1200" dirty="0">
            <a:latin typeface="Comic Sans MS" pitchFamily="66" charset="0"/>
          </a:endParaRPr>
        </a:p>
      </dsp:txBody>
      <dsp:txXfrm>
        <a:off x="461738" y="1417428"/>
        <a:ext cx="1305373" cy="8850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3000"/>
            <a:lum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BDB4-5405-4C1D-89E6-84CA88B83F48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858A3-BAEC-4A44-87CD-ABCBEB8A02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219200" y="3352800"/>
          <a:ext cx="4286250" cy="467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Diagram 14"/>
          <p:cNvGraphicFramePr/>
          <p:nvPr/>
        </p:nvGraphicFramePr>
        <p:xfrm>
          <a:off x="2209800" y="990600"/>
          <a:ext cx="2228850" cy="2302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6" name="Rounded Rectangle 25"/>
          <p:cNvSpPr/>
          <p:nvPr/>
        </p:nvSpPr>
        <p:spPr>
          <a:xfrm>
            <a:off x="2743200" y="8077200"/>
            <a:ext cx="1295400" cy="80262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8" name="TextBox 27"/>
          <p:cNvSpPr txBox="1"/>
          <p:nvPr/>
        </p:nvSpPr>
        <p:spPr>
          <a:xfrm>
            <a:off x="2209800" y="8229600"/>
            <a:ext cx="2351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Comic Sans MS" pitchFamily="66" charset="0"/>
              </a:rPr>
              <a:t>Let’s Share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Comic Sans MS" pitchFamily="66" charset="0"/>
              </a:rPr>
              <a:t> our Solution</a:t>
            </a:r>
            <a:endParaRPr lang="en-US" sz="16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6083" y="228600"/>
            <a:ext cx="677191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Burns SciTech Engineering Design Process</a:t>
            </a:r>
            <a:endParaRPr lang="en-US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200400" y="3429000"/>
            <a:ext cx="314790" cy="347963"/>
            <a:chOff x="975963" y="986280"/>
            <a:chExt cx="314790" cy="347963"/>
          </a:xfrm>
        </p:grpSpPr>
        <p:sp>
          <p:nvSpPr>
            <p:cNvPr id="34" name="Right Arrow 33"/>
            <p:cNvSpPr/>
            <p:nvPr/>
          </p:nvSpPr>
          <p:spPr>
            <a:xfrm rot="5492999">
              <a:off x="959376" y="1002867"/>
              <a:ext cx="347963" cy="314790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ight Arrow 4"/>
            <p:cNvSpPr/>
            <p:nvPr/>
          </p:nvSpPr>
          <p:spPr>
            <a:xfrm rot="92999">
              <a:off x="1040198" y="986298"/>
              <a:ext cx="188874" cy="2535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200400" y="7696200"/>
            <a:ext cx="314790" cy="347963"/>
            <a:chOff x="975963" y="986280"/>
            <a:chExt cx="314790" cy="347963"/>
          </a:xfrm>
        </p:grpSpPr>
        <p:sp>
          <p:nvSpPr>
            <p:cNvPr id="37" name="Right Arrow 36"/>
            <p:cNvSpPr/>
            <p:nvPr/>
          </p:nvSpPr>
          <p:spPr>
            <a:xfrm rot="5492999">
              <a:off x="959376" y="1002867"/>
              <a:ext cx="347963" cy="314790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ight Arrow 4"/>
            <p:cNvSpPr/>
            <p:nvPr/>
          </p:nvSpPr>
          <p:spPr>
            <a:xfrm rot="92999">
              <a:off x="1040198" y="986298"/>
              <a:ext cx="188874" cy="2535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Trisha Bray</dc:creator>
  <cp:lastModifiedBy>Trisha Bray</cp:lastModifiedBy>
  <cp:revision>10</cp:revision>
  <dcterms:created xsi:type="dcterms:W3CDTF">2011-10-25T23:20:59Z</dcterms:created>
  <dcterms:modified xsi:type="dcterms:W3CDTF">2011-10-26T00:38:40Z</dcterms:modified>
</cp:coreProperties>
</file>