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4D3D-3385-495C-A4DF-BDAC2A49FD6F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FA71-3568-4B87-85C4-A9152230FD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/>
          <a:lstStyle/>
          <a:p>
            <a:r>
              <a:rPr lang="en-US" dirty="0" smtClean="0"/>
              <a:t>Blue Marble Matches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ynasa1.nasa.gov/images/content/585916main_blue-marble-matches-xl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4052044" cy="2895600"/>
          </a:xfrm>
          <a:prstGeom prst="rect">
            <a:avLst/>
          </a:prstGeom>
          <a:noFill/>
        </p:spPr>
      </p:pic>
      <p:pic>
        <p:nvPicPr>
          <p:cNvPr id="7" name="Picture 6" descr="photo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257550"/>
            <a:ext cx="4800600" cy="3600450"/>
          </a:xfrm>
          <a:prstGeom prst="rect">
            <a:avLst/>
          </a:prstGeom>
        </p:spPr>
      </p:pic>
      <p:pic>
        <p:nvPicPr>
          <p:cNvPr id="10" name="Picture 9" descr="photo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838200" y="4057650"/>
            <a:ext cx="3733800" cy="2800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6800" y="12954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Charlotte Cook</a:t>
            </a:r>
          </a:p>
          <a:p>
            <a:r>
              <a:rPr lang="en-US" dirty="0" smtClean="0"/>
              <a:t>Carver Magnet School</a:t>
            </a:r>
          </a:p>
          <a:p>
            <a:r>
              <a:rPr lang="en-US" dirty="0" smtClean="0"/>
              <a:t>Little Rock, AR</a:t>
            </a:r>
          </a:p>
          <a:p>
            <a:endParaRPr lang="en-US" dirty="0"/>
          </a:p>
          <a:p>
            <a:r>
              <a:rPr lang="en-US" dirty="0" smtClean="0"/>
              <a:t>Fifth Grade Class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10" name="Content Placeholder 9" descr="photo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Picture 5" descr="pho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746500" y="2349500"/>
            <a:ext cx="5384800" cy="4038600"/>
          </a:xfrm>
          <a:prstGeom prst="rect">
            <a:avLst/>
          </a:prstGeom>
        </p:spPr>
      </p:pic>
      <p:pic>
        <p:nvPicPr>
          <p:cNvPr id="9" name="Picture 8" descr="photo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1600" y="2184400"/>
            <a:ext cx="4673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Water, Wind, Volcanoes, Impacts</a:t>
            </a:r>
            <a:endParaRPr lang="en-US" dirty="0"/>
          </a:p>
        </p:txBody>
      </p:sp>
      <p:pic>
        <p:nvPicPr>
          <p:cNvPr id="14" name="Content Placeholder 13" descr="phot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Earth to other Planets</a:t>
            </a:r>
            <a:endParaRPr lang="en-US" dirty="0"/>
          </a:p>
        </p:txBody>
      </p:sp>
      <p:pic>
        <p:nvPicPr>
          <p:cNvPr id="10" name="Content Placeholder 9" descr="phot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23137" y="2091665"/>
            <a:ext cx="5150909" cy="38631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Blue Marble Matches</vt:lpstr>
      <vt:lpstr>Materials</vt:lpstr>
      <vt:lpstr>Observing Images</vt:lpstr>
      <vt:lpstr>Water, Wind, Volcanoes, Impacts</vt:lpstr>
      <vt:lpstr>Comparing Earth to other Planets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Marble Matches</dc:title>
  <dc:creator>Charlotte.Cook</dc:creator>
  <cp:lastModifiedBy>Charlotte.Cook</cp:lastModifiedBy>
  <cp:revision>3</cp:revision>
  <dcterms:created xsi:type="dcterms:W3CDTF">2012-11-14T18:10:38Z</dcterms:created>
  <dcterms:modified xsi:type="dcterms:W3CDTF">2012-11-14T18:42:04Z</dcterms:modified>
</cp:coreProperties>
</file>