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12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4FE692F-1B71-4303-A63C-E2268D35C08B}" type="datetimeFigureOut">
              <a:rPr lang="en-US" smtClean="0"/>
              <a:t>8/12/2011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D073B6-8D11-4547-A78C-52FD0374D62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FE692F-1B71-4303-A63C-E2268D35C08B}" type="datetimeFigureOut">
              <a:rPr lang="en-US" smtClean="0"/>
              <a:t>8/12/2011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D073B6-8D11-4547-A78C-52FD0374D62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FE692F-1B71-4303-A63C-E2268D35C08B}" type="datetimeFigureOut">
              <a:rPr lang="en-US" smtClean="0"/>
              <a:t>8/12/2011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D073B6-8D11-4547-A78C-52FD0374D62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FE692F-1B71-4303-A63C-E2268D35C08B}" type="datetimeFigureOut">
              <a:rPr lang="en-US" smtClean="0"/>
              <a:t>8/12/2011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D073B6-8D11-4547-A78C-52FD0374D62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FE692F-1B71-4303-A63C-E2268D35C08B}" type="datetimeFigureOut">
              <a:rPr lang="en-US" smtClean="0"/>
              <a:t>8/12/2011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D073B6-8D11-4547-A78C-52FD0374D62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4FE692F-1B71-4303-A63C-E2268D35C08B}" type="datetimeFigureOut">
              <a:rPr lang="en-US" smtClean="0"/>
              <a:t>8/12/2011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D073B6-8D11-4547-A78C-52FD0374D62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4FE692F-1B71-4303-A63C-E2268D35C08B}" type="datetimeFigureOut">
              <a:rPr lang="en-US" smtClean="0"/>
              <a:t>8/12/2011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D073B6-8D11-4547-A78C-52FD0374D62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4FE692F-1B71-4303-A63C-E2268D35C08B}" type="datetimeFigureOut">
              <a:rPr lang="en-US" smtClean="0"/>
              <a:t>8/12/2011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D073B6-8D11-4547-A78C-52FD0374D62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FE692F-1B71-4303-A63C-E2268D35C08B}" type="datetimeFigureOut">
              <a:rPr lang="en-US" smtClean="0"/>
              <a:t>8/12/2011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D073B6-8D11-4547-A78C-52FD0374D62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FE692F-1B71-4303-A63C-E2268D35C08B}" type="datetimeFigureOut">
              <a:rPr lang="en-US" smtClean="0"/>
              <a:t>8/12/2011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D073B6-8D11-4547-A78C-52FD0374D62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FE692F-1B71-4303-A63C-E2268D35C08B}" type="datetimeFigureOut">
              <a:rPr lang="en-US" smtClean="0"/>
              <a:t>8/12/2011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D073B6-8D11-4547-A78C-52FD0374D62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FE692F-1B71-4303-A63C-E2268D35C08B}" type="datetimeFigureOut">
              <a:rPr lang="en-US" smtClean="0"/>
              <a:t>8/12/2011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D073B6-8D11-4547-A78C-52FD0374D62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975"/>
            <a:ext cx="7772400" cy="860425"/>
          </a:xfrm>
        </p:spPr>
        <p:txBody>
          <a:bodyPr/>
          <a:lstStyle/>
          <a:p>
            <a:r>
              <a:rPr lang="en-US" dirty="0" smtClean="0">
                <a:solidFill>
                  <a:srgbClr val="FF0000"/>
                </a:solidFill>
                <a:latin typeface="BadaBoom BB" pitchFamily="34" charset="0"/>
              </a:rPr>
              <a:t>August 11</a:t>
            </a:r>
            <a:r>
              <a:rPr lang="en-US" baseline="30000" dirty="0" smtClean="0">
                <a:solidFill>
                  <a:srgbClr val="FF0000"/>
                </a:solidFill>
                <a:latin typeface="BadaBoom BB" pitchFamily="34" charset="0"/>
              </a:rPr>
              <a:t>th</a:t>
            </a:r>
            <a:r>
              <a:rPr lang="en-US" dirty="0" smtClean="0">
                <a:solidFill>
                  <a:srgbClr val="FF0000"/>
                </a:solidFill>
                <a:latin typeface="BadaBoom BB" pitchFamily="34" charset="0"/>
              </a:rPr>
              <a:t> Project Idea</a:t>
            </a:r>
            <a:endParaRPr lang="en-US" dirty="0">
              <a:solidFill>
                <a:srgbClr val="FF0000"/>
              </a:solidFill>
              <a:latin typeface="BadaBoom BB" pitchFamily="34" charset="0"/>
            </a:endParaRPr>
          </a:p>
        </p:txBody>
      </p:sp>
      <p:sp>
        <p:nvSpPr>
          <p:cNvPr id="3" name="Subtitle 2"/>
          <p:cNvSpPr>
            <a:spLocks noGrp="1"/>
          </p:cNvSpPr>
          <p:nvPr>
            <p:ph type="subTitle" idx="1"/>
          </p:nvPr>
        </p:nvSpPr>
        <p:spPr>
          <a:xfrm>
            <a:off x="1371600" y="838200"/>
            <a:ext cx="6400800" cy="609600"/>
          </a:xfrm>
        </p:spPr>
        <p:txBody>
          <a:bodyPr/>
          <a:lstStyle/>
          <a:p>
            <a:r>
              <a:rPr lang="en-US" dirty="0" smtClean="0">
                <a:solidFill>
                  <a:schemeClr val="tx1"/>
                </a:solidFill>
                <a:latin typeface="Tekton Pro" pitchFamily="34" charset="0"/>
              </a:rPr>
              <a:t>Blood Typing &amp; Inheritance</a:t>
            </a:r>
            <a:endParaRPr lang="en-US" dirty="0">
              <a:solidFill>
                <a:schemeClr val="tx1"/>
              </a:solidFill>
              <a:latin typeface="Tekton Pro" pitchFamily="34" charset="0"/>
            </a:endParaRPr>
          </a:p>
        </p:txBody>
      </p:sp>
      <p:graphicFrame>
        <p:nvGraphicFramePr>
          <p:cNvPr id="4" name="Table 3"/>
          <p:cNvGraphicFramePr>
            <a:graphicFrameLocks noGrp="1"/>
          </p:cNvGraphicFramePr>
          <p:nvPr/>
        </p:nvGraphicFramePr>
        <p:xfrm>
          <a:off x="1028700" y="1397000"/>
          <a:ext cx="7086600" cy="4952517"/>
        </p:xfrm>
        <a:graphic>
          <a:graphicData uri="http://schemas.openxmlformats.org/drawingml/2006/table">
            <a:tbl>
              <a:tblPr firstRow="1" bandRow="1">
                <a:tableStyleId>{5C22544A-7EE6-4342-B048-85BDC9FD1C3A}</a:tableStyleId>
              </a:tblPr>
              <a:tblGrid>
                <a:gridCol w="2303145"/>
                <a:gridCol w="4783455"/>
              </a:tblGrid>
              <a:tr h="2413000">
                <a:tc>
                  <a:txBody>
                    <a:bodyPr/>
                    <a:lstStyle/>
                    <a:p>
                      <a:pPr algn="ctr"/>
                      <a:r>
                        <a:rPr lang="en-US" sz="3600" b="0" dirty="0" smtClean="0">
                          <a:solidFill>
                            <a:srgbClr val="FF0000"/>
                          </a:solidFill>
                          <a:latin typeface="BadaBoom BB" pitchFamily="34" charset="0"/>
                        </a:rPr>
                        <a:t>Why?</a:t>
                      </a:r>
                      <a:endParaRPr lang="en-US" sz="3600" b="0" dirty="0">
                        <a:solidFill>
                          <a:srgbClr val="FF0000"/>
                        </a:solidFill>
                        <a:latin typeface="BadaBoom BB" pitchFamily="34" charset="0"/>
                      </a:endParaRPr>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a:txBody>
                    <a:bodyPr/>
                    <a:lstStyle/>
                    <a:p>
                      <a:pPr algn="ctr"/>
                      <a:r>
                        <a:rPr lang="en-US" dirty="0" smtClean="0">
                          <a:solidFill>
                            <a:schemeClr val="tx1"/>
                          </a:solidFill>
                          <a:latin typeface="Tekton Pro" pitchFamily="34" charset="0"/>
                        </a:rPr>
                        <a:t>I chose this topic because I plan to integrate forensics</a:t>
                      </a:r>
                      <a:r>
                        <a:rPr lang="en-US" baseline="0" dirty="0" smtClean="0">
                          <a:solidFill>
                            <a:schemeClr val="tx1"/>
                          </a:solidFill>
                          <a:latin typeface="Tekton Pro" pitchFamily="34" charset="0"/>
                        </a:rPr>
                        <a:t> which is of high interest to my students. </a:t>
                      </a:r>
                      <a:r>
                        <a:rPr lang="en-US" dirty="0" smtClean="0">
                          <a:solidFill>
                            <a:schemeClr val="tx1"/>
                          </a:solidFill>
                          <a:latin typeface="Tekton Pro" pitchFamily="34" charset="0"/>
                        </a:rPr>
                        <a:t> My population of students is also very interested in anything that has to do with</a:t>
                      </a:r>
                      <a:r>
                        <a:rPr lang="en-US" baseline="0" dirty="0" smtClean="0">
                          <a:solidFill>
                            <a:schemeClr val="tx1"/>
                          </a:solidFill>
                          <a:latin typeface="Tekton Pro" pitchFamily="34" charset="0"/>
                        </a:rPr>
                        <a:t> the human body and how it functions. I plan to teach this during my unit on the human body as an introduction the  circulatory system or during the  unit on genetics. This topic allows me to integrate math, the human body, and a crime scene analysis all at the same time.</a:t>
                      </a:r>
                      <a:endParaRPr lang="en-US" dirty="0">
                        <a:solidFill>
                          <a:schemeClr val="tx1"/>
                        </a:solidFill>
                        <a:latin typeface="Tekton Pro" pitchFamily="34" charset="0"/>
                      </a:endParaRPr>
                    </a:p>
                  </a:txBody>
                  <a:tcPr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r>
              <a:tr h="872067">
                <a:tc>
                  <a:txBody>
                    <a:bodyPr/>
                    <a:lstStyle/>
                    <a:p>
                      <a:pPr algn="ctr"/>
                      <a:r>
                        <a:rPr lang="en-US" sz="3600" dirty="0" smtClean="0">
                          <a:latin typeface="BadaBoom BB" pitchFamily="34" charset="0"/>
                        </a:rPr>
                        <a:t>What’s New?</a:t>
                      </a:r>
                      <a:endParaRPr lang="en-US" sz="3600" dirty="0">
                        <a:latin typeface="BadaBoom BB" pitchFamily="34" charset="0"/>
                      </a:endParaRPr>
                    </a:p>
                  </a:txBody>
                  <a:tcPr anchor="ctr"/>
                </a:tc>
                <a:tc>
                  <a:txBody>
                    <a:bodyPr/>
                    <a:lstStyle/>
                    <a:p>
                      <a:pPr algn="ctr"/>
                      <a:r>
                        <a:rPr lang="en-US" dirty="0" smtClean="0">
                          <a:latin typeface="Tekton Pro" pitchFamily="34" charset="0"/>
                        </a:rPr>
                        <a:t>Teaching probability in the context of forensic science</a:t>
                      </a:r>
                      <a:r>
                        <a:rPr lang="en-US" baseline="0" dirty="0" smtClean="0">
                          <a:latin typeface="Tekton Pro" pitchFamily="34" charset="0"/>
                        </a:rPr>
                        <a:t> and blood types.</a:t>
                      </a:r>
                      <a:endParaRPr lang="en-US" dirty="0">
                        <a:latin typeface="Tekton Pro" pitchFamily="34" charset="0"/>
                      </a:endParaRPr>
                    </a:p>
                  </a:txBody>
                  <a:tcPr anchor="ctr"/>
                </a:tc>
              </a:tr>
              <a:tr h="1245810">
                <a:tc>
                  <a:txBody>
                    <a:bodyPr/>
                    <a:lstStyle/>
                    <a:p>
                      <a:pPr algn="ctr"/>
                      <a:r>
                        <a:rPr lang="en-US" sz="3600" dirty="0" smtClean="0">
                          <a:solidFill>
                            <a:srgbClr val="FF0000"/>
                          </a:solidFill>
                          <a:latin typeface="BadaBoom BB" pitchFamily="34" charset="0"/>
                        </a:rPr>
                        <a:t>Which NASA</a:t>
                      </a:r>
                      <a:r>
                        <a:rPr lang="en-US" sz="3600" baseline="0" dirty="0" smtClean="0">
                          <a:solidFill>
                            <a:srgbClr val="FF0000"/>
                          </a:solidFill>
                          <a:latin typeface="BadaBoom BB" pitchFamily="34" charset="0"/>
                        </a:rPr>
                        <a:t> Assets?</a:t>
                      </a:r>
                      <a:endParaRPr lang="en-US" sz="3600" dirty="0">
                        <a:solidFill>
                          <a:srgbClr val="FF0000"/>
                        </a:solidFill>
                        <a:latin typeface="BadaBoom BB" pitchFamily="34" charset="0"/>
                      </a:endParaRPr>
                    </a:p>
                  </a:txBody>
                  <a:tcPr anchor="ctr"/>
                </a:tc>
                <a:tc>
                  <a:txBody>
                    <a:bodyPr/>
                    <a:lstStyle/>
                    <a:p>
                      <a:pPr algn="ctr"/>
                      <a:r>
                        <a:rPr lang="en-US" dirty="0" smtClean="0">
                          <a:latin typeface="Tekton Pro" pitchFamily="34" charset="0"/>
                        </a:rPr>
                        <a:t>Help?!!!</a:t>
                      </a:r>
                      <a:r>
                        <a:rPr lang="en-US" baseline="0" dirty="0" smtClean="0">
                          <a:latin typeface="Tekton Pro" pitchFamily="34" charset="0"/>
                        </a:rPr>
                        <a:t> I searched throughout the NASA site and haven’t been able to identify any assets that would add to my lesson. </a:t>
                      </a:r>
                      <a:endParaRPr lang="en-US" dirty="0">
                        <a:latin typeface="Tekton Pro" pitchFamily="34" charset="0"/>
                      </a:endParaRPr>
                    </a:p>
                  </a:txBody>
                  <a:tcPr anchor="ct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142</Words>
  <Application>Microsoft Office PowerPoint</Application>
  <PresentationFormat>On-screen Show (4:3)</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August 11th Project Idea</vt:lpstr>
    </vt:vector>
  </TitlesOfParts>
  <Company>DC Government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August 11th Project Idea</dc:title>
  <dc:creator>DC User</dc:creator>
  <cp:lastModifiedBy>DC User</cp:lastModifiedBy>
  <cp:revision>1</cp:revision>
  <dcterms:created xsi:type="dcterms:W3CDTF">2011-08-12T15:12:14Z</dcterms:created>
  <dcterms:modified xsi:type="dcterms:W3CDTF">2011-08-12T15:29:45Z</dcterms:modified>
</cp:coreProperties>
</file>