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7751C-0BFA-42C8-BCD2-6A7E4BD36538}" type="datetimeFigureOut">
              <a:rPr lang="en-US" smtClean="0"/>
              <a:t>1/4/2011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4C8C-05E3-45F4-90C9-F44B1ECF082D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7751C-0BFA-42C8-BCD2-6A7E4BD36538}" type="datetimeFigureOut">
              <a:rPr lang="en-US" smtClean="0"/>
              <a:t>1/4/2011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4C8C-05E3-45F4-90C9-F44B1ECF082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7751C-0BFA-42C8-BCD2-6A7E4BD36538}" type="datetimeFigureOut">
              <a:rPr lang="en-US" smtClean="0"/>
              <a:t>1/4/2011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4C8C-05E3-45F4-90C9-F44B1ECF082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7751C-0BFA-42C8-BCD2-6A7E4BD36538}" type="datetimeFigureOut">
              <a:rPr lang="en-US" smtClean="0"/>
              <a:t>1/4/2011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4C8C-05E3-45F4-90C9-F44B1ECF082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7751C-0BFA-42C8-BCD2-6A7E4BD36538}" type="datetimeFigureOut">
              <a:rPr lang="en-US" smtClean="0"/>
              <a:t>1/4/2011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554A4C8C-05E3-45F4-90C9-F44B1ECF082D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7751C-0BFA-42C8-BCD2-6A7E4BD36538}" type="datetimeFigureOut">
              <a:rPr lang="en-US" smtClean="0"/>
              <a:t>1/4/2011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4C8C-05E3-45F4-90C9-F44B1ECF082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7751C-0BFA-42C8-BCD2-6A7E4BD36538}" type="datetimeFigureOut">
              <a:rPr lang="en-US" smtClean="0"/>
              <a:t>1/4/2011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4C8C-05E3-45F4-90C9-F44B1ECF082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7751C-0BFA-42C8-BCD2-6A7E4BD36538}" type="datetimeFigureOut">
              <a:rPr lang="en-US" smtClean="0"/>
              <a:t>1/4/2011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4C8C-05E3-45F4-90C9-F44B1ECF082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7751C-0BFA-42C8-BCD2-6A7E4BD36538}" type="datetimeFigureOut">
              <a:rPr lang="en-US" smtClean="0"/>
              <a:t>1/4/2011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4C8C-05E3-45F4-90C9-F44B1ECF082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7751C-0BFA-42C8-BCD2-6A7E4BD36538}" type="datetimeFigureOut">
              <a:rPr lang="en-US" smtClean="0"/>
              <a:t>1/4/2011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4C8C-05E3-45F4-90C9-F44B1ECF082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57751C-0BFA-42C8-BCD2-6A7E4BD36538}" type="datetimeFigureOut">
              <a:rPr lang="en-US" smtClean="0"/>
              <a:t>1/4/2011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4A4C8C-05E3-45F4-90C9-F44B1ECF082D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457751C-0BFA-42C8-BCD2-6A7E4BD36538}" type="datetimeFigureOut">
              <a:rPr lang="en-US" smtClean="0"/>
              <a:t>1/4/2011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54A4C8C-05E3-45F4-90C9-F44B1ECF082D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Copperplate Gothic Bold" pitchFamily="34" charset="0"/>
              </a:rPr>
              <a:t>Endeavor</a:t>
            </a:r>
          </a:p>
          <a:p>
            <a:pPr marL="0" indent="0">
              <a:buNone/>
            </a:pPr>
            <a:r>
              <a:rPr lang="en-US" sz="2000" dirty="0" smtClean="0">
                <a:latin typeface="Copperplate Gothic Bold" pitchFamily="34" charset="0"/>
              </a:rPr>
              <a:t>Cohort 1:</a:t>
            </a:r>
          </a:p>
          <a:p>
            <a:pPr marL="0" indent="0">
              <a:buNone/>
            </a:pPr>
            <a:r>
              <a:rPr lang="en-US" sz="2000" dirty="0" smtClean="0">
                <a:latin typeface="Copperplate Gothic Bold" pitchFamily="34" charset="0"/>
              </a:rPr>
              <a:t>Mark </a:t>
            </a:r>
            <a:r>
              <a:rPr lang="en-US" sz="2000" dirty="0" smtClean="0">
                <a:latin typeface="Copperplate Gothic Bold" pitchFamily="34" charset="0"/>
              </a:rPr>
              <a:t>Barone</a:t>
            </a:r>
            <a:endParaRPr lang="en-US" sz="2000" dirty="0" smtClean="0">
              <a:latin typeface="Copperplate Gothic Bold" pitchFamily="34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pperplate Gothic Bold" pitchFamily="34" charset="0"/>
              </a:rPr>
              <a:t>At </a:t>
            </a:r>
          </a:p>
          <a:p>
            <a:pPr marL="0" indent="0">
              <a:buNone/>
            </a:pPr>
            <a:r>
              <a:rPr lang="en-US" sz="2000" dirty="0" smtClean="0">
                <a:latin typeface="Copperplate Gothic Bold" pitchFamily="34" charset="0"/>
              </a:rPr>
              <a:t>Prattsburgh</a:t>
            </a:r>
            <a:endParaRPr lang="en-US" sz="2000" dirty="0" smtClean="0">
              <a:latin typeface="Copperplate Gothic Bold" pitchFamily="34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pperplate Gothic Bold" pitchFamily="34" charset="0"/>
              </a:rPr>
              <a:t>Central </a:t>
            </a:r>
          </a:p>
          <a:p>
            <a:pPr marL="0" indent="0">
              <a:buNone/>
            </a:pPr>
            <a:r>
              <a:rPr lang="en-US" sz="2000" dirty="0" smtClean="0">
                <a:latin typeface="Copperplate Gothic Bold" pitchFamily="34" charset="0"/>
              </a:rPr>
              <a:t>School</a:t>
            </a:r>
            <a:endParaRPr lang="en-US" sz="2000" dirty="0">
              <a:latin typeface="Copperplate Gothic Bold" pitchFamily="34" charset="0"/>
            </a:endParaRPr>
          </a:p>
        </p:txBody>
      </p:sp>
      <p:pic>
        <p:nvPicPr>
          <p:cNvPr id="1027" name="Picture 3" descr="C:\Users\Mark\Pictures\Picture\Picture 01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236" r="-2841"/>
          <a:stretch/>
        </p:blipFill>
        <p:spPr bwMode="auto">
          <a:xfrm>
            <a:off x="2743200" y="1524000"/>
            <a:ext cx="3078480" cy="4389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5943601" y="914400"/>
            <a:ext cx="2971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Action Research</a:t>
            </a:r>
          </a:p>
          <a:p>
            <a:endParaRPr lang="en-US" dirty="0"/>
          </a:p>
          <a:p>
            <a:r>
              <a:rPr lang="en-US" dirty="0" smtClean="0"/>
              <a:t>Lessons From The Ocean</a:t>
            </a:r>
          </a:p>
          <a:p>
            <a:endParaRPr lang="en-US" dirty="0"/>
          </a:p>
          <a:p>
            <a:r>
              <a:rPr lang="en-US" dirty="0" smtClean="0"/>
              <a:t>SPRINT</a:t>
            </a:r>
          </a:p>
          <a:p>
            <a:endParaRPr lang="en-US" dirty="0"/>
          </a:p>
          <a:p>
            <a:r>
              <a:rPr lang="en-US" dirty="0" smtClean="0"/>
              <a:t>Earth Science on Mars</a:t>
            </a:r>
          </a:p>
          <a:p>
            <a:endParaRPr lang="en-US" dirty="0"/>
          </a:p>
          <a:p>
            <a:r>
              <a:rPr lang="en-US" dirty="0" smtClean="0"/>
              <a:t>Physical Science in Motion</a:t>
            </a:r>
          </a:p>
          <a:p>
            <a:endParaRPr lang="en-US" dirty="0"/>
          </a:p>
          <a:p>
            <a:r>
              <a:rPr lang="en-US" dirty="0" smtClean="0"/>
              <a:t>Methods of S.T.E.M.</a:t>
            </a:r>
          </a:p>
          <a:p>
            <a:r>
              <a:rPr lang="en-US" dirty="0" smtClean="0"/>
              <a:t>Education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020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44</TotalTime>
  <Words>30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Apex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Endeavor Cohort 1:  Mark Barone at Prattsburgh Central School in Central New York State</dc:title>
  <dc:creator>Mark</dc:creator>
  <cp:lastModifiedBy>Mark</cp:lastModifiedBy>
  <cp:revision>4</cp:revision>
  <dcterms:created xsi:type="dcterms:W3CDTF">2011-01-05T03:22:05Z</dcterms:created>
  <dcterms:modified xsi:type="dcterms:W3CDTF">2011-01-05T04:07:02Z</dcterms:modified>
</cp:coreProperties>
</file>