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21EE57-330E-43BC-BC40-32333693B946}" type="datetimeFigureOut">
              <a:rPr lang="en-US" smtClean="0"/>
              <a:t>4/29/2010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1C145-4BF7-4CF4-8C2D-A248A572ECA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1EE57-330E-43BC-BC40-32333693B946}" type="datetimeFigureOut">
              <a:rPr lang="en-US" smtClean="0"/>
              <a:t>4/29/2010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1C145-4BF7-4CF4-8C2D-A248A572EC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1EE57-330E-43BC-BC40-32333693B946}" type="datetimeFigureOut">
              <a:rPr lang="en-US" smtClean="0"/>
              <a:t>4/29/2010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1C145-4BF7-4CF4-8C2D-A248A572EC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1EE57-330E-43BC-BC40-32333693B946}" type="datetimeFigureOut">
              <a:rPr lang="en-US" smtClean="0"/>
              <a:t>4/29/2010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1C145-4BF7-4CF4-8C2D-A248A572EC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1EE57-330E-43BC-BC40-32333693B946}" type="datetimeFigureOut">
              <a:rPr lang="en-US" smtClean="0"/>
              <a:t>4/29/2010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1C145-4BF7-4CF4-8C2D-A248A572ECA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21EE57-330E-43BC-BC40-32333693B946}" type="datetimeFigureOut">
              <a:rPr lang="en-US" smtClean="0"/>
              <a:t>4/29/2010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1C145-4BF7-4CF4-8C2D-A248A572EC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21EE57-330E-43BC-BC40-32333693B946}" type="datetimeFigureOut">
              <a:rPr lang="en-US" smtClean="0"/>
              <a:t>4/29/2010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E1C145-4BF7-4CF4-8C2D-A248A572ECA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21EE57-330E-43BC-BC40-32333693B946}" type="datetimeFigureOut">
              <a:rPr lang="en-US" smtClean="0"/>
              <a:t>4/29/2010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E1C145-4BF7-4CF4-8C2D-A248A572EC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1EE57-330E-43BC-BC40-32333693B946}" type="datetimeFigureOut">
              <a:rPr lang="en-US" smtClean="0"/>
              <a:t>4/29/2010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E1C145-4BF7-4CF4-8C2D-A248A572EC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1EE57-330E-43BC-BC40-32333693B946}" type="datetimeFigureOut">
              <a:rPr lang="en-US" smtClean="0"/>
              <a:t>4/29/2010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1C145-4BF7-4CF4-8C2D-A248A572ECA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1EE57-330E-43BC-BC40-32333693B946}" type="datetimeFigureOut">
              <a:rPr lang="en-US" smtClean="0"/>
              <a:t>4/29/2010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1C145-4BF7-4CF4-8C2D-A248A572EC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1EE57-330E-43BC-BC40-32333693B946}" type="datetimeFigureOut">
              <a:rPr lang="en-US" smtClean="0"/>
              <a:t>4/29/2010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1C145-4BF7-4CF4-8C2D-A248A572EC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normAutofit fontScale="90000"/>
          </a:bodyPr>
          <a:lstStyle/>
          <a:p>
            <a:r>
              <a:rPr lang="en-US" dirty="0" smtClean="0"/>
              <a:t>Alaska Native Reindeer Herding by 5</a:t>
            </a:r>
            <a:r>
              <a:rPr lang="en-US" baseline="30000" dirty="0" smtClean="0"/>
              <a:t>th</a:t>
            </a:r>
            <a:r>
              <a:rPr lang="en-US" dirty="0" smtClean="0"/>
              <a:t> grade students of Leesburg Elementary, Leesburg, FL</a:t>
            </a:r>
            <a:endParaRPr lang="en-US" dirty="0"/>
          </a:p>
        </p:txBody>
      </p:sp>
      <p:pic>
        <p:nvPicPr>
          <p:cNvPr id="1026" name="Picture 2"/>
          <p:cNvPicPr>
            <a:picLocks noChangeAspect="1" noChangeArrowheads="1"/>
          </p:cNvPicPr>
          <p:nvPr/>
        </p:nvPicPr>
        <p:blipFill>
          <a:blip r:embed="rId2"/>
          <a:srcRect l="1563" t="35417" r="63281" b="16667"/>
          <a:stretch>
            <a:fillRect/>
          </a:stretch>
        </p:blipFill>
        <p:spPr bwMode="auto">
          <a:xfrm>
            <a:off x="2514600" y="2209800"/>
            <a:ext cx="3886200" cy="3972560"/>
          </a:xfrm>
          <a:prstGeom prst="rect">
            <a:avLst/>
          </a:prstGeom>
          <a:noFill/>
          <a:ln w="9525">
            <a:noFill/>
            <a:miter lim="800000"/>
            <a:headEnd/>
            <a:tailEnd/>
          </a:ln>
          <a:effectLst/>
        </p:spPr>
      </p:pic>
      <p:pic>
        <p:nvPicPr>
          <p:cNvPr id="1027" name="Picture 3" descr="U:\NASA Endeavor\SPRINTT\Tyler.jpg"/>
          <p:cNvPicPr>
            <a:picLocks noChangeAspect="1" noChangeArrowheads="1"/>
          </p:cNvPicPr>
          <p:nvPr/>
        </p:nvPicPr>
        <p:blipFill>
          <a:blip r:embed="rId3" cstate="print"/>
          <a:srcRect/>
          <a:stretch>
            <a:fillRect/>
          </a:stretch>
        </p:blipFill>
        <p:spPr bwMode="auto">
          <a:xfrm>
            <a:off x="6553200" y="4800600"/>
            <a:ext cx="1722437" cy="114802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67001"/>
            <a:ext cx="8382000" cy="3048000"/>
          </a:xfrm>
        </p:spPr>
        <p:txBody>
          <a:bodyPr>
            <a:normAutofit fontScale="70000" lnSpcReduction="20000"/>
          </a:bodyPr>
          <a:lstStyle/>
          <a:p>
            <a:r>
              <a:rPr lang="en-US" dirty="0" smtClean="0"/>
              <a:t>Reindeer herders raise reindeer to sell for their meat. The more weight the reindeer gain, the more meat there is. The more meat to sell, the more money the herders make.</a:t>
            </a:r>
          </a:p>
          <a:p>
            <a:pPr>
              <a:buNone/>
            </a:pPr>
            <a:endParaRPr lang="en-US" dirty="0" smtClean="0"/>
          </a:p>
          <a:p>
            <a:r>
              <a:rPr lang="en-US" dirty="0"/>
              <a:t>R</a:t>
            </a:r>
            <a:r>
              <a:rPr lang="en-US" dirty="0" smtClean="0"/>
              <a:t>eindeer eat more during spring and summer than in winter. It is important that they store up a lot of fat during the summer in order to survive the cold, snowy winter when food is harder to find. In the spring, when snow begins to melt, reindeer can begin eating plants like sedge and willow which are high in protein. This helps them to gain weight and produce more milk for their calves. </a:t>
            </a:r>
            <a:endParaRPr lang="en-US" dirty="0"/>
          </a:p>
        </p:txBody>
      </p:sp>
      <p:pic>
        <p:nvPicPr>
          <p:cNvPr id="2050" name="Picture 2"/>
          <p:cNvPicPr>
            <a:picLocks noChangeAspect="1" noChangeArrowheads="1"/>
          </p:cNvPicPr>
          <p:nvPr/>
        </p:nvPicPr>
        <p:blipFill>
          <a:blip r:embed="rId2"/>
          <a:srcRect l="2344" t="35417" r="80729" b="38252"/>
          <a:stretch>
            <a:fillRect/>
          </a:stretch>
        </p:blipFill>
        <p:spPr bwMode="auto">
          <a:xfrm>
            <a:off x="381000" y="0"/>
            <a:ext cx="2286001" cy="2667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3125" t="56250" r="69531" b="19792"/>
          <a:stretch>
            <a:fillRect/>
          </a:stretch>
        </p:blipFill>
        <p:spPr bwMode="auto">
          <a:xfrm>
            <a:off x="2895600" y="457200"/>
            <a:ext cx="2667000" cy="175260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l="18013" t="37262" r="67188" b="35417"/>
          <a:stretch>
            <a:fillRect/>
          </a:stretch>
        </p:blipFill>
        <p:spPr bwMode="auto">
          <a:xfrm>
            <a:off x="6248400" y="152400"/>
            <a:ext cx="1871133" cy="2590800"/>
          </a:xfrm>
          <a:prstGeom prst="rect">
            <a:avLst/>
          </a:prstGeom>
          <a:noFill/>
          <a:ln w="9525">
            <a:noFill/>
            <a:miter lim="800000"/>
            <a:headEnd/>
            <a:tailEnd/>
          </a:ln>
          <a:effectLst/>
        </p:spPr>
      </p:pic>
      <p:pic>
        <p:nvPicPr>
          <p:cNvPr id="2052" name="Picture 4" descr="U:\NASA Endeavor\SPRINTT\Audrey.jpg"/>
          <p:cNvPicPr>
            <a:picLocks noChangeAspect="1" noChangeArrowheads="1"/>
          </p:cNvPicPr>
          <p:nvPr/>
        </p:nvPicPr>
        <p:blipFill>
          <a:blip r:embed="rId5" cstate="print"/>
          <a:srcRect/>
          <a:stretch>
            <a:fillRect/>
          </a:stretch>
        </p:blipFill>
        <p:spPr bwMode="auto">
          <a:xfrm>
            <a:off x="6705600" y="5334000"/>
            <a:ext cx="1951037" cy="130039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229600" cy="3810000"/>
          </a:xfrm>
        </p:spPr>
        <p:txBody>
          <a:bodyPr>
            <a:normAutofit fontScale="92500" lnSpcReduction="20000"/>
          </a:bodyPr>
          <a:lstStyle/>
          <a:p>
            <a:pPr algn="ctr">
              <a:buNone/>
            </a:pPr>
            <a:r>
              <a:rPr lang="en-US" dirty="0" smtClean="0"/>
              <a:t>Climate change</a:t>
            </a:r>
          </a:p>
          <a:p>
            <a:r>
              <a:rPr lang="en-US" dirty="0" smtClean="0"/>
              <a:t>Positive impact: Earlier </a:t>
            </a:r>
            <a:r>
              <a:rPr lang="en-US" dirty="0"/>
              <a:t>snowmelt </a:t>
            </a:r>
            <a:r>
              <a:rPr lang="en-US" dirty="0" smtClean="0"/>
              <a:t>would be good </a:t>
            </a:r>
            <a:r>
              <a:rPr lang="en-US" dirty="0"/>
              <a:t>for reindeer because it will be easier for them to get to their food earlier in the year. </a:t>
            </a:r>
            <a:endParaRPr lang="en-US" dirty="0" smtClean="0"/>
          </a:p>
          <a:p>
            <a:r>
              <a:rPr lang="en-US" dirty="0" smtClean="0"/>
              <a:t>Negative impact: More winter storms and greater changes in winter temperatures.</a:t>
            </a:r>
            <a:r>
              <a:rPr lang="en-US" dirty="0"/>
              <a:t> </a:t>
            </a:r>
            <a:r>
              <a:rPr lang="en-US" dirty="0" smtClean="0"/>
              <a:t>The freezing and thawing forms a layer of ice over the plants and the reindeer cannot reach the plants below this ice.</a:t>
            </a:r>
          </a:p>
        </p:txBody>
      </p:sp>
      <p:pic>
        <p:nvPicPr>
          <p:cNvPr id="3075" name="Picture 3"/>
          <p:cNvPicPr>
            <a:picLocks noChangeAspect="1" noChangeArrowheads="1"/>
          </p:cNvPicPr>
          <p:nvPr/>
        </p:nvPicPr>
        <p:blipFill>
          <a:blip r:embed="rId2"/>
          <a:srcRect l="23438" t="21875" r="25781" b="21875"/>
          <a:stretch>
            <a:fillRect/>
          </a:stretch>
        </p:blipFill>
        <p:spPr bwMode="auto">
          <a:xfrm>
            <a:off x="5334000" y="0"/>
            <a:ext cx="3505200" cy="2912012"/>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a:srcRect l="2031" t="53125" r="85938" b="31250"/>
          <a:stretch>
            <a:fillRect/>
          </a:stretch>
        </p:blipFill>
        <p:spPr bwMode="auto">
          <a:xfrm>
            <a:off x="3124200" y="685800"/>
            <a:ext cx="1955800" cy="1905000"/>
          </a:xfrm>
          <a:prstGeom prst="rect">
            <a:avLst/>
          </a:prstGeom>
          <a:noFill/>
          <a:ln w="9525">
            <a:noFill/>
            <a:miter lim="800000"/>
            <a:headEnd/>
            <a:tailEnd/>
          </a:ln>
          <a:effectLst/>
        </p:spPr>
      </p:pic>
      <p:pic>
        <p:nvPicPr>
          <p:cNvPr id="3078" name="Picture 6" descr="U:\NASA Endeavor\SPRINTT\Ashanti.jpg"/>
          <p:cNvPicPr>
            <a:picLocks noChangeAspect="1" noChangeArrowheads="1"/>
          </p:cNvPicPr>
          <p:nvPr/>
        </p:nvPicPr>
        <p:blipFill>
          <a:blip r:embed="rId4" cstate="print"/>
          <a:srcRect/>
          <a:stretch>
            <a:fillRect/>
          </a:stretch>
        </p:blipFill>
        <p:spPr bwMode="auto">
          <a:xfrm>
            <a:off x="381000" y="533400"/>
            <a:ext cx="1988799" cy="1325563"/>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5455</TotalTime>
  <Words>196</Words>
  <Application>Microsoft Office PowerPoint</Application>
  <PresentationFormat>On-screen Show (4:3)</PresentationFormat>
  <Paragraphs>7</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Alaska Native Reindeer Herding by 5th grade students of Leesburg Elementary, Leesburg, FL</vt:lpstr>
      <vt:lpstr>Slide 2</vt:lpstr>
      <vt:lpstr>Slide 3</vt:lpstr>
    </vt:vector>
  </TitlesOfParts>
  <Company>Lake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Alaska Native Reindeer Herding by 5th grade students of Leesburg Elementary, Leesburg, FL</dc:title>
  <dc:creator>roel</dc:creator>
  <cp:lastModifiedBy>roel</cp:lastModifiedBy>
  <cp:revision>117</cp:revision>
  <dcterms:created xsi:type="dcterms:W3CDTF">2010-04-29T16:56:11Z</dcterms:created>
  <dcterms:modified xsi:type="dcterms:W3CDTF">2010-05-03T11:51:35Z</dcterms:modified>
</cp:coreProperties>
</file>