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27E1C5-3113-4A31-AFE4-F5EDB270BB5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CB76685-A7AC-4863-9323-28D3B76830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581400"/>
            <a:ext cx="3313355" cy="170216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ACES Signals of Spring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0" y="5410200"/>
            <a:ext cx="6400800" cy="6096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Jennifer Sunman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91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7041" y="914400"/>
            <a:ext cx="7024744" cy="1143000"/>
          </a:xfrm>
        </p:spPr>
        <p:txBody>
          <a:bodyPr/>
          <a:lstStyle/>
          <a:p>
            <a:pPr algn="ctr"/>
            <a:r>
              <a:rPr lang="en-US" dirty="0" err="1"/>
              <a:t>Adelie</a:t>
            </a:r>
            <a:r>
              <a:rPr lang="en-US" dirty="0"/>
              <a:t> Penguin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2438400"/>
            <a:ext cx="4551166" cy="245154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38600"/>
            <a:ext cx="3419475" cy="2218879"/>
          </a:xfrm>
        </p:spPr>
      </p:pic>
      <p:sp>
        <p:nvSpPr>
          <p:cNvPr id="10" name="TextBox 9"/>
          <p:cNvSpPr txBox="1"/>
          <p:nvPr/>
        </p:nvSpPr>
        <p:spPr>
          <a:xfrm>
            <a:off x="5105400" y="-5834"/>
            <a:ext cx="2613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Webcasts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388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69" y="661601"/>
            <a:ext cx="5811061" cy="55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4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Elephant Seals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834683"/>
            <a:ext cx="3419475" cy="245069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46384"/>
            <a:ext cx="3419475" cy="2427295"/>
          </a:xfrm>
        </p:spPr>
      </p:pic>
    </p:spTree>
    <p:extLst>
      <p:ext uri="{BB962C8B-B14F-4D97-AF65-F5344CB8AC3E}">
        <p14:creationId xmlns:p14="http://schemas.microsoft.com/office/powerpoint/2010/main" val="49947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0"/>
            <a:ext cx="2727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Ocean Hall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409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5110" y="1600200"/>
            <a:ext cx="3647576" cy="3124200"/>
          </a:xfrm>
        </p:spPr>
        <p:txBody>
          <a:bodyPr>
            <a:noAutofit/>
          </a:bodyPr>
          <a:lstStyle/>
          <a:p>
            <a:r>
              <a:rPr lang="en-US" sz="6000" dirty="0" smtClean="0"/>
              <a:t>Changes in the Tides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r="9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915" y="0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Lesson Plan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1295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</TotalTime>
  <Words>19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ACES Signals of Spring</vt:lpstr>
      <vt:lpstr>Adelie Penguin</vt:lpstr>
      <vt:lpstr>PowerPoint Presentation</vt:lpstr>
      <vt:lpstr>Elephant Seals</vt:lpstr>
      <vt:lpstr>PowerPoint Presentation</vt:lpstr>
      <vt:lpstr>Changes in the Tides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ACES Signals of Spring</dc:title>
  <dc:creator>Michael L Sunman</dc:creator>
  <cp:lastModifiedBy>Michael L Sunman</cp:lastModifiedBy>
  <cp:revision>6</cp:revision>
  <dcterms:created xsi:type="dcterms:W3CDTF">2012-04-26T00:56:49Z</dcterms:created>
  <dcterms:modified xsi:type="dcterms:W3CDTF">2012-04-26T01:26:58Z</dcterms:modified>
</cp:coreProperties>
</file>