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12" r:id="rId4"/>
    <p:sldMasterId id="2147483713" r:id="rId5"/>
  </p:sldMasterIdLst>
  <p:notesMasterIdLst>
    <p:notesMasterId r:id="rId6"/>
  </p:notesMasterIdLst>
  <p:sldIdLst>
    <p:sldId id="256" r:id="rId7"/>
    <p:sldId id="257" r:id="rId8"/>
  </p:sldIdLst>
  <p:sldSz cy="5143500" cx="9144000"/>
  <p:notesSz cx="6858000" cy="9144000"/>
  <p:embeddedFontLst>
    <p:embeddedFont>
      <p:font typeface="Ubuntu"/>
      <p:regular r:id="rId9"/>
      <p:bold r:id="rId10"/>
      <p:italic r:id="rId11"/>
      <p:boldItalic r:id="rId12"/>
    </p:embeddedFont>
    <p:embeddedFont>
      <p:font typeface="Raleway"/>
      <p:regular r:id="rId13"/>
      <p:bold r:id="rId14"/>
      <p:italic r:id="rId15"/>
      <p:boldItalic r:id="rId16"/>
    </p:embeddedFont>
    <p:embeddedFont>
      <p:font typeface="Fira Sans Extra Condensed Medium"/>
      <p:regular r:id="rId17"/>
      <p:bold r:id="rId18"/>
      <p:italic r:id="rId19"/>
      <p:boldItalic r:id="rId20"/>
    </p:embeddedFont>
    <p:embeddedFont>
      <p:font typeface="Fira Sans Condensed Medium"/>
      <p:regular r:id="rId21"/>
      <p:bold r:id="rId22"/>
      <p:italic r:id="rId23"/>
      <p:boldItalic r:id="rId24"/>
    </p:embeddedFont>
    <p:embeddedFont>
      <p:font typeface="Alegreya Medium"/>
      <p:regular r:id="rId25"/>
      <p:bold r:id="rId26"/>
      <p:italic r:id="rId27"/>
      <p:boldItalic r:id="rId28"/>
    </p:embeddedFont>
    <p:embeddedFont>
      <p:font typeface="Alegreya ExtraBold"/>
      <p:bold r:id="rId29"/>
      <p:boldItalic r:id="rId30"/>
    </p:embeddedFont>
    <p:embeddedFont>
      <p:font typeface="Coming Soon"/>
      <p:regular r:id="rId31"/>
    </p:embeddedFont>
    <p:embeddedFont>
      <p:font typeface="Raleway Medium"/>
      <p:regular r:id="rId32"/>
      <p:bold r:id="rId33"/>
      <p:italic r:id="rId34"/>
      <p:boldItalic r:id="rId35"/>
    </p:embeddedFont>
    <p:embeddedFont>
      <p:font typeface="Alegreya"/>
      <p:regular r:id="rId36"/>
      <p:bold r:id="rId37"/>
      <p:italic r:id="rId38"/>
      <p:boldItalic r:id="rId3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Ubuntu-regular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ComingSoon-regular.fntdata"/><Relationship Id="rId30" Type="http://schemas.openxmlformats.org/officeDocument/2006/relationships/font" Target="fonts/AlegreyaExtraBold-boldItalic.fntdata"/><Relationship Id="rId33" Type="http://schemas.openxmlformats.org/officeDocument/2006/relationships/font" Target="fonts/RalewayMedium-bold.fntdata"/><Relationship Id="rId32" Type="http://schemas.openxmlformats.org/officeDocument/2006/relationships/font" Target="fonts/RalewayMedium-regular.fntdata"/><Relationship Id="rId35" Type="http://schemas.openxmlformats.org/officeDocument/2006/relationships/font" Target="fonts/RalewayMedium-boldItalic.fntdata"/><Relationship Id="rId34" Type="http://schemas.openxmlformats.org/officeDocument/2006/relationships/font" Target="fonts/RalewayMedium-italic.fntdata"/><Relationship Id="rId37" Type="http://schemas.openxmlformats.org/officeDocument/2006/relationships/font" Target="fonts/Alegreya-bold.fntdata"/><Relationship Id="rId36" Type="http://schemas.openxmlformats.org/officeDocument/2006/relationships/font" Target="fonts/Alegreya-regular.fntdata"/><Relationship Id="rId39" Type="http://schemas.openxmlformats.org/officeDocument/2006/relationships/font" Target="fonts/Alegreya-boldItalic.fntdata"/><Relationship Id="rId38" Type="http://schemas.openxmlformats.org/officeDocument/2006/relationships/font" Target="fonts/Alegreya-italic.fntdata"/><Relationship Id="rId20" Type="http://schemas.openxmlformats.org/officeDocument/2006/relationships/font" Target="fonts/FiraSansExtraCondensedMedium-boldItalic.fntdata"/><Relationship Id="rId22" Type="http://schemas.openxmlformats.org/officeDocument/2006/relationships/font" Target="fonts/FiraSansCondensedMedium-bold.fntdata"/><Relationship Id="rId21" Type="http://schemas.openxmlformats.org/officeDocument/2006/relationships/font" Target="fonts/FiraSansCondensedMedium-regular.fntdata"/><Relationship Id="rId24" Type="http://schemas.openxmlformats.org/officeDocument/2006/relationships/font" Target="fonts/FiraSansCondensedMedium-boldItalic.fntdata"/><Relationship Id="rId23" Type="http://schemas.openxmlformats.org/officeDocument/2006/relationships/font" Target="fonts/FiraSansCondensedMedium-italic.fntdata"/><Relationship Id="rId26" Type="http://schemas.openxmlformats.org/officeDocument/2006/relationships/font" Target="fonts/AlegreyaMedium-bold.fntdata"/><Relationship Id="rId25" Type="http://schemas.openxmlformats.org/officeDocument/2006/relationships/font" Target="fonts/AlegreyaMedium-regular.fntdata"/><Relationship Id="rId28" Type="http://schemas.openxmlformats.org/officeDocument/2006/relationships/font" Target="fonts/AlegreyaMedium-boldItalic.fntdata"/><Relationship Id="rId27" Type="http://schemas.openxmlformats.org/officeDocument/2006/relationships/font" Target="fonts/AlegreyaMedium-italic.fntdata"/><Relationship Id="rId29" Type="http://schemas.openxmlformats.org/officeDocument/2006/relationships/font" Target="fonts/AlegreyaExtraBold-bold.fntdata"/><Relationship Id="rId11" Type="http://schemas.openxmlformats.org/officeDocument/2006/relationships/font" Target="fonts/Ubuntu-italic.fntdata"/><Relationship Id="rId10" Type="http://schemas.openxmlformats.org/officeDocument/2006/relationships/font" Target="fonts/Ubuntu-bold.fntdata"/><Relationship Id="rId13" Type="http://schemas.openxmlformats.org/officeDocument/2006/relationships/font" Target="fonts/Raleway-regular.fntdata"/><Relationship Id="rId12" Type="http://schemas.openxmlformats.org/officeDocument/2006/relationships/font" Target="fonts/Ubuntu-boldItalic.fntdata"/><Relationship Id="rId15" Type="http://schemas.openxmlformats.org/officeDocument/2006/relationships/font" Target="fonts/Raleway-italic.fntdata"/><Relationship Id="rId14" Type="http://schemas.openxmlformats.org/officeDocument/2006/relationships/font" Target="fonts/Raleway-bold.fntdata"/><Relationship Id="rId17" Type="http://schemas.openxmlformats.org/officeDocument/2006/relationships/font" Target="fonts/FiraSansExtraCondensedMedium-regular.fntdata"/><Relationship Id="rId16" Type="http://schemas.openxmlformats.org/officeDocument/2006/relationships/font" Target="fonts/Raleway-boldItalic.fntdata"/><Relationship Id="rId19" Type="http://schemas.openxmlformats.org/officeDocument/2006/relationships/font" Target="fonts/FiraSansExtraCondensedMedium-italic.fntdata"/><Relationship Id="rId18" Type="http://schemas.openxmlformats.org/officeDocument/2006/relationships/font" Target="fonts/FiraSansExtraCondensedMedium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2" name="Shape 4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" name="Google Shape;4003;g12266c62f4f_1_39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04" name="Google Shape;4004;g12266c62f4f_1_39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9" name="Shape 4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0" name="Google Shape;4010;g12266c62f4f_1_78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11" name="Google Shape;4011;g12266c62f4f_1_78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hyperlink" Target="http://bit.ly/2Tynxth" TargetMode="External"/><Relationship Id="rId4" Type="http://schemas.openxmlformats.org/officeDocument/2006/relationships/hyperlink" Target="http://bit.ly/2TyoMsr" TargetMode="External"/><Relationship Id="rId5" Type="http://schemas.openxmlformats.org/officeDocument/2006/relationships/hyperlink" Target="http://bit.ly/2TtBDfr" TargetMode="Externa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jp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jp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jp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jp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jp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jp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jp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jp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jp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jp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7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jp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jp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jp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jp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jp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2.jp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1.jp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0.jp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3.jp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4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9.jp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8.jpg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7.jp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1.jpg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4.jpg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6.jpg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6.jpg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9.jpg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5.jpg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5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7.jpg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8.jpg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0.jpg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3.jpg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2.jpg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0.jpg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1.jpg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2.jpg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3.jpg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4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9.jpg"/><Relationship Id="rId3" Type="http://schemas.openxmlformats.org/officeDocument/2006/relationships/hyperlink" Target="http://bit.ly/2Tynxth" TargetMode="External"/><Relationship Id="rId4" Type="http://schemas.openxmlformats.org/officeDocument/2006/relationships/hyperlink" Target="http://bit.ly/2TyoMsr" TargetMode="External"/><Relationship Id="rId5" Type="http://schemas.openxmlformats.org/officeDocument/2006/relationships/hyperlink" Target="http://bit.ly/2TtBDfr" TargetMode="Externa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8.jpg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7.jpg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5.jpg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6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CUSTOM_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/>
        </p:nvSpPr>
        <p:spPr>
          <a:xfrm>
            <a:off x="2416050" y="3567000"/>
            <a:ext cx="4311900" cy="719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CREDITS: This presentation template was created by </a:t>
            </a:r>
            <a:r>
              <a:rPr b="1" lang="en" sz="1000">
                <a:solidFill>
                  <a:schemeClr val="dk1"/>
                </a:solidFill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, including icons by </a:t>
            </a:r>
            <a:r>
              <a:rPr b="1" lang="en" sz="1000">
                <a:solidFill>
                  <a:schemeClr val="dk1"/>
                </a:solidFill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, and infographics &amp; images by </a:t>
            </a:r>
            <a:r>
              <a:rPr b="1" lang="en" sz="1000">
                <a:solidFill>
                  <a:schemeClr val="dk1"/>
                </a:solidFill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endParaRPr b="1" sz="10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2" name="Google Shape;52;p13"/>
          <p:cNvSpPr txBox="1"/>
          <p:nvPr>
            <p:ph type="ctrTitle"/>
          </p:nvPr>
        </p:nvSpPr>
        <p:spPr>
          <a:xfrm>
            <a:off x="2096375" y="482063"/>
            <a:ext cx="4951200" cy="12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9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53" name="Google Shape;53;p13"/>
          <p:cNvSpPr txBox="1"/>
          <p:nvPr>
            <p:ph idx="1" type="subTitle"/>
          </p:nvPr>
        </p:nvSpPr>
        <p:spPr>
          <a:xfrm>
            <a:off x="2310563" y="1855500"/>
            <a:ext cx="4522800" cy="12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sz="16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grpSp>
        <p:nvGrpSpPr>
          <p:cNvPr id="54" name="Google Shape;54;p13"/>
          <p:cNvGrpSpPr/>
          <p:nvPr/>
        </p:nvGrpSpPr>
        <p:grpSpPr>
          <a:xfrm>
            <a:off x="-187100" y="291025"/>
            <a:ext cx="1882050" cy="1783050"/>
            <a:chOff x="-187100" y="291025"/>
            <a:chExt cx="1882050" cy="1783050"/>
          </a:xfrm>
        </p:grpSpPr>
        <p:grpSp>
          <p:nvGrpSpPr>
            <p:cNvPr id="55" name="Google Shape;55;p13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56" name="Google Shape;56;p13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57" name="Google Shape;57;p13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" name="Google Shape;58;p13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" name="Google Shape;59;p13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" name="Google Shape;60;p13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" name="Google Shape;61;p13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" name="Google Shape;62;p13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63" name="Google Shape;63;p13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64" name="Google Shape;64;p13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65" name="Google Shape;65;p13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6" name="Google Shape;66;p13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" name="Google Shape;67;p13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8" name="Google Shape;68;p13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" name="Google Shape;69;p13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" name="Google Shape;70;p13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71" name="Google Shape;71;p13"/>
          <p:cNvGrpSpPr/>
          <p:nvPr/>
        </p:nvGrpSpPr>
        <p:grpSpPr>
          <a:xfrm>
            <a:off x="320350" y="4572000"/>
            <a:ext cx="216300" cy="216300"/>
            <a:chOff x="113450" y="3828000"/>
            <a:chExt cx="216300" cy="216300"/>
          </a:xfrm>
        </p:grpSpPr>
        <p:sp>
          <p:nvSpPr>
            <p:cNvPr id="72" name="Google Shape;72;p13"/>
            <p:cNvSpPr/>
            <p:nvPr/>
          </p:nvSpPr>
          <p:spPr>
            <a:xfrm>
              <a:off x="113450" y="38280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Google Shape;73;p13"/>
            <p:cNvSpPr/>
            <p:nvPr/>
          </p:nvSpPr>
          <p:spPr>
            <a:xfrm>
              <a:off x="113450" y="38280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4" name="Google Shape;74;p13"/>
          <p:cNvGrpSpPr/>
          <p:nvPr/>
        </p:nvGrpSpPr>
        <p:grpSpPr>
          <a:xfrm>
            <a:off x="6927175" y="3389225"/>
            <a:ext cx="1645000" cy="1823650"/>
            <a:chOff x="896850" y="3399375"/>
            <a:chExt cx="1645000" cy="1823650"/>
          </a:xfrm>
        </p:grpSpPr>
        <p:grpSp>
          <p:nvGrpSpPr>
            <p:cNvPr id="75" name="Google Shape;75;p13"/>
            <p:cNvGrpSpPr/>
            <p:nvPr/>
          </p:nvGrpSpPr>
          <p:grpSpPr>
            <a:xfrm>
              <a:off x="896850" y="3399375"/>
              <a:ext cx="1645000" cy="1823650"/>
              <a:chOff x="896850" y="3399375"/>
              <a:chExt cx="1645000" cy="1823650"/>
            </a:xfrm>
          </p:grpSpPr>
          <p:sp>
            <p:nvSpPr>
              <p:cNvPr id="76" name="Google Shape;76;p13"/>
              <p:cNvSpPr/>
              <p:nvPr/>
            </p:nvSpPr>
            <p:spPr>
              <a:xfrm>
                <a:off x="896850" y="3498675"/>
                <a:ext cx="1556850" cy="1724350"/>
              </a:xfrm>
              <a:custGeom>
                <a:rect b="b" l="l" r="r" t="t"/>
                <a:pathLst>
                  <a:path extrusionOk="0" h="68974" w="62274">
                    <a:moveTo>
                      <a:pt x="0" y="66215"/>
                    </a:moveTo>
                    <a:lnTo>
                      <a:pt x="61091" y="0"/>
                    </a:lnTo>
                    <a:lnTo>
                      <a:pt x="62274" y="68974"/>
                    </a:lnTo>
                    <a:lnTo>
                      <a:pt x="3547" y="6069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77" name="Google Shape;77;p13"/>
              <p:cNvSpPr/>
              <p:nvPr/>
            </p:nvSpPr>
            <p:spPr>
              <a:xfrm>
                <a:off x="2325550" y="33993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" name="Google Shape;78;p13"/>
              <p:cNvSpPr/>
              <p:nvPr/>
            </p:nvSpPr>
            <p:spPr>
              <a:xfrm>
                <a:off x="901725" y="49118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79" name="Google Shape;79;p13"/>
            <p:cNvGrpSpPr/>
            <p:nvPr/>
          </p:nvGrpSpPr>
          <p:grpSpPr>
            <a:xfrm>
              <a:off x="896850" y="3399375"/>
              <a:ext cx="1645000" cy="1823650"/>
              <a:chOff x="896850" y="3399375"/>
              <a:chExt cx="1645000" cy="1823650"/>
            </a:xfrm>
          </p:grpSpPr>
          <p:sp>
            <p:nvSpPr>
              <p:cNvPr id="80" name="Google Shape;80;p13"/>
              <p:cNvSpPr/>
              <p:nvPr/>
            </p:nvSpPr>
            <p:spPr>
              <a:xfrm>
                <a:off x="896850" y="3498675"/>
                <a:ext cx="1556850" cy="1724350"/>
              </a:xfrm>
              <a:custGeom>
                <a:rect b="b" l="l" r="r" t="t"/>
                <a:pathLst>
                  <a:path extrusionOk="0" h="68974" w="62274">
                    <a:moveTo>
                      <a:pt x="0" y="66215"/>
                    </a:moveTo>
                    <a:lnTo>
                      <a:pt x="61091" y="0"/>
                    </a:lnTo>
                    <a:lnTo>
                      <a:pt x="62274" y="68974"/>
                    </a:lnTo>
                    <a:lnTo>
                      <a:pt x="3547" y="6069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81" name="Google Shape;81;p13"/>
              <p:cNvSpPr/>
              <p:nvPr/>
            </p:nvSpPr>
            <p:spPr>
              <a:xfrm>
                <a:off x="2325550" y="33993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" name="Google Shape;82;p13"/>
              <p:cNvSpPr/>
              <p:nvPr/>
            </p:nvSpPr>
            <p:spPr>
              <a:xfrm>
                <a:off x="901725" y="49118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83" name="Google Shape;83;p13"/>
          <p:cNvGrpSpPr/>
          <p:nvPr/>
        </p:nvGrpSpPr>
        <p:grpSpPr>
          <a:xfrm>
            <a:off x="5556550" y="-213566"/>
            <a:ext cx="3901750" cy="2137666"/>
            <a:chOff x="5103300" y="-193866"/>
            <a:chExt cx="3901750" cy="2137666"/>
          </a:xfrm>
        </p:grpSpPr>
        <p:grpSp>
          <p:nvGrpSpPr>
            <p:cNvPr id="84" name="Google Shape;84;p13"/>
            <p:cNvGrpSpPr/>
            <p:nvPr/>
          </p:nvGrpSpPr>
          <p:grpSpPr>
            <a:xfrm>
              <a:off x="5103300" y="-193866"/>
              <a:ext cx="3901750" cy="2137666"/>
              <a:chOff x="5103300" y="-193866"/>
              <a:chExt cx="3901750" cy="2137666"/>
            </a:xfrm>
          </p:grpSpPr>
          <p:grpSp>
            <p:nvGrpSpPr>
              <p:cNvPr id="85" name="Google Shape;85;p13"/>
              <p:cNvGrpSpPr/>
              <p:nvPr/>
            </p:nvGrpSpPr>
            <p:grpSpPr>
              <a:xfrm>
                <a:off x="5103300" y="-193866"/>
                <a:ext cx="3832975" cy="2026966"/>
                <a:chOff x="5103300" y="-193866"/>
                <a:chExt cx="3832975" cy="2026966"/>
              </a:xfrm>
            </p:grpSpPr>
            <p:sp>
              <p:nvSpPr>
                <p:cNvPr id="86" name="Google Shape;86;p13"/>
                <p:cNvSpPr/>
                <p:nvPr/>
              </p:nvSpPr>
              <p:spPr>
                <a:xfrm>
                  <a:off x="5103300" y="-39050"/>
                  <a:ext cx="3832975" cy="1872150"/>
                </a:xfrm>
                <a:custGeom>
                  <a:rect b="b" l="l" r="r" t="t"/>
                  <a:pathLst>
                    <a:path extrusionOk="0" h="74886" w="153319">
                      <a:moveTo>
                        <a:pt x="0" y="0"/>
                      </a:moveTo>
                      <a:lnTo>
                        <a:pt x="14977" y="11232"/>
                      </a:lnTo>
                      <a:lnTo>
                        <a:pt x="96366" y="47887"/>
                      </a:lnTo>
                      <a:lnTo>
                        <a:pt x="109964" y="63062"/>
                      </a:lnTo>
                      <a:lnTo>
                        <a:pt x="126321" y="74886"/>
                      </a:lnTo>
                      <a:lnTo>
                        <a:pt x="153319" y="72915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87" name="Google Shape;87;p13"/>
                <p:cNvSpPr/>
                <p:nvPr/>
              </p:nvSpPr>
              <p:spPr>
                <a:xfrm>
                  <a:off x="5926050" y="-67150"/>
                  <a:ext cx="1689875" cy="793200"/>
                </a:xfrm>
                <a:custGeom>
                  <a:rect b="b" l="l" r="r" t="t"/>
                  <a:pathLst>
                    <a:path extrusionOk="0" h="31728" w="67595">
                      <a:moveTo>
                        <a:pt x="0" y="0"/>
                      </a:moveTo>
                      <a:lnTo>
                        <a:pt x="38429" y="14189"/>
                      </a:lnTo>
                      <a:lnTo>
                        <a:pt x="67595" y="31728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88" name="Google Shape;88;p13"/>
                <p:cNvSpPr/>
                <p:nvPr/>
              </p:nvSpPr>
              <p:spPr>
                <a:xfrm>
                  <a:off x="7512450" y="-69575"/>
                  <a:ext cx="743950" cy="1221825"/>
                </a:xfrm>
                <a:custGeom>
                  <a:rect b="b" l="l" r="r" t="t"/>
                  <a:pathLst>
                    <a:path extrusionOk="0" h="48873" w="29758">
                      <a:moveTo>
                        <a:pt x="0" y="48873"/>
                      </a:moveTo>
                      <a:lnTo>
                        <a:pt x="3745" y="31728"/>
                      </a:lnTo>
                      <a:lnTo>
                        <a:pt x="29758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89" name="Google Shape;89;p13"/>
                <p:cNvSpPr/>
                <p:nvPr/>
              </p:nvSpPr>
              <p:spPr>
                <a:xfrm rot="843425">
                  <a:off x="7812999" y="-167612"/>
                  <a:ext cx="261137" cy="364592"/>
                </a:xfrm>
                <a:custGeom>
                  <a:rect b="b" l="l" r="r" t="t"/>
                  <a:pathLst>
                    <a:path extrusionOk="0" h="14583" w="10445">
                      <a:moveTo>
                        <a:pt x="0" y="0"/>
                      </a:moveTo>
                      <a:lnTo>
                        <a:pt x="10445" y="1458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</p:grpSp>
          <p:sp>
            <p:nvSpPr>
              <p:cNvPr id="90" name="Google Shape;90;p13"/>
              <p:cNvSpPr/>
              <p:nvPr/>
            </p:nvSpPr>
            <p:spPr>
              <a:xfrm>
                <a:off x="8788750" y="16930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" name="Google Shape;91;p13"/>
              <p:cNvSpPr/>
              <p:nvPr/>
            </p:nvSpPr>
            <p:spPr>
              <a:xfrm>
                <a:off x="8172900" y="17275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2" name="Google Shape;92;p13"/>
              <p:cNvSpPr/>
              <p:nvPr/>
            </p:nvSpPr>
            <p:spPr>
              <a:xfrm>
                <a:off x="7897025" y="967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" name="Google Shape;93;p13"/>
              <p:cNvSpPr/>
              <p:nvPr/>
            </p:nvSpPr>
            <p:spPr>
              <a:xfrm>
                <a:off x="6758950" y="1903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" name="Google Shape;94;p13"/>
              <p:cNvSpPr/>
              <p:nvPr/>
            </p:nvSpPr>
            <p:spPr>
              <a:xfrm>
                <a:off x="7808150" y="14785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" name="Google Shape;95;p13"/>
              <p:cNvSpPr/>
              <p:nvPr/>
            </p:nvSpPr>
            <p:spPr>
              <a:xfrm>
                <a:off x="7419125" y="1087025"/>
                <a:ext cx="182100" cy="182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" name="Google Shape;96;p13"/>
              <p:cNvSpPr/>
              <p:nvPr/>
            </p:nvSpPr>
            <p:spPr>
              <a:xfrm>
                <a:off x="7551950" y="65580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" name="Google Shape;97;p13"/>
              <p:cNvSpPr/>
              <p:nvPr/>
            </p:nvSpPr>
            <p:spPr>
              <a:xfrm>
                <a:off x="6473000" y="6508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" name="Google Shape;98;p13"/>
              <p:cNvSpPr/>
              <p:nvPr/>
            </p:nvSpPr>
            <p:spPr>
              <a:xfrm>
                <a:off x="5418675" y="163125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9" name="Google Shape;99;p13"/>
              <p:cNvSpPr/>
              <p:nvPr/>
            </p:nvSpPr>
            <p:spPr>
              <a:xfrm rot="283934">
                <a:off x="6596289" y="-122138"/>
                <a:ext cx="261127" cy="364578"/>
              </a:xfrm>
              <a:custGeom>
                <a:rect b="b" l="l" r="r" t="t"/>
                <a:pathLst>
                  <a:path extrusionOk="0" h="14583" w="10445">
                    <a:moveTo>
                      <a:pt x="0" y="0"/>
                    </a:moveTo>
                    <a:lnTo>
                      <a:pt x="10445" y="1458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</p:grpSp>
        <p:grpSp>
          <p:nvGrpSpPr>
            <p:cNvPr id="100" name="Google Shape;100;p13"/>
            <p:cNvGrpSpPr/>
            <p:nvPr/>
          </p:nvGrpSpPr>
          <p:grpSpPr>
            <a:xfrm>
              <a:off x="5103300" y="-193866"/>
              <a:ext cx="3901750" cy="2137666"/>
              <a:chOff x="5103300" y="-193866"/>
              <a:chExt cx="3901750" cy="2137666"/>
            </a:xfrm>
          </p:grpSpPr>
          <p:grpSp>
            <p:nvGrpSpPr>
              <p:cNvPr id="101" name="Google Shape;101;p13"/>
              <p:cNvGrpSpPr/>
              <p:nvPr/>
            </p:nvGrpSpPr>
            <p:grpSpPr>
              <a:xfrm>
                <a:off x="5103300" y="-193866"/>
                <a:ext cx="3832975" cy="2026966"/>
                <a:chOff x="5103300" y="-193866"/>
                <a:chExt cx="3832975" cy="2026966"/>
              </a:xfrm>
            </p:grpSpPr>
            <p:sp>
              <p:nvSpPr>
                <p:cNvPr id="102" name="Google Shape;102;p13"/>
                <p:cNvSpPr/>
                <p:nvPr/>
              </p:nvSpPr>
              <p:spPr>
                <a:xfrm>
                  <a:off x="5103300" y="-39050"/>
                  <a:ext cx="3832975" cy="1872150"/>
                </a:xfrm>
                <a:custGeom>
                  <a:rect b="b" l="l" r="r" t="t"/>
                  <a:pathLst>
                    <a:path extrusionOk="0" h="74886" w="153319">
                      <a:moveTo>
                        <a:pt x="0" y="0"/>
                      </a:moveTo>
                      <a:lnTo>
                        <a:pt x="14977" y="11232"/>
                      </a:lnTo>
                      <a:lnTo>
                        <a:pt x="96366" y="47887"/>
                      </a:lnTo>
                      <a:lnTo>
                        <a:pt x="109964" y="63062"/>
                      </a:lnTo>
                      <a:lnTo>
                        <a:pt x="126321" y="74886"/>
                      </a:lnTo>
                      <a:lnTo>
                        <a:pt x="153319" y="72915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103" name="Google Shape;103;p13"/>
                <p:cNvSpPr/>
                <p:nvPr/>
              </p:nvSpPr>
              <p:spPr>
                <a:xfrm>
                  <a:off x="5926050" y="-67150"/>
                  <a:ext cx="1689875" cy="793200"/>
                </a:xfrm>
                <a:custGeom>
                  <a:rect b="b" l="l" r="r" t="t"/>
                  <a:pathLst>
                    <a:path extrusionOk="0" h="31728" w="67595">
                      <a:moveTo>
                        <a:pt x="0" y="0"/>
                      </a:moveTo>
                      <a:lnTo>
                        <a:pt x="38429" y="14189"/>
                      </a:lnTo>
                      <a:lnTo>
                        <a:pt x="67595" y="31728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104" name="Google Shape;104;p13"/>
                <p:cNvSpPr/>
                <p:nvPr/>
              </p:nvSpPr>
              <p:spPr>
                <a:xfrm>
                  <a:off x="7512450" y="-69575"/>
                  <a:ext cx="743950" cy="1221825"/>
                </a:xfrm>
                <a:custGeom>
                  <a:rect b="b" l="l" r="r" t="t"/>
                  <a:pathLst>
                    <a:path extrusionOk="0" h="48873" w="29758">
                      <a:moveTo>
                        <a:pt x="0" y="48873"/>
                      </a:moveTo>
                      <a:lnTo>
                        <a:pt x="3745" y="31728"/>
                      </a:lnTo>
                      <a:lnTo>
                        <a:pt x="29758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105" name="Google Shape;105;p13"/>
                <p:cNvSpPr/>
                <p:nvPr/>
              </p:nvSpPr>
              <p:spPr>
                <a:xfrm rot="843425">
                  <a:off x="7812999" y="-167612"/>
                  <a:ext cx="261137" cy="364592"/>
                </a:xfrm>
                <a:custGeom>
                  <a:rect b="b" l="l" r="r" t="t"/>
                  <a:pathLst>
                    <a:path extrusionOk="0" h="14583" w="10445">
                      <a:moveTo>
                        <a:pt x="0" y="0"/>
                      </a:moveTo>
                      <a:lnTo>
                        <a:pt x="10445" y="1458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</p:grpSp>
          <p:sp>
            <p:nvSpPr>
              <p:cNvPr id="106" name="Google Shape;106;p13"/>
              <p:cNvSpPr/>
              <p:nvPr/>
            </p:nvSpPr>
            <p:spPr>
              <a:xfrm>
                <a:off x="8788750" y="16930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" name="Google Shape;107;p13"/>
              <p:cNvSpPr/>
              <p:nvPr/>
            </p:nvSpPr>
            <p:spPr>
              <a:xfrm>
                <a:off x="8172900" y="17275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" name="Google Shape;108;p13"/>
              <p:cNvSpPr/>
              <p:nvPr/>
            </p:nvSpPr>
            <p:spPr>
              <a:xfrm>
                <a:off x="7897025" y="967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" name="Google Shape;109;p13"/>
              <p:cNvSpPr/>
              <p:nvPr/>
            </p:nvSpPr>
            <p:spPr>
              <a:xfrm>
                <a:off x="6758950" y="1903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" name="Google Shape;110;p13"/>
              <p:cNvSpPr/>
              <p:nvPr/>
            </p:nvSpPr>
            <p:spPr>
              <a:xfrm>
                <a:off x="7808150" y="14785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" name="Google Shape;111;p13"/>
              <p:cNvSpPr/>
              <p:nvPr/>
            </p:nvSpPr>
            <p:spPr>
              <a:xfrm>
                <a:off x="7419125" y="1087025"/>
                <a:ext cx="182100" cy="182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" name="Google Shape;112;p13"/>
              <p:cNvSpPr/>
              <p:nvPr/>
            </p:nvSpPr>
            <p:spPr>
              <a:xfrm>
                <a:off x="7551950" y="65580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" name="Google Shape;113;p13"/>
              <p:cNvSpPr/>
              <p:nvPr/>
            </p:nvSpPr>
            <p:spPr>
              <a:xfrm>
                <a:off x="6473000" y="6508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" name="Google Shape;114;p13"/>
              <p:cNvSpPr/>
              <p:nvPr/>
            </p:nvSpPr>
            <p:spPr>
              <a:xfrm>
                <a:off x="5418675" y="163125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" name="Google Shape;115;p13"/>
              <p:cNvSpPr/>
              <p:nvPr/>
            </p:nvSpPr>
            <p:spPr>
              <a:xfrm rot="283934">
                <a:off x="6596289" y="-122138"/>
                <a:ext cx="261127" cy="364578"/>
              </a:xfrm>
              <a:custGeom>
                <a:rect b="b" l="l" r="r" t="t"/>
                <a:pathLst>
                  <a:path extrusionOk="0" h="14583" w="10445">
                    <a:moveTo>
                      <a:pt x="0" y="0"/>
                    </a:moveTo>
                    <a:lnTo>
                      <a:pt x="10445" y="1458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</p:grpSp>
      </p:grpSp>
      <p:grpSp>
        <p:nvGrpSpPr>
          <p:cNvPr id="116" name="Google Shape;116;p13"/>
          <p:cNvGrpSpPr/>
          <p:nvPr/>
        </p:nvGrpSpPr>
        <p:grpSpPr>
          <a:xfrm rot="-7584212">
            <a:off x="-278463" y="2818818"/>
            <a:ext cx="2295397" cy="2846239"/>
            <a:chOff x="6065825" y="2251050"/>
            <a:chExt cx="2295275" cy="2846088"/>
          </a:xfrm>
        </p:grpSpPr>
        <p:grpSp>
          <p:nvGrpSpPr>
            <p:cNvPr id="117" name="Google Shape;117;p13"/>
            <p:cNvGrpSpPr/>
            <p:nvPr/>
          </p:nvGrpSpPr>
          <p:grpSpPr>
            <a:xfrm>
              <a:off x="6065825" y="2251063"/>
              <a:ext cx="2295275" cy="2846075"/>
              <a:chOff x="1673050" y="1809050"/>
              <a:chExt cx="2295275" cy="2846075"/>
            </a:xfrm>
          </p:grpSpPr>
          <p:sp>
            <p:nvSpPr>
              <p:cNvPr id="118" name="Google Shape;118;p13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19" name="Google Shape;119;p13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20" name="Google Shape;120;p13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" name="Google Shape;121;p13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" name="Google Shape;122;p13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" name="Google Shape;123;p13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" name="Google Shape;124;p13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" name="Google Shape;125;p13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" name="Google Shape;126;p13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" name="Google Shape;127;p13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" name="Google Shape;128;p13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" name="Google Shape;129;p13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" name="Google Shape;130;p13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" name="Google Shape;131;p13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32" name="Google Shape;132;p13"/>
            <p:cNvGrpSpPr/>
            <p:nvPr/>
          </p:nvGrpSpPr>
          <p:grpSpPr>
            <a:xfrm>
              <a:off x="6065825" y="2251050"/>
              <a:ext cx="2295275" cy="2846075"/>
              <a:chOff x="1673050" y="1809050"/>
              <a:chExt cx="2295275" cy="2846075"/>
            </a:xfrm>
          </p:grpSpPr>
          <p:sp>
            <p:nvSpPr>
              <p:cNvPr id="133" name="Google Shape;133;p13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34" name="Google Shape;134;p13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35" name="Google Shape;135;p13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" name="Google Shape;136;p13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7" name="Google Shape;137;p13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" name="Google Shape;138;p13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" name="Google Shape;139;p13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0" name="Google Shape;140;p13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" name="Google Shape;141;p13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2" name="Google Shape;142;p13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" name="Google Shape;143;p13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" name="Google Shape;144;p13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5" name="Google Shape;145;p13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" name="Google Shape;146;p13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5"/>
          <p:cNvSpPr txBox="1"/>
          <p:nvPr>
            <p:ph type="ctrTitle"/>
          </p:nvPr>
        </p:nvSpPr>
        <p:spPr>
          <a:xfrm>
            <a:off x="1044750" y="1219900"/>
            <a:ext cx="7054500" cy="1689300"/>
          </a:xfrm>
          <a:prstGeom prst="rect">
            <a:avLst/>
          </a:prstGeom>
          <a:effectLst>
            <a:outerShdw blurRad="28575" rotWithShape="0" algn="bl" dir="8340000" dist="38100">
              <a:srgbClr val="000000">
                <a:alpha val="68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None/>
              <a:defRPr sz="6000">
                <a:solidFill>
                  <a:schemeClr val="dk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None/>
              <a:defRPr b="1" sz="5200">
                <a:solidFill>
                  <a:schemeClr val="dk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None/>
              <a:defRPr b="1" sz="5200">
                <a:solidFill>
                  <a:schemeClr val="dk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None/>
              <a:defRPr b="1" sz="5200">
                <a:solidFill>
                  <a:schemeClr val="dk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None/>
              <a:defRPr b="1" sz="5200">
                <a:solidFill>
                  <a:schemeClr val="dk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None/>
              <a:defRPr b="1" sz="5200">
                <a:solidFill>
                  <a:schemeClr val="dk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None/>
              <a:defRPr b="1" sz="5200">
                <a:solidFill>
                  <a:schemeClr val="dk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None/>
              <a:defRPr b="1" sz="5200">
                <a:solidFill>
                  <a:schemeClr val="dk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None/>
              <a:defRPr b="1" sz="5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15"/>
          <p:cNvSpPr txBox="1"/>
          <p:nvPr>
            <p:ph idx="1" type="subTitle"/>
          </p:nvPr>
        </p:nvSpPr>
        <p:spPr>
          <a:xfrm>
            <a:off x="2117700" y="3268525"/>
            <a:ext cx="4908600" cy="372000"/>
          </a:xfrm>
          <a:prstGeom prst="rect">
            <a:avLst/>
          </a:prstGeom>
          <a:noFill/>
          <a:ln>
            <a:noFill/>
          </a:ln>
          <a:effectLst>
            <a:outerShdw blurRad="28575" rotWithShape="0" algn="bl" dist="19050">
              <a:srgbClr val="000000">
                <a:alpha val="9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 Medium"/>
              <a:buNone/>
              <a:defRPr sz="2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 Medium"/>
              <a:buNone/>
              <a:defRPr sz="28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 Medium"/>
              <a:buNone/>
              <a:defRPr sz="28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 Medium"/>
              <a:buNone/>
              <a:defRPr sz="28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 Medium"/>
              <a:buNone/>
              <a:defRPr sz="28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 Medium"/>
              <a:buNone/>
              <a:defRPr sz="28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 Medium"/>
              <a:buNone/>
              <a:defRPr sz="28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 Medium"/>
              <a:buNone/>
              <a:defRPr sz="28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 Medium"/>
              <a:buNone/>
              <a:defRPr sz="28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grpSp>
        <p:nvGrpSpPr>
          <p:cNvPr id="153" name="Google Shape;153;p15"/>
          <p:cNvGrpSpPr/>
          <p:nvPr/>
        </p:nvGrpSpPr>
        <p:grpSpPr>
          <a:xfrm>
            <a:off x="-81925" y="45900"/>
            <a:ext cx="1882050" cy="1783050"/>
            <a:chOff x="-187100" y="291025"/>
            <a:chExt cx="1882050" cy="1783050"/>
          </a:xfrm>
        </p:grpSpPr>
        <p:grpSp>
          <p:nvGrpSpPr>
            <p:cNvPr id="154" name="Google Shape;154;p15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155" name="Google Shape;155;p15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156" name="Google Shape;156;p15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7" name="Google Shape;157;p15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8" name="Google Shape;158;p15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9" name="Google Shape;159;p15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0" name="Google Shape;160;p15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1" name="Google Shape;161;p15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62" name="Google Shape;162;p15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163" name="Google Shape;163;p15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64" name="Google Shape;164;p15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5" name="Google Shape;165;p15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6" name="Google Shape;166;p15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" name="Google Shape;167;p15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" name="Google Shape;168;p15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9" name="Google Shape;169;p15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70" name="Google Shape;170;p15"/>
          <p:cNvGrpSpPr/>
          <p:nvPr/>
        </p:nvGrpSpPr>
        <p:grpSpPr>
          <a:xfrm>
            <a:off x="113450" y="3828000"/>
            <a:ext cx="216300" cy="216300"/>
            <a:chOff x="113450" y="3828000"/>
            <a:chExt cx="216300" cy="216300"/>
          </a:xfrm>
        </p:grpSpPr>
        <p:sp>
          <p:nvSpPr>
            <p:cNvPr id="171" name="Google Shape;171;p15"/>
            <p:cNvSpPr/>
            <p:nvPr/>
          </p:nvSpPr>
          <p:spPr>
            <a:xfrm>
              <a:off x="113450" y="38280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" name="Google Shape;172;p15"/>
            <p:cNvSpPr/>
            <p:nvPr/>
          </p:nvSpPr>
          <p:spPr>
            <a:xfrm>
              <a:off x="113450" y="38280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73" name="Google Shape;173;p15"/>
          <p:cNvGrpSpPr/>
          <p:nvPr/>
        </p:nvGrpSpPr>
        <p:grpSpPr>
          <a:xfrm rot="2499097">
            <a:off x="1399753" y="3424871"/>
            <a:ext cx="1640126" cy="1823655"/>
            <a:chOff x="901725" y="3399375"/>
            <a:chExt cx="1640125" cy="1823654"/>
          </a:xfrm>
        </p:grpSpPr>
        <p:grpSp>
          <p:nvGrpSpPr>
            <p:cNvPr id="174" name="Google Shape;174;p15"/>
            <p:cNvGrpSpPr/>
            <p:nvPr/>
          </p:nvGrpSpPr>
          <p:grpSpPr>
            <a:xfrm>
              <a:off x="901725" y="3399375"/>
              <a:ext cx="1640125" cy="1823654"/>
              <a:chOff x="901725" y="3399375"/>
              <a:chExt cx="1640125" cy="1823654"/>
            </a:xfrm>
          </p:grpSpPr>
          <p:sp>
            <p:nvSpPr>
              <p:cNvPr id="175" name="Google Shape;175;p15"/>
              <p:cNvSpPr/>
              <p:nvPr/>
            </p:nvSpPr>
            <p:spPr>
              <a:xfrm>
                <a:off x="985519" y="3498679"/>
                <a:ext cx="1468175" cy="1724350"/>
              </a:xfrm>
              <a:custGeom>
                <a:rect b="b" l="l" r="r" t="t"/>
                <a:pathLst>
                  <a:path extrusionOk="0" h="68974" w="58727">
                    <a:moveTo>
                      <a:pt x="157" y="60573"/>
                    </a:moveTo>
                    <a:lnTo>
                      <a:pt x="57544" y="0"/>
                    </a:lnTo>
                    <a:lnTo>
                      <a:pt x="58727" y="68974"/>
                    </a:lnTo>
                    <a:lnTo>
                      <a:pt x="0" y="6069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176" name="Google Shape;176;p15"/>
              <p:cNvSpPr/>
              <p:nvPr/>
            </p:nvSpPr>
            <p:spPr>
              <a:xfrm>
                <a:off x="2325550" y="33993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7" name="Google Shape;177;p15"/>
              <p:cNvSpPr/>
              <p:nvPr/>
            </p:nvSpPr>
            <p:spPr>
              <a:xfrm>
                <a:off x="901725" y="49118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78" name="Google Shape;178;p15"/>
            <p:cNvGrpSpPr/>
            <p:nvPr/>
          </p:nvGrpSpPr>
          <p:grpSpPr>
            <a:xfrm>
              <a:off x="901725" y="3399375"/>
              <a:ext cx="1640125" cy="1823654"/>
              <a:chOff x="901725" y="3399375"/>
              <a:chExt cx="1640125" cy="1823654"/>
            </a:xfrm>
          </p:grpSpPr>
          <p:sp>
            <p:nvSpPr>
              <p:cNvPr id="179" name="Google Shape;179;p15"/>
              <p:cNvSpPr/>
              <p:nvPr/>
            </p:nvSpPr>
            <p:spPr>
              <a:xfrm>
                <a:off x="982316" y="3498679"/>
                <a:ext cx="1471400" cy="1724350"/>
              </a:xfrm>
              <a:custGeom>
                <a:rect b="b" l="l" r="r" t="t"/>
                <a:pathLst>
                  <a:path extrusionOk="0" h="68974" w="58856">
                    <a:moveTo>
                      <a:pt x="0" y="60696"/>
                    </a:moveTo>
                    <a:lnTo>
                      <a:pt x="57672" y="0"/>
                    </a:lnTo>
                    <a:lnTo>
                      <a:pt x="58856" y="68974"/>
                    </a:lnTo>
                    <a:lnTo>
                      <a:pt x="128" y="6069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80" name="Google Shape;180;p15"/>
              <p:cNvSpPr/>
              <p:nvPr/>
            </p:nvSpPr>
            <p:spPr>
              <a:xfrm>
                <a:off x="2325550" y="33993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1" name="Google Shape;181;p15"/>
              <p:cNvSpPr/>
              <p:nvPr/>
            </p:nvSpPr>
            <p:spPr>
              <a:xfrm>
                <a:off x="901725" y="49118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82" name="Google Shape;182;p15"/>
          <p:cNvGrpSpPr/>
          <p:nvPr/>
        </p:nvGrpSpPr>
        <p:grpSpPr>
          <a:xfrm rot="-3541377">
            <a:off x="7595343" y="3139545"/>
            <a:ext cx="636116" cy="2821695"/>
            <a:chOff x="7217125" y="3042925"/>
            <a:chExt cx="477825" cy="2119625"/>
          </a:xfrm>
        </p:grpSpPr>
        <p:grpSp>
          <p:nvGrpSpPr>
            <p:cNvPr id="183" name="Google Shape;183;p15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184" name="Google Shape;184;p15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185" name="Google Shape;185;p15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" name="Google Shape;186;p15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7" name="Google Shape;187;p15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88" name="Google Shape;188;p15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189" name="Google Shape;189;p15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90" name="Google Shape;190;p15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1" name="Google Shape;191;p15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2" name="Google Shape;192;p15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93" name="Google Shape;193;p15"/>
          <p:cNvGrpSpPr/>
          <p:nvPr/>
        </p:nvGrpSpPr>
        <p:grpSpPr>
          <a:xfrm>
            <a:off x="8600850" y="2790450"/>
            <a:ext cx="216300" cy="216300"/>
            <a:chOff x="8246800" y="2151200"/>
            <a:chExt cx="216300" cy="216300"/>
          </a:xfrm>
        </p:grpSpPr>
        <p:sp>
          <p:nvSpPr>
            <p:cNvPr id="194" name="Google Shape;194;p15"/>
            <p:cNvSpPr/>
            <p:nvPr/>
          </p:nvSpPr>
          <p:spPr>
            <a:xfrm>
              <a:off x="8246800" y="21512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" name="Google Shape;195;p15"/>
            <p:cNvSpPr/>
            <p:nvPr/>
          </p:nvSpPr>
          <p:spPr>
            <a:xfrm>
              <a:off x="8246800" y="21512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96" name="Google Shape;196;p15"/>
          <p:cNvGrpSpPr/>
          <p:nvPr/>
        </p:nvGrpSpPr>
        <p:grpSpPr>
          <a:xfrm>
            <a:off x="5103300" y="-193866"/>
            <a:ext cx="3901750" cy="2137666"/>
            <a:chOff x="5103300" y="-193866"/>
            <a:chExt cx="3901750" cy="2137666"/>
          </a:xfrm>
        </p:grpSpPr>
        <p:grpSp>
          <p:nvGrpSpPr>
            <p:cNvPr id="197" name="Google Shape;197;p15"/>
            <p:cNvGrpSpPr/>
            <p:nvPr/>
          </p:nvGrpSpPr>
          <p:grpSpPr>
            <a:xfrm>
              <a:off x="5103300" y="-193866"/>
              <a:ext cx="3901750" cy="2137666"/>
              <a:chOff x="5103300" y="-193866"/>
              <a:chExt cx="3901750" cy="2137666"/>
            </a:xfrm>
          </p:grpSpPr>
          <p:grpSp>
            <p:nvGrpSpPr>
              <p:cNvPr id="198" name="Google Shape;198;p15"/>
              <p:cNvGrpSpPr/>
              <p:nvPr/>
            </p:nvGrpSpPr>
            <p:grpSpPr>
              <a:xfrm>
                <a:off x="5103300" y="-193866"/>
                <a:ext cx="3832975" cy="2026966"/>
                <a:chOff x="5103300" y="-193866"/>
                <a:chExt cx="3832975" cy="2026966"/>
              </a:xfrm>
            </p:grpSpPr>
            <p:sp>
              <p:nvSpPr>
                <p:cNvPr id="199" name="Google Shape;199;p15"/>
                <p:cNvSpPr/>
                <p:nvPr/>
              </p:nvSpPr>
              <p:spPr>
                <a:xfrm>
                  <a:off x="5103300" y="-39050"/>
                  <a:ext cx="3832975" cy="1872150"/>
                </a:xfrm>
                <a:custGeom>
                  <a:rect b="b" l="l" r="r" t="t"/>
                  <a:pathLst>
                    <a:path extrusionOk="0" h="74886" w="153319">
                      <a:moveTo>
                        <a:pt x="0" y="0"/>
                      </a:moveTo>
                      <a:lnTo>
                        <a:pt x="14977" y="11232"/>
                      </a:lnTo>
                      <a:lnTo>
                        <a:pt x="96366" y="47887"/>
                      </a:lnTo>
                      <a:lnTo>
                        <a:pt x="109964" y="63062"/>
                      </a:lnTo>
                      <a:lnTo>
                        <a:pt x="126321" y="74886"/>
                      </a:lnTo>
                      <a:lnTo>
                        <a:pt x="153319" y="72915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200" name="Google Shape;200;p15"/>
                <p:cNvSpPr/>
                <p:nvPr/>
              </p:nvSpPr>
              <p:spPr>
                <a:xfrm>
                  <a:off x="5926050" y="-67150"/>
                  <a:ext cx="1689875" cy="793200"/>
                </a:xfrm>
                <a:custGeom>
                  <a:rect b="b" l="l" r="r" t="t"/>
                  <a:pathLst>
                    <a:path extrusionOk="0" h="31728" w="67595">
                      <a:moveTo>
                        <a:pt x="0" y="0"/>
                      </a:moveTo>
                      <a:lnTo>
                        <a:pt x="38429" y="14189"/>
                      </a:lnTo>
                      <a:lnTo>
                        <a:pt x="67595" y="31728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201" name="Google Shape;201;p15"/>
                <p:cNvSpPr/>
                <p:nvPr/>
              </p:nvSpPr>
              <p:spPr>
                <a:xfrm>
                  <a:off x="7512450" y="-69575"/>
                  <a:ext cx="743950" cy="1221825"/>
                </a:xfrm>
                <a:custGeom>
                  <a:rect b="b" l="l" r="r" t="t"/>
                  <a:pathLst>
                    <a:path extrusionOk="0" h="48873" w="29758">
                      <a:moveTo>
                        <a:pt x="0" y="48873"/>
                      </a:moveTo>
                      <a:lnTo>
                        <a:pt x="3745" y="31728"/>
                      </a:lnTo>
                      <a:lnTo>
                        <a:pt x="29758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202" name="Google Shape;202;p15"/>
                <p:cNvSpPr/>
                <p:nvPr/>
              </p:nvSpPr>
              <p:spPr>
                <a:xfrm rot="843425">
                  <a:off x="7812999" y="-167612"/>
                  <a:ext cx="261137" cy="364592"/>
                </a:xfrm>
                <a:custGeom>
                  <a:rect b="b" l="l" r="r" t="t"/>
                  <a:pathLst>
                    <a:path extrusionOk="0" h="14583" w="10445">
                      <a:moveTo>
                        <a:pt x="0" y="0"/>
                      </a:moveTo>
                      <a:lnTo>
                        <a:pt x="10445" y="1458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</p:grpSp>
          <p:sp>
            <p:nvSpPr>
              <p:cNvPr id="203" name="Google Shape;203;p15"/>
              <p:cNvSpPr/>
              <p:nvPr/>
            </p:nvSpPr>
            <p:spPr>
              <a:xfrm>
                <a:off x="8788750" y="16930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4" name="Google Shape;204;p15"/>
              <p:cNvSpPr/>
              <p:nvPr/>
            </p:nvSpPr>
            <p:spPr>
              <a:xfrm>
                <a:off x="8172900" y="17275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5" name="Google Shape;205;p15"/>
              <p:cNvSpPr/>
              <p:nvPr/>
            </p:nvSpPr>
            <p:spPr>
              <a:xfrm>
                <a:off x="7897025" y="967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6" name="Google Shape;206;p15"/>
              <p:cNvSpPr/>
              <p:nvPr/>
            </p:nvSpPr>
            <p:spPr>
              <a:xfrm>
                <a:off x="6758950" y="1903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7" name="Google Shape;207;p15"/>
              <p:cNvSpPr/>
              <p:nvPr/>
            </p:nvSpPr>
            <p:spPr>
              <a:xfrm>
                <a:off x="7808150" y="14785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8" name="Google Shape;208;p15"/>
              <p:cNvSpPr/>
              <p:nvPr/>
            </p:nvSpPr>
            <p:spPr>
              <a:xfrm>
                <a:off x="7419125" y="1087025"/>
                <a:ext cx="182100" cy="182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9" name="Google Shape;209;p15"/>
              <p:cNvSpPr/>
              <p:nvPr/>
            </p:nvSpPr>
            <p:spPr>
              <a:xfrm>
                <a:off x="7551950" y="65580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0" name="Google Shape;210;p15"/>
              <p:cNvSpPr/>
              <p:nvPr/>
            </p:nvSpPr>
            <p:spPr>
              <a:xfrm>
                <a:off x="6473000" y="6508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1" name="Google Shape;211;p15"/>
              <p:cNvSpPr/>
              <p:nvPr/>
            </p:nvSpPr>
            <p:spPr>
              <a:xfrm>
                <a:off x="5418675" y="163125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2" name="Google Shape;212;p15"/>
              <p:cNvSpPr/>
              <p:nvPr/>
            </p:nvSpPr>
            <p:spPr>
              <a:xfrm rot="283934">
                <a:off x="6596289" y="-122138"/>
                <a:ext cx="261127" cy="364578"/>
              </a:xfrm>
              <a:custGeom>
                <a:rect b="b" l="l" r="r" t="t"/>
                <a:pathLst>
                  <a:path extrusionOk="0" h="14583" w="10445">
                    <a:moveTo>
                      <a:pt x="0" y="0"/>
                    </a:moveTo>
                    <a:lnTo>
                      <a:pt x="10445" y="1458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</p:grpSp>
        <p:grpSp>
          <p:nvGrpSpPr>
            <p:cNvPr id="213" name="Google Shape;213;p15"/>
            <p:cNvGrpSpPr/>
            <p:nvPr/>
          </p:nvGrpSpPr>
          <p:grpSpPr>
            <a:xfrm>
              <a:off x="5103300" y="-193866"/>
              <a:ext cx="3901750" cy="2137666"/>
              <a:chOff x="5103300" y="-193866"/>
              <a:chExt cx="3901750" cy="2137666"/>
            </a:xfrm>
          </p:grpSpPr>
          <p:grpSp>
            <p:nvGrpSpPr>
              <p:cNvPr id="214" name="Google Shape;214;p15"/>
              <p:cNvGrpSpPr/>
              <p:nvPr/>
            </p:nvGrpSpPr>
            <p:grpSpPr>
              <a:xfrm>
                <a:off x="5103300" y="-193866"/>
                <a:ext cx="3832975" cy="2026966"/>
                <a:chOff x="5103300" y="-193866"/>
                <a:chExt cx="3832975" cy="2026966"/>
              </a:xfrm>
            </p:grpSpPr>
            <p:sp>
              <p:nvSpPr>
                <p:cNvPr id="215" name="Google Shape;215;p15"/>
                <p:cNvSpPr/>
                <p:nvPr/>
              </p:nvSpPr>
              <p:spPr>
                <a:xfrm>
                  <a:off x="5103300" y="-39050"/>
                  <a:ext cx="3832975" cy="1872150"/>
                </a:xfrm>
                <a:custGeom>
                  <a:rect b="b" l="l" r="r" t="t"/>
                  <a:pathLst>
                    <a:path extrusionOk="0" h="74886" w="153319">
                      <a:moveTo>
                        <a:pt x="0" y="0"/>
                      </a:moveTo>
                      <a:lnTo>
                        <a:pt x="14977" y="11232"/>
                      </a:lnTo>
                      <a:lnTo>
                        <a:pt x="96366" y="47887"/>
                      </a:lnTo>
                      <a:lnTo>
                        <a:pt x="109964" y="63062"/>
                      </a:lnTo>
                      <a:lnTo>
                        <a:pt x="126321" y="74886"/>
                      </a:lnTo>
                      <a:lnTo>
                        <a:pt x="153319" y="72915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216" name="Google Shape;216;p15"/>
                <p:cNvSpPr/>
                <p:nvPr/>
              </p:nvSpPr>
              <p:spPr>
                <a:xfrm>
                  <a:off x="5926050" y="-67150"/>
                  <a:ext cx="1689875" cy="793200"/>
                </a:xfrm>
                <a:custGeom>
                  <a:rect b="b" l="l" r="r" t="t"/>
                  <a:pathLst>
                    <a:path extrusionOk="0" h="31728" w="67595">
                      <a:moveTo>
                        <a:pt x="0" y="0"/>
                      </a:moveTo>
                      <a:lnTo>
                        <a:pt x="38429" y="14189"/>
                      </a:lnTo>
                      <a:lnTo>
                        <a:pt x="67595" y="31728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217" name="Google Shape;217;p15"/>
                <p:cNvSpPr/>
                <p:nvPr/>
              </p:nvSpPr>
              <p:spPr>
                <a:xfrm>
                  <a:off x="7512450" y="-69575"/>
                  <a:ext cx="743950" cy="1221825"/>
                </a:xfrm>
                <a:custGeom>
                  <a:rect b="b" l="l" r="r" t="t"/>
                  <a:pathLst>
                    <a:path extrusionOk="0" h="48873" w="29758">
                      <a:moveTo>
                        <a:pt x="0" y="48873"/>
                      </a:moveTo>
                      <a:lnTo>
                        <a:pt x="3745" y="31728"/>
                      </a:lnTo>
                      <a:lnTo>
                        <a:pt x="29758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218" name="Google Shape;218;p15"/>
                <p:cNvSpPr/>
                <p:nvPr/>
              </p:nvSpPr>
              <p:spPr>
                <a:xfrm rot="843425">
                  <a:off x="7812999" y="-167612"/>
                  <a:ext cx="261137" cy="364592"/>
                </a:xfrm>
                <a:custGeom>
                  <a:rect b="b" l="l" r="r" t="t"/>
                  <a:pathLst>
                    <a:path extrusionOk="0" h="14583" w="10445">
                      <a:moveTo>
                        <a:pt x="0" y="0"/>
                      </a:moveTo>
                      <a:lnTo>
                        <a:pt x="10445" y="1458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</p:grpSp>
          <p:sp>
            <p:nvSpPr>
              <p:cNvPr id="219" name="Google Shape;219;p15"/>
              <p:cNvSpPr/>
              <p:nvPr/>
            </p:nvSpPr>
            <p:spPr>
              <a:xfrm>
                <a:off x="8788750" y="16930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0" name="Google Shape;220;p15"/>
              <p:cNvSpPr/>
              <p:nvPr/>
            </p:nvSpPr>
            <p:spPr>
              <a:xfrm>
                <a:off x="8172900" y="17275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1" name="Google Shape;221;p15"/>
              <p:cNvSpPr/>
              <p:nvPr/>
            </p:nvSpPr>
            <p:spPr>
              <a:xfrm>
                <a:off x="7897025" y="967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2" name="Google Shape;222;p15"/>
              <p:cNvSpPr/>
              <p:nvPr/>
            </p:nvSpPr>
            <p:spPr>
              <a:xfrm>
                <a:off x="6758950" y="1903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3" name="Google Shape;223;p15"/>
              <p:cNvSpPr/>
              <p:nvPr/>
            </p:nvSpPr>
            <p:spPr>
              <a:xfrm>
                <a:off x="7808150" y="14785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4" name="Google Shape;224;p15"/>
              <p:cNvSpPr/>
              <p:nvPr/>
            </p:nvSpPr>
            <p:spPr>
              <a:xfrm>
                <a:off x="7419125" y="1087025"/>
                <a:ext cx="182100" cy="182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5" name="Google Shape;225;p15"/>
              <p:cNvSpPr/>
              <p:nvPr/>
            </p:nvSpPr>
            <p:spPr>
              <a:xfrm>
                <a:off x="7551950" y="65580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6" name="Google Shape;226;p15"/>
              <p:cNvSpPr/>
              <p:nvPr/>
            </p:nvSpPr>
            <p:spPr>
              <a:xfrm>
                <a:off x="6473000" y="6508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7" name="Google Shape;227;p15"/>
              <p:cNvSpPr/>
              <p:nvPr/>
            </p:nvSpPr>
            <p:spPr>
              <a:xfrm>
                <a:off x="5418675" y="163125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8" name="Google Shape;228;p15"/>
              <p:cNvSpPr/>
              <p:nvPr/>
            </p:nvSpPr>
            <p:spPr>
              <a:xfrm rot="283934">
                <a:off x="6596289" y="-122138"/>
                <a:ext cx="261127" cy="364578"/>
              </a:xfrm>
              <a:custGeom>
                <a:rect b="b" l="l" r="r" t="t"/>
                <a:pathLst>
                  <a:path extrusionOk="0" h="14583" w="10445">
                    <a:moveTo>
                      <a:pt x="0" y="0"/>
                    </a:moveTo>
                    <a:lnTo>
                      <a:pt x="10445" y="1458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</p:grp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6"/>
          <p:cNvSpPr txBox="1"/>
          <p:nvPr>
            <p:ph type="ctrTitle"/>
          </p:nvPr>
        </p:nvSpPr>
        <p:spPr>
          <a:xfrm>
            <a:off x="790225" y="2645700"/>
            <a:ext cx="3665400" cy="913500"/>
          </a:xfrm>
          <a:prstGeom prst="rect">
            <a:avLst/>
          </a:prstGeom>
          <a:effectLst>
            <a:outerShdw blurRad="57150" rotWithShape="0" algn="bl" dir="8100000" dist="47625">
              <a:srgbClr val="000000">
                <a:alpha val="67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231" name="Google Shape;231;p16"/>
          <p:cNvSpPr txBox="1"/>
          <p:nvPr>
            <p:ph idx="1" type="subTitle"/>
          </p:nvPr>
        </p:nvSpPr>
        <p:spPr>
          <a:xfrm>
            <a:off x="790225" y="3602345"/>
            <a:ext cx="2873100" cy="5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232" name="Google Shape;232;p16"/>
          <p:cNvSpPr txBox="1"/>
          <p:nvPr>
            <p:ph hasCustomPrompt="1" idx="2" type="title"/>
          </p:nvPr>
        </p:nvSpPr>
        <p:spPr>
          <a:xfrm>
            <a:off x="790225" y="1850500"/>
            <a:ext cx="1453800" cy="913500"/>
          </a:xfrm>
          <a:prstGeom prst="rect">
            <a:avLst/>
          </a:prstGeom>
          <a:effectLst>
            <a:outerShdw blurRad="57150" rotWithShape="0" algn="bl" dir="8100000" dist="47625">
              <a:srgbClr val="000000">
                <a:alpha val="67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None/>
              <a:defRPr sz="58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grpSp>
        <p:nvGrpSpPr>
          <p:cNvPr id="233" name="Google Shape;233;p16"/>
          <p:cNvGrpSpPr/>
          <p:nvPr/>
        </p:nvGrpSpPr>
        <p:grpSpPr>
          <a:xfrm>
            <a:off x="8656225" y="1965263"/>
            <a:ext cx="162000" cy="162013"/>
            <a:chOff x="5424775" y="4064488"/>
            <a:chExt cx="162000" cy="162013"/>
          </a:xfrm>
        </p:grpSpPr>
        <p:sp>
          <p:nvSpPr>
            <p:cNvPr id="234" name="Google Shape;234;p16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" name="Google Shape;235;p16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36" name="Google Shape;236;p16"/>
          <p:cNvGrpSpPr/>
          <p:nvPr/>
        </p:nvGrpSpPr>
        <p:grpSpPr>
          <a:xfrm>
            <a:off x="7622100" y="-302537"/>
            <a:ext cx="1152375" cy="874038"/>
            <a:chOff x="7425025" y="-24687"/>
            <a:chExt cx="1152375" cy="874038"/>
          </a:xfrm>
        </p:grpSpPr>
        <p:grpSp>
          <p:nvGrpSpPr>
            <p:cNvPr id="237" name="Google Shape;237;p16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238" name="Google Shape;238;p16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39" name="Google Shape;239;p16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0" name="Google Shape;240;p16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1" name="Google Shape;241;p16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2" name="Google Shape;242;p16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43" name="Google Shape;243;p16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244" name="Google Shape;244;p16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45" name="Google Shape;245;p16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6" name="Google Shape;246;p16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7" name="Google Shape;247;p16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8" name="Google Shape;248;p16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49" name="Google Shape;249;p16"/>
          <p:cNvGrpSpPr/>
          <p:nvPr/>
        </p:nvGrpSpPr>
        <p:grpSpPr>
          <a:xfrm rot="-1600053">
            <a:off x="517036" y="3692815"/>
            <a:ext cx="1019221" cy="1556218"/>
            <a:chOff x="2083125" y="752613"/>
            <a:chExt cx="1019250" cy="1556263"/>
          </a:xfrm>
        </p:grpSpPr>
        <p:grpSp>
          <p:nvGrpSpPr>
            <p:cNvPr id="250" name="Google Shape;250;p16"/>
            <p:cNvGrpSpPr/>
            <p:nvPr/>
          </p:nvGrpSpPr>
          <p:grpSpPr>
            <a:xfrm>
              <a:off x="2083125" y="752625"/>
              <a:ext cx="1019250" cy="1556250"/>
              <a:chOff x="2083125" y="752625"/>
              <a:chExt cx="1019250" cy="1556250"/>
            </a:xfrm>
          </p:grpSpPr>
          <p:sp>
            <p:nvSpPr>
              <p:cNvPr id="251" name="Google Shape;251;p16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52" name="Google Shape;252;p16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3" name="Google Shape;253;p16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4" name="Google Shape;254;p16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5" name="Google Shape;255;p16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6" name="Google Shape;256;p16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7" name="Google Shape;257;p16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" name="Google Shape;258;p16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9" name="Google Shape;259;p16"/>
            <p:cNvGrpSpPr/>
            <p:nvPr/>
          </p:nvGrpSpPr>
          <p:grpSpPr>
            <a:xfrm>
              <a:off x="2083125" y="752613"/>
              <a:ext cx="1019250" cy="1556250"/>
              <a:chOff x="2083125" y="752625"/>
              <a:chExt cx="1019250" cy="1556250"/>
            </a:xfrm>
          </p:grpSpPr>
          <p:sp>
            <p:nvSpPr>
              <p:cNvPr id="260" name="Google Shape;260;p16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61" name="Google Shape;261;p16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2" name="Google Shape;262;p16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3" name="Google Shape;263;p16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4" name="Google Shape;264;p16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" name="Google Shape;265;p16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6" name="Google Shape;266;p16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7" name="Google Shape;267;p16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68" name="Google Shape;268;p16"/>
          <p:cNvGrpSpPr/>
          <p:nvPr/>
        </p:nvGrpSpPr>
        <p:grpSpPr>
          <a:xfrm>
            <a:off x="5129750" y="1965275"/>
            <a:ext cx="2295275" cy="2846088"/>
            <a:chOff x="6065825" y="2251050"/>
            <a:chExt cx="2295275" cy="2846088"/>
          </a:xfrm>
        </p:grpSpPr>
        <p:grpSp>
          <p:nvGrpSpPr>
            <p:cNvPr id="269" name="Google Shape;269;p16"/>
            <p:cNvGrpSpPr/>
            <p:nvPr/>
          </p:nvGrpSpPr>
          <p:grpSpPr>
            <a:xfrm>
              <a:off x="6065825" y="2251063"/>
              <a:ext cx="2295275" cy="2846075"/>
              <a:chOff x="1673050" y="1809050"/>
              <a:chExt cx="2295275" cy="2846075"/>
            </a:xfrm>
          </p:grpSpPr>
          <p:sp>
            <p:nvSpPr>
              <p:cNvPr id="270" name="Google Shape;270;p16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71" name="Google Shape;271;p16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72" name="Google Shape;272;p16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3" name="Google Shape;273;p16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4" name="Google Shape;274;p16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5" name="Google Shape;275;p16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6" name="Google Shape;276;p16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7" name="Google Shape;277;p16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8" name="Google Shape;278;p16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9" name="Google Shape;279;p16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0" name="Google Shape;280;p16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1" name="Google Shape;281;p16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2" name="Google Shape;282;p16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3" name="Google Shape;283;p16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84" name="Google Shape;284;p16"/>
            <p:cNvGrpSpPr/>
            <p:nvPr/>
          </p:nvGrpSpPr>
          <p:grpSpPr>
            <a:xfrm>
              <a:off x="6065825" y="2251050"/>
              <a:ext cx="2295275" cy="2846075"/>
              <a:chOff x="1673050" y="1809050"/>
              <a:chExt cx="2295275" cy="2846075"/>
            </a:xfrm>
          </p:grpSpPr>
          <p:sp>
            <p:nvSpPr>
              <p:cNvPr id="285" name="Google Shape;285;p16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86" name="Google Shape;286;p16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87" name="Google Shape;287;p16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8" name="Google Shape;288;p16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9" name="Google Shape;289;p16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0" name="Google Shape;290;p16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1" name="Google Shape;291;p16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" name="Google Shape;292;p16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" name="Google Shape;293;p16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4" name="Google Shape;294;p16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5" name="Google Shape;295;p16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6" name="Google Shape;296;p16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7" name="Google Shape;297;p16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8" name="Google Shape;298;p16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99" name="Google Shape;299;p16"/>
          <p:cNvGrpSpPr/>
          <p:nvPr/>
        </p:nvGrpSpPr>
        <p:grpSpPr>
          <a:xfrm>
            <a:off x="5054700" y="-130287"/>
            <a:ext cx="1525650" cy="1085238"/>
            <a:chOff x="3536500" y="69738"/>
            <a:chExt cx="1525650" cy="1085238"/>
          </a:xfrm>
        </p:grpSpPr>
        <p:grpSp>
          <p:nvGrpSpPr>
            <p:cNvPr id="300" name="Google Shape;300;p16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301" name="Google Shape;301;p16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02" name="Google Shape;302;p16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03" name="Google Shape;303;p16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4" name="Google Shape;304;p16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5" name="Google Shape;305;p16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6" name="Google Shape;306;p16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7" name="Google Shape;307;p16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8" name="Google Shape;308;p16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09" name="Google Shape;309;p16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310" name="Google Shape;310;p16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11" name="Google Shape;311;p16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12" name="Google Shape;312;p16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3" name="Google Shape;313;p16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4" name="Google Shape;314;p16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5" name="Google Shape;315;p16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6" name="Google Shape;316;p16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7" name="Google Shape;317;p16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18" name="Google Shape;318;p16"/>
          <p:cNvGrpSpPr/>
          <p:nvPr/>
        </p:nvGrpSpPr>
        <p:grpSpPr>
          <a:xfrm rot="870257">
            <a:off x="390899" y="47688"/>
            <a:ext cx="3349775" cy="1687003"/>
            <a:chOff x="4097575" y="1776806"/>
            <a:chExt cx="3514700" cy="1770063"/>
          </a:xfrm>
        </p:grpSpPr>
        <p:grpSp>
          <p:nvGrpSpPr>
            <p:cNvPr id="319" name="Google Shape;319;p16"/>
            <p:cNvGrpSpPr/>
            <p:nvPr/>
          </p:nvGrpSpPr>
          <p:grpSpPr>
            <a:xfrm>
              <a:off x="4097575" y="1776806"/>
              <a:ext cx="3514700" cy="1770063"/>
              <a:chOff x="4058150" y="1602263"/>
              <a:chExt cx="3514700" cy="1770063"/>
            </a:xfrm>
          </p:grpSpPr>
          <p:sp>
            <p:nvSpPr>
              <p:cNvPr id="320" name="Google Shape;320;p16"/>
              <p:cNvSpPr/>
              <p:nvPr/>
            </p:nvSpPr>
            <p:spPr>
              <a:xfrm>
                <a:off x="5532525" y="32517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321" name="Google Shape;321;p16"/>
              <p:cNvGrpSpPr/>
              <p:nvPr/>
            </p:nvGrpSpPr>
            <p:grpSpPr>
              <a:xfrm>
                <a:off x="4058150" y="1602263"/>
                <a:ext cx="3514700" cy="1709325"/>
                <a:chOff x="5001050" y="1809050"/>
                <a:chExt cx="3514700" cy="1709325"/>
              </a:xfrm>
            </p:grpSpPr>
            <p:sp>
              <p:nvSpPr>
                <p:cNvPr id="322" name="Google Shape;322;p16"/>
                <p:cNvSpPr/>
                <p:nvPr/>
              </p:nvSpPr>
              <p:spPr>
                <a:xfrm>
                  <a:off x="5099450" y="1902575"/>
                  <a:ext cx="3171825" cy="857250"/>
                </a:xfrm>
                <a:custGeom>
                  <a:rect b="b" l="l" r="r" t="t"/>
                  <a:pathLst>
                    <a:path extrusionOk="0" h="34290" w="126873">
                      <a:moveTo>
                        <a:pt x="0" y="6667"/>
                      </a:moveTo>
                      <a:lnTo>
                        <a:pt x="21527" y="15240"/>
                      </a:lnTo>
                      <a:lnTo>
                        <a:pt x="45149" y="30099"/>
                      </a:lnTo>
                      <a:lnTo>
                        <a:pt x="74676" y="34290"/>
                      </a:lnTo>
                      <a:lnTo>
                        <a:pt x="118110" y="25146"/>
                      </a:lnTo>
                      <a:lnTo>
                        <a:pt x="126873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</p:sp>
            <p:sp>
              <p:nvSpPr>
                <p:cNvPr id="323" name="Google Shape;323;p16"/>
                <p:cNvSpPr/>
                <p:nvPr/>
              </p:nvSpPr>
              <p:spPr>
                <a:xfrm>
                  <a:off x="5070875" y="2078775"/>
                  <a:ext cx="533400" cy="252425"/>
                </a:xfrm>
                <a:custGeom>
                  <a:rect b="b" l="l" r="r" t="t"/>
                  <a:pathLst>
                    <a:path extrusionOk="0" h="10097" w="21336">
                      <a:moveTo>
                        <a:pt x="1334" y="0"/>
                      </a:moveTo>
                      <a:lnTo>
                        <a:pt x="0" y="10097"/>
                      </a:lnTo>
                      <a:lnTo>
                        <a:pt x="21336" y="762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</p:sp>
            <p:sp>
              <p:nvSpPr>
                <p:cNvPr id="324" name="Google Shape;324;p16"/>
                <p:cNvSpPr/>
                <p:nvPr/>
              </p:nvSpPr>
              <p:spPr>
                <a:xfrm>
                  <a:off x="5070875" y="2078775"/>
                  <a:ext cx="533400" cy="252425"/>
                </a:xfrm>
                <a:custGeom>
                  <a:rect b="b" l="l" r="r" t="t"/>
                  <a:pathLst>
                    <a:path extrusionOk="0" h="10097" w="21336">
                      <a:moveTo>
                        <a:pt x="1334" y="0"/>
                      </a:moveTo>
                      <a:lnTo>
                        <a:pt x="0" y="10097"/>
                      </a:lnTo>
                      <a:lnTo>
                        <a:pt x="21336" y="762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</p:sp>
            <p:sp>
              <p:nvSpPr>
                <p:cNvPr id="325" name="Google Shape;325;p16"/>
                <p:cNvSpPr/>
                <p:nvPr/>
              </p:nvSpPr>
              <p:spPr>
                <a:xfrm>
                  <a:off x="5070875" y="2078775"/>
                  <a:ext cx="533400" cy="252425"/>
                </a:xfrm>
                <a:custGeom>
                  <a:rect b="b" l="l" r="r" t="t"/>
                  <a:pathLst>
                    <a:path extrusionOk="0" h="10097" w="21336">
                      <a:moveTo>
                        <a:pt x="1334" y="0"/>
                      </a:moveTo>
                      <a:lnTo>
                        <a:pt x="0" y="10097"/>
                      </a:lnTo>
                      <a:lnTo>
                        <a:pt x="21336" y="762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</p:sp>
            <p:sp>
              <p:nvSpPr>
                <p:cNvPr id="326" name="Google Shape;326;p16"/>
                <p:cNvSpPr/>
                <p:nvPr/>
              </p:nvSpPr>
              <p:spPr>
                <a:xfrm>
                  <a:off x="5001050" y="224162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27" name="Google Shape;327;p16"/>
                <p:cNvSpPr/>
                <p:nvPr/>
              </p:nvSpPr>
              <p:spPr>
                <a:xfrm>
                  <a:off x="5555325" y="220712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28" name="Google Shape;328;p16"/>
                <p:cNvSpPr/>
                <p:nvPr/>
              </p:nvSpPr>
              <p:spPr>
                <a:xfrm>
                  <a:off x="6163775" y="2579100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29" name="Google Shape;329;p16"/>
                <p:cNvSpPr/>
                <p:nvPr/>
              </p:nvSpPr>
              <p:spPr>
                <a:xfrm>
                  <a:off x="5868600" y="305067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30" name="Google Shape;330;p16"/>
                <p:cNvSpPr/>
                <p:nvPr/>
              </p:nvSpPr>
              <p:spPr>
                <a:xfrm>
                  <a:off x="6873225" y="268502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31" name="Google Shape;331;p16"/>
                <p:cNvSpPr/>
                <p:nvPr/>
              </p:nvSpPr>
              <p:spPr>
                <a:xfrm>
                  <a:off x="7131875" y="299047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32" name="Google Shape;332;p16"/>
                <p:cNvSpPr/>
                <p:nvPr/>
              </p:nvSpPr>
              <p:spPr>
                <a:xfrm>
                  <a:off x="7937400" y="2416525"/>
                  <a:ext cx="216300" cy="2163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33" name="Google Shape;333;p16"/>
                <p:cNvSpPr/>
                <p:nvPr/>
              </p:nvSpPr>
              <p:spPr>
                <a:xfrm>
                  <a:off x="8153700" y="2030600"/>
                  <a:ext cx="120600" cy="120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34" name="Google Shape;334;p16"/>
                <p:cNvSpPr/>
                <p:nvPr/>
              </p:nvSpPr>
              <p:spPr>
                <a:xfrm>
                  <a:off x="8207925" y="1809050"/>
                  <a:ext cx="120600" cy="120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35" name="Google Shape;335;p16"/>
                <p:cNvSpPr/>
                <p:nvPr/>
              </p:nvSpPr>
              <p:spPr>
                <a:xfrm>
                  <a:off x="5931950" y="2513325"/>
                  <a:ext cx="2512650" cy="1005050"/>
                </a:xfrm>
                <a:custGeom>
                  <a:rect b="b" l="l" r="r" t="t"/>
                  <a:pathLst>
                    <a:path extrusionOk="0" h="40202" w="100506">
                      <a:moveTo>
                        <a:pt x="12219" y="6307"/>
                      </a:moveTo>
                      <a:lnTo>
                        <a:pt x="0" y="25225"/>
                      </a:lnTo>
                      <a:lnTo>
                        <a:pt x="24043" y="40202"/>
                      </a:lnTo>
                      <a:lnTo>
                        <a:pt x="51238" y="22072"/>
                      </a:lnTo>
                      <a:lnTo>
                        <a:pt x="83952" y="0"/>
                      </a:lnTo>
                      <a:lnTo>
                        <a:pt x="100506" y="2601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</p:sp>
            <p:sp>
              <p:nvSpPr>
                <p:cNvPr id="336" name="Google Shape;336;p16"/>
                <p:cNvSpPr/>
                <p:nvPr/>
              </p:nvSpPr>
              <p:spPr>
                <a:xfrm>
                  <a:off x="8395150" y="3141600"/>
                  <a:ext cx="120600" cy="120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37" name="Google Shape;337;p16"/>
                <p:cNvSpPr/>
                <p:nvPr/>
              </p:nvSpPr>
              <p:spPr>
                <a:xfrm>
                  <a:off x="5042325" y="2012625"/>
                  <a:ext cx="120600" cy="120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  <p:grpSp>
          <p:nvGrpSpPr>
            <p:cNvPr id="338" name="Google Shape;338;p16"/>
            <p:cNvGrpSpPr/>
            <p:nvPr/>
          </p:nvGrpSpPr>
          <p:grpSpPr>
            <a:xfrm>
              <a:off x="4097575" y="1776806"/>
              <a:ext cx="3514700" cy="1770063"/>
              <a:chOff x="4058150" y="1602263"/>
              <a:chExt cx="3514700" cy="1770063"/>
            </a:xfrm>
          </p:grpSpPr>
          <p:sp>
            <p:nvSpPr>
              <p:cNvPr id="339" name="Google Shape;339;p16"/>
              <p:cNvSpPr/>
              <p:nvPr/>
            </p:nvSpPr>
            <p:spPr>
              <a:xfrm>
                <a:off x="5532525" y="32517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340" name="Google Shape;340;p16"/>
              <p:cNvGrpSpPr/>
              <p:nvPr/>
            </p:nvGrpSpPr>
            <p:grpSpPr>
              <a:xfrm>
                <a:off x="4058150" y="1602263"/>
                <a:ext cx="3514700" cy="1709325"/>
                <a:chOff x="5001050" y="1809050"/>
                <a:chExt cx="3514700" cy="1709325"/>
              </a:xfrm>
            </p:grpSpPr>
            <p:sp>
              <p:nvSpPr>
                <p:cNvPr id="341" name="Google Shape;341;p16"/>
                <p:cNvSpPr/>
                <p:nvPr/>
              </p:nvSpPr>
              <p:spPr>
                <a:xfrm>
                  <a:off x="5099450" y="1902575"/>
                  <a:ext cx="3171825" cy="857250"/>
                </a:xfrm>
                <a:custGeom>
                  <a:rect b="b" l="l" r="r" t="t"/>
                  <a:pathLst>
                    <a:path extrusionOk="0" h="34290" w="126873">
                      <a:moveTo>
                        <a:pt x="0" y="6667"/>
                      </a:moveTo>
                      <a:lnTo>
                        <a:pt x="21527" y="15240"/>
                      </a:lnTo>
                      <a:lnTo>
                        <a:pt x="45149" y="30099"/>
                      </a:lnTo>
                      <a:lnTo>
                        <a:pt x="74676" y="34290"/>
                      </a:lnTo>
                      <a:lnTo>
                        <a:pt x="118110" y="25146"/>
                      </a:lnTo>
                      <a:lnTo>
                        <a:pt x="126873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342" name="Google Shape;342;p16"/>
                <p:cNvSpPr/>
                <p:nvPr/>
              </p:nvSpPr>
              <p:spPr>
                <a:xfrm>
                  <a:off x="5070875" y="2078775"/>
                  <a:ext cx="533400" cy="252425"/>
                </a:xfrm>
                <a:custGeom>
                  <a:rect b="b" l="l" r="r" t="t"/>
                  <a:pathLst>
                    <a:path extrusionOk="0" h="10097" w="21336">
                      <a:moveTo>
                        <a:pt x="1334" y="0"/>
                      </a:moveTo>
                      <a:lnTo>
                        <a:pt x="0" y="10097"/>
                      </a:lnTo>
                      <a:lnTo>
                        <a:pt x="21336" y="762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343" name="Google Shape;343;p16"/>
                <p:cNvSpPr/>
                <p:nvPr/>
              </p:nvSpPr>
              <p:spPr>
                <a:xfrm>
                  <a:off x="5070875" y="2078775"/>
                  <a:ext cx="533400" cy="252425"/>
                </a:xfrm>
                <a:custGeom>
                  <a:rect b="b" l="l" r="r" t="t"/>
                  <a:pathLst>
                    <a:path extrusionOk="0" h="10097" w="21336">
                      <a:moveTo>
                        <a:pt x="1334" y="0"/>
                      </a:moveTo>
                      <a:lnTo>
                        <a:pt x="0" y="10097"/>
                      </a:lnTo>
                      <a:lnTo>
                        <a:pt x="21336" y="762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344" name="Google Shape;344;p16"/>
                <p:cNvSpPr/>
                <p:nvPr/>
              </p:nvSpPr>
              <p:spPr>
                <a:xfrm>
                  <a:off x="5070875" y="2078775"/>
                  <a:ext cx="533400" cy="252425"/>
                </a:xfrm>
                <a:custGeom>
                  <a:rect b="b" l="l" r="r" t="t"/>
                  <a:pathLst>
                    <a:path extrusionOk="0" h="10097" w="21336">
                      <a:moveTo>
                        <a:pt x="1334" y="0"/>
                      </a:moveTo>
                      <a:lnTo>
                        <a:pt x="0" y="10097"/>
                      </a:lnTo>
                      <a:lnTo>
                        <a:pt x="21336" y="762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345" name="Google Shape;345;p16"/>
                <p:cNvSpPr/>
                <p:nvPr/>
              </p:nvSpPr>
              <p:spPr>
                <a:xfrm>
                  <a:off x="5001050" y="224162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46" name="Google Shape;346;p16"/>
                <p:cNvSpPr/>
                <p:nvPr/>
              </p:nvSpPr>
              <p:spPr>
                <a:xfrm>
                  <a:off x="5555325" y="220712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47" name="Google Shape;347;p16"/>
                <p:cNvSpPr/>
                <p:nvPr/>
              </p:nvSpPr>
              <p:spPr>
                <a:xfrm>
                  <a:off x="6163775" y="2579100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48" name="Google Shape;348;p16"/>
                <p:cNvSpPr/>
                <p:nvPr/>
              </p:nvSpPr>
              <p:spPr>
                <a:xfrm>
                  <a:off x="5868600" y="305067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49" name="Google Shape;349;p16"/>
                <p:cNvSpPr/>
                <p:nvPr/>
              </p:nvSpPr>
              <p:spPr>
                <a:xfrm>
                  <a:off x="6873225" y="268502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50" name="Google Shape;350;p16"/>
                <p:cNvSpPr/>
                <p:nvPr/>
              </p:nvSpPr>
              <p:spPr>
                <a:xfrm>
                  <a:off x="7131875" y="299047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51" name="Google Shape;351;p16"/>
                <p:cNvSpPr/>
                <p:nvPr/>
              </p:nvSpPr>
              <p:spPr>
                <a:xfrm>
                  <a:off x="7937400" y="2416525"/>
                  <a:ext cx="216300" cy="2163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52" name="Google Shape;352;p16"/>
                <p:cNvSpPr/>
                <p:nvPr/>
              </p:nvSpPr>
              <p:spPr>
                <a:xfrm>
                  <a:off x="8153700" y="2030600"/>
                  <a:ext cx="120600" cy="120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53" name="Google Shape;353;p16"/>
                <p:cNvSpPr/>
                <p:nvPr/>
              </p:nvSpPr>
              <p:spPr>
                <a:xfrm>
                  <a:off x="8207925" y="1809050"/>
                  <a:ext cx="120600" cy="120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54" name="Google Shape;354;p16"/>
                <p:cNvSpPr/>
                <p:nvPr/>
              </p:nvSpPr>
              <p:spPr>
                <a:xfrm>
                  <a:off x="5931950" y="2513325"/>
                  <a:ext cx="2512650" cy="1005050"/>
                </a:xfrm>
                <a:custGeom>
                  <a:rect b="b" l="l" r="r" t="t"/>
                  <a:pathLst>
                    <a:path extrusionOk="0" h="40202" w="100506">
                      <a:moveTo>
                        <a:pt x="12219" y="6307"/>
                      </a:moveTo>
                      <a:lnTo>
                        <a:pt x="0" y="25225"/>
                      </a:lnTo>
                      <a:lnTo>
                        <a:pt x="24043" y="40202"/>
                      </a:lnTo>
                      <a:lnTo>
                        <a:pt x="51238" y="22072"/>
                      </a:lnTo>
                      <a:lnTo>
                        <a:pt x="83952" y="0"/>
                      </a:lnTo>
                      <a:lnTo>
                        <a:pt x="100506" y="2601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355" name="Google Shape;355;p16"/>
                <p:cNvSpPr/>
                <p:nvPr/>
              </p:nvSpPr>
              <p:spPr>
                <a:xfrm>
                  <a:off x="8395150" y="3141600"/>
                  <a:ext cx="120600" cy="120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56" name="Google Shape;356;p16"/>
                <p:cNvSpPr/>
                <p:nvPr/>
              </p:nvSpPr>
              <p:spPr>
                <a:xfrm>
                  <a:off x="5042325" y="2012625"/>
                  <a:ext cx="120600" cy="120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17"/>
          <p:cNvSpPr txBox="1"/>
          <p:nvPr>
            <p:ph idx="1" type="body"/>
          </p:nvPr>
        </p:nvSpPr>
        <p:spPr>
          <a:xfrm>
            <a:off x="2385600" y="2824175"/>
            <a:ext cx="4372800" cy="77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●"/>
              <a:defRPr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○"/>
              <a:defRPr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■"/>
              <a:defRPr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●"/>
              <a:defRPr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○"/>
              <a:defRPr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■"/>
              <a:defRPr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●"/>
              <a:defRPr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○"/>
              <a:defRPr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■"/>
              <a:defRPr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359" name="Google Shape;359;p17"/>
          <p:cNvSpPr txBox="1"/>
          <p:nvPr>
            <p:ph type="ctrTitle"/>
          </p:nvPr>
        </p:nvSpPr>
        <p:spPr>
          <a:xfrm>
            <a:off x="2427150" y="1567400"/>
            <a:ext cx="4289700" cy="1322400"/>
          </a:xfrm>
          <a:prstGeom prst="rect">
            <a:avLst/>
          </a:prstGeom>
          <a:effectLst>
            <a:outerShdw blurRad="57150" rotWithShape="0" algn="bl" dir="6660000" dist="47625">
              <a:srgbClr val="000000">
                <a:alpha val="57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77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grpSp>
        <p:nvGrpSpPr>
          <p:cNvPr id="360" name="Google Shape;360;p17"/>
          <p:cNvGrpSpPr/>
          <p:nvPr/>
        </p:nvGrpSpPr>
        <p:grpSpPr>
          <a:xfrm>
            <a:off x="8552250" y="2535475"/>
            <a:ext cx="216300" cy="216300"/>
            <a:chOff x="8246800" y="2151200"/>
            <a:chExt cx="216300" cy="216300"/>
          </a:xfrm>
        </p:grpSpPr>
        <p:sp>
          <p:nvSpPr>
            <p:cNvPr id="361" name="Google Shape;361;p17"/>
            <p:cNvSpPr/>
            <p:nvPr/>
          </p:nvSpPr>
          <p:spPr>
            <a:xfrm>
              <a:off x="8246800" y="21512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2" name="Google Shape;362;p17"/>
            <p:cNvSpPr/>
            <p:nvPr/>
          </p:nvSpPr>
          <p:spPr>
            <a:xfrm>
              <a:off x="8246800" y="21512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63" name="Google Shape;363;p17"/>
          <p:cNvGrpSpPr/>
          <p:nvPr/>
        </p:nvGrpSpPr>
        <p:grpSpPr>
          <a:xfrm>
            <a:off x="-88550" y="291025"/>
            <a:ext cx="1882050" cy="1783050"/>
            <a:chOff x="-187100" y="291025"/>
            <a:chExt cx="1882050" cy="1783050"/>
          </a:xfrm>
        </p:grpSpPr>
        <p:grpSp>
          <p:nvGrpSpPr>
            <p:cNvPr id="364" name="Google Shape;364;p17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365" name="Google Shape;365;p17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366" name="Google Shape;366;p17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7" name="Google Shape;367;p17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8" name="Google Shape;368;p17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9" name="Google Shape;369;p17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0" name="Google Shape;370;p17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1" name="Google Shape;371;p17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72" name="Google Shape;372;p17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373" name="Google Shape;373;p17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74" name="Google Shape;374;p17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5" name="Google Shape;375;p17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6" name="Google Shape;376;p17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7" name="Google Shape;377;p17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8" name="Google Shape;378;p17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9" name="Google Shape;379;p17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80" name="Google Shape;380;p17"/>
          <p:cNvGrpSpPr/>
          <p:nvPr/>
        </p:nvGrpSpPr>
        <p:grpSpPr>
          <a:xfrm>
            <a:off x="3069475" y="291025"/>
            <a:ext cx="216300" cy="216300"/>
            <a:chOff x="113450" y="3828000"/>
            <a:chExt cx="216300" cy="216300"/>
          </a:xfrm>
        </p:grpSpPr>
        <p:sp>
          <p:nvSpPr>
            <p:cNvPr id="381" name="Google Shape;381;p17"/>
            <p:cNvSpPr/>
            <p:nvPr/>
          </p:nvSpPr>
          <p:spPr>
            <a:xfrm>
              <a:off x="113450" y="38280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2" name="Google Shape;382;p17"/>
            <p:cNvSpPr/>
            <p:nvPr/>
          </p:nvSpPr>
          <p:spPr>
            <a:xfrm>
              <a:off x="113450" y="38280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83" name="Google Shape;383;p17"/>
          <p:cNvGrpSpPr/>
          <p:nvPr/>
        </p:nvGrpSpPr>
        <p:grpSpPr>
          <a:xfrm rot="1908168">
            <a:off x="7044815" y="480577"/>
            <a:ext cx="1882023" cy="1963463"/>
            <a:chOff x="7044213" y="-108050"/>
            <a:chExt cx="2031588" cy="2119500"/>
          </a:xfrm>
        </p:grpSpPr>
        <p:sp>
          <p:nvSpPr>
            <p:cNvPr id="384" name="Google Shape;384;p17"/>
            <p:cNvSpPr/>
            <p:nvPr/>
          </p:nvSpPr>
          <p:spPr>
            <a:xfrm rot="10800000">
              <a:off x="7044213" y="1003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" name="Google Shape;385;p17"/>
            <p:cNvSpPr/>
            <p:nvPr/>
          </p:nvSpPr>
          <p:spPr>
            <a:xfrm rot="10800000">
              <a:off x="7132375" y="-69550"/>
              <a:ext cx="1912825" cy="1981700"/>
            </a:xfrm>
            <a:custGeom>
              <a:rect b="b" l="l" r="r" t="t"/>
              <a:pathLst>
                <a:path extrusionOk="0" h="79268" w="76513">
                  <a:moveTo>
                    <a:pt x="0" y="79268"/>
                  </a:moveTo>
                  <a:lnTo>
                    <a:pt x="75330" y="0"/>
                  </a:lnTo>
                  <a:lnTo>
                    <a:pt x="76513" y="68974"/>
                  </a:lnTo>
                  <a:lnTo>
                    <a:pt x="17786" y="60697"/>
                  </a:lnTo>
                </a:path>
              </a:pathLst>
            </a:custGeom>
            <a:noFill/>
            <a:ln cap="flat" cmpd="sng" w="2857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</p:sp>
        <p:sp>
          <p:nvSpPr>
            <p:cNvPr id="386" name="Google Shape;386;p17"/>
            <p:cNvSpPr/>
            <p:nvPr/>
          </p:nvSpPr>
          <p:spPr>
            <a:xfrm rot="10800000">
              <a:off x="7044213" y="17951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7" name="Google Shape;387;p17"/>
            <p:cNvSpPr/>
            <p:nvPr/>
          </p:nvSpPr>
          <p:spPr>
            <a:xfrm rot="10800000">
              <a:off x="8468038" y="2826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" name="Google Shape;388;p17"/>
            <p:cNvSpPr/>
            <p:nvPr/>
          </p:nvSpPr>
          <p:spPr>
            <a:xfrm rot="10800000">
              <a:off x="7132375" y="-108050"/>
              <a:ext cx="1943425" cy="2020200"/>
            </a:xfrm>
            <a:custGeom>
              <a:rect b="b" l="l" r="r" t="t"/>
              <a:pathLst>
                <a:path extrusionOk="0" h="80808" w="77737">
                  <a:moveTo>
                    <a:pt x="0" y="80808"/>
                  </a:moveTo>
                  <a:lnTo>
                    <a:pt x="76554" y="0"/>
                  </a:lnTo>
                  <a:lnTo>
                    <a:pt x="77737" y="68974"/>
                  </a:lnTo>
                  <a:lnTo>
                    <a:pt x="19010" y="60697"/>
                  </a:lnTo>
                </a:path>
              </a:pathLst>
            </a:custGeom>
            <a:noFill/>
            <a:ln cap="flat" cmpd="sng" w="2857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389" name="Google Shape;389;p17"/>
            <p:cNvSpPr/>
            <p:nvPr/>
          </p:nvSpPr>
          <p:spPr>
            <a:xfrm rot="10800000">
              <a:off x="7044213" y="1003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0" name="Google Shape;390;p17"/>
            <p:cNvSpPr/>
            <p:nvPr/>
          </p:nvSpPr>
          <p:spPr>
            <a:xfrm rot="10800000">
              <a:off x="8468038" y="2826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91" name="Google Shape;391;p17"/>
          <p:cNvGrpSpPr/>
          <p:nvPr/>
        </p:nvGrpSpPr>
        <p:grpSpPr>
          <a:xfrm rot="-3462987">
            <a:off x="7981343" y="3512210"/>
            <a:ext cx="477816" cy="2119587"/>
            <a:chOff x="7217125" y="3042925"/>
            <a:chExt cx="477825" cy="2119625"/>
          </a:xfrm>
        </p:grpSpPr>
        <p:grpSp>
          <p:nvGrpSpPr>
            <p:cNvPr id="392" name="Google Shape;392;p17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393" name="Google Shape;393;p17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394" name="Google Shape;394;p17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5" name="Google Shape;395;p17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6" name="Google Shape;396;p17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97" name="Google Shape;397;p17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398" name="Google Shape;398;p17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99" name="Google Shape;399;p17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0" name="Google Shape;400;p17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1" name="Google Shape;401;p17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402" name="Google Shape;402;p17"/>
          <p:cNvGrpSpPr/>
          <p:nvPr/>
        </p:nvGrpSpPr>
        <p:grpSpPr>
          <a:xfrm rot="5400000">
            <a:off x="764650" y="2421438"/>
            <a:ext cx="2295275" cy="2846088"/>
            <a:chOff x="6065825" y="2251050"/>
            <a:chExt cx="2295275" cy="2846088"/>
          </a:xfrm>
        </p:grpSpPr>
        <p:grpSp>
          <p:nvGrpSpPr>
            <p:cNvPr id="403" name="Google Shape;403;p17"/>
            <p:cNvGrpSpPr/>
            <p:nvPr/>
          </p:nvGrpSpPr>
          <p:grpSpPr>
            <a:xfrm>
              <a:off x="6065825" y="2251063"/>
              <a:ext cx="2295275" cy="2846075"/>
              <a:chOff x="1673050" y="1809050"/>
              <a:chExt cx="2295275" cy="2846075"/>
            </a:xfrm>
          </p:grpSpPr>
          <p:sp>
            <p:nvSpPr>
              <p:cNvPr id="404" name="Google Shape;404;p17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405" name="Google Shape;405;p17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406" name="Google Shape;406;p17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7" name="Google Shape;407;p17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8" name="Google Shape;408;p17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9" name="Google Shape;409;p17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0" name="Google Shape;410;p17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1" name="Google Shape;411;p17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2" name="Google Shape;412;p17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3" name="Google Shape;413;p17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4" name="Google Shape;414;p17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5" name="Google Shape;415;p17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6" name="Google Shape;416;p17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7" name="Google Shape;417;p17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18" name="Google Shape;418;p17"/>
            <p:cNvGrpSpPr/>
            <p:nvPr/>
          </p:nvGrpSpPr>
          <p:grpSpPr>
            <a:xfrm>
              <a:off x="6065825" y="2251050"/>
              <a:ext cx="2295275" cy="2846075"/>
              <a:chOff x="1673050" y="1809050"/>
              <a:chExt cx="2295275" cy="2846075"/>
            </a:xfrm>
          </p:grpSpPr>
          <p:sp>
            <p:nvSpPr>
              <p:cNvPr id="419" name="Google Shape;419;p17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420" name="Google Shape;420;p17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421" name="Google Shape;421;p17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2" name="Google Shape;422;p17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3" name="Google Shape;423;p17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4" name="Google Shape;424;p17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5" name="Google Shape;425;p17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6" name="Google Shape;426;p17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7" name="Google Shape;427;p17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8" name="Google Shape;428;p17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9" name="Google Shape;429;p17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0" name="Google Shape;430;p17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1" name="Google Shape;431;p17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2" name="Google Shape;432;p17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18"/>
          <p:cNvSpPr txBox="1"/>
          <p:nvPr>
            <p:ph type="ctrTitle"/>
          </p:nvPr>
        </p:nvSpPr>
        <p:spPr>
          <a:xfrm>
            <a:off x="5501204" y="2900309"/>
            <a:ext cx="1782900" cy="430200"/>
          </a:xfrm>
          <a:prstGeom prst="rect">
            <a:avLst/>
          </a:prstGeom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/>
        </p:txBody>
      </p:sp>
      <p:sp>
        <p:nvSpPr>
          <p:cNvPr id="435" name="Google Shape;435;p18"/>
          <p:cNvSpPr txBox="1"/>
          <p:nvPr>
            <p:ph idx="1" type="subTitle"/>
          </p:nvPr>
        </p:nvSpPr>
        <p:spPr>
          <a:xfrm>
            <a:off x="5029855" y="3134285"/>
            <a:ext cx="2725500" cy="111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sp>
        <p:nvSpPr>
          <p:cNvPr id="436" name="Google Shape;436;p18"/>
          <p:cNvSpPr txBox="1"/>
          <p:nvPr>
            <p:ph idx="2" type="subTitle"/>
          </p:nvPr>
        </p:nvSpPr>
        <p:spPr>
          <a:xfrm>
            <a:off x="1388645" y="3134285"/>
            <a:ext cx="2725500" cy="111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sp>
        <p:nvSpPr>
          <p:cNvPr id="437" name="Google Shape;437;p18"/>
          <p:cNvSpPr txBox="1"/>
          <p:nvPr>
            <p:ph idx="3" type="ctrTitle"/>
          </p:nvPr>
        </p:nvSpPr>
        <p:spPr>
          <a:xfrm>
            <a:off x="1859995" y="2900300"/>
            <a:ext cx="1782900" cy="430200"/>
          </a:xfrm>
          <a:prstGeom prst="rect">
            <a:avLst/>
          </a:prstGeom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/>
        </p:txBody>
      </p:sp>
      <p:sp>
        <p:nvSpPr>
          <p:cNvPr id="438" name="Google Shape;438;p18"/>
          <p:cNvSpPr txBox="1"/>
          <p:nvPr>
            <p:ph idx="4"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439" name="Google Shape;439;p18"/>
          <p:cNvGrpSpPr/>
          <p:nvPr/>
        </p:nvGrpSpPr>
        <p:grpSpPr>
          <a:xfrm>
            <a:off x="8656225" y="1965263"/>
            <a:ext cx="162000" cy="162013"/>
            <a:chOff x="5424775" y="4064488"/>
            <a:chExt cx="162000" cy="162013"/>
          </a:xfrm>
        </p:grpSpPr>
        <p:sp>
          <p:nvSpPr>
            <p:cNvPr id="440" name="Google Shape;440;p18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1" name="Google Shape;441;p18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42" name="Google Shape;442;p18"/>
          <p:cNvGrpSpPr/>
          <p:nvPr/>
        </p:nvGrpSpPr>
        <p:grpSpPr>
          <a:xfrm rot="-2165509">
            <a:off x="7630020" y="55137"/>
            <a:ext cx="1152412" cy="874066"/>
            <a:chOff x="7425025" y="-24687"/>
            <a:chExt cx="1152375" cy="874038"/>
          </a:xfrm>
        </p:grpSpPr>
        <p:grpSp>
          <p:nvGrpSpPr>
            <p:cNvPr id="443" name="Google Shape;443;p18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444" name="Google Shape;444;p18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445" name="Google Shape;445;p18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6" name="Google Shape;446;p18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7" name="Google Shape;447;p18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8" name="Google Shape;448;p18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49" name="Google Shape;449;p18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450" name="Google Shape;450;p18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451" name="Google Shape;451;p18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2" name="Google Shape;452;p18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3" name="Google Shape;453;p18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4" name="Google Shape;454;p18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455" name="Google Shape;455;p18"/>
          <p:cNvGrpSpPr/>
          <p:nvPr/>
        </p:nvGrpSpPr>
        <p:grpSpPr>
          <a:xfrm rot="1789724">
            <a:off x="49886" y="275121"/>
            <a:ext cx="1019231" cy="1556234"/>
            <a:chOff x="2083125" y="752613"/>
            <a:chExt cx="1019250" cy="1556263"/>
          </a:xfrm>
        </p:grpSpPr>
        <p:grpSp>
          <p:nvGrpSpPr>
            <p:cNvPr id="456" name="Google Shape;456;p18"/>
            <p:cNvGrpSpPr/>
            <p:nvPr/>
          </p:nvGrpSpPr>
          <p:grpSpPr>
            <a:xfrm>
              <a:off x="2083125" y="752625"/>
              <a:ext cx="1019250" cy="1556250"/>
              <a:chOff x="2083125" y="752625"/>
              <a:chExt cx="1019250" cy="1556250"/>
            </a:xfrm>
          </p:grpSpPr>
          <p:sp>
            <p:nvSpPr>
              <p:cNvPr id="457" name="Google Shape;457;p18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458" name="Google Shape;458;p18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9" name="Google Shape;459;p18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0" name="Google Shape;460;p18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1" name="Google Shape;461;p18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2" name="Google Shape;462;p18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3" name="Google Shape;463;p18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4" name="Google Shape;464;p18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65" name="Google Shape;465;p18"/>
            <p:cNvGrpSpPr/>
            <p:nvPr/>
          </p:nvGrpSpPr>
          <p:grpSpPr>
            <a:xfrm>
              <a:off x="2083125" y="752613"/>
              <a:ext cx="1019250" cy="1556250"/>
              <a:chOff x="2083125" y="752625"/>
              <a:chExt cx="1019250" cy="1556250"/>
            </a:xfrm>
          </p:grpSpPr>
          <p:sp>
            <p:nvSpPr>
              <p:cNvPr id="466" name="Google Shape;466;p18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467" name="Google Shape;467;p18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8" name="Google Shape;468;p18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9" name="Google Shape;469;p18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0" name="Google Shape;470;p18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1" name="Google Shape;471;p18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2" name="Google Shape;472;p18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3" name="Google Shape;473;p18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474" name="Google Shape;474;p18"/>
          <p:cNvGrpSpPr/>
          <p:nvPr/>
        </p:nvGrpSpPr>
        <p:grpSpPr>
          <a:xfrm rot="-4076658">
            <a:off x="7310620" y="3889193"/>
            <a:ext cx="1525618" cy="1085215"/>
            <a:chOff x="3536500" y="69738"/>
            <a:chExt cx="1525650" cy="1085238"/>
          </a:xfrm>
        </p:grpSpPr>
        <p:grpSp>
          <p:nvGrpSpPr>
            <p:cNvPr id="475" name="Google Shape;475;p18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476" name="Google Shape;476;p18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477" name="Google Shape;477;p18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478" name="Google Shape;478;p18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9" name="Google Shape;479;p18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0" name="Google Shape;480;p18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1" name="Google Shape;481;p18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2" name="Google Shape;482;p18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3" name="Google Shape;483;p18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84" name="Google Shape;484;p18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485" name="Google Shape;485;p18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486" name="Google Shape;486;p18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487" name="Google Shape;487;p18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8" name="Google Shape;488;p18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9" name="Google Shape;489;p18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0" name="Google Shape;490;p18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1" name="Google Shape;491;p18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2" name="Google Shape;492;p18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493" name="Google Shape;493;p18"/>
          <p:cNvGrpSpPr/>
          <p:nvPr/>
        </p:nvGrpSpPr>
        <p:grpSpPr>
          <a:xfrm rot="-852224">
            <a:off x="-182218" y="3491021"/>
            <a:ext cx="1483424" cy="1405392"/>
            <a:chOff x="-187100" y="291025"/>
            <a:chExt cx="1882050" cy="1783050"/>
          </a:xfrm>
        </p:grpSpPr>
        <p:grpSp>
          <p:nvGrpSpPr>
            <p:cNvPr id="494" name="Google Shape;494;p18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495" name="Google Shape;495;p18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496" name="Google Shape;496;p18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7" name="Google Shape;497;p18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8" name="Google Shape;498;p18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9" name="Google Shape;499;p18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0" name="Google Shape;500;p18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1" name="Google Shape;501;p18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02" name="Google Shape;502;p18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503" name="Google Shape;503;p18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504" name="Google Shape;504;p18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5" name="Google Shape;505;p18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6" name="Google Shape;506;p18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7" name="Google Shape;507;p18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8" name="Google Shape;508;p18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9" name="Google Shape;509;p18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510" name="Google Shape;510;p18"/>
          <p:cNvGrpSpPr/>
          <p:nvPr/>
        </p:nvGrpSpPr>
        <p:grpSpPr>
          <a:xfrm>
            <a:off x="4320700" y="4724238"/>
            <a:ext cx="162000" cy="162013"/>
            <a:chOff x="5424775" y="4064488"/>
            <a:chExt cx="162000" cy="162013"/>
          </a:xfrm>
        </p:grpSpPr>
        <p:sp>
          <p:nvSpPr>
            <p:cNvPr id="511" name="Google Shape;511;p18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" name="Google Shape;512;p18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13" name="Google Shape;513;p18"/>
          <p:cNvGrpSpPr/>
          <p:nvPr/>
        </p:nvGrpSpPr>
        <p:grpSpPr>
          <a:xfrm>
            <a:off x="359625" y="3034388"/>
            <a:ext cx="162000" cy="162013"/>
            <a:chOff x="5424775" y="4064488"/>
            <a:chExt cx="162000" cy="162013"/>
          </a:xfrm>
        </p:grpSpPr>
        <p:sp>
          <p:nvSpPr>
            <p:cNvPr id="514" name="Google Shape;514;p18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" name="Google Shape;515;p18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19"/>
          <p:cNvSpPr txBox="1"/>
          <p:nvPr>
            <p:ph type="ctrTitle"/>
          </p:nvPr>
        </p:nvSpPr>
        <p:spPr>
          <a:xfrm>
            <a:off x="851625" y="540650"/>
            <a:ext cx="77802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518" name="Google Shape;518;p19"/>
          <p:cNvGrpSpPr/>
          <p:nvPr/>
        </p:nvGrpSpPr>
        <p:grpSpPr>
          <a:xfrm>
            <a:off x="8700050" y="378638"/>
            <a:ext cx="162000" cy="162013"/>
            <a:chOff x="5424775" y="4064488"/>
            <a:chExt cx="162000" cy="162013"/>
          </a:xfrm>
        </p:grpSpPr>
        <p:sp>
          <p:nvSpPr>
            <p:cNvPr id="519" name="Google Shape;519;p19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0" name="Google Shape;520;p19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21" name="Google Shape;521;p19"/>
          <p:cNvGrpSpPr/>
          <p:nvPr/>
        </p:nvGrpSpPr>
        <p:grpSpPr>
          <a:xfrm rot="4023794">
            <a:off x="-533952" y="4134993"/>
            <a:ext cx="1152331" cy="874004"/>
            <a:chOff x="7425025" y="-24687"/>
            <a:chExt cx="1152375" cy="874038"/>
          </a:xfrm>
        </p:grpSpPr>
        <p:grpSp>
          <p:nvGrpSpPr>
            <p:cNvPr id="522" name="Google Shape;522;p19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523" name="Google Shape;523;p19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524" name="Google Shape;524;p19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25" name="Google Shape;525;p19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26" name="Google Shape;526;p19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27" name="Google Shape;527;p19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28" name="Google Shape;528;p19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529" name="Google Shape;529;p19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530" name="Google Shape;530;p19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1" name="Google Shape;531;p19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2" name="Google Shape;532;p19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3" name="Google Shape;533;p19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534" name="Google Shape;534;p19"/>
          <p:cNvGrpSpPr/>
          <p:nvPr/>
        </p:nvGrpSpPr>
        <p:grpSpPr>
          <a:xfrm rot="4804002">
            <a:off x="-133154" y="28888"/>
            <a:ext cx="1525636" cy="1085227"/>
            <a:chOff x="3536500" y="69738"/>
            <a:chExt cx="1525650" cy="1085238"/>
          </a:xfrm>
        </p:grpSpPr>
        <p:grpSp>
          <p:nvGrpSpPr>
            <p:cNvPr id="535" name="Google Shape;535;p19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536" name="Google Shape;536;p19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537" name="Google Shape;537;p19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538" name="Google Shape;538;p19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9" name="Google Shape;539;p19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0" name="Google Shape;540;p19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1" name="Google Shape;541;p19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2" name="Google Shape;542;p19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3" name="Google Shape;543;p19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44" name="Google Shape;544;p19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545" name="Google Shape;545;p19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546" name="Google Shape;546;p19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547" name="Google Shape;547;p19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8" name="Google Shape;548;p19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9" name="Google Shape;549;p19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0" name="Google Shape;550;p19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1" name="Google Shape;551;p19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2" name="Google Shape;552;p19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553" name="Google Shape;553;p19"/>
          <p:cNvGrpSpPr/>
          <p:nvPr/>
        </p:nvGrpSpPr>
        <p:grpSpPr>
          <a:xfrm rot="-5400000">
            <a:off x="8001013" y="3777434"/>
            <a:ext cx="477825" cy="2119625"/>
            <a:chOff x="7217125" y="3042925"/>
            <a:chExt cx="477825" cy="2119625"/>
          </a:xfrm>
        </p:grpSpPr>
        <p:grpSp>
          <p:nvGrpSpPr>
            <p:cNvPr id="554" name="Google Shape;554;p19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555" name="Google Shape;555;p19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556" name="Google Shape;556;p19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7" name="Google Shape;557;p19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8" name="Google Shape;558;p19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59" name="Google Shape;559;p19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560" name="Google Shape;560;p19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561" name="Google Shape;561;p19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2" name="Google Shape;562;p19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3" name="Google Shape;563;p19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20"/>
          <p:cNvSpPr txBox="1"/>
          <p:nvPr>
            <p:ph idx="1" type="body"/>
          </p:nvPr>
        </p:nvSpPr>
        <p:spPr>
          <a:xfrm>
            <a:off x="800100" y="1168000"/>
            <a:ext cx="7543800" cy="340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2921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200"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Font typeface="Nunito Light"/>
              <a:buChar char="■"/>
              <a:defRPr/>
            </a:lvl3pPr>
            <a:lvl4pPr indent="-292100" lvl="3" marL="1828800" rtl="0">
              <a:spcBef>
                <a:spcPts val="1600"/>
              </a:spcBef>
              <a:spcAft>
                <a:spcPts val="0"/>
              </a:spcAft>
              <a:buSzPts val="1000"/>
              <a:buFont typeface="Nunito Light"/>
              <a:buChar char="●"/>
              <a:defRPr/>
            </a:lvl4pPr>
            <a:lvl5pPr indent="-292100" lvl="4" marL="2286000" rtl="0">
              <a:spcBef>
                <a:spcPts val="1600"/>
              </a:spcBef>
              <a:spcAft>
                <a:spcPts val="0"/>
              </a:spcAft>
              <a:buSzPts val="1000"/>
              <a:buFont typeface="Nunito Light"/>
              <a:buChar char="○"/>
              <a:defRPr/>
            </a:lvl5pPr>
            <a:lvl6pPr indent="-292100" lvl="5" marL="2743200" rtl="0">
              <a:spcBef>
                <a:spcPts val="1600"/>
              </a:spcBef>
              <a:spcAft>
                <a:spcPts val="0"/>
              </a:spcAft>
              <a:buSzPts val="1000"/>
              <a:buFont typeface="Nunito Light"/>
              <a:buChar char="■"/>
              <a:defRPr/>
            </a:lvl6pPr>
            <a:lvl7pPr indent="-292100" lvl="6" marL="3200400" rtl="0">
              <a:spcBef>
                <a:spcPts val="1600"/>
              </a:spcBef>
              <a:spcAft>
                <a:spcPts val="0"/>
              </a:spcAft>
              <a:buSzPts val="1000"/>
              <a:buFont typeface="Nunito Light"/>
              <a:buChar char="●"/>
              <a:defRPr/>
            </a:lvl7pPr>
            <a:lvl8pPr indent="-292100" lvl="7" marL="3657600" rtl="0">
              <a:spcBef>
                <a:spcPts val="1600"/>
              </a:spcBef>
              <a:spcAft>
                <a:spcPts val="0"/>
              </a:spcAft>
              <a:buSzPts val="1000"/>
              <a:buFont typeface="Nunito Light"/>
              <a:buChar char="○"/>
              <a:defRPr/>
            </a:lvl8pPr>
            <a:lvl9pPr indent="-292100" lvl="8" marL="4114800" rtl="0">
              <a:spcBef>
                <a:spcPts val="1600"/>
              </a:spcBef>
              <a:spcAft>
                <a:spcPts val="1600"/>
              </a:spcAft>
              <a:buSzPts val="1000"/>
              <a:buFont typeface="Nunito Light"/>
              <a:buChar char="■"/>
              <a:defRPr/>
            </a:lvl9pPr>
          </a:lstStyle>
          <a:p/>
        </p:txBody>
      </p:sp>
      <p:sp>
        <p:nvSpPr>
          <p:cNvPr id="566" name="Google Shape;566;p20"/>
          <p:cNvSpPr txBox="1"/>
          <p:nvPr>
            <p:ph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567" name="Google Shape;567;p20"/>
          <p:cNvGrpSpPr/>
          <p:nvPr/>
        </p:nvGrpSpPr>
        <p:grpSpPr>
          <a:xfrm>
            <a:off x="8262900" y="388238"/>
            <a:ext cx="162000" cy="162013"/>
            <a:chOff x="5424775" y="4064488"/>
            <a:chExt cx="162000" cy="162013"/>
          </a:xfrm>
        </p:grpSpPr>
        <p:sp>
          <p:nvSpPr>
            <p:cNvPr id="568" name="Google Shape;568;p20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" name="Google Shape;569;p20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70" name="Google Shape;570;p20"/>
          <p:cNvGrpSpPr/>
          <p:nvPr/>
        </p:nvGrpSpPr>
        <p:grpSpPr>
          <a:xfrm>
            <a:off x="143350" y="4663613"/>
            <a:ext cx="1152375" cy="874038"/>
            <a:chOff x="7425025" y="-24687"/>
            <a:chExt cx="1152375" cy="874038"/>
          </a:xfrm>
        </p:grpSpPr>
        <p:grpSp>
          <p:nvGrpSpPr>
            <p:cNvPr id="571" name="Google Shape;571;p20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572" name="Google Shape;572;p20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573" name="Google Shape;573;p20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4" name="Google Shape;574;p20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5" name="Google Shape;575;p20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6" name="Google Shape;576;p20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77" name="Google Shape;577;p20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578" name="Google Shape;578;p20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579" name="Google Shape;579;p20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0" name="Google Shape;580;p20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1" name="Google Shape;581;p20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2" name="Google Shape;582;p20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583" name="Google Shape;583;p20"/>
          <p:cNvGrpSpPr/>
          <p:nvPr/>
        </p:nvGrpSpPr>
        <p:grpSpPr>
          <a:xfrm rot="-866339">
            <a:off x="7219975" y="3081579"/>
            <a:ext cx="1797750" cy="2229169"/>
            <a:chOff x="6065825" y="2251050"/>
            <a:chExt cx="2295275" cy="2846088"/>
          </a:xfrm>
        </p:grpSpPr>
        <p:grpSp>
          <p:nvGrpSpPr>
            <p:cNvPr id="584" name="Google Shape;584;p20"/>
            <p:cNvGrpSpPr/>
            <p:nvPr/>
          </p:nvGrpSpPr>
          <p:grpSpPr>
            <a:xfrm>
              <a:off x="6065825" y="2251063"/>
              <a:ext cx="2295275" cy="2846075"/>
              <a:chOff x="1673050" y="1809050"/>
              <a:chExt cx="2295275" cy="2846075"/>
            </a:xfrm>
          </p:grpSpPr>
          <p:sp>
            <p:nvSpPr>
              <p:cNvPr id="585" name="Google Shape;585;p20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586" name="Google Shape;586;p20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587" name="Google Shape;587;p20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8" name="Google Shape;588;p20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9" name="Google Shape;589;p20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0" name="Google Shape;590;p20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1" name="Google Shape;591;p20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2" name="Google Shape;592;p20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3" name="Google Shape;593;p20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4" name="Google Shape;594;p20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5" name="Google Shape;595;p20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6" name="Google Shape;596;p20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7" name="Google Shape;597;p20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8" name="Google Shape;598;p20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99" name="Google Shape;599;p20"/>
            <p:cNvGrpSpPr/>
            <p:nvPr/>
          </p:nvGrpSpPr>
          <p:grpSpPr>
            <a:xfrm>
              <a:off x="6065825" y="2251050"/>
              <a:ext cx="2295275" cy="2846075"/>
              <a:chOff x="1673050" y="1809050"/>
              <a:chExt cx="2295275" cy="2846075"/>
            </a:xfrm>
          </p:grpSpPr>
          <p:sp>
            <p:nvSpPr>
              <p:cNvPr id="600" name="Google Shape;600;p20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601" name="Google Shape;601;p20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602" name="Google Shape;602;p20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3" name="Google Shape;603;p20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4" name="Google Shape;604;p20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5" name="Google Shape;605;p20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6" name="Google Shape;606;p20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7" name="Google Shape;607;p20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8" name="Google Shape;608;p20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9" name="Google Shape;609;p20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0" name="Google Shape;610;p20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1" name="Google Shape;611;p20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2" name="Google Shape;612;p20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3" name="Google Shape;613;p20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614" name="Google Shape;614;p20"/>
          <p:cNvGrpSpPr/>
          <p:nvPr/>
        </p:nvGrpSpPr>
        <p:grpSpPr>
          <a:xfrm rot="4804002">
            <a:off x="-133154" y="28888"/>
            <a:ext cx="1525636" cy="1085227"/>
            <a:chOff x="3536500" y="69738"/>
            <a:chExt cx="1525650" cy="1085238"/>
          </a:xfrm>
        </p:grpSpPr>
        <p:grpSp>
          <p:nvGrpSpPr>
            <p:cNvPr id="615" name="Google Shape;615;p20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616" name="Google Shape;616;p20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617" name="Google Shape;617;p20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618" name="Google Shape;618;p20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9" name="Google Shape;619;p20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0" name="Google Shape;620;p20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1" name="Google Shape;621;p20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2" name="Google Shape;622;p20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3" name="Google Shape;623;p20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624" name="Google Shape;624;p20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625" name="Google Shape;625;p20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626" name="Google Shape;626;p20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627" name="Google Shape;627;p20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8" name="Google Shape;628;p20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9" name="Google Shape;629;p20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0" name="Google Shape;630;p20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1" name="Google Shape;631;p20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2" name="Google Shape;632;p20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633" name="Google Shape;633;p20"/>
          <p:cNvGrpSpPr/>
          <p:nvPr/>
        </p:nvGrpSpPr>
        <p:grpSpPr>
          <a:xfrm>
            <a:off x="321025" y="3630038"/>
            <a:ext cx="162000" cy="162013"/>
            <a:chOff x="5424775" y="4064488"/>
            <a:chExt cx="162000" cy="162013"/>
          </a:xfrm>
        </p:grpSpPr>
        <p:sp>
          <p:nvSpPr>
            <p:cNvPr id="634" name="Google Shape;634;p20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5" name="Google Shape;635;p20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21"/>
          <p:cNvSpPr txBox="1"/>
          <p:nvPr>
            <p:ph type="title"/>
          </p:nvPr>
        </p:nvSpPr>
        <p:spPr>
          <a:xfrm>
            <a:off x="1601100" y="1529000"/>
            <a:ext cx="5941800" cy="2453400"/>
          </a:xfrm>
          <a:prstGeom prst="rect">
            <a:avLst/>
          </a:prstGeom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 sz="72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 sz="4000">
                <a:solidFill>
                  <a:schemeClr val="l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 sz="4000">
                <a:solidFill>
                  <a:schemeClr val="l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 sz="4000">
                <a:solidFill>
                  <a:schemeClr val="l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 sz="4000">
                <a:solidFill>
                  <a:schemeClr val="l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 sz="4000">
                <a:solidFill>
                  <a:schemeClr val="l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 sz="4000">
                <a:solidFill>
                  <a:schemeClr val="l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 sz="4000">
                <a:solidFill>
                  <a:schemeClr val="l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 sz="40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638" name="Google Shape;638;p21"/>
          <p:cNvGrpSpPr/>
          <p:nvPr/>
        </p:nvGrpSpPr>
        <p:grpSpPr>
          <a:xfrm flipH="1">
            <a:off x="6785024" y="-545725"/>
            <a:ext cx="1882050" cy="1783050"/>
            <a:chOff x="-187100" y="291025"/>
            <a:chExt cx="1882050" cy="1783050"/>
          </a:xfrm>
        </p:grpSpPr>
        <p:grpSp>
          <p:nvGrpSpPr>
            <p:cNvPr id="639" name="Google Shape;639;p21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640" name="Google Shape;640;p21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641" name="Google Shape;641;p21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2" name="Google Shape;642;p21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3" name="Google Shape;643;p21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4" name="Google Shape;644;p21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5" name="Google Shape;645;p21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6" name="Google Shape;646;p21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647" name="Google Shape;647;p21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648" name="Google Shape;648;p21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649" name="Google Shape;649;p21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50" name="Google Shape;650;p21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51" name="Google Shape;651;p21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52" name="Google Shape;652;p21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53" name="Google Shape;653;p21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54" name="Google Shape;654;p21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655" name="Google Shape;655;p21"/>
          <p:cNvGrpSpPr/>
          <p:nvPr/>
        </p:nvGrpSpPr>
        <p:grpSpPr>
          <a:xfrm flipH="1">
            <a:off x="8875099" y="3828000"/>
            <a:ext cx="216300" cy="216300"/>
            <a:chOff x="113450" y="3828000"/>
            <a:chExt cx="216300" cy="216300"/>
          </a:xfrm>
        </p:grpSpPr>
        <p:sp>
          <p:nvSpPr>
            <p:cNvPr id="656" name="Google Shape;656;p21"/>
            <p:cNvSpPr/>
            <p:nvPr/>
          </p:nvSpPr>
          <p:spPr>
            <a:xfrm>
              <a:off x="113450" y="38280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7" name="Google Shape;657;p21"/>
            <p:cNvSpPr/>
            <p:nvPr/>
          </p:nvSpPr>
          <p:spPr>
            <a:xfrm>
              <a:off x="113450" y="38280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58" name="Google Shape;658;p21"/>
          <p:cNvGrpSpPr/>
          <p:nvPr/>
        </p:nvGrpSpPr>
        <p:grpSpPr>
          <a:xfrm flipH="1" rot="-2499097">
            <a:off x="5895896" y="3638471"/>
            <a:ext cx="1640126" cy="1823655"/>
            <a:chOff x="901725" y="3399375"/>
            <a:chExt cx="1640125" cy="1823654"/>
          </a:xfrm>
        </p:grpSpPr>
        <p:grpSp>
          <p:nvGrpSpPr>
            <p:cNvPr id="659" name="Google Shape;659;p21"/>
            <p:cNvGrpSpPr/>
            <p:nvPr/>
          </p:nvGrpSpPr>
          <p:grpSpPr>
            <a:xfrm>
              <a:off x="901725" y="3399375"/>
              <a:ext cx="1640125" cy="1823654"/>
              <a:chOff x="901725" y="3399375"/>
              <a:chExt cx="1640125" cy="1823654"/>
            </a:xfrm>
          </p:grpSpPr>
          <p:sp>
            <p:nvSpPr>
              <p:cNvPr id="660" name="Google Shape;660;p21"/>
              <p:cNvSpPr/>
              <p:nvPr/>
            </p:nvSpPr>
            <p:spPr>
              <a:xfrm>
                <a:off x="985519" y="3498679"/>
                <a:ext cx="1468175" cy="1724350"/>
              </a:xfrm>
              <a:custGeom>
                <a:rect b="b" l="l" r="r" t="t"/>
                <a:pathLst>
                  <a:path extrusionOk="0" h="68974" w="58727">
                    <a:moveTo>
                      <a:pt x="157" y="60573"/>
                    </a:moveTo>
                    <a:lnTo>
                      <a:pt x="57544" y="0"/>
                    </a:lnTo>
                    <a:lnTo>
                      <a:pt x="58727" y="68974"/>
                    </a:lnTo>
                    <a:lnTo>
                      <a:pt x="0" y="6069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661" name="Google Shape;661;p21"/>
              <p:cNvSpPr/>
              <p:nvPr/>
            </p:nvSpPr>
            <p:spPr>
              <a:xfrm>
                <a:off x="2325550" y="33993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62" name="Google Shape;662;p21"/>
              <p:cNvSpPr/>
              <p:nvPr/>
            </p:nvSpPr>
            <p:spPr>
              <a:xfrm>
                <a:off x="901725" y="49118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663" name="Google Shape;663;p21"/>
            <p:cNvGrpSpPr/>
            <p:nvPr/>
          </p:nvGrpSpPr>
          <p:grpSpPr>
            <a:xfrm>
              <a:off x="901725" y="3399375"/>
              <a:ext cx="1640125" cy="1823654"/>
              <a:chOff x="901725" y="3399375"/>
              <a:chExt cx="1640125" cy="1823654"/>
            </a:xfrm>
          </p:grpSpPr>
          <p:sp>
            <p:nvSpPr>
              <p:cNvPr id="664" name="Google Shape;664;p21"/>
              <p:cNvSpPr/>
              <p:nvPr/>
            </p:nvSpPr>
            <p:spPr>
              <a:xfrm>
                <a:off x="982316" y="3498679"/>
                <a:ext cx="1471400" cy="1724350"/>
              </a:xfrm>
              <a:custGeom>
                <a:rect b="b" l="l" r="r" t="t"/>
                <a:pathLst>
                  <a:path extrusionOk="0" h="68974" w="58856">
                    <a:moveTo>
                      <a:pt x="0" y="60696"/>
                    </a:moveTo>
                    <a:lnTo>
                      <a:pt x="57672" y="0"/>
                    </a:lnTo>
                    <a:lnTo>
                      <a:pt x="58856" y="68974"/>
                    </a:lnTo>
                    <a:lnTo>
                      <a:pt x="128" y="6069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665" name="Google Shape;665;p21"/>
              <p:cNvSpPr/>
              <p:nvPr/>
            </p:nvSpPr>
            <p:spPr>
              <a:xfrm>
                <a:off x="2325550" y="33993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66" name="Google Shape;666;p21"/>
              <p:cNvSpPr/>
              <p:nvPr/>
            </p:nvSpPr>
            <p:spPr>
              <a:xfrm>
                <a:off x="901725" y="49118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667" name="Google Shape;667;p21"/>
          <p:cNvGrpSpPr/>
          <p:nvPr/>
        </p:nvGrpSpPr>
        <p:grpSpPr>
          <a:xfrm flipH="1" rot="4701855">
            <a:off x="973558" y="3139442"/>
            <a:ext cx="636108" cy="2821725"/>
            <a:chOff x="7217125" y="3042925"/>
            <a:chExt cx="477825" cy="2119625"/>
          </a:xfrm>
        </p:grpSpPr>
        <p:grpSp>
          <p:nvGrpSpPr>
            <p:cNvPr id="668" name="Google Shape;668;p21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669" name="Google Shape;669;p21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670" name="Google Shape;670;p21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1" name="Google Shape;671;p21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2" name="Google Shape;672;p21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673" name="Google Shape;673;p21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674" name="Google Shape;674;p21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675" name="Google Shape;675;p21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6" name="Google Shape;676;p21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7" name="Google Shape;677;p21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678" name="Google Shape;678;p21"/>
          <p:cNvGrpSpPr/>
          <p:nvPr/>
        </p:nvGrpSpPr>
        <p:grpSpPr>
          <a:xfrm flipH="1">
            <a:off x="387699" y="2790450"/>
            <a:ext cx="216300" cy="216300"/>
            <a:chOff x="8246800" y="2151200"/>
            <a:chExt cx="216300" cy="216300"/>
          </a:xfrm>
        </p:grpSpPr>
        <p:sp>
          <p:nvSpPr>
            <p:cNvPr id="679" name="Google Shape;679;p21"/>
            <p:cNvSpPr/>
            <p:nvPr/>
          </p:nvSpPr>
          <p:spPr>
            <a:xfrm>
              <a:off x="8246800" y="21512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0" name="Google Shape;680;p21"/>
            <p:cNvSpPr/>
            <p:nvPr/>
          </p:nvSpPr>
          <p:spPr>
            <a:xfrm>
              <a:off x="8246800" y="21512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81" name="Google Shape;681;p21"/>
          <p:cNvGrpSpPr/>
          <p:nvPr/>
        </p:nvGrpSpPr>
        <p:grpSpPr>
          <a:xfrm flipH="1">
            <a:off x="199799" y="-193866"/>
            <a:ext cx="3901750" cy="2137666"/>
            <a:chOff x="5103300" y="-193866"/>
            <a:chExt cx="3901750" cy="2137666"/>
          </a:xfrm>
        </p:grpSpPr>
        <p:grpSp>
          <p:nvGrpSpPr>
            <p:cNvPr id="682" name="Google Shape;682;p21"/>
            <p:cNvGrpSpPr/>
            <p:nvPr/>
          </p:nvGrpSpPr>
          <p:grpSpPr>
            <a:xfrm>
              <a:off x="5103300" y="-193866"/>
              <a:ext cx="3901750" cy="2137666"/>
              <a:chOff x="5103300" y="-193866"/>
              <a:chExt cx="3901750" cy="2137666"/>
            </a:xfrm>
          </p:grpSpPr>
          <p:grpSp>
            <p:nvGrpSpPr>
              <p:cNvPr id="683" name="Google Shape;683;p21"/>
              <p:cNvGrpSpPr/>
              <p:nvPr/>
            </p:nvGrpSpPr>
            <p:grpSpPr>
              <a:xfrm>
                <a:off x="5103300" y="-193866"/>
                <a:ext cx="3832975" cy="2026966"/>
                <a:chOff x="5103300" y="-193866"/>
                <a:chExt cx="3832975" cy="2026966"/>
              </a:xfrm>
            </p:grpSpPr>
            <p:sp>
              <p:nvSpPr>
                <p:cNvPr id="684" name="Google Shape;684;p21"/>
                <p:cNvSpPr/>
                <p:nvPr/>
              </p:nvSpPr>
              <p:spPr>
                <a:xfrm>
                  <a:off x="5103300" y="-39050"/>
                  <a:ext cx="3832975" cy="1872150"/>
                </a:xfrm>
                <a:custGeom>
                  <a:rect b="b" l="l" r="r" t="t"/>
                  <a:pathLst>
                    <a:path extrusionOk="0" h="74886" w="153319">
                      <a:moveTo>
                        <a:pt x="0" y="0"/>
                      </a:moveTo>
                      <a:lnTo>
                        <a:pt x="14977" y="11232"/>
                      </a:lnTo>
                      <a:lnTo>
                        <a:pt x="96366" y="47887"/>
                      </a:lnTo>
                      <a:lnTo>
                        <a:pt x="109964" y="63062"/>
                      </a:lnTo>
                      <a:lnTo>
                        <a:pt x="126321" y="74886"/>
                      </a:lnTo>
                      <a:lnTo>
                        <a:pt x="153319" y="72915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685" name="Google Shape;685;p21"/>
                <p:cNvSpPr/>
                <p:nvPr/>
              </p:nvSpPr>
              <p:spPr>
                <a:xfrm>
                  <a:off x="5926050" y="-67150"/>
                  <a:ext cx="1689875" cy="793200"/>
                </a:xfrm>
                <a:custGeom>
                  <a:rect b="b" l="l" r="r" t="t"/>
                  <a:pathLst>
                    <a:path extrusionOk="0" h="31728" w="67595">
                      <a:moveTo>
                        <a:pt x="0" y="0"/>
                      </a:moveTo>
                      <a:lnTo>
                        <a:pt x="38429" y="14189"/>
                      </a:lnTo>
                      <a:lnTo>
                        <a:pt x="67595" y="31728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686" name="Google Shape;686;p21"/>
                <p:cNvSpPr/>
                <p:nvPr/>
              </p:nvSpPr>
              <p:spPr>
                <a:xfrm>
                  <a:off x="7512450" y="-69575"/>
                  <a:ext cx="743950" cy="1221825"/>
                </a:xfrm>
                <a:custGeom>
                  <a:rect b="b" l="l" r="r" t="t"/>
                  <a:pathLst>
                    <a:path extrusionOk="0" h="48873" w="29758">
                      <a:moveTo>
                        <a:pt x="0" y="48873"/>
                      </a:moveTo>
                      <a:lnTo>
                        <a:pt x="3745" y="31728"/>
                      </a:lnTo>
                      <a:lnTo>
                        <a:pt x="29758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687" name="Google Shape;687;p21"/>
                <p:cNvSpPr/>
                <p:nvPr/>
              </p:nvSpPr>
              <p:spPr>
                <a:xfrm rot="843425">
                  <a:off x="7812999" y="-167612"/>
                  <a:ext cx="261137" cy="364592"/>
                </a:xfrm>
                <a:custGeom>
                  <a:rect b="b" l="l" r="r" t="t"/>
                  <a:pathLst>
                    <a:path extrusionOk="0" h="14583" w="10445">
                      <a:moveTo>
                        <a:pt x="0" y="0"/>
                      </a:moveTo>
                      <a:lnTo>
                        <a:pt x="10445" y="1458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</p:grpSp>
          <p:sp>
            <p:nvSpPr>
              <p:cNvPr id="688" name="Google Shape;688;p21"/>
              <p:cNvSpPr/>
              <p:nvPr/>
            </p:nvSpPr>
            <p:spPr>
              <a:xfrm>
                <a:off x="8788750" y="16930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89" name="Google Shape;689;p21"/>
              <p:cNvSpPr/>
              <p:nvPr/>
            </p:nvSpPr>
            <p:spPr>
              <a:xfrm>
                <a:off x="8172900" y="17275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0" name="Google Shape;690;p21"/>
              <p:cNvSpPr/>
              <p:nvPr/>
            </p:nvSpPr>
            <p:spPr>
              <a:xfrm>
                <a:off x="7897025" y="967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1" name="Google Shape;691;p21"/>
              <p:cNvSpPr/>
              <p:nvPr/>
            </p:nvSpPr>
            <p:spPr>
              <a:xfrm>
                <a:off x="6758950" y="1903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2" name="Google Shape;692;p21"/>
              <p:cNvSpPr/>
              <p:nvPr/>
            </p:nvSpPr>
            <p:spPr>
              <a:xfrm>
                <a:off x="7808150" y="14785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3" name="Google Shape;693;p21"/>
              <p:cNvSpPr/>
              <p:nvPr/>
            </p:nvSpPr>
            <p:spPr>
              <a:xfrm>
                <a:off x="7419125" y="1087025"/>
                <a:ext cx="182100" cy="182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4" name="Google Shape;694;p21"/>
              <p:cNvSpPr/>
              <p:nvPr/>
            </p:nvSpPr>
            <p:spPr>
              <a:xfrm>
                <a:off x="7551950" y="65580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5" name="Google Shape;695;p21"/>
              <p:cNvSpPr/>
              <p:nvPr/>
            </p:nvSpPr>
            <p:spPr>
              <a:xfrm>
                <a:off x="6473000" y="6508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6" name="Google Shape;696;p21"/>
              <p:cNvSpPr/>
              <p:nvPr/>
            </p:nvSpPr>
            <p:spPr>
              <a:xfrm>
                <a:off x="5418675" y="163125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7" name="Google Shape;697;p21"/>
              <p:cNvSpPr/>
              <p:nvPr/>
            </p:nvSpPr>
            <p:spPr>
              <a:xfrm rot="283934">
                <a:off x="6596289" y="-122138"/>
                <a:ext cx="261127" cy="364578"/>
              </a:xfrm>
              <a:custGeom>
                <a:rect b="b" l="l" r="r" t="t"/>
                <a:pathLst>
                  <a:path extrusionOk="0" h="14583" w="10445">
                    <a:moveTo>
                      <a:pt x="0" y="0"/>
                    </a:moveTo>
                    <a:lnTo>
                      <a:pt x="10445" y="1458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</p:grpSp>
        <p:grpSp>
          <p:nvGrpSpPr>
            <p:cNvPr id="698" name="Google Shape;698;p21"/>
            <p:cNvGrpSpPr/>
            <p:nvPr/>
          </p:nvGrpSpPr>
          <p:grpSpPr>
            <a:xfrm>
              <a:off x="5103300" y="-193866"/>
              <a:ext cx="3901750" cy="2137666"/>
              <a:chOff x="5103300" y="-193866"/>
              <a:chExt cx="3901750" cy="2137666"/>
            </a:xfrm>
          </p:grpSpPr>
          <p:grpSp>
            <p:nvGrpSpPr>
              <p:cNvPr id="699" name="Google Shape;699;p21"/>
              <p:cNvGrpSpPr/>
              <p:nvPr/>
            </p:nvGrpSpPr>
            <p:grpSpPr>
              <a:xfrm>
                <a:off x="5103300" y="-193866"/>
                <a:ext cx="3832975" cy="2026966"/>
                <a:chOff x="5103300" y="-193866"/>
                <a:chExt cx="3832975" cy="2026966"/>
              </a:xfrm>
            </p:grpSpPr>
            <p:sp>
              <p:nvSpPr>
                <p:cNvPr id="700" name="Google Shape;700;p21"/>
                <p:cNvSpPr/>
                <p:nvPr/>
              </p:nvSpPr>
              <p:spPr>
                <a:xfrm>
                  <a:off x="5103300" y="-39050"/>
                  <a:ext cx="3832975" cy="1872150"/>
                </a:xfrm>
                <a:custGeom>
                  <a:rect b="b" l="l" r="r" t="t"/>
                  <a:pathLst>
                    <a:path extrusionOk="0" h="74886" w="153319">
                      <a:moveTo>
                        <a:pt x="0" y="0"/>
                      </a:moveTo>
                      <a:lnTo>
                        <a:pt x="14977" y="11232"/>
                      </a:lnTo>
                      <a:lnTo>
                        <a:pt x="96366" y="47887"/>
                      </a:lnTo>
                      <a:lnTo>
                        <a:pt x="109964" y="63062"/>
                      </a:lnTo>
                      <a:lnTo>
                        <a:pt x="126321" y="74886"/>
                      </a:lnTo>
                      <a:lnTo>
                        <a:pt x="153319" y="72915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701" name="Google Shape;701;p21"/>
                <p:cNvSpPr/>
                <p:nvPr/>
              </p:nvSpPr>
              <p:spPr>
                <a:xfrm>
                  <a:off x="5926050" y="-67150"/>
                  <a:ext cx="1689875" cy="793200"/>
                </a:xfrm>
                <a:custGeom>
                  <a:rect b="b" l="l" r="r" t="t"/>
                  <a:pathLst>
                    <a:path extrusionOk="0" h="31728" w="67595">
                      <a:moveTo>
                        <a:pt x="0" y="0"/>
                      </a:moveTo>
                      <a:lnTo>
                        <a:pt x="38429" y="14189"/>
                      </a:lnTo>
                      <a:lnTo>
                        <a:pt x="67595" y="31728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702" name="Google Shape;702;p21"/>
                <p:cNvSpPr/>
                <p:nvPr/>
              </p:nvSpPr>
              <p:spPr>
                <a:xfrm>
                  <a:off x="7512450" y="-69575"/>
                  <a:ext cx="743950" cy="1221825"/>
                </a:xfrm>
                <a:custGeom>
                  <a:rect b="b" l="l" r="r" t="t"/>
                  <a:pathLst>
                    <a:path extrusionOk="0" h="48873" w="29758">
                      <a:moveTo>
                        <a:pt x="0" y="48873"/>
                      </a:moveTo>
                      <a:lnTo>
                        <a:pt x="3745" y="31728"/>
                      </a:lnTo>
                      <a:lnTo>
                        <a:pt x="29758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703" name="Google Shape;703;p21"/>
                <p:cNvSpPr/>
                <p:nvPr/>
              </p:nvSpPr>
              <p:spPr>
                <a:xfrm rot="843425">
                  <a:off x="7812999" y="-167612"/>
                  <a:ext cx="261137" cy="364592"/>
                </a:xfrm>
                <a:custGeom>
                  <a:rect b="b" l="l" r="r" t="t"/>
                  <a:pathLst>
                    <a:path extrusionOk="0" h="14583" w="10445">
                      <a:moveTo>
                        <a:pt x="0" y="0"/>
                      </a:moveTo>
                      <a:lnTo>
                        <a:pt x="10445" y="1458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</p:grpSp>
          <p:sp>
            <p:nvSpPr>
              <p:cNvPr id="704" name="Google Shape;704;p21"/>
              <p:cNvSpPr/>
              <p:nvPr/>
            </p:nvSpPr>
            <p:spPr>
              <a:xfrm>
                <a:off x="8788750" y="16930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5" name="Google Shape;705;p21"/>
              <p:cNvSpPr/>
              <p:nvPr/>
            </p:nvSpPr>
            <p:spPr>
              <a:xfrm>
                <a:off x="8172900" y="17275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6" name="Google Shape;706;p21"/>
              <p:cNvSpPr/>
              <p:nvPr/>
            </p:nvSpPr>
            <p:spPr>
              <a:xfrm>
                <a:off x="7897025" y="967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7" name="Google Shape;707;p21"/>
              <p:cNvSpPr/>
              <p:nvPr/>
            </p:nvSpPr>
            <p:spPr>
              <a:xfrm>
                <a:off x="6758950" y="1903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8" name="Google Shape;708;p21"/>
              <p:cNvSpPr/>
              <p:nvPr/>
            </p:nvSpPr>
            <p:spPr>
              <a:xfrm>
                <a:off x="7808150" y="14785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9" name="Google Shape;709;p21"/>
              <p:cNvSpPr/>
              <p:nvPr/>
            </p:nvSpPr>
            <p:spPr>
              <a:xfrm>
                <a:off x="7419125" y="1087025"/>
                <a:ext cx="182100" cy="182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0" name="Google Shape;710;p21"/>
              <p:cNvSpPr/>
              <p:nvPr/>
            </p:nvSpPr>
            <p:spPr>
              <a:xfrm>
                <a:off x="7551950" y="65580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1" name="Google Shape;711;p21"/>
              <p:cNvSpPr/>
              <p:nvPr/>
            </p:nvSpPr>
            <p:spPr>
              <a:xfrm>
                <a:off x="6473000" y="6508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2" name="Google Shape;712;p21"/>
              <p:cNvSpPr/>
              <p:nvPr/>
            </p:nvSpPr>
            <p:spPr>
              <a:xfrm>
                <a:off x="5418675" y="163125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3" name="Google Shape;713;p21"/>
              <p:cNvSpPr/>
              <p:nvPr/>
            </p:nvSpPr>
            <p:spPr>
              <a:xfrm rot="283934">
                <a:off x="6596289" y="-122138"/>
                <a:ext cx="261127" cy="364578"/>
              </a:xfrm>
              <a:custGeom>
                <a:rect b="b" l="l" r="r" t="t"/>
                <a:pathLst>
                  <a:path extrusionOk="0" h="14583" w="10445">
                    <a:moveTo>
                      <a:pt x="0" y="0"/>
                    </a:moveTo>
                    <a:lnTo>
                      <a:pt x="10445" y="1458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14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22"/>
          <p:cNvSpPr txBox="1"/>
          <p:nvPr>
            <p:ph idx="1" type="body"/>
          </p:nvPr>
        </p:nvSpPr>
        <p:spPr>
          <a:xfrm>
            <a:off x="800100" y="1221650"/>
            <a:ext cx="6797100" cy="329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SzPts val="2400"/>
              <a:buFont typeface="Work Sans"/>
              <a:buChar char="●"/>
              <a:defRPr sz="1200"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Roboto Slab Light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Roboto Slab Light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Roboto Slab Light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Roboto Slab Light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Roboto Slab Light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Roboto Slab Light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Roboto Slab Light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Roboto Slab Light"/>
              <a:buChar char="■"/>
              <a:defRPr/>
            </a:lvl9pPr>
          </a:lstStyle>
          <a:p/>
        </p:txBody>
      </p:sp>
      <p:sp>
        <p:nvSpPr>
          <p:cNvPr id="716" name="Google Shape;716;p22"/>
          <p:cNvSpPr/>
          <p:nvPr/>
        </p:nvSpPr>
        <p:spPr>
          <a:xfrm rot="5400000">
            <a:off x="2707982" y="5489397"/>
            <a:ext cx="61" cy="61"/>
          </a:xfrm>
          <a:custGeom>
            <a:rect b="b" l="l" r="r" t="t"/>
            <a:pathLst>
              <a:path extrusionOk="0" h="1" w="1">
                <a:moveTo>
                  <a:pt x="1" y="0"/>
                </a:moveTo>
                <a:close/>
              </a:path>
            </a:pathLst>
          </a:custGeom>
          <a:gradFill>
            <a:gsLst>
              <a:gs pos="0">
                <a:schemeClr val="accent1"/>
              </a:gs>
              <a:gs pos="37000">
                <a:srgbClr val="B11EEF"/>
              </a:gs>
              <a:gs pos="100000">
                <a:schemeClr val="lt1"/>
              </a:gs>
            </a:gsLst>
            <a:lin ang="1619866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7" name="Google Shape;717;p22"/>
          <p:cNvSpPr/>
          <p:nvPr/>
        </p:nvSpPr>
        <p:spPr>
          <a:xfrm rot="5400000">
            <a:off x="2707770" y="5486819"/>
            <a:ext cx="2851" cy="2427"/>
          </a:xfrm>
          <a:custGeom>
            <a:rect b="b" l="l" r="r" t="t"/>
            <a:pathLst>
              <a:path extrusionOk="0" h="40" w="47">
                <a:moveTo>
                  <a:pt x="0" y="1"/>
                </a:moveTo>
                <a:lnTo>
                  <a:pt x="0" y="39"/>
                </a:lnTo>
                <a:lnTo>
                  <a:pt x="47" y="39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37000">
                <a:srgbClr val="B11EEF"/>
              </a:gs>
              <a:gs pos="100000">
                <a:schemeClr val="lt1"/>
              </a:gs>
            </a:gsLst>
            <a:lin ang="1619866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8" name="Google Shape;718;p22"/>
          <p:cNvSpPr txBox="1"/>
          <p:nvPr>
            <p:ph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719" name="Google Shape;719;p22"/>
          <p:cNvGrpSpPr/>
          <p:nvPr/>
        </p:nvGrpSpPr>
        <p:grpSpPr>
          <a:xfrm rot="-2165509">
            <a:off x="-321705" y="4301962"/>
            <a:ext cx="1152412" cy="874066"/>
            <a:chOff x="7425025" y="-24687"/>
            <a:chExt cx="1152375" cy="874038"/>
          </a:xfrm>
        </p:grpSpPr>
        <p:grpSp>
          <p:nvGrpSpPr>
            <p:cNvPr id="720" name="Google Shape;720;p22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721" name="Google Shape;721;p22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722" name="Google Shape;722;p22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3" name="Google Shape;723;p22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4" name="Google Shape;724;p22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5" name="Google Shape;725;p22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726" name="Google Shape;726;p22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727" name="Google Shape;727;p22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728" name="Google Shape;728;p22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9" name="Google Shape;729;p22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0" name="Google Shape;730;p22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1" name="Google Shape;731;p22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732" name="Google Shape;732;p22"/>
          <p:cNvGrpSpPr/>
          <p:nvPr/>
        </p:nvGrpSpPr>
        <p:grpSpPr>
          <a:xfrm flipH="1" rot="2981354">
            <a:off x="7119890" y="3614922"/>
            <a:ext cx="1253634" cy="1914136"/>
            <a:chOff x="2083125" y="752613"/>
            <a:chExt cx="1019250" cy="1556263"/>
          </a:xfrm>
        </p:grpSpPr>
        <p:grpSp>
          <p:nvGrpSpPr>
            <p:cNvPr id="733" name="Google Shape;733;p22"/>
            <p:cNvGrpSpPr/>
            <p:nvPr/>
          </p:nvGrpSpPr>
          <p:grpSpPr>
            <a:xfrm>
              <a:off x="2083125" y="752625"/>
              <a:ext cx="1019250" cy="1556250"/>
              <a:chOff x="2083125" y="752625"/>
              <a:chExt cx="1019250" cy="1556250"/>
            </a:xfrm>
          </p:grpSpPr>
          <p:sp>
            <p:nvSpPr>
              <p:cNvPr id="734" name="Google Shape;734;p22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735" name="Google Shape;735;p22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6" name="Google Shape;736;p22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7" name="Google Shape;737;p22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8" name="Google Shape;738;p22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9" name="Google Shape;739;p22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40" name="Google Shape;740;p22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41" name="Google Shape;741;p22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742" name="Google Shape;742;p22"/>
            <p:cNvGrpSpPr/>
            <p:nvPr/>
          </p:nvGrpSpPr>
          <p:grpSpPr>
            <a:xfrm>
              <a:off x="2083125" y="752613"/>
              <a:ext cx="1019250" cy="1556250"/>
              <a:chOff x="2083125" y="752625"/>
              <a:chExt cx="1019250" cy="1556250"/>
            </a:xfrm>
          </p:grpSpPr>
          <p:sp>
            <p:nvSpPr>
              <p:cNvPr id="743" name="Google Shape;743;p22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744" name="Google Shape;744;p22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45" name="Google Shape;745;p22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46" name="Google Shape;746;p22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47" name="Google Shape;747;p22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48" name="Google Shape;748;p22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49" name="Google Shape;749;p22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0" name="Google Shape;750;p22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751" name="Google Shape;751;p22"/>
          <p:cNvGrpSpPr/>
          <p:nvPr/>
        </p:nvGrpSpPr>
        <p:grpSpPr>
          <a:xfrm flipH="1" rot="8099666">
            <a:off x="-114795" y="470863"/>
            <a:ext cx="1110838" cy="790170"/>
            <a:chOff x="3536500" y="69738"/>
            <a:chExt cx="1525650" cy="1085238"/>
          </a:xfrm>
        </p:grpSpPr>
        <p:grpSp>
          <p:nvGrpSpPr>
            <p:cNvPr id="752" name="Google Shape;752;p22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753" name="Google Shape;753;p22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754" name="Google Shape;754;p22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755" name="Google Shape;755;p22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6" name="Google Shape;756;p22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7" name="Google Shape;757;p22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8" name="Google Shape;758;p22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9" name="Google Shape;759;p22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0" name="Google Shape;760;p22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761" name="Google Shape;761;p22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762" name="Google Shape;762;p22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763" name="Google Shape;763;p22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764" name="Google Shape;764;p22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5" name="Google Shape;765;p22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6" name="Google Shape;766;p22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7" name="Google Shape;767;p22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8" name="Google Shape;768;p22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9" name="Google Shape;769;p22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770" name="Google Shape;770;p22"/>
          <p:cNvGrpSpPr/>
          <p:nvPr/>
        </p:nvGrpSpPr>
        <p:grpSpPr>
          <a:xfrm flipH="1" rot="852224">
            <a:off x="7828832" y="-513754"/>
            <a:ext cx="1483424" cy="1405392"/>
            <a:chOff x="-187100" y="291025"/>
            <a:chExt cx="1882050" cy="1783050"/>
          </a:xfrm>
        </p:grpSpPr>
        <p:grpSp>
          <p:nvGrpSpPr>
            <p:cNvPr id="771" name="Google Shape;771;p22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772" name="Google Shape;772;p22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773" name="Google Shape;773;p22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4" name="Google Shape;774;p22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5" name="Google Shape;775;p22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6" name="Google Shape;776;p22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7" name="Google Shape;777;p22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8" name="Google Shape;778;p22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779" name="Google Shape;779;p22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780" name="Google Shape;780;p22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781" name="Google Shape;781;p22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2" name="Google Shape;782;p22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3" name="Google Shape;783;p22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4" name="Google Shape;784;p22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5" name="Google Shape;785;p22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6" name="Google Shape;786;p22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787" name="Google Shape;787;p22"/>
          <p:cNvGrpSpPr/>
          <p:nvPr/>
        </p:nvGrpSpPr>
        <p:grpSpPr>
          <a:xfrm>
            <a:off x="359625" y="3034388"/>
            <a:ext cx="162000" cy="162013"/>
            <a:chOff x="5424775" y="4064488"/>
            <a:chExt cx="162000" cy="162013"/>
          </a:xfrm>
        </p:grpSpPr>
        <p:sp>
          <p:nvSpPr>
            <p:cNvPr id="788" name="Google Shape;788;p22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9" name="Google Shape;789;p22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90" name="Google Shape;790;p22"/>
          <p:cNvGrpSpPr/>
          <p:nvPr/>
        </p:nvGrpSpPr>
        <p:grpSpPr>
          <a:xfrm>
            <a:off x="5680475" y="107938"/>
            <a:ext cx="162000" cy="162013"/>
            <a:chOff x="5424775" y="4064488"/>
            <a:chExt cx="162000" cy="162013"/>
          </a:xfrm>
        </p:grpSpPr>
        <p:sp>
          <p:nvSpPr>
            <p:cNvPr id="791" name="Google Shape;791;p22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2" name="Google Shape;792;p22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bg>
      <p:bgPr>
        <a:solidFill>
          <a:schemeClr val="dk2"/>
        </a:solidFill>
      </p:bgPr>
    </p:bg>
    <p:spTree>
      <p:nvGrpSpPr>
        <p:cNvPr id="793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p23"/>
          <p:cNvSpPr txBox="1"/>
          <p:nvPr>
            <p:ph type="ctrTitle"/>
          </p:nvPr>
        </p:nvSpPr>
        <p:spPr>
          <a:xfrm>
            <a:off x="4205550" y="1375800"/>
            <a:ext cx="4284300" cy="934800"/>
          </a:xfrm>
          <a:prstGeom prst="rect">
            <a:avLst/>
          </a:prstGeom>
          <a:effectLst>
            <a:outerShdw blurRad="57150" rotWithShape="0" algn="bl" dir="5400000" dist="19050">
              <a:srgbClr val="000000">
                <a:alpha val="89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1800"/>
              <a:buNone/>
              <a:defRPr sz="1800">
                <a:solidFill>
                  <a:srgbClr val="D9D9D9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1800"/>
              <a:buNone/>
              <a:defRPr sz="1800">
                <a:solidFill>
                  <a:srgbClr val="D9D9D9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1800"/>
              <a:buNone/>
              <a:defRPr sz="1800">
                <a:solidFill>
                  <a:srgbClr val="D9D9D9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1800"/>
              <a:buNone/>
              <a:defRPr sz="1800">
                <a:solidFill>
                  <a:srgbClr val="D9D9D9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1800"/>
              <a:buNone/>
              <a:defRPr sz="1800">
                <a:solidFill>
                  <a:srgbClr val="D9D9D9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1800"/>
              <a:buNone/>
              <a:defRPr sz="1800">
                <a:solidFill>
                  <a:srgbClr val="D9D9D9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1800"/>
              <a:buNone/>
              <a:defRPr sz="1800">
                <a:solidFill>
                  <a:srgbClr val="D9D9D9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1800"/>
              <a:buNone/>
              <a:defRPr sz="1800">
                <a:solidFill>
                  <a:srgbClr val="D9D9D9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95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Google Shape;796;p24"/>
          <p:cNvSpPr txBox="1"/>
          <p:nvPr>
            <p:ph hasCustomPrompt="1" type="title"/>
          </p:nvPr>
        </p:nvSpPr>
        <p:spPr>
          <a:xfrm>
            <a:off x="1618725" y="1536300"/>
            <a:ext cx="5906400" cy="1483800"/>
          </a:xfrm>
          <a:prstGeom prst="rect">
            <a:avLst/>
          </a:prstGeom>
          <a:effectLst>
            <a:outerShdw blurRad="57150" rotWithShape="0" algn="bl" dir="8340000" dist="57150">
              <a:srgbClr val="000000">
                <a:alpha val="66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8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97" name="Google Shape;797;p24"/>
          <p:cNvSpPr txBox="1"/>
          <p:nvPr>
            <p:ph idx="1" type="body"/>
          </p:nvPr>
        </p:nvSpPr>
        <p:spPr>
          <a:xfrm>
            <a:off x="1618725" y="2923625"/>
            <a:ext cx="59064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grpSp>
        <p:nvGrpSpPr>
          <p:cNvPr id="798" name="Google Shape;798;p24"/>
          <p:cNvGrpSpPr/>
          <p:nvPr/>
        </p:nvGrpSpPr>
        <p:grpSpPr>
          <a:xfrm rot="-1249416">
            <a:off x="-9440" y="-63843"/>
            <a:ext cx="1882092" cy="1783090"/>
            <a:chOff x="-187100" y="291025"/>
            <a:chExt cx="1882050" cy="1783050"/>
          </a:xfrm>
        </p:grpSpPr>
        <p:grpSp>
          <p:nvGrpSpPr>
            <p:cNvPr id="799" name="Google Shape;799;p24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800" name="Google Shape;800;p24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801" name="Google Shape;801;p24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2" name="Google Shape;802;p24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3" name="Google Shape;803;p24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4" name="Google Shape;804;p24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5" name="Google Shape;805;p24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6" name="Google Shape;806;p24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807" name="Google Shape;807;p24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808" name="Google Shape;808;p24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809" name="Google Shape;809;p24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0" name="Google Shape;810;p24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1" name="Google Shape;811;p24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2" name="Google Shape;812;p24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3" name="Google Shape;813;p24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4" name="Google Shape;814;p24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815" name="Google Shape;815;p24"/>
          <p:cNvGrpSpPr/>
          <p:nvPr/>
        </p:nvGrpSpPr>
        <p:grpSpPr>
          <a:xfrm>
            <a:off x="113450" y="3828000"/>
            <a:ext cx="216300" cy="216300"/>
            <a:chOff x="113450" y="3828000"/>
            <a:chExt cx="216300" cy="216300"/>
          </a:xfrm>
        </p:grpSpPr>
        <p:sp>
          <p:nvSpPr>
            <p:cNvPr id="816" name="Google Shape;816;p24"/>
            <p:cNvSpPr/>
            <p:nvPr/>
          </p:nvSpPr>
          <p:spPr>
            <a:xfrm>
              <a:off x="113450" y="38280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7" name="Google Shape;817;p24"/>
            <p:cNvSpPr/>
            <p:nvPr/>
          </p:nvSpPr>
          <p:spPr>
            <a:xfrm>
              <a:off x="113450" y="38280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18" name="Google Shape;818;p24"/>
          <p:cNvGrpSpPr/>
          <p:nvPr/>
        </p:nvGrpSpPr>
        <p:grpSpPr>
          <a:xfrm rot="1480266">
            <a:off x="1265383" y="3548999"/>
            <a:ext cx="1640091" cy="1823616"/>
            <a:chOff x="901725" y="3399375"/>
            <a:chExt cx="1640125" cy="1823654"/>
          </a:xfrm>
        </p:grpSpPr>
        <p:grpSp>
          <p:nvGrpSpPr>
            <p:cNvPr id="819" name="Google Shape;819;p24"/>
            <p:cNvGrpSpPr/>
            <p:nvPr/>
          </p:nvGrpSpPr>
          <p:grpSpPr>
            <a:xfrm>
              <a:off x="901725" y="3399375"/>
              <a:ext cx="1640125" cy="1823654"/>
              <a:chOff x="901725" y="3399375"/>
              <a:chExt cx="1640125" cy="1823654"/>
            </a:xfrm>
          </p:grpSpPr>
          <p:sp>
            <p:nvSpPr>
              <p:cNvPr id="820" name="Google Shape;820;p24"/>
              <p:cNvSpPr/>
              <p:nvPr/>
            </p:nvSpPr>
            <p:spPr>
              <a:xfrm>
                <a:off x="985519" y="3498679"/>
                <a:ext cx="1468175" cy="1724350"/>
              </a:xfrm>
              <a:custGeom>
                <a:rect b="b" l="l" r="r" t="t"/>
                <a:pathLst>
                  <a:path extrusionOk="0" h="68974" w="58727">
                    <a:moveTo>
                      <a:pt x="157" y="60573"/>
                    </a:moveTo>
                    <a:lnTo>
                      <a:pt x="57544" y="0"/>
                    </a:lnTo>
                    <a:lnTo>
                      <a:pt x="58727" y="68974"/>
                    </a:lnTo>
                    <a:lnTo>
                      <a:pt x="0" y="6069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821" name="Google Shape;821;p24"/>
              <p:cNvSpPr/>
              <p:nvPr/>
            </p:nvSpPr>
            <p:spPr>
              <a:xfrm>
                <a:off x="2325550" y="33993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2" name="Google Shape;822;p24"/>
              <p:cNvSpPr/>
              <p:nvPr/>
            </p:nvSpPr>
            <p:spPr>
              <a:xfrm>
                <a:off x="901725" y="49118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823" name="Google Shape;823;p24"/>
            <p:cNvGrpSpPr/>
            <p:nvPr/>
          </p:nvGrpSpPr>
          <p:grpSpPr>
            <a:xfrm>
              <a:off x="901725" y="3399375"/>
              <a:ext cx="1640125" cy="1823654"/>
              <a:chOff x="901725" y="3399375"/>
              <a:chExt cx="1640125" cy="1823654"/>
            </a:xfrm>
          </p:grpSpPr>
          <p:sp>
            <p:nvSpPr>
              <p:cNvPr id="824" name="Google Shape;824;p24"/>
              <p:cNvSpPr/>
              <p:nvPr/>
            </p:nvSpPr>
            <p:spPr>
              <a:xfrm>
                <a:off x="982316" y="3498679"/>
                <a:ext cx="1471400" cy="1724350"/>
              </a:xfrm>
              <a:custGeom>
                <a:rect b="b" l="l" r="r" t="t"/>
                <a:pathLst>
                  <a:path extrusionOk="0" h="68974" w="58856">
                    <a:moveTo>
                      <a:pt x="0" y="60696"/>
                    </a:moveTo>
                    <a:lnTo>
                      <a:pt x="57672" y="0"/>
                    </a:lnTo>
                    <a:lnTo>
                      <a:pt x="58856" y="68974"/>
                    </a:lnTo>
                    <a:lnTo>
                      <a:pt x="128" y="6069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825" name="Google Shape;825;p24"/>
              <p:cNvSpPr/>
              <p:nvPr/>
            </p:nvSpPr>
            <p:spPr>
              <a:xfrm>
                <a:off x="2325550" y="33993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6" name="Google Shape;826;p24"/>
              <p:cNvSpPr/>
              <p:nvPr/>
            </p:nvSpPr>
            <p:spPr>
              <a:xfrm>
                <a:off x="901725" y="49118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827" name="Google Shape;827;p24"/>
          <p:cNvGrpSpPr/>
          <p:nvPr/>
        </p:nvGrpSpPr>
        <p:grpSpPr>
          <a:xfrm rot="-4766881">
            <a:off x="7595470" y="3139452"/>
            <a:ext cx="636135" cy="2821638"/>
            <a:chOff x="7217125" y="3042925"/>
            <a:chExt cx="477825" cy="2119625"/>
          </a:xfrm>
        </p:grpSpPr>
        <p:grpSp>
          <p:nvGrpSpPr>
            <p:cNvPr id="828" name="Google Shape;828;p24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829" name="Google Shape;829;p24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830" name="Google Shape;830;p24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1" name="Google Shape;831;p24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2" name="Google Shape;832;p24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833" name="Google Shape;833;p24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834" name="Google Shape;834;p24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835" name="Google Shape;835;p24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6" name="Google Shape;836;p24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7" name="Google Shape;837;p24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838" name="Google Shape;838;p24"/>
          <p:cNvGrpSpPr/>
          <p:nvPr/>
        </p:nvGrpSpPr>
        <p:grpSpPr>
          <a:xfrm>
            <a:off x="4606100" y="4756775"/>
            <a:ext cx="216300" cy="216300"/>
            <a:chOff x="8246800" y="2151200"/>
            <a:chExt cx="216300" cy="216300"/>
          </a:xfrm>
        </p:grpSpPr>
        <p:sp>
          <p:nvSpPr>
            <p:cNvPr id="839" name="Google Shape;839;p24"/>
            <p:cNvSpPr/>
            <p:nvPr/>
          </p:nvSpPr>
          <p:spPr>
            <a:xfrm>
              <a:off x="8246800" y="21512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0" name="Google Shape;840;p24"/>
            <p:cNvSpPr/>
            <p:nvPr/>
          </p:nvSpPr>
          <p:spPr>
            <a:xfrm>
              <a:off x="8246800" y="21512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41" name="Google Shape;841;p24"/>
          <p:cNvGrpSpPr/>
          <p:nvPr/>
        </p:nvGrpSpPr>
        <p:grpSpPr>
          <a:xfrm>
            <a:off x="5103300" y="-193866"/>
            <a:ext cx="3901750" cy="2137666"/>
            <a:chOff x="5103300" y="-193866"/>
            <a:chExt cx="3901750" cy="2137666"/>
          </a:xfrm>
        </p:grpSpPr>
        <p:grpSp>
          <p:nvGrpSpPr>
            <p:cNvPr id="842" name="Google Shape;842;p24"/>
            <p:cNvGrpSpPr/>
            <p:nvPr/>
          </p:nvGrpSpPr>
          <p:grpSpPr>
            <a:xfrm>
              <a:off x="5103300" y="-193866"/>
              <a:ext cx="3901750" cy="2137666"/>
              <a:chOff x="5103300" y="-193866"/>
              <a:chExt cx="3901750" cy="2137666"/>
            </a:xfrm>
          </p:grpSpPr>
          <p:grpSp>
            <p:nvGrpSpPr>
              <p:cNvPr id="843" name="Google Shape;843;p24"/>
              <p:cNvGrpSpPr/>
              <p:nvPr/>
            </p:nvGrpSpPr>
            <p:grpSpPr>
              <a:xfrm>
                <a:off x="5103300" y="-193866"/>
                <a:ext cx="3832975" cy="2026966"/>
                <a:chOff x="5103300" y="-193866"/>
                <a:chExt cx="3832975" cy="2026966"/>
              </a:xfrm>
            </p:grpSpPr>
            <p:sp>
              <p:nvSpPr>
                <p:cNvPr id="844" name="Google Shape;844;p24"/>
                <p:cNvSpPr/>
                <p:nvPr/>
              </p:nvSpPr>
              <p:spPr>
                <a:xfrm>
                  <a:off x="5103300" y="-39050"/>
                  <a:ext cx="3832975" cy="1872150"/>
                </a:xfrm>
                <a:custGeom>
                  <a:rect b="b" l="l" r="r" t="t"/>
                  <a:pathLst>
                    <a:path extrusionOk="0" h="74886" w="153319">
                      <a:moveTo>
                        <a:pt x="0" y="0"/>
                      </a:moveTo>
                      <a:lnTo>
                        <a:pt x="14977" y="11232"/>
                      </a:lnTo>
                      <a:lnTo>
                        <a:pt x="96366" y="47887"/>
                      </a:lnTo>
                      <a:lnTo>
                        <a:pt x="109964" y="63062"/>
                      </a:lnTo>
                      <a:lnTo>
                        <a:pt x="126321" y="74886"/>
                      </a:lnTo>
                      <a:lnTo>
                        <a:pt x="153319" y="72915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845" name="Google Shape;845;p24"/>
                <p:cNvSpPr/>
                <p:nvPr/>
              </p:nvSpPr>
              <p:spPr>
                <a:xfrm>
                  <a:off x="5926050" y="-67150"/>
                  <a:ext cx="1689875" cy="793200"/>
                </a:xfrm>
                <a:custGeom>
                  <a:rect b="b" l="l" r="r" t="t"/>
                  <a:pathLst>
                    <a:path extrusionOk="0" h="31728" w="67595">
                      <a:moveTo>
                        <a:pt x="0" y="0"/>
                      </a:moveTo>
                      <a:lnTo>
                        <a:pt x="38429" y="14189"/>
                      </a:lnTo>
                      <a:lnTo>
                        <a:pt x="67595" y="31728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846" name="Google Shape;846;p24"/>
                <p:cNvSpPr/>
                <p:nvPr/>
              </p:nvSpPr>
              <p:spPr>
                <a:xfrm>
                  <a:off x="7512450" y="-69575"/>
                  <a:ext cx="743950" cy="1221825"/>
                </a:xfrm>
                <a:custGeom>
                  <a:rect b="b" l="l" r="r" t="t"/>
                  <a:pathLst>
                    <a:path extrusionOk="0" h="48873" w="29758">
                      <a:moveTo>
                        <a:pt x="0" y="48873"/>
                      </a:moveTo>
                      <a:lnTo>
                        <a:pt x="3745" y="31728"/>
                      </a:lnTo>
                      <a:lnTo>
                        <a:pt x="29758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847" name="Google Shape;847;p24"/>
                <p:cNvSpPr/>
                <p:nvPr/>
              </p:nvSpPr>
              <p:spPr>
                <a:xfrm rot="843425">
                  <a:off x="7812999" y="-167612"/>
                  <a:ext cx="261137" cy="364592"/>
                </a:xfrm>
                <a:custGeom>
                  <a:rect b="b" l="l" r="r" t="t"/>
                  <a:pathLst>
                    <a:path extrusionOk="0" h="14583" w="10445">
                      <a:moveTo>
                        <a:pt x="0" y="0"/>
                      </a:moveTo>
                      <a:lnTo>
                        <a:pt x="10445" y="1458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</p:grpSp>
          <p:sp>
            <p:nvSpPr>
              <p:cNvPr id="848" name="Google Shape;848;p24"/>
              <p:cNvSpPr/>
              <p:nvPr/>
            </p:nvSpPr>
            <p:spPr>
              <a:xfrm>
                <a:off x="8788750" y="16930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49" name="Google Shape;849;p24"/>
              <p:cNvSpPr/>
              <p:nvPr/>
            </p:nvSpPr>
            <p:spPr>
              <a:xfrm>
                <a:off x="8172900" y="17275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0" name="Google Shape;850;p24"/>
              <p:cNvSpPr/>
              <p:nvPr/>
            </p:nvSpPr>
            <p:spPr>
              <a:xfrm>
                <a:off x="7897025" y="967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1" name="Google Shape;851;p24"/>
              <p:cNvSpPr/>
              <p:nvPr/>
            </p:nvSpPr>
            <p:spPr>
              <a:xfrm>
                <a:off x="6758950" y="1903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2" name="Google Shape;852;p24"/>
              <p:cNvSpPr/>
              <p:nvPr/>
            </p:nvSpPr>
            <p:spPr>
              <a:xfrm>
                <a:off x="7808150" y="14785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3" name="Google Shape;853;p24"/>
              <p:cNvSpPr/>
              <p:nvPr/>
            </p:nvSpPr>
            <p:spPr>
              <a:xfrm>
                <a:off x="7419125" y="1087025"/>
                <a:ext cx="182100" cy="182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4" name="Google Shape;854;p24"/>
              <p:cNvSpPr/>
              <p:nvPr/>
            </p:nvSpPr>
            <p:spPr>
              <a:xfrm>
                <a:off x="7551950" y="65580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5" name="Google Shape;855;p24"/>
              <p:cNvSpPr/>
              <p:nvPr/>
            </p:nvSpPr>
            <p:spPr>
              <a:xfrm>
                <a:off x="6473000" y="6508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6" name="Google Shape;856;p24"/>
              <p:cNvSpPr/>
              <p:nvPr/>
            </p:nvSpPr>
            <p:spPr>
              <a:xfrm>
                <a:off x="5418675" y="163125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7" name="Google Shape;857;p24"/>
              <p:cNvSpPr/>
              <p:nvPr/>
            </p:nvSpPr>
            <p:spPr>
              <a:xfrm rot="283934">
                <a:off x="6596289" y="-122138"/>
                <a:ext cx="261127" cy="364578"/>
              </a:xfrm>
              <a:custGeom>
                <a:rect b="b" l="l" r="r" t="t"/>
                <a:pathLst>
                  <a:path extrusionOk="0" h="14583" w="10445">
                    <a:moveTo>
                      <a:pt x="0" y="0"/>
                    </a:moveTo>
                    <a:lnTo>
                      <a:pt x="10445" y="1458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</p:grpSp>
        <p:grpSp>
          <p:nvGrpSpPr>
            <p:cNvPr id="858" name="Google Shape;858;p24"/>
            <p:cNvGrpSpPr/>
            <p:nvPr/>
          </p:nvGrpSpPr>
          <p:grpSpPr>
            <a:xfrm>
              <a:off x="5103300" y="-193866"/>
              <a:ext cx="3901750" cy="2137666"/>
              <a:chOff x="5103300" y="-193866"/>
              <a:chExt cx="3901750" cy="2137666"/>
            </a:xfrm>
          </p:grpSpPr>
          <p:grpSp>
            <p:nvGrpSpPr>
              <p:cNvPr id="859" name="Google Shape;859;p24"/>
              <p:cNvGrpSpPr/>
              <p:nvPr/>
            </p:nvGrpSpPr>
            <p:grpSpPr>
              <a:xfrm>
                <a:off x="5103300" y="-193866"/>
                <a:ext cx="3832975" cy="2026966"/>
                <a:chOff x="5103300" y="-193866"/>
                <a:chExt cx="3832975" cy="2026966"/>
              </a:xfrm>
            </p:grpSpPr>
            <p:sp>
              <p:nvSpPr>
                <p:cNvPr id="860" name="Google Shape;860;p24"/>
                <p:cNvSpPr/>
                <p:nvPr/>
              </p:nvSpPr>
              <p:spPr>
                <a:xfrm>
                  <a:off x="5103300" y="-39050"/>
                  <a:ext cx="3832975" cy="1872150"/>
                </a:xfrm>
                <a:custGeom>
                  <a:rect b="b" l="l" r="r" t="t"/>
                  <a:pathLst>
                    <a:path extrusionOk="0" h="74886" w="153319">
                      <a:moveTo>
                        <a:pt x="0" y="0"/>
                      </a:moveTo>
                      <a:lnTo>
                        <a:pt x="14977" y="11232"/>
                      </a:lnTo>
                      <a:lnTo>
                        <a:pt x="96366" y="47887"/>
                      </a:lnTo>
                      <a:lnTo>
                        <a:pt x="109964" y="63062"/>
                      </a:lnTo>
                      <a:lnTo>
                        <a:pt x="126321" y="74886"/>
                      </a:lnTo>
                      <a:lnTo>
                        <a:pt x="153319" y="72915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861" name="Google Shape;861;p24"/>
                <p:cNvSpPr/>
                <p:nvPr/>
              </p:nvSpPr>
              <p:spPr>
                <a:xfrm>
                  <a:off x="5926050" y="-67150"/>
                  <a:ext cx="1689875" cy="793200"/>
                </a:xfrm>
                <a:custGeom>
                  <a:rect b="b" l="l" r="r" t="t"/>
                  <a:pathLst>
                    <a:path extrusionOk="0" h="31728" w="67595">
                      <a:moveTo>
                        <a:pt x="0" y="0"/>
                      </a:moveTo>
                      <a:lnTo>
                        <a:pt x="38429" y="14189"/>
                      </a:lnTo>
                      <a:lnTo>
                        <a:pt x="67595" y="31728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862" name="Google Shape;862;p24"/>
                <p:cNvSpPr/>
                <p:nvPr/>
              </p:nvSpPr>
              <p:spPr>
                <a:xfrm>
                  <a:off x="7512450" y="-69575"/>
                  <a:ext cx="743950" cy="1221825"/>
                </a:xfrm>
                <a:custGeom>
                  <a:rect b="b" l="l" r="r" t="t"/>
                  <a:pathLst>
                    <a:path extrusionOk="0" h="48873" w="29758">
                      <a:moveTo>
                        <a:pt x="0" y="48873"/>
                      </a:moveTo>
                      <a:lnTo>
                        <a:pt x="3745" y="31728"/>
                      </a:lnTo>
                      <a:lnTo>
                        <a:pt x="29758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863" name="Google Shape;863;p24"/>
                <p:cNvSpPr/>
                <p:nvPr/>
              </p:nvSpPr>
              <p:spPr>
                <a:xfrm rot="843425">
                  <a:off x="7812999" y="-167612"/>
                  <a:ext cx="261137" cy="364592"/>
                </a:xfrm>
                <a:custGeom>
                  <a:rect b="b" l="l" r="r" t="t"/>
                  <a:pathLst>
                    <a:path extrusionOk="0" h="14583" w="10445">
                      <a:moveTo>
                        <a:pt x="0" y="0"/>
                      </a:moveTo>
                      <a:lnTo>
                        <a:pt x="10445" y="1458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</p:grpSp>
          <p:sp>
            <p:nvSpPr>
              <p:cNvPr id="864" name="Google Shape;864;p24"/>
              <p:cNvSpPr/>
              <p:nvPr/>
            </p:nvSpPr>
            <p:spPr>
              <a:xfrm>
                <a:off x="8788750" y="16930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5" name="Google Shape;865;p24"/>
              <p:cNvSpPr/>
              <p:nvPr/>
            </p:nvSpPr>
            <p:spPr>
              <a:xfrm>
                <a:off x="8172900" y="17275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6" name="Google Shape;866;p24"/>
              <p:cNvSpPr/>
              <p:nvPr/>
            </p:nvSpPr>
            <p:spPr>
              <a:xfrm>
                <a:off x="7897025" y="967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7" name="Google Shape;867;p24"/>
              <p:cNvSpPr/>
              <p:nvPr/>
            </p:nvSpPr>
            <p:spPr>
              <a:xfrm>
                <a:off x="6758950" y="1903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8" name="Google Shape;868;p24"/>
              <p:cNvSpPr/>
              <p:nvPr/>
            </p:nvSpPr>
            <p:spPr>
              <a:xfrm>
                <a:off x="7808150" y="14785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9" name="Google Shape;869;p24"/>
              <p:cNvSpPr/>
              <p:nvPr/>
            </p:nvSpPr>
            <p:spPr>
              <a:xfrm>
                <a:off x="7419125" y="1087025"/>
                <a:ext cx="182100" cy="182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0" name="Google Shape;870;p24"/>
              <p:cNvSpPr/>
              <p:nvPr/>
            </p:nvSpPr>
            <p:spPr>
              <a:xfrm>
                <a:off x="7551950" y="65580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1" name="Google Shape;871;p24"/>
              <p:cNvSpPr/>
              <p:nvPr/>
            </p:nvSpPr>
            <p:spPr>
              <a:xfrm>
                <a:off x="6473000" y="6508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2" name="Google Shape;872;p24"/>
              <p:cNvSpPr/>
              <p:nvPr/>
            </p:nvSpPr>
            <p:spPr>
              <a:xfrm>
                <a:off x="5418675" y="163125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3" name="Google Shape;873;p24"/>
              <p:cNvSpPr/>
              <p:nvPr/>
            </p:nvSpPr>
            <p:spPr>
              <a:xfrm rot="283934">
                <a:off x="6596289" y="-122138"/>
                <a:ext cx="261127" cy="364578"/>
              </a:xfrm>
              <a:custGeom>
                <a:rect b="b" l="l" r="r" t="t"/>
                <a:pathLst>
                  <a:path extrusionOk="0" h="14583" w="10445">
                    <a:moveTo>
                      <a:pt x="0" y="0"/>
                    </a:moveTo>
                    <a:lnTo>
                      <a:pt x="10445" y="1458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</p:grp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noFill/>
      </p:bgPr>
    </p:bg>
    <p:spTree>
      <p:nvGrpSpPr>
        <p:cNvPr id="874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CUSTOM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76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Google Shape;877;p26"/>
          <p:cNvSpPr txBox="1"/>
          <p:nvPr>
            <p:ph type="ctrTitle"/>
          </p:nvPr>
        </p:nvSpPr>
        <p:spPr>
          <a:xfrm>
            <a:off x="1646875" y="1648950"/>
            <a:ext cx="25683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878" name="Google Shape;878;p26"/>
          <p:cNvSpPr txBox="1"/>
          <p:nvPr>
            <p:ph idx="1" type="subTitle"/>
          </p:nvPr>
        </p:nvSpPr>
        <p:spPr>
          <a:xfrm>
            <a:off x="1581475" y="2124813"/>
            <a:ext cx="2699100" cy="5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sp>
        <p:nvSpPr>
          <p:cNvPr id="879" name="Google Shape;879;p26"/>
          <p:cNvSpPr txBox="1"/>
          <p:nvPr>
            <p:ph idx="2" type="ctrTitle"/>
          </p:nvPr>
        </p:nvSpPr>
        <p:spPr>
          <a:xfrm>
            <a:off x="4928825" y="1648950"/>
            <a:ext cx="25683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880" name="Google Shape;880;p26"/>
          <p:cNvSpPr txBox="1"/>
          <p:nvPr>
            <p:ph idx="3" type="subTitle"/>
          </p:nvPr>
        </p:nvSpPr>
        <p:spPr>
          <a:xfrm>
            <a:off x="4863425" y="2124813"/>
            <a:ext cx="2699100" cy="5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sp>
        <p:nvSpPr>
          <p:cNvPr id="881" name="Google Shape;881;p26"/>
          <p:cNvSpPr txBox="1"/>
          <p:nvPr>
            <p:ph idx="4" type="ctrTitle"/>
          </p:nvPr>
        </p:nvSpPr>
        <p:spPr>
          <a:xfrm>
            <a:off x="1646875" y="3409550"/>
            <a:ext cx="25683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882" name="Google Shape;882;p26"/>
          <p:cNvSpPr txBox="1"/>
          <p:nvPr>
            <p:ph idx="5" type="subTitle"/>
          </p:nvPr>
        </p:nvSpPr>
        <p:spPr>
          <a:xfrm>
            <a:off x="1581475" y="3891550"/>
            <a:ext cx="2699100" cy="5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sp>
        <p:nvSpPr>
          <p:cNvPr id="883" name="Google Shape;883;p26"/>
          <p:cNvSpPr txBox="1"/>
          <p:nvPr>
            <p:ph idx="6" type="ctrTitle"/>
          </p:nvPr>
        </p:nvSpPr>
        <p:spPr>
          <a:xfrm>
            <a:off x="4928825" y="3409550"/>
            <a:ext cx="25683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884" name="Google Shape;884;p26"/>
          <p:cNvSpPr txBox="1"/>
          <p:nvPr>
            <p:ph idx="7" type="subTitle"/>
          </p:nvPr>
        </p:nvSpPr>
        <p:spPr>
          <a:xfrm>
            <a:off x="4863425" y="3891550"/>
            <a:ext cx="2699100" cy="5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sp>
        <p:nvSpPr>
          <p:cNvPr id="885" name="Google Shape;885;p26"/>
          <p:cNvSpPr txBox="1"/>
          <p:nvPr>
            <p:ph hasCustomPrompt="1" idx="8" type="title"/>
          </p:nvPr>
        </p:nvSpPr>
        <p:spPr>
          <a:xfrm flipH="1">
            <a:off x="5221925" y="1224757"/>
            <a:ext cx="1982100" cy="572400"/>
          </a:xfrm>
          <a:prstGeom prst="rect">
            <a:avLst/>
          </a:prstGeom>
          <a:effectLst>
            <a:outerShdw blurRad="57150" rotWithShape="0" algn="bl" dir="9540000" dist="57150">
              <a:srgbClr val="000000">
                <a:alpha val="66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600"/>
              <a:buNone/>
              <a:defRPr sz="4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r>
              <a:t>xx%</a:t>
            </a:r>
          </a:p>
        </p:txBody>
      </p:sp>
      <p:sp>
        <p:nvSpPr>
          <p:cNvPr id="886" name="Google Shape;886;p26"/>
          <p:cNvSpPr txBox="1"/>
          <p:nvPr>
            <p:ph hasCustomPrompt="1" idx="9" type="title"/>
          </p:nvPr>
        </p:nvSpPr>
        <p:spPr>
          <a:xfrm flipH="1">
            <a:off x="5221925" y="2995320"/>
            <a:ext cx="1982100" cy="572400"/>
          </a:xfrm>
          <a:prstGeom prst="rect">
            <a:avLst/>
          </a:prstGeom>
          <a:effectLst>
            <a:outerShdw blurRad="57150" rotWithShape="0" algn="bl" dir="9540000" dist="57150">
              <a:srgbClr val="000000">
                <a:alpha val="66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600"/>
              <a:buNone/>
              <a:defRPr sz="4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r>
              <a:t>xx%</a:t>
            </a:r>
          </a:p>
        </p:txBody>
      </p:sp>
      <p:sp>
        <p:nvSpPr>
          <p:cNvPr id="887" name="Google Shape;887;p26"/>
          <p:cNvSpPr txBox="1"/>
          <p:nvPr>
            <p:ph hasCustomPrompt="1" idx="13" type="title"/>
          </p:nvPr>
        </p:nvSpPr>
        <p:spPr>
          <a:xfrm flipH="1">
            <a:off x="1939975" y="1224757"/>
            <a:ext cx="1982100" cy="572400"/>
          </a:xfrm>
          <a:prstGeom prst="rect">
            <a:avLst/>
          </a:prstGeom>
          <a:effectLst>
            <a:outerShdw blurRad="57150" rotWithShape="0" algn="bl" dir="9540000" dist="57150">
              <a:srgbClr val="000000">
                <a:alpha val="66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600"/>
              <a:buNone/>
              <a:defRPr sz="4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r>
              <a:t>xx%</a:t>
            </a:r>
          </a:p>
        </p:txBody>
      </p:sp>
      <p:sp>
        <p:nvSpPr>
          <p:cNvPr id="888" name="Google Shape;888;p26"/>
          <p:cNvSpPr txBox="1"/>
          <p:nvPr>
            <p:ph hasCustomPrompt="1" idx="14" type="title"/>
          </p:nvPr>
        </p:nvSpPr>
        <p:spPr>
          <a:xfrm flipH="1">
            <a:off x="1939975" y="2995320"/>
            <a:ext cx="1982100" cy="572400"/>
          </a:xfrm>
          <a:prstGeom prst="rect">
            <a:avLst/>
          </a:prstGeom>
          <a:effectLst>
            <a:outerShdw blurRad="57150" rotWithShape="0" algn="bl" dir="9540000" dist="57150">
              <a:srgbClr val="000000">
                <a:alpha val="66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600"/>
              <a:buNone/>
              <a:defRPr sz="4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r>
              <a:t>xx%</a:t>
            </a:r>
          </a:p>
        </p:txBody>
      </p:sp>
      <p:sp>
        <p:nvSpPr>
          <p:cNvPr id="889" name="Google Shape;889;p26"/>
          <p:cNvSpPr txBox="1"/>
          <p:nvPr>
            <p:ph idx="15"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890" name="Google Shape;890;p26"/>
          <p:cNvGrpSpPr/>
          <p:nvPr/>
        </p:nvGrpSpPr>
        <p:grpSpPr>
          <a:xfrm rot="-3077781">
            <a:off x="-382000" y="2678364"/>
            <a:ext cx="1882073" cy="1783072"/>
            <a:chOff x="-187100" y="291025"/>
            <a:chExt cx="1882050" cy="1783050"/>
          </a:xfrm>
        </p:grpSpPr>
        <p:grpSp>
          <p:nvGrpSpPr>
            <p:cNvPr id="891" name="Google Shape;891;p26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892" name="Google Shape;892;p26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893" name="Google Shape;893;p26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4" name="Google Shape;894;p26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5" name="Google Shape;895;p26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6" name="Google Shape;896;p26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7" name="Google Shape;897;p26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8" name="Google Shape;898;p26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899" name="Google Shape;899;p26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900" name="Google Shape;900;p26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901" name="Google Shape;901;p26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2" name="Google Shape;902;p26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3" name="Google Shape;903;p26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4" name="Google Shape;904;p26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5" name="Google Shape;905;p26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6" name="Google Shape;906;p26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907" name="Google Shape;907;p26"/>
          <p:cNvGrpSpPr/>
          <p:nvPr/>
        </p:nvGrpSpPr>
        <p:grpSpPr>
          <a:xfrm>
            <a:off x="271100" y="849338"/>
            <a:ext cx="216300" cy="216300"/>
            <a:chOff x="113450" y="3828000"/>
            <a:chExt cx="216300" cy="216300"/>
          </a:xfrm>
        </p:grpSpPr>
        <p:sp>
          <p:nvSpPr>
            <p:cNvPr id="908" name="Google Shape;908;p26"/>
            <p:cNvSpPr/>
            <p:nvPr/>
          </p:nvSpPr>
          <p:spPr>
            <a:xfrm>
              <a:off x="113450" y="38280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9" name="Google Shape;909;p26"/>
            <p:cNvSpPr/>
            <p:nvPr/>
          </p:nvSpPr>
          <p:spPr>
            <a:xfrm>
              <a:off x="113450" y="38280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10" name="Google Shape;910;p26"/>
          <p:cNvGrpSpPr/>
          <p:nvPr/>
        </p:nvGrpSpPr>
        <p:grpSpPr>
          <a:xfrm>
            <a:off x="8224725" y="3022038"/>
            <a:ext cx="477825" cy="2119625"/>
            <a:chOff x="7217125" y="3042925"/>
            <a:chExt cx="477825" cy="2119625"/>
          </a:xfrm>
        </p:grpSpPr>
        <p:grpSp>
          <p:nvGrpSpPr>
            <p:cNvPr id="911" name="Google Shape;911;p26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912" name="Google Shape;912;p26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913" name="Google Shape;913;p26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4" name="Google Shape;914;p26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5" name="Google Shape;915;p26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916" name="Google Shape;916;p26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917" name="Google Shape;917;p26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918" name="Google Shape;918;p26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9" name="Google Shape;919;p26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20" name="Google Shape;920;p26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921" name="Google Shape;921;p26"/>
          <p:cNvGrpSpPr/>
          <p:nvPr/>
        </p:nvGrpSpPr>
        <p:grpSpPr>
          <a:xfrm>
            <a:off x="5408254" y="-193879"/>
            <a:ext cx="3363699" cy="1842882"/>
            <a:chOff x="5103300" y="-193866"/>
            <a:chExt cx="3901750" cy="2137666"/>
          </a:xfrm>
        </p:grpSpPr>
        <p:grpSp>
          <p:nvGrpSpPr>
            <p:cNvPr id="922" name="Google Shape;922;p26"/>
            <p:cNvGrpSpPr/>
            <p:nvPr/>
          </p:nvGrpSpPr>
          <p:grpSpPr>
            <a:xfrm>
              <a:off x="5103300" y="-193866"/>
              <a:ext cx="3901750" cy="2137666"/>
              <a:chOff x="5103300" y="-193866"/>
              <a:chExt cx="3901750" cy="2137666"/>
            </a:xfrm>
          </p:grpSpPr>
          <p:grpSp>
            <p:nvGrpSpPr>
              <p:cNvPr id="923" name="Google Shape;923;p26"/>
              <p:cNvGrpSpPr/>
              <p:nvPr/>
            </p:nvGrpSpPr>
            <p:grpSpPr>
              <a:xfrm>
                <a:off x="5103300" y="-193866"/>
                <a:ext cx="3832975" cy="2026966"/>
                <a:chOff x="5103300" y="-193866"/>
                <a:chExt cx="3832975" cy="2026966"/>
              </a:xfrm>
            </p:grpSpPr>
            <p:sp>
              <p:nvSpPr>
                <p:cNvPr id="924" name="Google Shape;924;p26"/>
                <p:cNvSpPr/>
                <p:nvPr/>
              </p:nvSpPr>
              <p:spPr>
                <a:xfrm>
                  <a:off x="5103300" y="-39050"/>
                  <a:ext cx="3832975" cy="1872150"/>
                </a:xfrm>
                <a:custGeom>
                  <a:rect b="b" l="l" r="r" t="t"/>
                  <a:pathLst>
                    <a:path extrusionOk="0" h="74886" w="153319">
                      <a:moveTo>
                        <a:pt x="0" y="0"/>
                      </a:moveTo>
                      <a:lnTo>
                        <a:pt x="14977" y="11232"/>
                      </a:lnTo>
                      <a:lnTo>
                        <a:pt x="96366" y="47887"/>
                      </a:lnTo>
                      <a:lnTo>
                        <a:pt x="109964" y="63062"/>
                      </a:lnTo>
                      <a:lnTo>
                        <a:pt x="126321" y="74886"/>
                      </a:lnTo>
                      <a:lnTo>
                        <a:pt x="153319" y="72915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925" name="Google Shape;925;p26"/>
                <p:cNvSpPr/>
                <p:nvPr/>
              </p:nvSpPr>
              <p:spPr>
                <a:xfrm>
                  <a:off x="5926050" y="-67150"/>
                  <a:ext cx="1689875" cy="793200"/>
                </a:xfrm>
                <a:custGeom>
                  <a:rect b="b" l="l" r="r" t="t"/>
                  <a:pathLst>
                    <a:path extrusionOk="0" h="31728" w="67595">
                      <a:moveTo>
                        <a:pt x="0" y="0"/>
                      </a:moveTo>
                      <a:lnTo>
                        <a:pt x="38429" y="14189"/>
                      </a:lnTo>
                      <a:lnTo>
                        <a:pt x="67595" y="31728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926" name="Google Shape;926;p26"/>
                <p:cNvSpPr/>
                <p:nvPr/>
              </p:nvSpPr>
              <p:spPr>
                <a:xfrm>
                  <a:off x="7512450" y="-69575"/>
                  <a:ext cx="743950" cy="1221825"/>
                </a:xfrm>
                <a:custGeom>
                  <a:rect b="b" l="l" r="r" t="t"/>
                  <a:pathLst>
                    <a:path extrusionOk="0" h="48873" w="29758">
                      <a:moveTo>
                        <a:pt x="0" y="48873"/>
                      </a:moveTo>
                      <a:lnTo>
                        <a:pt x="3745" y="31728"/>
                      </a:lnTo>
                      <a:lnTo>
                        <a:pt x="29758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927" name="Google Shape;927;p26"/>
                <p:cNvSpPr/>
                <p:nvPr/>
              </p:nvSpPr>
              <p:spPr>
                <a:xfrm rot="843425">
                  <a:off x="7812999" y="-167612"/>
                  <a:ext cx="261137" cy="364592"/>
                </a:xfrm>
                <a:custGeom>
                  <a:rect b="b" l="l" r="r" t="t"/>
                  <a:pathLst>
                    <a:path extrusionOk="0" h="14583" w="10445">
                      <a:moveTo>
                        <a:pt x="0" y="0"/>
                      </a:moveTo>
                      <a:lnTo>
                        <a:pt x="10445" y="1458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</p:grpSp>
          <p:sp>
            <p:nvSpPr>
              <p:cNvPr id="928" name="Google Shape;928;p26"/>
              <p:cNvSpPr/>
              <p:nvPr/>
            </p:nvSpPr>
            <p:spPr>
              <a:xfrm>
                <a:off x="8788750" y="16930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29" name="Google Shape;929;p26"/>
              <p:cNvSpPr/>
              <p:nvPr/>
            </p:nvSpPr>
            <p:spPr>
              <a:xfrm>
                <a:off x="8172900" y="17275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0" name="Google Shape;930;p26"/>
              <p:cNvSpPr/>
              <p:nvPr/>
            </p:nvSpPr>
            <p:spPr>
              <a:xfrm>
                <a:off x="7897025" y="967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1" name="Google Shape;931;p26"/>
              <p:cNvSpPr/>
              <p:nvPr/>
            </p:nvSpPr>
            <p:spPr>
              <a:xfrm>
                <a:off x="6758950" y="1903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2" name="Google Shape;932;p26"/>
              <p:cNvSpPr/>
              <p:nvPr/>
            </p:nvSpPr>
            <p:spPr>
              <a:xfrm>
                <a:off x="7808150" y="14785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3" name="Google Shape;933;p26"/>
              <p:cNvSpPr/>
              <p:nvPr/>
            </p:nvSpPr>
            <p:spPr>
              <a:xfrm>
                <a:off x="7419125" y="1087025"/>
                <a:ext cx="182100" cy="182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4" name="Google Shape;934;p26"/>
              <p:cNvSpPr/>
              <p:nvPr/>
            </p:nvSpPr>
            <p:spPr>
              <a:xfrm>
                <a:off x="7551950" y="65580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5" name="Google Shape;935;p26"/>
              <p:cNvSpPr/>
              <p:nvPr/>
            </p:nvSpPr>
            <p:spPr>
              <a:xfrm>
                <a:off x="6473000" y="6508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6" name="Google Shape;936;p26"/>
              <p:cNvSpPr/>
              <p:nvPr/>
            </p:nvSpPr>
            <p:spPr>
              <a:xfrm>
                <a:off x="5418675" y="163125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7" name="Google Shape;937;p26"/>
              <p:cNvSpPr/>
              <p:nvPr/>
            </p:nvSpPr>
            <p:spPr>
              <a:xfrm rot="283934">
                <a:off x="6596289" y="-122138"/>
                <a:ext cx="261127" cy="364578"/>
              </a:xfrm>
              <a:custGeom>
                <a:rect b="b" l="l" r="r" t="t"/>
                <a:pathLst>
                  <a:path extrusionOk="0" h="14583" w="10445">
                    <a:moveTo>
                      <a:pt x="0" y="0"/>
                    </a:moveTo>
                    <a:lnTo>
                      <a:pt x="10445" y="1458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</p:grpSp>
        <p:grpSp>
          <p:nvGrpSpPr>
            <p:cNvPr id="938" name="Google Shape;938;p26"/>
            <p:cNvGrpSpPr/>
            <p:nvPr/>
          </p:nvGrpSpPr>
          <p:grpSpPr>
            <a:xfrm>
              <a:off x="5103300" y="-193866"/>
              <a:ext cx="3901750" cy="2137666"/>
              <a:chOff x="5103300" y="-193866"/>
              <a:chExt cx="3901750" cy="2137666"/>
            </a:xfrm>
          </p:grpSpPr>
          <p:grpSp>
            <p:nvGrpSpPr>
              <p:cNvPr id="939" name="Google Shape;939;p26"/>
              <p:cNvGrpSpPr/>
              <p:nvPr/>
            </p:nvGrpSpPr>
            <p:grpSpPr>
              <a:xfrm>
                <a:off x="5103300" y="-193866"/>
                <a:ext cx="3832975" cy="2026966"/>
                <a:chOff x="5103300" y="-193866"/>
                <a:chExt cx="3832975" cy="2026966"/>
              </a:xfrm>
            </p:grpSpPr>
            <p:sp>
              <p:nvSpPr>
                <p:cNvPr id="940" name="Google Shape;940;p26"/>
                <p:cNvSpPr/>
                <p:nvPr/>
              </p:nvSpPr>
              <p:spPr>
                <a:xfrm>
                  <a:off x="5103300" y="-39050"/>
                  <a:ext cx="3832975" cy="1872150"/>
                </a:xfrm>
                <a:custGeom>
                  <a:rect b="b" l="l" r="r" t="t"/>
                  <a:pathLst>
                    <a:path extrusionOk="0" h="74886" w="153319">
                      <a:moveTo>
                        <a:pt x="0" y="0"/>
                      </a:moveTo>
                      <a:lnTo>
                        <a:pt x="14977" y="11232"/>
                      </a:lnTo>
                      <a:lnTo>
                        <a:pt x="96366" y="47887"/>
                      </a:lnTo>
                      <a:lnTo>
                        <a:pt x="109964" y="63062"/>
                      </a:lnTo>
                      <a:lnTo>
                        <a:pt x="126321" y="74886"/>
                      </a:lnTo>
                      <a:lnTo>
                        <a:pt x="153319" y="72915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941" name="Google Shape;941;p26"/>
                <p:cNvSpPr/>
                <p:nvPr/>
              </p:nvSpPr>
              <p:spPr>
                <a:xfrm>
                  <a:off x="5926050" y="-67150"/>
                  <a:ext cx="1689875" cy="793200"/>
                </a:xfrm>
                <a:custGeom>
                  <a:rect b="b" l="l" r="r" t="t"/>
                  <a:pathLst>
                    <a:path extrusionOk="0" h="31728" w="67595">
                      <a:moveTo>
                        <a:pt x="0" y="0"/>
                      </a:moveTo>
                      <a:lnTo>
                        <a:pt x="38429" y="14189"/>
                      </a:lnTo>
                      <a:lnTo>
                        <a:pt x="67595" y="31728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942" name="Google Shape;942;p26"/>
                <p:cNvSpPr/>
                <p:nvPr/>
              </p:nvSpPr>
              <p:spPr>
                <a:xfrm>
                  <a:off x="7512450" y="-69575"/>
                  <a:ext cx="743950" cy="1221825"/>
                </a:xfrm>
                <a:custGeom>
                  <a:rect b="b" l="l" r="r" t="t"/>
                  <a:pathLst>
                    <a:path extrusionOk="0" h="48873" w="29758">
                      <a:moveTo>
                        <a:pt x="0" y="48873"/>
                      </a:moveTo>
                      <a:lnTo>
                        <a:pt x="3745" y="31728"/>
                      </a:lnTo>
                      <a:lnTo>
                        <a:pt x="29758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943" name="Google Shape;943;p26"/>
                <p:cNvSpPr/>
                <p:nvPr/>
              </p:nvSpPr>
              <p:spPr>
                <a:xfrm rot="843425">
                  <a:off x="7812999" y="-167612"/>
                  <a:ext cx="261137" cy="364592"/>
                </a:xfrm>
                <a:custGeom>
                  <a:rect b="b" l="l" r="r" t="t"/>
                  <a:pathLst>
                    <a:path extrusionOk="0" h="14583" w="10445">
                      <a:moveTo>
                        <a:pt x="0" y="0"/>
                      </a:moveTo>
                      <a:lnTo>
                        <a:pt x="10445" y="1458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</p:grpSp>
          <p:sp>
            <p:nvSpPr>
              <p:cNvPr id="944" name="Google Shape;944;p26"/>
              <p:cNvSpPr/>
              <p:nvPr/>
            </p:nvSpPr>
            <p:spPr>
              <a:xfrm>
                <a:off x="8788750" y="16930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5" name="Google Shape;945;p26"/>
              <p:cNvSpPr/>
              <p:nvPr/>
            </p:nvSpPr>
            <p:spPr>
              <a:xfrm>
                <a:off x="8172900" y="17275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6" name="Google Shape;946;p26"/>
              <p:cNvSpPr/>
              <p:nvPr/>
            </p:nvSpPr>
            <p:spPr>
              <a:xfrm>
                <a:off x="7897025" y="967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7" name="Google Shape;947;p26"/>
              <p:cNvSpPr/>
              <p:nvPr/>
            </p:nvSpPr>
            <p:spPr>
              <a:xfrm>
                <a:off x="6758950" y="1903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8" name="Google Shape;948;p26"/>
              <p:cNvSpPr/>
              <p:nvPr/>
            </p:nvSpPr>
            <p:spPr>
              <a:xfrm>
                <a:off x="7808150" y="14785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9" name="Google Shape;949;p26"/>
              <p:cNvSpPr/>
              <p:nvPr/>
            </p:nvSpPr>
            <p:spPr>
              <a:xfrm>
                <a:off x="7419125" y="1087025"/>
                <a:ext cx="182100" cy="182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0" name="Google Shape;950;p26"/>
              <p:cNvSpPr/>
              <p:nvPr/>
            </p:nvSpPr>
            <p:spPr>
              <a:xfrm>
                <a:off x="7551950" y="65580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1" name="Google Shape;951;p26"/>
              <p:cNvSpPr/>
              <p:nvPr/>
            </p:nvSpPr>
            <p:spPr>
              <a:xfrm>
                <a:off x="6473000" y="6508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2" name="Google Shape;952;p26"/>
              <p:cNvSpPr/>
              <p:nvPr/>
            </p:nvSpPr>
            <p:spPr>
              <a:xfrm>
                <a:off x="5418675" y="163125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3" name="Google Shape;953;p26"/>
              <p:cNvSpPr/>
              <p:nvPr/>
            </p:nvSpPr>
            <p:spPr>
              <a:xfrm rot="283934">
                <a:off x="6596289" y="-122138"/>
                <a:ext cx="261127" cy="364578"/>
              </a:xfrm>
              <a:custGeom>
                <a:rect b="b" l="l" r="r" t="t"/>
                <a:pathLst>
                  <a:path extrusionOk="0" h="14583" w="10445">
                    <a:moveTo>
                      <a:pt x="0" y="0"/>
                    </a:moveTo>
                    <a:lnTo>
                      <a:pt x="10445" y="1458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</p:grp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">
  <p:cSld name="CUSTOM_5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954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Google Shape;955;p27"/>
          <p:cNvSpPr txBox="1"/>
          <p:nvPr>
            <p:ph type="ctrTitle"/>
          </p:nvPr>
        </p:nvSpPr>
        <p:spPr>
          <a:xfrm>
            <a:off x="4676425" y="2645700"/>
            <a:ext cx="3665400" cy="913500"/>
          </a:xfrm>
          <a:prstGeom prst="rect">
            <a:avLst/>
          </a:prstGeom>
          <a:effectLst>
            <a:outerShdw blurRad="57150" rotWithShape="0" algn="bl" dir="8100000" dist="47625">
              <a:srgbClr val="000000">
                <a:alpha val="67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3000"/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956" name="Google Shape;956;p27"/>
          <p:cNvSpPr txBox="1"/>
          <p:nvPr>
            <p:ph idx="1" type="subTitle"/>
          </p:nvPr>
        </p:nvSpPr>
        <p:spPr>
          <a:xfrm>
            <a:off x="5468725" y="3602345"/>
            <a:ext cx="2873100" cy="5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957" name="Google Shape;957;p27"/>
          <p:cNvSpPr txBox="1"/>
          <p:nvPr>
            <p:ph hasCustomPrompt="1" idx="2" type="title"/>
          </p:nvPr>
        </p:nvSpPr>
        <p:spPr>
          <a:xfrm>
            <a:off x="6888025" y="1850500"/>
            <a:ext cx="1453800" cy="913500"/>
          </a:xfrm>
          <a:prstGeom prst="rect">
            <a:avLst/>
          </a:prstGeom>
          <a:effectLst>
            <a:outerShdw blurRad="57150" rotWithShape="0" algn="bl" dir="8100000" dist="47625">
              <a:srgbClr val="000000">
                <a:alpha val="67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None/>
              <a:defRPr sz="5800"/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grpSp>
        <p:nvGrpSpPr>
          <p:cNvPr id="958" name="Google Shape;958;p27"/>
          <p:cNvGrpSpPr/>
          <p:nvPr/>
        </p:nvGrpSpPr>
        <p:grpSpPr>
          <a:xfrm flipH="1">
            <a:off x="7404724" y="45900"/>
            <a:ext cx="1882050" cy="1783050"/>
            <a:chOff x="-187100" y="291025"/>
            <a:chExt cx="1882050" cy="1783050"/>
          </a:xfrm>
        </p:grpSpPr>
        <p:grpSp>
          <p:nvGrpSpPr>
            <p:cNvPr id="959" name="Google Shape;959;p27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960" name="Google Shape;960;p27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961" name="Google Shape;961;p27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2" name="Google Shape;962;p27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3" name="Google Shape;963;p27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4" name="Google Shape;964;p27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5" name="Google Shape;965;p27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6" name="Google Shape;966;p27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967" name="Google Shape;967;p27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968" name="Google Shape;968;p27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969" name="Google Shape;969;p27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0" name="Google Shape;970;p27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1" name="Google Shape;971;p27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2" name="Google Shape;972;p27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3" name="Google Shape;973;p27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4" name="Google Shape;974;p27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975" name="Google Shape;975;p27"/>
          <p:cNvGrpSpPr/>
          <p:nvPr/>
        </p:nvGrpSpPr>
        <p:grpSpPr>
          <a:xfrm flipH="1">
            <a:off x="8875099" y="3828000"/>
            <a:ext cx="216300" cy="216300"/>
            <a:chOff x="113450" y="3828000"/>
            <a:chExt cx="216300" cy="216300"/>
          </a:xfrm>
        </p:grpSpPr>
        <p:sp>
          <p:nvSpPr>
            <p:cNvPr id="976" name="Google Shape;976;p27"/>
            <p:cNvSpPr/>
            <p:nvPr/>
          </p:nvSpPr>
          <p:spPr>
            <a:xfrm>
              <a:off x="113450" y="38280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7" name="Google Shape;977;p27"/>
            <p:cNvSpPr/>
            <p:nvPr/>
          </p:nvSpPr>
          <p:spPr>
            <a:xfrm>
              <a:off x="113450" y="38280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78" name="Google Shape;978;p27"/>
          <p:cNvGrpSpPr/>
          <p:nvPr/>
        </p:nvGrpSpPr>
        <p:grpSpPr>
          <a:xfrm flipH="1" rot="-9387591">
            <a:off x="4663982" y="-969827"/>
            <a:ext cx="1640160" cy="1823693"/>
            <a:chOff x="901725" y="3399375"/>
            <a:chExt cx="1640125" cy="1823654"/>
          </a:xfrm>
        </p:grpSpPr>
        <p:grpSp>
          <p:nvGrpSpPr>
            <p:cNvPr id="979" name="Google Shape;979;p27"/>
            <p:cNvGrpSpPr/>
            <p:nvPr/>
          </p:nvGrpSpPr>
          <p:grpSpPr>
            <a:xfrm>
              <a:off x="901725" y="3399375"/>
              <a:ext cx="1640125" cy="1823654"/>
              <a:chOff x="901725" y="3399375"/>
              <a:chExt cx="1640125" cy="1823654"/>
            </a:xfrm>
          </p:grpSpPr>
          <p:sp>
            <p:nvSpPr>
              <p:cNvPr id="980" name="Google Shape;980;p27"/>
              <p:cNvSpPr/>
              <p:nvPr/>
            </p:nvSpPr>
            <p:spPr>
              <a:xfrm>
                <a:off x="985519" y="3498679"/>
                <a:ext cx="1468175" cy="1724350"/>
              </a:xfrm>
              <a:custGeom>
                <a:rect b="b" l="l" r="r" t="t"/>
                <a:pathLst>
                  <a:path extrusionOk="0" h="68974" w="58727">
                    <a:moveTo>
                      <a:pt x="157" y="60573"/>
                    </a:moveTo>
                    <a:lnTo>
                      <a:pt x="57544" y="0"/>
                    </a:lnTo>
                    <a:lnTo>
                      <a:pt x="58727" y="68974"/>
                    </a:lnTo>
                    <a:lnTo>
                      <a:pt x="0" y="6069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981" name="Google Shape;981;p27"/>
              <p:cNvSpPr/>
              <p:nvPr/>
            </p:nvSpPr>
            <p:spPr>
              <a:xfrm>
                <a:off x="2325550" y="33993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2" name="Google Shape;982;p27"/>
              <p:cNvSpPr/>
              <p:nvPr/>
            </p:nvSpPr>
            <p:spPr>
              <a:xfrm>
                <a:off x="901725" y="49118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983" name="Google Shape;983;p27"/>
            <p:cNvGrpSpPr/>
            <p:nvPr/>
          </p:nvGrpSpPr>
          <p:grpSpPr>
            <a:xfrm>
              <a:off x="901725" y="3399375"/>
              <a:ext cx="1640125" cy="1823654"/>
              <a:chOff x="901725" y="3399375"/>
              <a:chExt cx="1640125" cy="1823654"/>
            </a:xfrm>
          </p:grpSpPr>
          <p:sp>
            <p:nvSpPr>
              <p:cNvPr id="984" name="Google Shape;984;p27"/>
              <p:cNvSpPr/>
              <p:nvPr/>
            </p:nvSpPr>
            <p:spPr>
              <a:xfrm>
                <a:off x="982316" y="3498679"/>
                <a:ext cx="1471400" cy="1724350"/>
              </a:xfrm>
              <a:custGeom>
                <a:rect b="b" l="l" r="r" t="t"/>
                <a:pathLst>
                  <a:path extrusionOk="0" h="68974" w="58856">
                    <a:moveTo>
                      <a:pt x="0" y="60696"/>
                    </a:moveTo>
                    <a:lnTo>
                      <a:pt x="57672" y="0"/>
                    </a:lnTo>
                    <a:lnTo>
                      <a:pt x="58856" y="68974"/>
                    </a:lnTo>
                    <a:lnTo>
                      <a:pt x="128" y="6069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985" name="Google Shape;985;p27"/>
              <p:cNvSpPr/>
              <p:nvPr/>
            </p:nvSpPr>
            <p:spPr>
              <a:xfrm>
                <a:off x="2325550" y="33993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6" name="Google Shape;986;p27"/>
              <p:cNvSpPr/>
              <p:nvPr/>
            </p:nvSpPr>
            <p:spPr>
              <a:xfrm>
                <a:off x="901725" y="49118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987" name="Google Shape;987;p27"/>
          <p:cNvGrpSpPr/>
          <p:nvPr/>
        </p:nvGrpSpPr>
        <p:grpSpPr>
          <a:xfrm flipH="1">
            <a:off x="387699" y="2790450"/>
            <a:ext cx="216300" cy="216300"/>
            <a:chOff x="8246800" y="2151200"/>
            <a:chExt cx="216300" cy="216300"/>
          </a:xfrm>
        </p:grpSpPr>
        <p:sp>
          <p:nvSpPr>
            <p:cNvPr id="988" name="Google Shape;988;p27"/>
            <p:cNvSpPr/>
            <p:nvPr/>
          </p:nvSpPr>
          <p:spPr>
            <a:xfrm>
              <a:off x="8246800" y="21512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9" name="Google Shape;989;p27"/>
            <p:cNvSpPr/>
            <p:nvPr/>
          </p:nvSpPr>
          <p:spPr>
            <a:xfrm>
              <a:off x="8246800" y="21512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90" name="Google Shape;990;p27"/>
          <p:cNvGrpSpPr/>
          <p:nvPr/>
        </p:nvGrpSpPr>
        <p:grpSpPr>
          <a:xfrm rot="506510">
            <a:off x="-332001" y="-392284"/>
            <a:ext cx="4685656" cy="2567148"/>
            <a:chOff x="5103300" y="-193866"/>
            <a:chExt cx="3901750" cy="2137666"/>
          </a:xfrm>
        </p:grpSpPr>
        <p:grpSp>
          <p:nvGrpSpPr>
            <p:cNvPr id="991" name="Google Shape;991;p27"/>
            <p:cNvGrpSpPr/>
            <p:nvPr/>
          </p:nvGrpSpPr>
          <p:grpSpPr>
            <a:xfrm>
              <a:off x="5103300" y="-193866"/>
              <a:ext cx="3901750" cy="2137666"/>
              <a:chOff x="5103300" y="-193866"/>
              <a:chExt cx="3901750" cy="2137666"/>
            </a:xfrm>
          </p:grpSpPr>
          <p:grpSp>
            <p:nvGrpSpPr>
              <p:cNvPr id="992" name="Google Shape;992;p27"/>
              <p:cNvGrpSpPr/>
              <p:nvPr/>
            </p:nvGrpSpPr>
            <p:grpSpPr>
              <a:xfrm>
                <a:off x="5103300" y="-193866"/>
                <a:ext cx="3832975" cy="2026966"/>
                <a:chOff x="5103300" y="-193866"/>
                <a:chExt cx="3832975" cy="2026966"/>
              </a:xfrm>
            </p:grpSpPr>
            <p:sp>
              <p:nvSpPr>
                <p:cNvPr id="993" name="Google Shape;993;p27"/>
                <p:cNvSpPr/>
                <p:nvPr/>
              </p:nvSpPr>
              <p:spPr>
                <a:xfrm>
                  <a:off x="5103300" y="-39050"/>
                  <a:ext cx="3832975" cy="1872150"/>
                </a:xfrm>
                <a:custGeom>
                  <a:rect b="b" l="l" r="r" t="t"/>
                  <a:pathLst>
                    <a:path extrusionOk="0" h="74886" w="153319">
                      <a:moveTo>
                        <a:pt x="0" y="0"/>
                      </a:moveTo>
                      <a:lnTo>
                        <a:pt x="14977" y="11232"/>
                      </a:lnTo>
                      <a:lnTo>
                        <a:pt x="96366" y="47887"/>
                      </a:lnTo>
                      <a:lnTo>
                        <a:pt x="109964" y="63062"/>
                      </a:lnTo>
                      <a:lnTo>
                        <a:pt x="126321" y="74886"/>
                      </a:lnTo>
                      <a:lnTo>
                        <a:pt x="153319" y="72915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994" name="Google Shape;994;p27"/>
                <p:cNvSpPr/>
                <p:nvPr/>
              </p:nvSpPr>
              <p:spPr>
                <a:xfrm>
                  <a:off x="5926050" y="-67150"/>
                  <a:ext cx="1689875" cy="793200"/>
                </a:xfrm>
                <a:custGeom>
                  <a:rect b="b" l="l" r="r" t="t"/>
                  <a:pathLst>
                    <a:path extrusionOk="0" h="31728" w="67595">
                      <a:moveTo>
                        <a:pt x="0" y="0"/>
                      </a:moveTo>
                      <a:lnTo>
                        <a:pt x="38429" y="14189"/>
                      </a:lnTo>
                      <a:lnTo>
                        <a:pt x="67595" y="31728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995" name="Google Shape;995;p27"/>
                <p:cNvSpPr/>
                <p:nvPr/>
              </p:nvSpPr>
              <p:spPr>
                <a:xfrm>
                  <a:off x="7512450" y="-69575"/>
                  <a:ext cx="743950" cy="1221825"/>
                </a:xfrm>
                <a:custGeom>
                  <a:rect b="b" l="l" r="r" t="t"/>
                  <a:pathLst>
                    <a:path extrusionOk="0" h="48873" w="29758">
                      <a:moveTo>
                        <a:pt x="0" y="48873"/>
                      </a:moveTo>
                      <a:lnTo>
                        <a:pt x="3745" y="31728"/>
                      </a:lnTo>
                      <a:lnTo>
                        <a:pt x="29758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996" name="Google Shape;996;p27"/>
                <p:cNvSpPr/>
                <p:nvPr/>
              </p:nvSpPr>
              <p:spPr>
                <a:xfrm rot="843425">
                  <a:off x="7812999" y="-167612"/>
                  <a:ext cx="261137" cy="364592"/>
                </a:xfrm>
                <a:custGeom>
                  <a:rect b="b" l="l" r="r" t="t"/>
                  <a:pathLst>
                    <a:path extrusionOk="0" h="14583" w="10445">
                      <a:moveTo>
                        <a:pt x="0" y="0"/>
                      </a:moveTo>
                      <a:lnTo>
                        <a:pt x="10445" y="1458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</p:grpSp>
          <p:sp>
            <p:nvSpPr>
              <p:cNvPr id="997" name="Google Shape;997;p27"/>
              <p:cNvSpPr/>
              <p:nvPr/>
            </p:nvSpPr>
            <p:spPr>
              <a:xfrm>
                <a:off x="8788750" y="16930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98" name="Google Shape;998;p27"/>
              <p:cNvSpPr/>
              <p:nvPr/>
            </p:nvSpPr>
            <p:spPr>
              <a:xfrm>
                <a:off x="8172900" y="17275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99" name="Google Shape;999;p27"/>
              <p:cNvSpPr/>
              <p:nvPr/>
            </p:nvSpPr>
            <p:spPr>
              <a:xfrm>
                <a:off x="7897025" y="967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00" name="Google Shape;1000;p27"/>
              <p:cNvSpPr/>
              <p:nvPr/>
            </p:nvSpPr>
            <p:spPr>
              <a:xfrm>
                <a:off x="6758950" y="1903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01" name="Google Shape;1001;p27"/>
              <p:cNvSpPr/>
              <p:nvPr/>
            </p:nvSpPr>
            <p:spPr>
              <a:xfrm>
                <a:off x="7808150" y="14785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02" name="Google Shape;1002;p27"/>
              <p:cNvSpPr/>
              <p:nvPr/>
            </p:nvSpPr>
            <p:spPr>
              <a:xfrm>
                <a:off x="7419125" y="1087025"/>
                <a:ext cx="182100" cy="182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03" name="Google Shape;1003;p27"/>
              <p:cNvSpPr/>
              <p:nvPr/>
            </p:nvSpPr>
            <p:spPr>
              <a:xfrm>
                <a:off x="7551950" y="65580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04" name="Google Shape;1004;p27"/>
              <p:cNvSpPr/>
              <p:nvPr/>
            </p:nvSpPr>
            <p:spPr>
              <a:xfrm>
                <a:off x="6473000" y="6508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05" name="Google Shape;1005;p27"/>
              <p:cNvSpPr/>
              <p:nvPr/>
            </p:nvSpPr>
            <p:spPr>
              <a:xfrm>
                <a:off x="5418675" y="163125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06" name="Google Shape;1006;p27"/>
              <p:cNvSpPr/>
              <p:nvPr/>
            </p:nvSpPr>
            <p:spPr>
              <a:xfrm rot="283934">
                <a:off x="6596289" y="-122138"/>
                <a:ext cx="261127" cy="364578"/>
              </a:xfrm>
              <a:custGeom>
                <a:rect b="b" l="l" r="r" t="t"/>
                <a:pathLst>
                  <a:path extrusionOk="0" h="14583" w="10445">
                    <a:moveTo>
                      <a:pt x="0" y="0"/>
                    </a:moveTo>
                    <a:lnTo>
                      <a:pt x="10445" y="1458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</p:grpSp>
        <p:grpSp>
          <p:nvGrpSpPr>
            <p:cNvPr id="1007" name="Google Shape;1007;p27"/>
            <p:cNvGrpSpPr/>
            <p:nvPr/>
          </p:nvGrpSpPr>
          <p:grpSpPr>
            <a:xfrm>
              <a:off x="5103300" y="-193866"/>
              <a:ext cx="3901750" cy="2137666"/>
              <a:chOff x="5103300" y="-193866"/>
              <a:chExt cx="3901750" cy="2137666"/>
            </a:xfrm>
          </p:grpSpPr>
          <p:grpSp>
            <p:nvGrpSpPr>
              <p:cNvPr id="1008" name="Google Shape;1008;p27"/>
              <p:cNvGrpSpPr/>
              <p:nvPr/>
            </p:nvGrpSpPr>
            <p:grpSpPr>
              <a:xfrm>
                <a:off x="5103300" y="-193866"/>
                <a:ext cx="3832975" cy="2026966"/>
                <a:chOff x="5103300" y="-193866"/>
                <a:chExt cx="3832975" cy="2026966"/>
              </a:xfrm>
            </p:grpSpPr>
            <p:sp>
              <p:nvSpPr>
                <p:cNvPr id="1009" name="Google Shape;1009;p27"/>
                <p:cNvSpPr/>
                <p:nvPr/>
              </p:nvSpPr>
              <p:spPr>
                <a:xfrm>
                  <a:off x="5103300" y="-39050"/>
                  <a:ext cx="3832975" cy="1872150"/>
                </a:xfrm>
                <a:custGeom>
                  <a:rect b="b" l="l" r="r" t="t"/>
                  <a:pathLst>
                    <a:path extrusionOk="0" h="74886" w="153319">
                      <a:moveTo>
                        <a:pt x="0" y="0"/>
                      </a:moveTo>
                      <a:lnTo>
                        <a:pt x="14977" y="11232"/>
                      </a:lnTo>
                      <a:lnTo>
                        <a:pt x="96366" y="47887"/>
                      </a:lnTo>
                      <a:lnTo>
                        <a:pt x="109964" y="63062"/>
                      </a:lnTo>
                      <a:lnTo>
                        <a:pt x="126321" y="74886"/>
                      </a:lnTo>
                      <a:lnTo>
                        <a:pt x="153319" y="72915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1010" name="Google Shape;1010;p27"/>
                <p:cNvSpPr/>
                <p:nvPr/>
              </p:nvSpPr>
              <p:spPr>
                <a:xfrm>
                  <a:off x="5926050" y="-67150"/>
                  <a:ext cx="1689875" cy="793200"/>
                </a:xfrm>
                <a:custGeom>
                  <a:rect b="b" l="l" r="r" t="t"/>
                  <a:pathLst>
                    <a:path extrusionOk="0" h="31728" w="67595">
                      <a:moveTo>
                        <a:pt x="0" y="0"/>
                      </a:moveTo>
                      <a:lnTo>
                        <a:pt x="38429" y="14189"/>
                      </a:lnTo>
                      <a:lnTo>
                        <a:pt x="67595" y="31728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1011" name="Google Shape;1011;p27"/>
                <p:cNvSpPr/>
                <p:nvPr/>
              </p:nvSpPr>
              <p:spPr>
                <a:xfrm>
                  <a:off x="7512450" y="-69575"/>
                  <a:ext cx="743950" cy="1221825"/>
                </a:xfrm>
                <a:custGeom>
                  <a:rect b="b" l="l" r="r" t="t"/>
                  <a:pathLst>
                    <a:path extrusionOk="0" h="48873" w="29758">
                      <a:moveTo>
                        <a:pt x="0" y="48873"/>
                      </a:moveTo>
                      <a:lnTo>
                        <a:pt x="3745" y="31728"/>
                      </a:lnTo>
                      <a:lnTo>
                        <a:pt x="29758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1012" name="Google Shape;1012;p27"/>
                <p:cNvSpPr/>
                <p:nvPr/>
              </p:nvSpPr>
              <p:spPr>
                <a:xfrm rot="843425">
                  <a:off x="7812999" y="-167612"/>
                  <a:ext cx="261137" cy="364592"/>
                </a:xfrm>
                <a:custGeom>
                  <a:rect b="b" l="l" r="r" t="t"/>
                  <a:pathLst>
                    <a:path extrusionOk="0" h="14583" w="10445">
                      <a:moveTo>
                        <a:pt x="0" y="0"/>
                      </a:moveTo>
                      <a:lnTo>
                        <a:pt x="10445" y="1458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</p:grpSp>
          <p:sp>
            <p:nvSpPr>
              <p:cNvPr id="1013" name="Google Shape;1013;p27"/>
              <p:cNvSpPr/>
              <p:nvPr/>
            </p:nvSpPr>
            <p:spPr>
              <a:xfrm>
                <a:off x="8788750" y="16930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14" name="Google Shape;1014;p27"/>
              <p:cNvSpPr/>
              <p:nvPr/>
            </p:nvSpPr>
            <p:spPr>
              <a:xfrm>
                <a:off x="8172900" y="17275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15" name="Google Shape;1015;p27"/>
              <p:cNvSpPr/>
              <p:nvPr/>
            </p:nvSpPr>
            <p:spPr>
              <a:xfrm>
                <a:off x="7897025" y="967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16" name="Google Shape;1016;p27"/>
              <p:cNvSpPr/>
              <p:nvPr/>
            </p:nvSpPr>
            <p:spPr>
              <a:xfrm>
                <a:off x="6758950" y="1903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17" name="Google Shape;1017;p27"/>
              <p:cNvSpPr/>
              <p:nvPr/>
            </p:nvSpPr>
            <p:spPr>
              <a:xfrm>
                <a:off x="7808150" y="14785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18" name="Google Shape;1018;p27"/>
              <p:cNvSpPr/>
              <p:nvPr/>
            </p:nvSpPr>
            <p:spPr>
              <a:xfrm>
                <a:off x="7419125" y="1087025"/>
                <a:ext cx="182100" cy="182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19" name="Google Shape;1019;p27"/>
              <p:cNvSpPr/>
              <p:nvPr/>
            </p:nvSpPr>
            <p:spPr>
              <a:xfrm>
                <a:off x="7551950" y="65580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0" name="Google Shape;1020;p27"/>
              <p:cNvSpPr/>
              <p:nvPr/>
            </p:nvSpPr>
            <p:spPr>
              <a:xfrm>
                <a:off x="6473000" y="6508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1" name="Google Shape;1021;p27"/>
              <p:cNvSpPr/>
              <p:nvPr/>
            </p:nvSpPr>
            <p:spPr>
              <a:xfrm>
                <a:off x="5418675" y="163125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2" name="Google Shape;1022;p27"/>
              <p:cNvSpPr/>
              <p:nvPr/>
            </p:nvSpPr>
            <p:spPr>
              <a:xfrm rot="283934">
                <a:off x="6596289" y="-122138"/>
                <a:ext cx="261127" cy="364578"/>
              </a:xfrm>
              <a:custGeom>
                <a:rect b="b" l="l" r="r" t="t"/>
                <a:pathLst>
                  <a:path extrusionOk="0" h="14583" w="10445">
                    <a:moveTo>
                      <a:pt x="0" y="0"/>
                    </a:moveTo>
                    <a:lnTo>
                      <a:pt x="10445" y="1458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</p:grpSp>
      </p:grpSp>
      <p:grpSp>
        <p:nvGrpSpPr>
          <p:cNvPr id="1023" name="Google Shape;1023;p27"/>
          <p:cNvGrpSpPr/>
          <p:nvPr/>
        </p:nvGrpSpPr>
        <p:grpSpPr>
          <a:xfrm flipH="1" rot="4499640">
            <a:off x="973133" y="3139326"/>
            <a:ext cx="636128" cy="2821800"/>
            <a:chOff x="7217125" y="3042925"/>
            <a:chExt cx="477825" cy="2119625"/>
          </a:xfrm>
        </p:grpSpPr>
        <p:grpSp>
          <p:nvGrpSpPr>
            <p:cNvPr id="1024" name="Google Shape;1024;p27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1025" name="Google Shape;1025;p27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1026" name="Google Shape;1026;p27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7" name="Google Shape;1027;p27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8" name="Google Shape;1028;p27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029" name="Google Shape;1029;p27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1030" name="Google Shape;1030;p27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031" name="Google Shape;1031;p27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2" name="Google Shape;1032;p27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3" name="Google Shape;1033;p27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2">
  <p:cSld name="CUSTOM_54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34" name="Shape 1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Google Shape;1035;p28"/>
          <p:cNvSpPr txBox="1"/>
          <p:nvPr>
            <p:ph type="ctrTitle"/>
          </p:nvPr>
        </p:nvSpPr>
        <p:spPr>
          <a:xfrm>
            <a:off x="1221750" y="2340900"/>
            <a:ext cx="6700500" cy="913500"/>
          </a:xfrm>
          <a:prstGeom prst="rect">
            <a:avLst/>
          </a:prstGeom>
          <a:effectLst>
            <a:outerShdw blurRad="57150" rotWithShape="0" algn="bl" dir="8100000" dist="47625">
              <a:srgbClr val="000000">
                <a:alpha val="67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036" name="Google Shape;1036;p28"/>
          <p:cNvSpPr txBox="1"/>
          <p:nvPr>
            <p:ph idx="1" type="subTitle"/>
          </p:nvPr>
        </p:nvSpPr>
        <p:spPr>
          <a:xfrm>
            <a:off x="2433750" y="3297550"/>
            <a:ext cx="4276500" cy="5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1037" name="Google Shape;1037;p28"/>
          <p:cNvSpPr txBox="1"/>
          <p:nvPr>
            <p:ph hasCustomPrompt="1" idx="2" type="title"/>
          </p:nvPr>
        </p:nvSpPr>
        <p:spPr>
          <a:xfrm>
            <a:off x="3845100" y="1545700"/>
            <a:ext cx="1453800" cy="913500"/>
          </a:xfrm>
          <a:prstGeom prst="rect">
            <a:avLst/>
          </a:prstGeom>
          <a:effectLst>
            <a:outerShdw blurRad="57150" rotWithShape="0" algn="bl" dir="8100000" dist="47625">
              <a:srgbClr val="000000">
                <a:alpha val="67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None/>
              <a:defRPr sz="58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grpSp>
        <p:nvGrpSpPr>
          <p:cNvPr id="1038" name="Google Shape;1038;p28"/>
          <p:cNvGrpSpPr/>
          <p:nvPr/>
        </p:nvGrpSpPr>
        <p:grpSpPr>
          <a:xfrm flipH="1">
            <a:off x="387699" y="2790450"/>
            <a:ext cx="216300" cy="216300"/>
            <a:chOff x="8246800" y="2151200"/>
            <a:chExt cx="216300" cy="216300"/>
          </a:xfrm>
        </p:grpSpPr>
        <p:sp>
          <p:nvSpPr>
            <p:cNvPr id="1039" name="Google Shape;1039;p28"/>
            <p:cNvSpPr/>
            <p:nvPr/>
          </p:nvSpPr>
          <p:spPr>
            <a:xfrm>
              <a:off x="8246800" y="21512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0" name="Google Shape;1040;p28"/>
            <p:cNvSpPr/>
            <p:nvPr/>
          </p:nvSpPr>
          <p:spPr>
            <a:xfrm>
              <a:off x="8246800" y="21512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41" name="Google Shape;1041;p28"/>
          <p:cNvGrpSpPr/>
          <p:nvPr/>
        </p:nvGrpSpPr>
        <p:grpSpPr>
          <a:xfrm flipH="1" rot="5975678">
            <a:off x="3913044" y="-989399"/>
            <a:ext cx="636139" cy="2821905"/>
            <a:chOff x="7217125" y="3042925"/>
            <a:chExt cx="477825" cy="2119625"/>
          </a:xfrm>
        </p:grpSpPr>
        <p:grpSp>
          <p:nvGrpSpPr>
            <p:cNvPr id="1042" name="Google Shape;1042;p28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1043" name="Google Shape;1043;p28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1044" name="Google Shape;1044;p28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5" name="Google Shape;1045;p28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6" name="Google Shape;1046;p28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047" name="Google Shape;1047;p28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1048" name="Google Shape;1048;p28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049" name="Google Shape;1049;p28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0" name="Google Shape;1050;p28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1" name="Google Shape;1051;p28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052" name="Google Shape;1052;p28"/>
          <p:cNvGrpSpPr/>
          <p:nvPr/>
        </p:nvGrpSpPr>
        <p:grpSpPr>
          <a:xfrm>
            <a:off x="8552250" y="2535475"/>
            <a:ext cx="216300" cy="216300"/>
            <a:chOff x="8246800" y="2151200"/>
            <a:chExt cx="216300" cy="216300"/>
          </a:xfrm>
        </p:grpSpPr>
        <p:sp>
          <p:nvSpPr>
            <p:cNvPr id="1053" name="Google Shape;1053;p28"/>
            <p:cNvSpPr/>
            <p:nvPr/>
          </p:nvSpPr>
          <p:spPr>
            <a:xfrm>
              <a:off x="8246800" y="21512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4" name="Google Shape;1054;p28"/>
            <p:cNvSpPr/>
            <p:nvPr/>
          </p:nvSpPr>
          <p:spPr>
            <a:xfrm>
              <a:off x="8246800" y="21512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55" name="Google Shape;1055;p28"/>
          <p:cNvGrpSpPr/>
          <p:nvPr/>
        </p:nvGrpSpPr>
        <p:grpSpPr>
          <a:xfrm>
            <a:off x="-248550" y="59600"/>
            <a:ext cx="1882050" cy="1783050"/>
            <a:chOff x="-187100" y="291025"/>
            <a:chExt cx="1882050" cy="1783050"/>
          </a:xfrm>
        </p:grpSpPr>
        <p:grpSp>
          <p:nvGrpSpPr>
            <p:cNvPr id="1056" name="Google Shape;1056;p28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1057" name="Google Shape;1057;p28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1058" name="Google Shape;1058;p28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9" name="Google Shape;1059;p28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0" name="Google Shape;1060;p28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1" name="Google Shape;1061;p28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2" name="Google Shape;1062;p28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3" name="Google Shape;1063;p28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064" name="Google Shape;1064;p28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1065" name="Google Shape;1065;p28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066" name="Google Shape;1066;p28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7" name="Google Shape;1067;p28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8" name="Google Shape;1068;p28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9" name="Google Shape;1069;p28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0" name="Google Shape;1070;p28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1" name="Google Shape;1071;p28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072" name="Google Shape;1072;p28"/>
          <p:cNvGrpSpPr/>
          <p:nvPr/>
        </p:nvGrpSpPr>
        <p:grpSpPr>
          <a:xfrm rot="1908168">
            <a:off x="7044815" y="480577"/>
            <a:ext cx="1882023" cy="1963463"/>
            <a:chOff x="7044213" y="-108050"/>
            <a:chExt cx="2031588" cy="2119500"/>
          </a:xfrm>
        </p:grpSpPr>
        <p:sp>
          <p:nvSpPr>
            <p:cNvPr id="1073" name="Google Shape;1073;p28"/>
            <p:cNvSpPr/>
            <p:nvPr/>
          </p:nvSpPr>
          <p:spPr>
            <a:xfrm rot="10800000">
              <a:off x="7044213" y="1003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4" name="Google Shape;1074;p28"/>
            <p:cNvSpPr/>
            <p:nvPr/>
          </p:nvSpPr>
          <p:spPr>
            <a:xfrm rot="10800000">
              <a:off x="7132375" y="-69550"/>
              <a:ext cx="1912825" cy="1981700"/>
            </a:xfrm>
            <a:custGeom>
              <a:rect b="b" l="l" r="r" t="t"/>
              <a:pathLst>
                <a:path extrusionOk="0" h="79268" w="76513">
                  <a:moveTo>
                    <a:pt x="0" y="79268"/>
                  </a:moveTo>
                  <a:lnTo>
                    <a:pt x="75330" y="0"/>
                  </a:lnTo>
                  <a:lnTo>
                    <a:pt x="76513" y="68974"/>
                  </a:lnTo>
                  <a:lnTo>
                    <a:pt x="17786" y="60697"/>
                  </a:lnTo>
                </a:path>
              </a:pathLst>
            </a:custGeom>
            <a:noFill/>
            <a:ln cap="flat" cmpd="sng" w="2857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</p:sp>
        <p:sp>
          <p:nvSpPr>
            <p:cNvPr id="1075" name="Google Shape;1075;p28"/>
            <p:cNvSpPr/>
            <p:nvPr/>
          </p:nvSpPr>
          <p:spPr>
            <a:xfrm rot="10800000">
              <a:off x="7044213" y="17951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6" name="Google Shape;1076;p28"/>
            <p:cNvSpPr/>
            <p:nvPr/>
          </p:nvSpPr>
          <p:spPr>
            <a:xfrm rot="10800000">
              <a:off x="8468038" y="2826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7" name="Google Shape;1077;p28"/>
            <p:cNvSpPr/>
            <p:nvPr/>
          </p:nvSpPr>
          <p:spPr>
            <a:xfrm rot="10800000">
              <a:off x="7132375" y="-108050"/>
              <a:ext cx="1943425" cy="2020200"/>
            </a:xfrm>
            <a:custGeom>
              <a:rect b="b" l="l" r="r" t="t"/>
              <a:pathLst>
                <a:path extrusionOk="0" h="80808" w="77737">
                  <a:moveTo>
                    <a:pt x="0" y="80808"/>
                  </a:moveTo>
                  <a:lnTo>
                    <a:pt x="76554" y="0"/>
                  </a:lnTo>
                  <a:lnTo>
                    <a:pt x="77737" y="68974"/>
                  </a:lnTo>
                  <a:lnTo>
                    <a:pt x="19010" y="60697"/>
                  </a:lnTo>
                </a:path>
              </a:pathLst>
            </a:custGeom>
            <a:noFill/>
            <a:ln cap="flat" cmpd="sng" w="2857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1078" name="Google Shape;1078;p28"/>
            <p:cNvSpPr/>
            <p:nvPr/>
          </p:nvSpPr>
          <p:spPr>
            <a:xfrm rot="10800000">
              <a:off x="7044213" y="1003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9" name="Google Shape;1079;p28"/>
            <p:cNvSpPr/>
            <p:nvPr/>
          </p:nvSpPr>
          <p:spPr>
            <a:xfrm rot="10800000">
              <a:off x="8468038" y="2826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80" name="Google Shape;1080;p28"/>
          <p:cNvGrpSpPr/>
          <p:nvPr/>
        </p:nvGrpSpPr>
        <p:grpSpPr>
          <a:xfrm rot="-3462987">
            <a:off x="7981343" y="3512210"/>
            <a:ext cx="477816" cy="2119587"/>
            <a:chOff x="7217125" y="3042925"/>
            <a:chExt cx="477825" cy="2119625"/>
          </a:xfrm>
        </p:grpSpPr>
        <p:grpSp>
          <p:nvGrpSpPr>
            <p:cNvPr id="1081" name="Google Shape;1081;p28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1082" name="Google Shape;1082;p28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1083" name="Google Shape;1083;p28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4" name="Google Shape;1084;p28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5" name="Google Shape;1085;p28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086" name="Google Shape;1086;p28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1087" name="Google Shape;1087;p28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088" name="Google Shape;1088;p28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9" name="Google Shape;1089;p28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0" name="Google Shape;1090;p28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091" name="Google Shape;1091;p28"/>
          <p:cNvGrpSpPr/>
          <p:nvPr/>
        </p:nvGrpSpPr>
        <p:grpSpPr>
          <a:xfrm rot="-3730453">
            <a:off x="903170" y="4060121"/>
            <a:ext cx="2295350" cy="2846181"/>
            <a:chOff x="6065825" y="2251050"/>
            <a:chExt cx="2295275" cy="2846088"/>
          </a:xfrm>
        </p:grpSpPr>
        <p:grpSp>
          <p:nvGrpSpPr>
            <p:cNvPr id="1092" name="Google Shape;1092;p28"/>
            <p:cNvGrpSpPr/>
            <p:nvPr/>
          </p:nvGrpSpPr>
          <p:grpSpPr>
            <a:xfrm>
              <a:off x="6065825" y="2251063"/>
              <a:ext cx="2295275" cy="2846075"/>
              <a:chOff x="1673050" y="1809050"/>
              <a:chExt cx="2295275" cy="2846075"/>
            </a:xfrm>
          </p:grpSpPr>
          <p:sp>
            <p:nvSpPr>
              <p:cNvPr id="1093" name="Google Shape;1093;p28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094" name="Google Shape;1094;p28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095" name="Google Shape;1095;p28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6" name="Google Shape;1096;p28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7" name="Google Shape;1097;p28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8" name="Google Shape;1098;p28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9" name="Google Shape;1099;p28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0" name="Google Shape;1100;p28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1" name="Google Shape;1101;p28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2" name="Google Shape;1102;p28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3" name="Google Shape;1103;p28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4" name="Google Shape;1104;p28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5" name="Google Shape;1105;p28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6" name="Google Shape;1106;p28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107" name="Google Shape;1107;p28"/>
            <p:cNvGrpSpPr/>
            <p:nvPr/>
          </p:nvGrpSpPr>
          <p:grpSpPr>
            <a:xfrm>
              <a:off x="6065825" y="2251050"/>
              <a:ext cx="2295275" cy="2846075"/>
              <a:chOff x="1673050" y="1809050"/>
              <a:chExt cx="2295275" cy="2846075"/>
            </a:xfrm>
          </p:grpSpPr>
          <p:sp>
            <p:nvSpPr>
              <p:cNvPr id="1108" name="Google Shape;1108;p28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109" name="Google Shape;1109;p28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110" name="Google Shape;1110;p28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1" name="Google Shape;1111;p28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2" name="Google Shape;1112;p28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3" name="Google Shape;1113;p28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4" name="Google Shape;1114;p28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5" name="Google Shape;1115;p28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6" name="Google Shape;1116;p28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7" name="Google Shape;1117;p28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8" name="Google Shape;1118;p28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9" name="Google Shape;1119;p28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0" name="Google Shape;1120;p28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1" name="Google Shape;1121;p28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3">
  <p:cSld name="CUSTOM_54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22" name="Shape 1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" name="Google Shape;1123;p29"/>
          <p:cNvSpPr txBox="1"/>
          <p:nvPr>
            <p:ph type="ctrTitle"/>
          </p:nvPr>
        </p:nvSpPr>
        <p:spPr>
          <a:xfrm>
            <a:off x="3626100" y="1105600"/>
            <a:ext cx="4897200" cy="674400"/>
          </a:xfrm>
          <a:prstGeom prst="rect">
            <a:avLst/>
          </a:prstGeom>
          <a:effectLst>
            <a:outerShdw blurRad="57150" rotWithShape="0" algn="bl" dir="8100000" dist="47625">
              <a:srgbClr val="000000">
                <a:alpha val="67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124" name="Google Shape;1124;p29"/>
          <p:cNvSpPr txBox="1"/>
          <p:nvPr>
            <p:ph idx="1" type="subTitle"/>
          </p:nvPr>
        </p:nvSpPr>
        <p:spPr>
          <a:xfrm>
            <a:off x="3626100" y="1644575"/>
            <a:ext cx="4650900" cy="33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1125" name="Google Shape;1125;p29"/>
          <p:cNvSpPr txBox="1"/>
          <p:nvPr>
            <p:ph hasCustomPrompt="1" idx="2" type="title"/>
          </p:nvPr>
        </p:nvSpPr>
        <p:spPr>
          <a:xfrm>
            <a:off x="2319400" y="958975"/>
            <a:ext cx="1453800" cy="913500"/>
          </a:xfrm>
          <a:prstGeom prst="rect">
            <a:avLst/>
          </a:prstGeom>
          <a:effectLst>
            <a:outerShdw blurRad="57150" rotWithShape="0" algn="bl" dir="8100000" dist="47625">
              <a:srgbClr val="000000">
                <a:alpha val="67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None/>
              <a:defRPr sz="58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grpSp>
        <p:nvGrpSpPr>
          <p:cNvPr id="1126" name="Google Shape;1126;p29"/>
          <p:cNvGrpSpPr/>
          <p:nvPr/>
        </p:nvGrpSpPr>
        <p:grpSpPr>
          <a:xfrm flipH="1" rot="3874209">
            <a:off x="5117501" y="4468654"/>
            <a:ext cx="1152360" cy="874026"/>
            <a:chOff x="7425025" y="-24687"/>
            <a:chExt cx="1152375" cy="874038"/>
          </a:xfrm>
        </p:grpSpPr>
        <p:grpSp>
          <p:nvGrpSpPr>
            <p:cNvPr id="1127" name="Google Shape;1127;p29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1128" name="Google Shape;1128;p29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129" name="Google Shape;1129;p29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0" name="Google Shape;1130;p29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1" name="Google Shape;1131;p29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2" name="Google Shape;1132;p29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133" name="Google Shape;1133;p29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1134" name="Google Shape;1134;p29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135" name="Google Shape;1135;p29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6" name="Google Shape;1136;p29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7" name="Google Shape;1137;p29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8" name="Google Shape;1138;p29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139" name="Google Shape;1139;p29"/>
          <p:cNvGrpSpPr/>
          <p:nvPr/>
        </p:nvGrpSpPr>
        <p:grpSpPr>
          <a:xfrm flipH="1" rot="5400000">
            <a:off x="682671" y="146192"/>
            <a:ext cx="1019148" cy="1556107"/>
            <a:chOff x="2083125" y="752613"/>
            <a:chExt cx="1019250" cy="1556263"/>
          </a:xfrm>
        </p:grpSpPr>
        <p:grpSp>
          <p:nvGrpSpPr>
            <p:cNvPr id="1140" name="Google Shape;1140;p29"/>
            <p:cNvGrpSpPr/>
            <p:nvPr/>
          </p:nvGrpSpPr>
          <p:grpSpPr>
            <a:xfrm>
              <a:off x="2083125" y="752625"/>
              <a:ext cx="1019250" cy="1556250"/>
              <a:chOff x="2083125" y="752625"/>
              <a:chExt cx="1019250" cy="1556250"/>
            </a:xfrm>
          </p:grpSpPr>
          <p:sp>
            <p:nvSpPr>
              <p:cNvPr id="1141" name="Google Shape;1141;p29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142" name="Google Shape;1142;p29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3" name="Google Shape;1143;p29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4" name="Google Shape;1144;p29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5" name="Google Shape;1145;p29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6" name="Google Shape;1146;p29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7" name="Google Shape;1147;p29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8" name="Google Shape;1148;p29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149" name="Google Shape;1149;p29"/>
            <p:cNvGrpSpPr/>
            <p:nvPr/>
          </p:nvGrpSpPr>
          <p:grpSpPr>
            <a:xfrm>
              <a:off x="2083125" y="752613"/>
              <a:ext cx="1019250" cy="1556250"/>
              <a:chOff x="2083125" y="752625"/>
              <a:chExt cx="1019250" cy="1556250"/>
            </a:xfrm>
          </p:grpSpPr>
          <p:sp>
            <p:nvSpPr>
              <p:cNvPr id="1150" name="Google Shape;1150;p29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151" name="Google Shape;1151;p29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2" name="Google Shape;1152;p29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3" name="Google Shape;1153;p29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4" name="Google Shape;1154;p29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5" name="Google Shape;1155;p29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6" name="Google Shape;1156;p29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7" name="Google Shape;1157;p29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158" name="Google Shape;1158;p29"/>
          <p:cNvGrpSpPr/>
          <p:nvPr/>
        </p:nvGrpSpPr>
        <p:grpSpPr>
          <a:xfrm flipH="1" rot="8760862">
            <a:off x="7560318" y="2938312"/>
            <a:ext cx="2295337" cy="2846164"/>
            <a:chOff x="6065825" y="2251050"/>
            <a:chExt cx="2295275" cy="2846088"/>
          </a:xfrm>
        </p:grpSpPr>
        <p:grpSp>
          <p:nvGrpSpPr>
            <p:cNvPr id="1159" name="Google Shape;1159;p29"/>
            <p:cNvGrpSpPr/>
            <p:nvPr/>
          </p:nvGrpSpPr>
          <p:grpSpPr>
            <a:xfrm>
              <a:off x="6065825" y="2251063"/>
              <a:ext cx="2295275" cy="2846075"/>
              <a:chOff x="1673050" y="1809050"/>
              <a:chExt cx="2295275" cy="2846075"/>
            </a:xfrm>
          </p:grpSpPr>
          <p:sp>
            <p:nvSpPr>
              <p:cNvPr id="1160" name="Google Shape;1160;p29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161" name="Google Shape;1161;p29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162" name="Google Shape;1162;p29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3" name="Google Shape;1163;p29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4" name="Google Shape;1164;p29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5" name="Google Shape;1165;p29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6" name="Google Shape;1166;p29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7" name="Google Shape;1167;p29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8" name="Google Shape;1168;p29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9" name="Google Shape;1169;p29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0" name="Google Shape;1170;p29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1" name="Google Shape;1171;p29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2" name="Google Shape;1172;p29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3" name="Google Shape;1173;p29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174" name="Google Shape;1174;p29"/>
            <p:cNvGrpSpPr/>
            <p:nvPr/>
          </p:nvGrpSpPr>
          <p:grpSpPr>
            <a:xfrm>
              <a:off x="6065825" y="2251050"/>
              <a:ext cx="2295275" cy="2846075"/>
              <a:chOff x="1673050" y="1809050"/>
              <a:chExt cx="2295275" cy="2846075"/>
            </a:xfrm>
          </p:grpSpPr>
          <p:sp>
            <p:nvSpPr>
              <p:cNvPr id="1175" name="Google Shape;1175;p29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176" name="Google Shape;1176;p29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177" name="Google Shape;1177;p29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8" name="Google Shape;1178;p29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9" name="Google Shape;1179;p29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0" name="Google Shape;1180;p29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1" name="Google Shape;1181;p29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2" name="Google Shape;1182;p29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3" name="Google Shape;1183;p29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4" name="Google Shape;1184;p29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5" name="Google Shape;1185;p29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6" name="Google Shape;1186;p29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7" name="Google Shape;1187;p29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8" name="Google Shape;1188;p29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189" name="Google Shape;1189;p29"/>
          <p:cNvGrpSpPr/>
          <p:nvPr/>
        </p:nvGrpSpPr>
        <p:grpSpPr>
          <a:xfrm flipH="1" rot="9929743">
            <a:off x="493249" y="2808282"/>
            <a:ext cx="3349775" cy="1687003"/>
            <a:chOff x="4097575" y="1776806"/>
            <a:chExt cx="3514700" cy="1770063"/>
          </a:xfrm>
        </p:grpSpPr>
        <p:grpSp>
          <p:nvGrpSpPr>
            <p:cNvPr id="1190" name="Google Shape;1190;p29"/>
            <p:cNvGrpSpPr/>
            <p:nvPr/>
          </p:nvGrpSpPr>
          <p:grpSpPr>
            <a:xfrm>
              <a:off x="4097575" y="1776806"/>
              <a:ext cx="3514700" cy="1770063"/>
              <a:chOff x="4058150" y="1602263"/>
              <a:chExt cx="3514700" cy="1770063"/>
            </a:xfrm>
          </p:grpSpPr>
          <p:sp>
            <p:nvSpPr>
              <p:cNvPr id="1191" name="Google Shape;1191;p29"/>
              <p:cNvSpPr/>
              <p:nvPr/>
            </p:nvSpPr>
            <p:spPr>
              <a:xfrm>
                <a:off x="5532525" y="32517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1192" name="Google Shape;1192;p29"/>
              <p:cNvGrpSpPr/>
              <p:nvPr/>
            </p:nvGrpSpPr>
            <p:grpSpPr>
              <a:xfrm>
                <a:off x="4058150" y="1602263"/>
                <a:ext cx="3514700" cy="1709325"/>
                <a:chOff x="5001050" y="1809050"/>
                <a:chExt cx="3514700" cy="1709325"/>
              </a:xfrm>
            </p:grpSpPr>
            <p:sp>
              <p:nvSpPr>
                <p:cNvPr id="1193" name="Google Shape;1193;p29"/>
                <p:cNvSpPr/>
                <p:nvPr/>
              </p:nvSpPr>
              <p:spPr>
                <a:xfrm>
                  <a:off x="5099450" y="1902575"/>
                  <a:ext cx="3171825" cy="857250"/>
                </a:xfrm>
                <a:custGeom>
                  <a:rect b="b" l="l" r="r" t="t"/>
                  <a:pathLst>
                    <a:path extrusionOk="0" h="34290" w="126873">
                      <a:moveTo>
                        <a:pt x="0" y="6667"/>
                      </a:moveTo>
                      <a:lnTo>
                        <a:pt x="21527" y="15240"/>
                      </a:lnTo>
                      <a:lnTo>
                        <a:pt x="45149" y="30099"/>
                      </a:lnTo>
                      <a:lnTo>
                        <a:pt x="74676" y="34290"/>
                      </a:lnTo>
                      <a:lnTo>
                        <a:pt x="118110" y="25146"/>
                      </a:lnTo>
                      <a:lnTo>
                        <a:pt x="126873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</p:sp>
            <p:sp>
              <p:nvSpPr>
                <p:cNvPr id="1194" name="Google Shape;1194;p29"/>
                <p:cNvSpPr/>
                <p:nvPr/>
              </p:nvSpPr>
              <p:spPr>
                <a:xfrm>
                  <a:off x="5070875" y="2078775"/>
                  <a:ext cx="533400" cy="252425"/>
                </a:xfrm>
                <a:custGeom>
                  <a:rect b="b" l="l" r="r" t="t"/>
                  <a:pathLst>
                    <a:path extrusionOk="0" h="10097" w="21336">
                      <a:moveTo>
                        <a:pt x="1334" y="0"/>
                      </a:moveTo>
                      <a:lnTo>
                        <a:pt x="0" y="10097"/>
                      </a:lnTo>
                      <a:lnTo>
                        <a:pt x="21336" y="762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</p:sp>
            <p:sp>
              <p:nvSpPr>
                <p:cNvPr id="1195" name="Google Shape;1195;p29"/>
                <p:cNvSpPr/>
                <p:nvPr/>
              </p:nvSpPr>
              <p:spPr>
                <a:xfrm>
                  <a:off x="5070875" y="2078775"/>
                  <a:ext cx="533400" cy="252425"/>
                </a:xfrm>
                <a:custGeom>
                  <a:rect b="b" l="l" r="r" t="t"/>
                  <a:pathLst>
                    <a:path extrusionOk="0" h="10097" w="21336">
                      <a:moveTo>
                        <a:pt x="1334" y="0"/>
                      </a:moveTo>
                      <a:lnTo>
                        <a:pt x="0" y="10097"/>
                      </a:lnTo>
                      <a:lnTo>
                        <a:pt x="21336" y="762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</p:sp>
            <p:sp>
              <p:nvSpPr>
                <p:cNvPr id="1196" name="Google Shape;1196;p29"/>
                <p:cNvSpPr/>
                <p:nvPr/>
              </p:nvSpPr>
              <p:spPr>
                <a:xfrm>
                  <a:off x="5070875" y="2078775"/>
                  <a:ext cx="533400" cy="252425"/>
                </a:xfrm>
                <a:custGeom>
                  <a:rect b="b" l="l" r="r" t="t"/>
                  <a:pathLst>
                    <a:path extrusionOk="0" h="10097" w="21336">
                      <a:moveTo>
                        <a:pt x="1334" y="0"/>
                      </a:moveTo>
                      <a:lnTo>
                        <a:pt x="0" y="10097"/>
                      </a:lnTo>
                      <a:lnTo>
                        <a:pt x="21336" y="762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</p:sp>
            <p:sp>
              <p:nvSpPr>
                <p:cNvPr id="1197" name="Google Shape;1197;p29"/>
                <p:cNvSpPr/>
                <p:nvPr/>
              </p:nvSpPr>
              <p:spPr>
                <a:xfrm>
                  <a:off x="5001050" y="224162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198" name="Google Shape;1198;p29"/>
                <p:cNvSpPr/>
                <p:nvPr/>
              </p:nvSpPr>
              <p:spPr>
                <a:xfrm>
                  <a:off x="5555325" y="220712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199" name="Google Shape;1199;p29"/>
                <p:cNvSpPr/>
                <p:nvPr/>
              </p:nvSpPr>
              <p:spPr>
                <a:xfrm>
                  <a:off x="6163775" y="2579100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200" name="Google Shape;1200;p29"/>
                <p:cNvSpPr/>
                <p:nvPr/>
              </p:nvSpPr>
              <p:spPr>
                <a:xfrm>
                  <a:off x="5868600" y="305067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201" name="Google Shape;1201;p29"/>
                <p:cNvSpPr/>
                <p:nvPr/>
              </p:nvSpPr>
              <p:spPr>
                <a:xfrm>
                  <a:off x="6873225" y="268502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202" name="Google Shape;1202;p29"/>
                <p:cNvSpPr/>
                <p:nvPr/>
              </p:nvSpPr>
              <p:spPr>
                <a:xfrm>
                  <a:off x="7131875" y="299047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203" name="Google Shape;1203;p29"/>
                <p:cNvSpPr/>
                <p:nvPr/>
              </p:nvSpPr>
              <p:spPr>
                <a:xfrm>
                  <a:off x="7937400" y="2416525"/>
                  <a:ext cx="216300" cy="2163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204" name="Google Shape;1204;p29"/>
                <p:cNvSpPr/>
                <p:nvPr/>
              </p:nvSpPr>
              <p:spPr>
                <a:xfrm>
                  <a:off x="8153700" y="2030600"/>
                  <a:ext cx="120600" cy="120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205" name="Google Shape;1205;p29"/>
                <p:cNvSpPr/>
                <p:nvPr/>
              </p:nvSpPr>
              <p:spPr>
                <a:xfrm>
                  <a:off x="8207925" y="1809050"/>
                  <a:ext cx="120600" cy="120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206" name="Google Shape;1206;p29"/>
                <p:cNvSpPr/>
                <p:nvPr/>
              </p:nvSpPr>
              <p:spPr>
                <a:xfrm>
                  <a:off x="5931950" y="2513325"/>
                  <a:ext cx="2512650" cy="1005050"/>
                </a:xfrm>
                <a:custGeom>
                  <a:rect b="b" l="l" r="r" t="t"/>
                  <a:pathLst>
                    <a:path extrusionOk="0" h="40202" w="100506">
                      <a:moveTo>
                        <a:pt x="12219" y="6307"/>
                      </a:moveTo>
                      <a:lnTo>
                        <a:pt x="0" y="25225"/>
                      </a:lnTo>
                      <a:lnTo>
                        <a:pt x="24043" y="40202"/>
                      </a:lnTo>
                      <a:lnTo>
                        <a:pt x="51238" y="22072"/>
                      </a:lnTo>
                      <a:lnTo>
                        <a:pt x="83952" y="0"/>
                      </a:lnTo>
                      <a:lnTo>
                        <a:pt x="100506" y="2601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</p:sp>
            <p:sp>
              <p:nvSpPr>
                <p:cNvPr id="1207" name="Google Shape;1207;p29"/>
                <p:cNvSpPr/>
                <p:nvPr/>
              </p:nvSpPr>
              <p:spPr>
                <a:xfrm>
                  <a:off x="8395150" y="3141600"/>
                  <a:ext cx="120600" cy="120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208" name="Google Shape;1208;p29"/>
                <p:cNvSpPr/>
                <p:nvPr/>
              </p:nvSpPr>
              <p:spPr>
                <a:xfrm>
                  <a:off x="5042325" y="2012625"/>
                  <a:ext cx="120600" cy="120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  <p:grpSp>
          <p:nvGrpSpPr>
            <p:cNvPr id="1209" name="Google Shape;1209;p29"/>
            <p:cNvGrpSpPr/>
            <p:nvPr/>
          </p:nvGrpSpPr>
          <p:grpSpPr>
            <a:xfrm>
              <a:off x="4097575" y="1776806"/>
              <a:ext cx="3514700" cy="1770063"/>
              <a:chOff x="4058150" y="1602263"/>
              <a:chExt cx="3514700" cy="1770063"/>
            </a:xfrm>
          </p:grpSpPr>
          <p:sp>
            <p:nvSpPr>
              <p:cNvPr id="1210" name="Google Shape;1210;p29"/>
              <p:cNvSpPr/>
              <p:nvPr/>
            </p:nvSpPr>
            <p:spPr>
              <a:xfrm>
                <a:off x="5532525" y="32517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1211" name="Google Shape;1211;p29"/>
              <p:cNvGrpSpPr/>
              <p:nvPr/>
            </p:nvGrpSpPr>
            <p:grpSpPr>
              <a:xfrm>
                <a:off x="4058150" y="1602263"/>
                <a:ext cx="3514700" cy="1709325"/>
                <a:chOff x="5001050" y="1809050"/>
                <a:chExt cx="3514700" cy="1709325"/>
              </a:xfrm>
            </p:grpSpPr>
            <p:sp>
              <p:nvSpPr>
                <p:cNvPr id="1212" name="Google Shape;1212;p29"/>
                <p:cNvSpPr/>
                <p:nvPr/>
              </p:nvSpPr>
              <p:spPr>
                <a:xfrm>
                  <a:off x="5099450" y="1902575"/>
                  <a:ext cx="3171825" cy="857250"/>
                </a:xfrm>
                <a:custGeom>
                  <a:rect b="b" l="l" r="r" t="t"/>
                  <a:pathLst>
                    <a:path extrusionOk="0" h="34290" w="126873">
                      <a:moveTo>
                        <a:pt x="0" y="6667"/>
                      </a:moveTo>
                      <a:lnTo>
                        <a:pt x="21527" y="15240"/>
                      </a:lnTo>
                      <a:lnTo>
                        <a:pt x="45149" y="30099"/>
                      </a:lnTo>
                      <a:lnTo>
                        <a:pt x="74676" y="34290"/>
                      </a:lnTo>
                      <a:lnTo>
                        <a:pt x="118110" y="25146"/>
                      </a:lnTo>
                      <a:lnTo>
                        <a:pt x="126873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1213" name="Google Shape;1213;p29"/>
                <p:cNvSpPr/>
                <p:nvPr/>
              </p:nvSpPr>
              <p:spPr>
                <a:xfrm>
                  <a:off x="5070875" y="2078775"/>
                  <a:ext cx="533400" cy="252425"/>
                </a:xfrm>
                <a:custGeom>
                  <a:rect b="b" l="l" r="r" t="t"/>
                  <a:pathLst>
                    <a:path extrusionOk="0" h="10097" w="21336">
                      <a:moveTo>
                        <a:pt x="1334" y="0"/>
                      </a:moveTo>
                      <a:lnTo>
                        <a:pt x="0" y="10097"/>
                      </a:lnTo>
                      <a:lnTo>
                        <a:pt x="21336" y="762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1214" name="Google Shape;1214;p29"/>
                <p:cNvSpPr/>
                <p:nvPr/>
              </p:nvSpPr>
              <p:spPr>
                <a:xfrm>
                  <a:off x="5070875" y="2078775"/>
                  <a:ext cx="533400" cy="252425"/>
                </a:xfrm>
                <a:custGeom>
                  <a:rect b="b" l="l" r="r" t="t"/>
                  <a:pathLst>
                    <a:path extrusionOk="0" h="10097" w="21336">
                      <a:moveTo>
                        <a:pt x="1334" y="0"/>
                      </a:moveTo>
                      <a:lnTo>
                        <a:pt x="0" y="10097"/>
                      </a:lnTo>
                      <a:lnTo>
                        <a:pt x="21336" y="762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1215" name="Google Shape;1215;p29"/>
                <p:cNvSpPr/>
                <p:nvPr/>
              </p:nvSpPr>
              <p:spPr>
                <a:xfrm>
                  <a:off x="5070875" y="2078775"/>
                  <a:ext cx="533400" cy="252425"/>
                </a:xfrm>
                <a:custGeom>
                  <a:rect b="b" l="l" r="r" t="t"/>
                  <a:pathLst>
                    <a:path extrusionOk="0" h="10097" w="21336">
                      <a:moveTo>
                        <a:pt x="1334" y="0"/>
                      </a:moveTo>
                      <a:lnTo>
                        <a:pt x="0" y="10097"/>
                      </a:lnTo>
                      <a:lnTo>
                        <a:pt x="21336" y="762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1216" name="Google Shape;1216;p29"/>
                <p:cNvSpPr/>
                <p:nvPr/>
              </p:nvSpPr>
              <p:spPr>
                <a:xfrm>
                  <a:off x="5001050" y="224162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217" name="Google Shape;1217;p29"/>
                <p:cNvSpPr/>
                <p:nvPr/>
              </p:nvSpPr>
              <p:spPr>
                <a:xfrm>
                  <a:off x="5555325" y="220712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218" name="Google Shape;1218;p29"/>
                <p:cNvSpPr/>
                <p:nvPr/>
              </p:nvSpPr>
              <p:spPr>
                <a:xfrm>
                  <a:off x="6163775" y="2579100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219" name="Google Shape;1219;p29"/>
                <p:cNvSpPr/>
                <p:nvPr/>
              </p:nvSpPr>
              <p:spPr>
                <a:xfrm>
                  <a:off x="5868600" y="305067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220" name="Google Shape;1220;p29"/>
                <p:cNvSpPr/>
                <p:nvPr/>
              </p:nvSpPr>
              <p:spPr>
                <a:xfrm>
                  <a:off x="6873225" y="268502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221" name="Google Shape;1221;p29"/>
                <p:cNvSpPr/>
                <p:nvPr/>
              </p:nvSpPr>
              <p:spPr>
                <a:xfrm>
                  <a:off x="7131875" y="299047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222" name="Google Shape;1222;p29"/>
                <p:cNvSpPr/>
                <p:nvPr/>
              </p:nvSpPr>
              <p:spPr>
                <a:xfrm>
                  <a:off x="7937400" y="2416525"/>
                  <a:ext cx="216300" cy="2163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223" name="Google Shape;1223;p29"/>
                <p:cNvSpPr/>
                <p:nvPr/>
              </p:nvSpPr>
              <p:spPr>
                <a:xfrm>
                  <a:off x="8153700" y="2030600"/>
                  <a:ext cx="120600" cy="120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224" name="Google Shape;1224;p29"/>
                <p:cNvSpPr/>
                <p:nvPr/>
              </p:nvSpPr>
              <p:spPr>
                <a:xfrm>
                  <a:off x="8207925" y="1809050"/>
                  <a:ext cx="120600" cy="120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225" name="Google Shape;1225;p29"/>
                <p:cNvSpPr/>
                <p:nvPr/>
              </p:nvSpPr>
              <p:spPr>
                <a:xfrm>
                  <a:off x="5931950" y="2513325"/>
                  <a:ext cx="2512650" cy="1005050"/>
                </a:xfrm>
                <a:custGeom>
                  <a:rect b="b" l="l" r="r" t="t"/>
                  <a:pathLst>
                    <a:path extrusionOk="0" h="40202" w="100506">
                      <a:moveTo>
                        <a:pt x="12219" y="6307"/>
                      </a:moveTo>
                      <a:lnTo>
                        <a:pt x="0" y="25225"/>
                      </a:lnTo>
                      <a:lnTo>
                        <a:pt x="24043" y="40202"/>
                      </a:lnTo>
                      <a:lnTo>
                        <a:pt x="51238" y="22072"/>
                      </a:lnTo>
                      <a:lnTo>
                        <a:pt x="83952" y="0"/>
                      </a:lnTo>
                      <a:lnTo>
                        <a:pt x="100506" y="2601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1226" name="Google Shape;1226;p29"/>
                <p:cNvSpPr/>
                <p:nvPr/>
              </p:nvSpPr>
              <p:spPr>
                <a:xfrm>
                  <a:off x="8395150" y="3141600"/>
                  <a:ext cx="120600" cy="120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227" name="Google Shape;1227;p29"/>
                <p:cNvSpPr/>
                <p:nvPr/>
              </p:nvSpPr>
              <p:spPr>
                <a:xfrm>
                  <a:off x="5042325" y="2012625"/>
                  <a:ext cx="120600" cy="120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</p:grpSp>
      <p:grpSp>
        <p:nvGrpSpPr>
          <p:cNvPr id="1228" name="Google Shape;1228;p29"/>
          <p:cNvGrpSpPr/>
          <p:nvPr/>
        </p:nvGrpSpPr>
        <p:grpSpPr>
          <a:xfrm flipH="1" rot="-5400000">
            <a:off x="6611178" y="-1849344"/>
            <a:ext cx="2295275" cy="2846088"/>
            <a:chOff x="6065825" y="2251050"/>
            <a:chExt cx="2295275" cy="2846088"/>
          </a:xfrm>
        </p:grpSpPr>
        <p:grpSp>
          <p:nvGrpSpPr>
            <p:cNvPr id="1229" name="Google Shape;1229;p29"/>
            <p:cNvGrpSpPr/>
            <p:nvPr/>
          </p:nvGrpSpPr>
          <p:grpSpPr>
            <a:xfrm>
              <a:off x="6065825" y="2251063"/>
              <a:ext cx="2295275" cy="2846075"/>
              <a:chOff x="1673050" y="1809050"/>
              <a:chExt cx="2295275" cy="2846075"/>
            </a:xfrm>
          </p:grpSpPr>
          <p:sp>
            <p:nvSpPr>
              <p:cNvPr id="1230" name="Google Shape;1230;p29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231" name="Google Shape;1231;p29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232" name="Google Shape;1232;p29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3" name="Google Shape;1233;p29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4" name="Google Shape;1234;p29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5" name="Google Shape;1235;p29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6" name="Google Shape;1236;p29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7" name="Google Shape;1237;p29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8" name="Google Shape;1238;p29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9" name="Google Shape;1239;p29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0" name="Google Shape;1240;p29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1" name="Google Shape;1241;p29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2" name="Google Shape;1242;p29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3" name="Google Shape;1243;p29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244" name="Google Shape;1244;p29"/>
            <p:cNvGrpSpPr/>
            <p:nvPr/>
          </p:nvGrpSpPr>
          <p:grpSpPr>
            <a:xfrm>
              <a:off x="6065825" y="2251050"/>
              <a:ext cx="2295275" cy="2846075"/>
              <a:chOff x="1673050" y="1809050"/>
              <a:chExt cx="2295275" cy="2846075"/>
            </a:xfrm>
          </p:grpSpPr>
          <p:sp>
            <p:nvSpPr>
              <p:cNvPr id="1245" name="Google Shape;1245;p29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246" name="Google Shape;1246;p29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247" name="Google Shape;1247;p29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8" name="Google Shape;1248;p29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9" name="Google Shape;1249;p29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0" name="Google Shape;1250;p29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1" name="Google Shape;1251;p29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2" name="Google Shape;1252;p29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3" name="Google Shape;1253;p29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4" name="Google Shape;1254;p29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5" name="Google Shape;1255;p29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6" name="Google Shape;1256;p29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7" name="Google Shape;1257;p29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8" name="Google Shape;1258;p29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CUSTOM_7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59" name="Shape 1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" name="Google Shape;1260;p30"/>
          <p:cNvSpPr txBox="1"/>
          <p:nvPr>
            <p:ph idx="1" type="subTitle"/>
          </p:nvPr>
        </p:nvSpPr>
        <p:spPr>
          <a:xfrm flipH="1">
            <a:off x="2021100" y="2046425"/>
            <a:ext cx="5101800" cy="111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1261" name="Google Shape;1261;p30"/>
          <p:cNvSpPr txBox="1"/>
          <p:nvPr>
            <p:ph idx="2" type="subTitle"/>
          </p:nvPr>
        </p:nvSpPr>
        <p:spPr>
          <a:xfrm flipH="1">
            <a:off x="3001050" y="3003475"/>
            <a:ext cx="3141900" cy="4608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grpSp>
        <p:nvGrpSpPr>
          <p:cNvPr id="1262" name="Google Shape;1262;p30"/>
          <p:cNvGrpSpPr/>
          <p:nvPr/>
        </p:nvGrpSpPr>
        <p:grpSpPr>
          <a:xfrm flipH="1">
            <a:off x="6891600" y="-193875"/>
            <a:ext cx="1882050" cy="1783050"/>
            <a:chOff x="-187100" y="291025"/>
            <a:chExt cx="1882050" cy="1783050"/>
          </a:xfrm>
        </p:grpSpPr>
        <p:grpSp>
          <p:nvGrpSpPr>
            <p:cNvPr id="1263" name="Google Shape;1263;p30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1264" name="Google Shape;1264;p30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1265" name="Google Shape;1265;p30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6" name="Google Shape;1266;p30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7" name="Google Shape;1267;p30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8" name="Google Shape;1268;p30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9" name="Google Shape;1269;p30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0" name="Google Shape;1270;p30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271" name="Google Shape;1271;p30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1272" name="Google Shape;1272;p30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273" name="Google Shape;1273;p30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4" name="Google Shape;1274;p30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5" name="Google Shape;1275;p30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6" name="Google Shape;1276;p30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7" name="Google Shape;1277;p30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8" name="Google Shape;1278;p30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279" name="Google Shape;1279;p30"/>
          <p:cNvGrpSpPr/>
          <p:nvPr/>
        </p:nvGrpSpPr>
        <p:grpSpPr>
          <a:xfrm flipH="1">
            <a:off x="7122900" y="3399375"/>
            <a:ext cx="1645000" cy="1823650"/>
            <a:chOff x="896850" y="3399375"/>
            <a:chExt cx="1645000" cy="1823650"/>
          </a:xfrm>
        </p:grpSpPr>
        <p:grpSp>
          <p:nvGrpSpPr>
            <p:cNvPr id="1280" name="Google Shape;1280;p30"/>
            <p:cNvGrpSpPr/>
            <p:nvPr/>
          </p:nvGrpSpPr>
          <p:grpSpPr>
            <a:xfrm>
              <a:off x="896850" y="3399375"/>
              <a:ext cx="1645000" cy="1823650"/>
              <a:chOff x="896850" y="3399375"/>
              <a:chExt cx="1645000" cy="1823650"/>
            </a:xfrm>
          </p:grpSpPr>
          <p:sp>
            <p:nvSpPr>
              <p:cNvPr id="1281" name="Google Shape;1281;p30"/>
              <p:cNvSpPr/>
              <p:nvPr/>
            </p:nvSpPr>
            <p:spPr>
              <a:xfrm>
                <a:off x="896850" y="3498675"/>
                <a:ext cx="1556850" cy="1724350"/>
              </a:xfrm>
              <a:custGeom>
                <a:rect b="b" l="l" r="r" t="t"/>
                <a:pathLst>
                  <a:path extrusionOk="0" h="68974" w="62274">
                    <a:moveTo>
                      <a:pt x="0" y="66215"/>
                    </a:moveTo>
                    <a:lnTo>
                      <a:pt x="61091" y="0"/>
                    </a:lnTo>
                    <a:lnTo>
                      <a:pt x="62274" y="68974"/>
                    </a:lnTo>
                    <a:lnTo>
                      <a:pt x="3547" y="6069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1282" name="Google Shape;1282;p30"/>
              <p:cNvSpPr/>
              <p:nvPr/>
            </p:nvSpPr>
            <p:spPr>
              <a:xfrm>
                <a:off x="2325550" y="33993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3" name="Google Shape;1283;p30"/>
              <p:cNvSpPr/>
              <p:nvPr/>
            </p:nvSpPr>
            <p:spPr>
              <a:xfrm>
                <a:off x="901725" y="49118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284" name="Google Shape;1284;p30"/>
            <p:cNvGrpSpPr/>
            <p:nvPr/>
          </p:nvGrpSpPr>
          <p:grpSpPr>
            <a:xfrm>
              <a:off x="896850" y="3399375"/>
              <a:ext cx="1645000" cy="1823650"/>
              <a:chOff x="896850" y="3399375"/>
              <a:chExt cx="1645000" cy="1823650"/>
            </a:xfrm>
          </p:grpSpPr>
          <p:sp>
            <p:nvSpPr>
              <p:cNvPr id="1285" name="Google Shape;1285;p30"/>
              <p:cNvSpPr/>
              <p:nvPr/>
            </p:nvSpPr>
            <p:spPr>
              <a:xfrm>
                <a:off x="896850" y="3498675"/>
                <a:ext cx="1556850" cy="1724350"/>
              </a:xfrm>
              <a:custGeom>
                <a:rect b="b" l="l" r="r" t="t"/>
                <a:pathLst>
                  <a:path extrusionOk="0" h="68974" w="62274">
                    <a:moveTo>
                      <a:pt x="0" y="66215"/>
                    </a:moveTo>
                    <a:lnTo>
                      <a:pt x="61091" y="0"/>
                    </a:lnTo>
                    <a:lnTo>
                      <a:pt x="62274" y="68974"/>
                    </a:lnTo>
                    <a:lnTo>
                      <a:pt x="3547" y="6069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286" name="Google Shape;1286;p30"/>
              <p:cNvSpPr/>
              <p:nvPr/>
            </p:nvSpPr>
            <p:spPr>
              <a:xfrm>
                <a:off x="2325550" y="33993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7" name="Google Shape;1287;p30"/>
              <p:cNvSpPr/>
              <p:nvPr/>
            </p:nvSpPr>
            <p:spPr>
              <a:xfrm>
                <a:off x="901725" y="49118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288" name="Google Shape;1288;p30"/>
          <p:cNvGrpSpPr/>
          <p:nvPr/>
        </p:nvGrpSpPr>
        <p:grpSpPr>
          <a:xfrm flipH="1" rot="5400000">
            <a:off x="610625" y="3407525"/>
            <a:ext cx="477825" cy="2119625"/>
            <a:chOff x="7217125" y="3042925"/>
            <a:chExt cx="477825" cy="2119625"/>
          </a:xfrm>
        </p:grpSpPr>
        <p:grpSp>
          <p:nvGrpSpPr>
            <p:cNvPr id="1289" name="Google Shape;1289;p30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1290" name="Google Shape;1290;p30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1291" name="Google Shape;1291;p30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2" name="Google Shape;1292;p30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3" name="Google Shape;1293;p30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294" name="Google Shape;1294;p30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1295" name="Google Shape;1295;p30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296" name="Google Shape;1296;p30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7" name="Google Shape;1297;p30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8" name="Google Shape;1298;p30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299" name="Google Shape;1299;p30"/>
          <p:cNvGrpSpPr/>
          <p:nvPr/>
        </p:nvGrpSpPr>
        <p:grpSpPr>
          <a:xfrm flipH="1">
            <a:off x="282400" y="3399375"/>
            <a:ext cx="216300" cy="216300"/>
            <a:chOff x="8246800" y="2151200"/>
            <a:chExt cx="216300" cy="216300"/>
          </a:xfrm>
        </p:grpSpPr>
        <p:sp>
          <p:nvSpPr>
            <p:cNvPr id="1300" name="Google Shape;1300;p30"/>
            <p:cNvSpPr/>
            <p:nvPr/>
          </p:nvSpPr>
          <p:spPr>
            <a:xfrm>
              <a:off x="8246800" y="21512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1" name="Google Shape;1301;p30"/>
            <p:cNvSpPr/>
            <p:nvPr/>
          </p:nvSpPr>
          <p:spPr>
            <a:xfrm>
              <a:off x="8246800" y="21512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302" name="Google Shape;1302;p30"/>
          <p:cNvGrpSpPr/>
          <p:nvPr/>
        </p:nvGrpSpPr>
        <p:grpSpPr>
          <a:xfrm flipH="1">
            <a:off x="498700" y="-193866"/>
            <a:ext cx="3901750" cy="2137666"/>
            <a:chOff x="5103300" y="-193866"/>
            <a:chExt cx="3901750" cy="2137666"/>
          </a:xfrm>
        </p:grpSpPr>
        <p:grpSp>
          <p:nvGrpSpPr>
            <p:cNvPr id="1303" name="Google Shape;1303;p30"/>
            <p:cNvGrpSpPr/>
            <p:nvPr/>
          </p:nvGrpSpPr>
          <p:grpSpPr>
            <a:xfrm>
              <a:off x="5103300" y="-193866"/>
              <a:ext cx="3901750" cy="2137666"/>
              <a:chOff x="5103300" y="-193866"/>
              <a:chExt cx="3901750" cy="2137666"/>
            </a:xfrm>
          </p:grpSpPr>
          <p:grpSp>
            <p:nvGrpSpPr>
              <p:cNvPr id="1304" name="Google Shape;1304;p30"/>
              <p:cNvGrpSpPr/>
              <p:nvPr/>
            </p:nvGrpSpPr>
            <p:grpSpPr>
              <a:xfrm>
                <a:off x="5103300" y="-193866"/>
                <a:ext cx="3832975" cy="2026966"/>
                <a:chOff x="5103300" y="-193866"/>
                <a:chExt cx="3832975" cy="2026966"/>
              </a:xfrm>
            </p:grpSpPr>
            <p:sp>
              <p:nvSpPr>
                <p:cNvPr id="1305" name="Google Shape;1305;p30"/>
                <p:cNvSpPr/>
                <p:nvPr/>
              </p:nvSpPr>
              <p:spPr>
                <a:xfrm>
                  <a:off x="5103300" y="-39050"/>
                  <a:ext cx="3832975" cy="1872150"/>
                </a:xfrm>
                <a:custGeom>
                  <a:rect b="b" l="l" r="r" t="t"/>
                  <a:pathLst>
                    <a:path extrusionOk="0" h="74886" w="153319">
                      <a:moveTo>
                        <a:pt x="0" y="0"/>
                      </a:moveTo>
                      <a:lnTo>
                        <a:pt x="14977" y="11232"/>
                      </a:lnTo>
                      <a:lnTo>
                        <a:pt x="96366" y="47887"/>
                      </a:lnTo>
                      <a:lnTo>
                        <a:pt x="109964" y="63062"/>
                      </a:lnTo>
                      <a:lnTo>
                        <a:pt x="126321" y="74886"/>
                      </a:lnTo>
                      <a:lnTo>
                        <a:pt x="153319" y="72915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1306" name="Google Shape;1306;p30"/>
                <p:cNvSpPr/>
                <p:nvPr/>
              </p:nvSpPr>
              <p:spPr>
                <a:xfrm>
                  <a:off x="5926050" y="-67150"/>
                  <a:ext cx="1689875" cy="793200"/>
                </a:xfrm>
                <a:custGeom>
                  <a:rect b="b" l="l" r="r" t="t"/>
                  <a:pathLst>
                    <a:path extrusionOk="0" h="31728" w="67595">
                      <a:moveTo>
                        <a:pt x="0" y="0"/>
                      </a:moveTo>
                      <a:lnTo>
                        <a:pt x="38429" y="14189"/>
                      </a:lnTo>
                      <a:lnTo>
                        <a:pt x="67595" y="31728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1307" name="Google Shape;1307;p30"/>
                <p:cNvSpPr/>
                <p:nvPr/>
              </p:nvSpPr>
              <p:spPr>
                <a:xfrm>
                  <a:off x="7512450" y="-69575"/>
                  <a:ext cx="743950" cy="1221825"/>
                </a:xfrm>
                <a:custGeom>
                  <a:rect b="b" l="l" r="r" t="t"/>
                  <a:pathLst>
                    <a:path extrusionOk="0" h="48873" w="29758">
                      <a:moveTo>
                        <a:pt x="0" y="48873"/>
                      </a:moveTo>
                      <a:lnTo>
                        <a:pt x="3745" y="31728"/>
                      </a:lnTo>
                      <a:lnTo>
                        <a:pt x="29758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1308" name="Google Shape;1308;p30"/>
                <p:cNvSpPr/>
                <p:nvPr/>
              </p:nvSpPr>
              <p:spPr>
                <a:xfrm rot="843425">
                  <a:off x="7812999" y="-167612"/>
                  <a:ext cx="261137" cy="364592"/>
                </a:xfrm>
                <a:custGeom>
                  <a:rect b="b" l="l" r="r" t="t"/>
                  <a:pathLst>
                    <a:path extrusionOk="0" h="14583" w="10445">
                      <a:moveTo>
                        <a:pt x="0" y="0"/>
                      </a:moveTo>
                      <a:lnTo>
                        <a:pt x="10445" y="1458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</p:grpSp>
          <p:sp>
            <p:nvSpPr>
              <p:cNvPr id="1309" name="Google Shape;1309;p30"/>
              <p:cNvSpPr/>
              <p:nvPr/>
            </p:nvSpPr>
            <p:spPr>
              <a:xfrm>
                <a:off x="8788750" y="16930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0" name="Google Shape;1310;p30"/>
              <p:cNvSpPr/>
              <p:nvPr/>
            </p:nvSpPr>
            <p:spPr>
              <a:xfrm>
                <a:off x="8172900" y="17275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1" name="Google Shape;1311;p30"/>
              <p:cNvSpPr/>
              <p:nvPr/>
            </p:nvSpPr>
            <p:spPr>
              <a:xfrm>
                <a:off x="7897025" y="967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2" name="Google Shape;1312;p30"/>
              <p:cNvSpPr/>
              <p:nvPr/>
            </p:nvSpPr>
            <p:spPr>
              <a:xfrm>
                <a:off x="6758950" y="1903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3" name="Google Shape;1313;p30"/>
              <p:cNvSpPr/>
              <p:nvPr/>
            </p:nvSpPr>
            <p:spPr>
              <a:xfrm>
                <a:off x="7808150" y="14785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4" name="Google Shape;1314;p30"/>
              <p:cNvSpPr/>
              <p:nvPr/>
            </p:nvSpPr>
            <p:spPr>
              <a:xfrm>
                <a:off x="7419125" y="1087025"/>
                <a:ext cx="182100" cy="182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5" name="Google Shape;1315;p30"/>
              <p:cNvSpPr/>
              <p:nvPr/>
            </p:nvSpPr>
            <p:spPr>
              <a:xfrm>
                <a:off x="7551950" y="65580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6" name="Google Shape;1316;p30"/>
              <p:cNvSpPr/>
              <p:nvPr/>
            </p:nvSpPr>
            <p:spPr>
              <a:xfrm>
                <a:off x="6473000" y="6508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7" name="Google Shape;1317;p30"/>
              <p:cNvSpPr/>
              <p:nvPr/>
            </p:nvSpPr>
            <p:spPr>
              <a:xfrm>
                <a:off x="5418675" y="163125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8" name="Google Shape;1318;p30"/>
              <p:cNvSpPr/>
              <p:nvPr/>
            </p:nvSpPr>
            <p:spPr>
              <a:xfrm rot="283934">
                <a:off x="6596289" y="-122138"/>
                <a:ext cx="261127" cy="364578"/>
              </a:xfrm>
              <a:custGeom>
                <a:rect b="b" l="l" r="r" t="t"/>
                <a:pathLst>
                  <a:path extrusionOk="0" h="14583" w="10445">
                    <a:moveTo>
                      <a:pt x="0" y="0"/>
                    </a:moveTo>
                    <a:lnTo>
                      <a:pt x="10445" y="1458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</p:grpSp>
        <p:grpSp>
          <p:nvGrpSpPr>
            <p:cNvPr id="1319" name="Google Shape;1319;p30"/>
            <p:cNvGrpSpPr/>
            <p:nvPr/>
          </p:nvGrpSpPr>
          <p:grpSpPr>
            <a:xfrm>
              <a:off x="5103300" y="-193866"/>
              <a:ext cx="3901750" cy="2137666"/>
              <a:chOff x="5103300" y="-193866"/>
              <a:chExt cx="3901750" cy="2137666"/>
            </a:xfrm>
          </p:grpSpPr>
          <p:grpSp>
            <p:nvGrpSpPr>
              <p:cNvPr id="1320" name="Google Shape;1320;p30"/>
              <p:cNvGrpSpPr/>
              <p:nvPr/>
            </p:nvGrpSpPr>
            <p:grpSpPr>
              <a:xfrm>
                <a:off x="5103300" y="-193866"/>
                <a:ext cx="3832975" cy="2026966"/>
                <a:chOff x="5103300" y="-193866"/>
                <a:chExt cx="3832975" cy="2026966"/>
              </a:xfrm>
            </p:grpSpPr>
            <p:sp>
              <p:nvSpPr>
                <p:cNvPr id="1321" name="Google Shape;1321;p30"/>
                <p:cNvSpPr/>
                <p:nvPr/>
              </p:nvSpPr>
              <p:spPr>
                <a:xfrm>
                  <a:off x="5103300" y="-39050"/>
                  <a:ext cx="3832975" cy="1872150"/>
                </a:xfrm>
                <a:custGeom>
                  <a:rect b="b" l="l" r="r" t="t"/>
                  <a:pathLst>
                    <a:path extrusionOk="0" h="74886" w="153319">
                      <a:moveTo>
                        <a:pt x="0" y="0"/>
                      </a:moveTo>
                      <a:lnTo>
                        <a:pt x="14977" y="11232"/>
                      </a:lnTo>
                      <a:lnTo>
                        <a:pt x="96366" y="47887"/>
                      </a:lnTo>
                      <a:lnTo>
                        <a:pt x="109964" y="63062"/>
                      </a:lnTo>
                      <a:lnTo>
                        <a:pt x="126321" y="74886"/>
                      </a:lnTo>
                      <a:lnTo>
                        <a:pt x="153319" y="72915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1322" name="Google Shape;1322;p30"/>
                <p:cNvSpPr/>
                <p:nvPr/>
              </p:nvSpPr>
              <p:spPr>
                <a:xfrm>
                  <a:off x="5926050" y="-67150"/>
                  <a:ext cx="1689875" cy="793200"/>
                </a:xfrm>
                <a:custGeom>
                  <a:rect b="b" l="l" r="r" t="t"/>
                  <a:pathLst>
                    <a:path extrusionOk="0" h="31728" w="67595">
                      <a:moveTo>
                        <a:pt x="0" y="0"/>
                      </a:moveTo>
                      <a:lnTo>
                        <a:pt x="38429" y="14189"/>
                      </a:lnTo>
                      <a:lnTo>
                        <a:pt x="67595" y="31728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1323" name="Google Shape;1323;p30"/>
                <p:cNvSpPr/>
                <p:nvPr/>
              </p:nvSpPr>
              <p:spPr>
                <a:xfrm>
                  <a:off x="7512450" y="-69575"/>
                  <a:ext cx="743950" cy="1221825"/>
                </a:xfrm>
                <a:custGeom>
                  <a:rect b="b" l="l" r="r" t="t"/>
                  <a:pathLst>
                    <a:path extrusionOk="0" h="48873" w="29758">
                      <a:moveTo>
                        <a:pt x="0" y="48873"/>
                      </a:moveTo>
                      <a:lnTo>
                        <a:pt x="3745" y="31728"/>
                      </a:lnTo>
                      <a:lnTo>
                        <a:pt x="29758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1324" name="Google Shape;1324;p30"/>
                <p:cNvSpPr/>
                <p:nvPr/>
              </p:nvSpPr>
              <p:spPr>
                <a:xfrm rot="843425">
                  <a:off x="7812999" y="-167612"/>
                  <a:ext cx="261137" cy="364592"/>
                </a:xfrm>
                <a:custGeom>
                  <a:rect b="b" l="l" r="r" t="t"/>
                  <a:pathLst>
                    <a:path extrusionOk="0" h="14583" w="10445">
                      <a:moveTo>
                        <a:pt x="0" y="0"/>
                      </a:moveTo>
                      <a:lnTo>
                        <a:pt x="10445" y="1458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</p:grpSp>
          <p:sp>
            <p:nvSpPr>
              <p:cNvPr id="1325" name="Google Shape;1325;p30"/>
              <p:cNvSpPr/>
              <p:nvPr/>
            </p:nvSpPr>
            <p:spPr>
              <a:xfrm>
                <a:off x="8788750" y="16930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6" name="Google Shape;1326;p30"/>
              <p:cNvSpPr/>
              <p:nvPr/>
            </p:nvSpPr>
            <p:spPr>
              <a:xfrm>
                <a:off x="8172900" y="17275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7" name="Google Shape;1327;p30"/>
              <p:cNvSpPr/>
              <p:nvPr/>
            </p:nvSpPr>
            <p:spPr>
              <a:xfrm>
                <a:off x="7897025" y="967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8" name="Google Shape;1328;p30"/>
              <p:cNvSpPr/>
              <p:nvPr/>
            </p:nvSpPr>
            <p:spPr>
              <a:xfrm>
                <a:off x="6758950" y="1903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9" name="Google Shape;1329;p30"/>
              <p:cNvSpPr/>
              <p:nvPr/>
            </p:nvSpPr>
            <p:spPr>
              <a:xfrm>
                <a:off x="7808150" y="14785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0" name="Google Shape;1330;p30"/>
              <p:cNvSpPr/>
              <p:nvPr/>
            </p:nvSpPr>
            <p:spPr>
              <a:xfrm>
                <a:off x="7419125" y="1087025"/>
                <a:ext cx="182100" cy="182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1" name="Google Shape;1331;p30"/>
              <p:cNvSpPr/>
              <p:nvPr/>
            </p:nvSpPr>
            <p:spPr>
              <a:xfrm>
                <a:off x="7551950" y="65580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2" name="Google Shape;1332;p30"/>
              <p:cNvSpPr/>
              <p:nvPr/>
            </p:nvSpPr>
            <p:spPr>
              <a:xfrm>
                <a:off x="6473000" y="6508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3" name="Google Shape;1333;p30"/>
              <p:cNvSpPr/>
              <p:nvPr/>
            </p:nvSpPr>
            <p:spPr>
              <a:xfrm>
                <a:off x="5418675" y="163125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4" name="Google Shape;1334;p30"/>
              <p:cNvSpPr/>
              <p:nvPr/>
            </p:nvSpPr>
            <p:spPr>
              <a:xfrm rot="283934">
                <a:off x="6596289" y="-122138"/>
                <a:ext cx="261127" cy="364578"/>
              </a:xfrm>
              <a:custGeom>
                <a:rect b="b" l="l" r="r" t="t"/>
                <a:pathLst>
                  <a:path extrusionOk="0" h="14583" w="10445">
                    <a:moveTo>
                      <a:pt x="0" y="0"/>
                    </a:moveTo>
                    <a:lnTo>
                      <a:pt x="10445" y="1458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</p:grp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 ">
  <p:cSld name="CUSTOM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35" name="Shape 1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" name="Google Shape;1336;p31"/>
          <p:cNvSpPr txBox="1"/>
          <p:nvPr>
            <p:ph type="ctrTitle"/>
          </p:nvPr>
        </p:nvSpPr>
        <p:spPr>
          <a:xfrm>
            <a:off x="674501" y="2589600"/>
            <a:ext cx="2302500" cy="3864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337" name="Google Shape;1337;p31"/>
          <p:cNvSpPr txBox="1"/>
          <p:nvPr>
            <p:ph idx="1" type="subTitle"/>
          </p:nvPr>
        </p:nvSpPr>
        <p:spPr>
          <a:xfrm>
            <a:off x="674501" y="2997303"/>
            <a:ext cx="2302500" cy="76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sp>
        <p:nvSpPr>
          <p:cNvPr id="1338" name="Google Shape;1338;p31"/>
          <p:cNvSpPr txBox="1"/>
          <p:nvPr>
            <p:ph idx="2" type="ctrTitle"/>
          </p:nvPr>
        </p:nvSpPr>
        <p:spPr>
          <a:xfrm>
            <a:off x="3420738" y="2589600"/>
            <a:ext cx="2302500" cy="3864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339" name="Google Shape;1339;p31"/>
          <p:cNvSpPr txBox="1"/>
          <p:nvPr>
            <p:ph idx="3" type="subTitle"/>
          </p:nvPr>
        </p:nvSpPr>
        <p:spPr>
          <a:xfrm>
            <a:off x="3420738" y="2997303"/>
            <a:ext cx="2302500" cy="76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sp>
        <p:nvSpPr>
          <p:cNvPr id="1340" name="Google Shape;1340;p31"/>
          <p:cNvSpPr txBox="1"/>
          <p:nvPr>
            <p:ph idx="4" type="ctrTitle"/>
          </p:nvPr>
        </p:nvSpPr>
        <p:spPr>
          <a:xfrm>
            <a:off x="6166953" y="2589600"/>
            <a:ext cx="2302500" cy="3864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341" name="Google Shape;1341;p31"/>
          <p:cNvSpPr txBox="1"/>
          <p:nvPr>
            <p:ph idx="5" type="subTitle"/>
          </p:nvPr>
        </p:nvSpPr>
        <p:spPr>
          <a:xfrm>
            <a:off x="6166953" y="2997303"/>
            <a:ext cx="2302500" cy="76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sp>
        <p:nvSpPr>
          <p:cNvPr id="1342" name="Google Shape;1342;p31"/>
          <p:cNvSpPr txBox="1"/>
          <p:nvPr>
            <p:ph idx="6"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1343" name="Google Shape;1343;p31"/>
          <p:cNvGrpSpPr/>
          <p:nvPr/>
        </p:nvGrpSpPr>
        <p:grpSpPr>
          <a:xfrm flipH="1">
            <a:off x="4407975" y="4572000"/>
            <a:ext cx="216300" cy="216300"/>
            <a:chOff x="113450" y="3828000"/>
            <a:chExt cx="216300" cy="216300"/>
          </a:xfrm>
        </p:grpSpPr>
        <p:sp>
          <p:nvSpPr>
            <p:cNvPr id="1344" name="Google Shape;1344;p31"/>
            <p:cNvSpPr/>
            <p:nvPr/>
          </p:nvSpPr>
          <p:spPr>
            <a:xfrm>
              <a:off x="113450" y="38280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5" name="Google Shape;1345;p31"/>
            <p:cNvSpPr/>
            <p:nvPr/>
          </p:nvSpPr>
          <p:spPr>
            <a:xfrm>
              <a:off x="113450" y="38280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346" name="Google Shape;1346;p31"/>
          <p:cNvGrpSpPr/>
          <p:nvPr/>
        </p:nvGrpSpPr>
        <p:grpSpPr>
          <a:xfrm flipH="1" rot="5400000">
            <a:off x="610625" y="3407525"/>
            <a:ext cx="477825" cy="2119625"/>
            <a:chOff x="7217125" y="3042925"/>
            <a:chExt cx="477825" cy="2119625"/>
          </a:xfrm>
        </p:grpSpPr>
        <p:grpSp>
          <p:nvGrpSpPr>
            <p:cNvPr id="1347" name="Google Shape;1347;p31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1348" name="Google Shape;1348;p31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1349" name="Google Shape;1349;p31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0" name="Google Shape;1350;p31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1" name="Google Shape;1351;p31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352" name="Google Shape;1352;p31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1353" name="Google Shape;1353;p31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354" name="Google Shape;1354;p31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5" name="Google Shape;1355;p31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6" name="Google Shape;1356;p31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357" name="Google Shape;1357;p31"/>
          <p:cNvGrpSpPr/>
          <p:nvPr/>
        </p:nvGrpSpPr>
        <p:grpSpPr>
          <a:xfrm flipH="1">
            <a:off x="6113285" y="-384978"/>
            <a:ext cx="2853350" cy="1563276"/>
            <a:chOff x="5103300" y="-193866"/>
            <a:chExt cx="3901750" cy="2137666"/>
          </a:xfrm>
        </p:grpSpPr>
        <p:grpSp>
          <p:nvGrpSpPr>
            <p:cNvPr id="1358" name="Google Shape;1358;p31"/>
            <p:cNvGrpSpPr/>
            <p:nvPr/>
          </p:nvGrpSpPr>
          <p:grpSpPr>
            <a:xfrm>
              <a:off x="5103300" y="-193866"/>
              <a:ext cx="3901750" cy="2137666"/>
              <a:chOff x="5103300" y="-193866"/>
              <a:chExt cx="3901750" cy="2137666"/>
            </a:xfrm>
          </p:grpSpPr>
          <p:grpSp>
            <p:nvGrpSpPr>
              <p:cNvPr id="1359" name="Google Shape;1359;p31"/>
              <p:cNvGrpSpPr/>
              <p:nvPr/>
            </p:nvGrpSpPr>
            <p:grpSpPr>
              <a:xfrm>
                <a:off x="5103300" y="-193866"/>
                <a:ext cx="3832975" cy="2026966"/>
                <a:chOff x="5103300" y="-193866"/>
                <a:chExt cx="3832975" cy="2026966"/>
              </a:xfrm>
            </p:grpSpPr>
            <p:sp>
              <p:nvSpPr>
                <p:cNvPr id="1360" name="Google Shape;1360;p31"/>
                <p:cNvSpPr/>
                <p:nvPr/>
              </p:nvSpPr>
              <p:spPr>
                <a:xfrm>
                  <a:off x="5103300" y="-39050"/>
                  <a:ext cx="3832975" cy="1872150"/>
                </a:xfrm>
                <a:custGeom>
                  <a:rect b="b" l="l" r="r" t="t"/>
                  <a:pathLst>
                    <a:path extrusionOk="0" h="74886" w="153319">
                      <a:moveTo>
                        <a:pt x="0" y="0"/>
                      </a:moveTo>
                      <a:lnTo>
                        <a:pt x="14977" y="11232"/>
                      </a:lnTo>
                      <a:lnTo>
                        <a:pt x="96366" y="47887"/>
                      </a:lnTo>
                      <a:lnTo>
                        <a:pt x="109964" y="63062"/>
                      </a:lnTo>
                      <a:lnTo>
                        <a:pt x="126321" y="74886"/>
                      </a:lnTo>
                      <a:lnTo>
                        <a:pt x="153319" y="72915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1361" name="Google Shape;1361;p31"/>
                <p:cNvSpPr/>
                <p:nvPr/>
              </p:nvSpPr>
              <p:spPr>
                <a:xfrm>
                  <a:off x="5926050" y="-67150"/>
                  <a:ext cx="1689875" cy="793200"/>
                </a:xfrm>
                <a:custGeom>
                  <a:rect b="b" l="l" r="r" t="t"/>
                  <a:pathLst>
                    <a:path extrusionOk="0" h="31728" w="67595">
                      <a:moveTo>
                        <a:pt x="0" y="0"/>
                      </a:moveTo>
                      <a:lnTo>
                        <a:pt x="38429" y="14189"/>
                      </a:lnTo>
                      <a:lnTo>
                        <a:pt x="67595" y="31728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1362" name="Google Shape;1362;p31"/>
                <p:cNvSpPr/>
                <p:nvPr/>
              </p:nvSpPr>
              <p:spPr>
                <a:xfrm>
                  <a:off x="7512450" y="-69575"/>
                  <a:ext cx="743950" cy="1221825"/>
                </a:xfrm>
                <a:custGeom>
                  <a:rect b="b" l="l" r="r" t="t"/>
                  <a:pathLst>
                    <a:path extrusionOk="0" h="48873" w="29758">
                      <a:moveTo>
                        <a:pt x="0" y="48873"/>
                      </a:moveTo>
                      <a:lnTo>
                        <a:pt x="3745" y="31728"/>
                      </a:lnTo>
                      <a:lnTo>
                        <a:pt x="29758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1363" name="Google Shape;1363;p31"/>
                <p:cNvSpPr/>
                <p:nvPr/>
              </p:nvSpPr>
              <p:spPr>
                <a:xfrm rot="843425">
                  <a:off x="7812999" y="-167612"/>
                  <a:ext cx="261137" cy="364592"/>
                </a:xfrm>
                <a:custGeom>
                  <a:rect b="b" l="l" r="r" t="t"/>
                  <a:pathLst>
                    <a:path extrusionOk="0" h="14583" w="10445">
                      <a:moveTo>
                        <a:pt x="0" y="0"/>
                      </a:moveTo>
                      <a:lnTo>
                        <a:pt x="10445" y="1458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</p:grpSp>
          <p:sp>
            <p:nvSpPr>
              <p:cNvPr id="1364" name="Google Shape;1364;p31"/>
              <p:cNvSpPr/>
              <p:nvPr/>
            </p:nvSpPr>
            <p:spPr>
              <a:xfrm>
                <a:off x="8788750" y="16930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5" name="Google Shape;1365;p31"/>
              <p:cNvSpPr/>
              <p:nvPr/>
            </p:nvSpPr>
            <p:spPr>
              <a:xfrm>
                <a:off x="8172900" y="17275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6" name="Google Shape;1366;p31"/>
              <p:cNvSpPr/>
              <p:nvPr/>
            </p:nvSpPr>
            <p:spPr>
              <a:xfrm>
                <a:off x="7897025" y="967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7" name="Google Shape;1367;p31"/>
              <p:cNvSpPr/>
              <p:nvPr/>
            </p:nvSpPr>
            <p:spPr>
              <a:xfrm>
                <a:off x="6758950" y="1903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8" name="Google Shape;1368;p31"/>
              <p:cNvSpPr/>
              <p:nvPr/>
            </p:nvSpPr>
            <p:spPr>
              <a:xfrm>
                <a:off x="7808150" y="14785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9" name="Google Shape;1369;p31"/>
              <p:cNvSpPr/>
              <p:nvPr/>
            </p:nvSpPr>
            <p:spPr>
              <a:xfrm>
                <a:off x="7419125" y="1087025"/>
                <a:ext cx="182100" cy="182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70" name="Google Shape;1370;p31"/>
              <p:cNvSpPr/>
              <p:nvPr/>
            </p:nvSpPr>
            <p:spPr>
              <a:xfrm>
                <a:off x="7551950" y="65580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71" name="Google Shape;1371;p31"/>
              <p:cNvSpPr/>
              <p:nvPr/>
            </p:nvSpPr>
            <p:spPr>
              <a:xfrm>
                <a:off x="6473000" y="6508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72" name="Google Shape;1372;p31"/>
              <p:cNvSpPr/>
              <p:nvPr/>
            </p:nvSpPr>
            <p:spPr>
              <a:xfrm>
                <a:off x="5418675" y="163125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73" name="Google Shape;1373;p31"/>
              <p:cNvSpPr/>
              <p:nvPr/>
            </p:nvSpPr>
            <p:spPr>
              <a:xfrm rot="283934">
                <a:off x="6596289" y="-122138"/>
                <a:ext cx="261127" cy="364578"/>
              </a:xfrm>
              <a:custGeom>
                <a:rect b="b" l="l" r="r" t="t"/>
                <a:pathLst>
                  <a:path extrusionOk="0" h="14583" w="10445">
                    <a:moveTo>
                      <a:pt x="0" y="0"/>
                    </a:moveTo>
                    <a:lnTo>
                      <a:pt x="10445" y="1458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</p:grpSp>
        <p:grpSp>
          <p:nvGrpSpPr>
            <p:cNvPr id="1374" name="Google Shape;1374;p31"/>
            <p:cNvGrpSpPr/>
            <p:nvPr/>
          </p:nvGrpSpPr>
          <p:grpSpPr>
            <a:xfrm>
              <a:off x="5103300" y="-193866"/>
              <a:ext cx="3901750" cy="2137666"/>
              <a:chOff x="5103300" y="-193866"/>
              <a:chExt cx="3901750" cy="2137666"/>
            </a:xfrm>
          </p:grpSpPr>
          <p:grpSp>
            <p:nvGrpSpPr>
              <p:cNvPr id="1375" name="Google Shape;1375;p31"/>
              <p:cNvGrpSpPr/>
              <p:nvPr/>
            </p:nvGrpSpPr>
            <p:grpSpPr>
              <a:xfrm>
                <a:off x="5103300" y="-193866"/>
                <a:ext cx="3832975" cy="2026966"/>
                <a:chOff x="5103300" y="-193866"/>
                <a:chExt cx="3832975" cy="2026966"/>
              </a:xfrm>
            </p:grpSpPr>
            <p:sp>
              <p:nvSpPr>
                <p:cNvPr id="1376" name="Google Shape;1376;p31"/>
                <p:cNvSpPr/>
                <p:nvPr/>
              </p:nvSpPr>
              <p:spPr>
                <a:xfrm>
                  <a:off x="5103300" y="-39050"/>
                  <a:ext cx="3832975" cy="1872150"/>
                </a:xfrm>
                <a:custGeom>
                  <a:rect b="b" l="l" r="r" t="t"/>
                  <a:pathLst>
                    <a:path extrusionOk="0" h="74886" w="153319">
                      <a:moveTo>
                        <a:pt x="0" y="0"/>
                      </a:moveTo>
                      <a:lnTo>
                        <a:pt x="14977" y="11232"/>
                      </a:lnTo>
                      <a:lnTo>
                        <a:pt x="96366" y="47887"/>
                      </a:lnTo>
                      <a:lnTo>
                        <a:pt x="109964" y="63062"/>
                      </a:lnTo>
                      <a:lnTo>
                        <a:pt x="126321" y="74886"/>
                      </a:lnTo>
                      <a:lnTo>
                        <a:pt x="153319" y="72915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1377" name="Google Shape;1377;p31"/>
                <p:cNvSpPr/>
                <p:nvPr/>
              </p:nvSpPr>
              <p:spPr>
                <a:xfrm>
                  <a:off x="5926050" y="-67150"/>
                  <a:ext cx="1689875" cy="793200"/>
                </a:xfrm>
                <a:custGeom>
                  <a:rect b="b" l="l" r="r" t="t"/>
                  <a:pathLst>
                    <a:path extrusionOk="0" h="31728" w="67595">
                      <a:moveTo>
                        <a:pt x="0" y="0"/>
                      </a:moveTo>
                      <a:lnTo>
                        <a:pt x="38429" y="14189"/>
                      </a:lnTo>
                      <a:lnTo>
                        <a:pt x="67595" y="31728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1378" name="Google Shape;1378;p31"/>
                <p:cNvSpPr/>
                <p:nvPr/>
              </p:nvSpPr>
              <p:spPr>
                <a:xfrm>
                  <a:off x="7512450" y="-69575"/>
                  <a:ext cx="743950" cy="1221825"/>
                </a:xfrm>
                <a:custGeom>
                  <a:rect b="b" l="l" r="r" t="t"/>
                  <a:pathLst>
                    <a:path extrusionOk="0" h="48873" w="29758">
                      <a:moveTo>
                        <a:pt x="0" y="48873"/>
                      </a:moveTo>
                      <a:lnTo>
                        <a:pt x="3745" y="31728"/>
                      </a:lnTo>
                      <a:lnTo>
                        <a:pt x="29758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1379" name="Google Shape;1379;p31"/>
                <p:cNvSpPr/>
                <p:nvPr/>
              </p:nvSpPr>
              <p:spPr>
                <a:xfrm rot="843425">
                  <a:off x="7812999" y="-167612"/>
                  <a:ext cx="261137" cy="364592"/>
                </a:xfrm>
                <a:custGeom>
                  <a:rect b="b" l="l" r="r" t="t"/>
                  <a:pathLst>
                    <a:path extrusionOk="0" h="14583" w="10445">
                      <a:moveTo>
                        <a:pt x="0" y="0"/>
                      </a:moveTo>
                      <a:lnTo>
                        <a:pt x="10445" y="1458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</p:grpSp>
          <p:sp>
            <p:nvSpPr>
              <p:cNvPr id="1380" name="Google Shape;1380;p31"/>
              <p:cNvSpPr/>
              <p:nvPr/>
            </p:nvSpPr>
            <p:spPr>
              <a:xfrm>
                <a:off x="8788750" y="16930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1" name="Google Shape;1381;p31"/>
              <p:cNvSpPr/>
              <p:nvPr/>
            </p:nvSpPr>
            <p:spPr>
              <a:xfrm>
                <a:off x="8172900" y="17275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2" name="Google Shape;1382;p31"/>
              <p:cNvSpPr/>
              <p:nvPr/>
            </p:nvSpPr>
            <p:spPr>
              <a:xfrm>
                <a:off x="7897025" y="967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3" name="Google Shape;1383;p31"/>
              <p:cNvSpPr/>
              <p:nvPr/>
            </p:nvSpPr>
            <p:spPr>
              <a:xfrm>
                <a:off x="6758950" y="1903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4" name="Google Shape;1384;p31"/>
              <p:cNvSpPr/>
              <p:nvPr/>
            </p:nvSpPr>
            <p:spPr>
              <a:xfrm>
                <a:off x="7808150" y="14785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5" name="Google Shape;1385;p31"/>
              <p:cNvSpPr/>
              <p:nvPr/>
            </p:nvSpPr>
            <p:spPr>
              <a:xfrm>
                <a:off x="7419125" y="1087025"/>
                <a:ext cx="182100" cy="182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6" name="Google Shape;1386;p31"/>
              <p:cNvSpPr/>
              <p:nvPr/>
            </p:nvSpPr>
            <p:spPr>
              <a:xfrm>
                <a:off x="7551950" y="65580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7" name="Google Shape;1387;p31"/>
              <p:cNvSpPr/>
              <p:nvPr/>
            </p:nvSpPr>
            <p:spPr>
              <a:xfrm>
                <a:off x="6473000" y="6508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8" name="Google Shape;1388;p31"/>
              <p:cNvSpPr/>
              <p:nvPr/>
            </p:nvSpPr>
            <p:spPr>
              <a:xfrm>
                <a:off x="5418675" y="163125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9" name="Google Shape;1389;p31"/>
              <p:cNvSpPr/>
              <p:nvPr/>
            </p:nvSpPr>
            <p:spPr>
              <a:xfrm rot="283934">
                <a:off x="6596289" y="-122138"/>
                <a:ext cx="261127" cy="364578"/>
              </a:xfrm>
              <a:custGeom>
                <a:rect b="b" l="l" r="r" t="t"/>
                <a:pathLst>
                  <a:path extrusionOk="0" h="14583" w="10445">
                    <a:moveTo>
                      <a:pt x="0" y="0"/>
                    </a:moveTo>
                    <a:lnTo>
                      <a:pt x="10445" y="1458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</p:grpSp>
      </p:grpSp>
      <p:grpSp>
        <p:nvGrpSpPr>
          <p:cNvPr id="1390" name="Google Shape;1390;p31"/>
          <p:cNvGrpSpPr/>
          <p:nvPr/>
        </p:nvGrpSpPr>
        <p:grpSpPr>
          <a:xfrm>
            <a:off x="6747550" y="2968088"/>
            <a:ext cx="2295275" cy="2846088"/>
            <a:chOff x="6065825" y="2251050"/>
            <a:chExt cx="2295275" cy="2846088"/>
          </a:xfrm>
        </p:grpSpPr>
        <p:grpSp>
          <p:nvGrpSpPr>
            <p:cNvPr id="1391" name="Google Shape;1391;p31"/>
            <p:cNvGrpSpPr/>
            <p:nvPr/>
          </p:nvGrpSpPr>
          <p:grpSpPr>
            <a:xfrm>
              <a:off x="6065825" y="2251063"/>
              <a:ext cx="2295275" cy="2846075"/>
              <a:chOff x="1673050" y="1809050"/>
              <a:chExt cx="2295275" cy="2846075"/>
            </a:xfrm>
          </p:grpSpPr>
          <p:sp>
            <p:nvSpPr>
              <p:cNvPr id="1392" name="Google Shape;1392;p31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393" name="Google Shape;1393;p31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394" name="Google Shape;1394;p31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5" name="Google Shape;1395;p31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6" name="Google Shape;1396;p31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7" name="Google Shape;1397;p31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8" name="Google Shape;1398;p31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9" name="Google Shape;1399;p31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00" name="Google Shape;1400;p31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01" name="Google Shape;1401;p31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02" name="Google Shape;1402;p31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03" name="Google Shape;1403;p31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04" name="Google Shape;1404;p31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05" name="Google Shape;1405;p31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406" name="Google Shape;1406;p31"/>
            <p:cNvGrpSpPr/>
            <p:nvPr/>
          </p:nvGrpSpPr>
          <p:grpSpPr>
            <a:xfrm>
              <a:off x="6065825" y="2251050"/>
              <a:ext cx="2295275" cy="2846075"/>
              <a:chOff x="1673050" y="1809050"/>
              <a:chExt cx="2295275" cy="2846075"/>
            </a:xfrm>
          </p:grpSpPr>
          <p:sp>
            <p:nvSpPr>
              <p:cNvPr id="1407" name="Google Shape;1407;p31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408" name="Google Shape;1408;p31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409" name="Google Shape;1409;p31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0" name="Google Shape;1410;p31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1" name="Google Shape;1411;p31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2" name="Google Shape;1412;p31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3" name="Google Shape;1413;p31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4" name="Google Shape;1414;p31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5" name="Google Shape;1415;p31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6" name="Google Shape;1416;p31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7" name="Google Shape;1417;p31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8" name="Google Shape;1418;p31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9" name="Google Shape;1419;p31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20" name="Google Shape;1420;p31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421" name="Google Shape;1421;p31"/>
          <p:cNvGrpSpPr/>
          <p:nvPr/>
        </p:nvGrpSpPr>
        <p:grpSpPr>
          <a:xfrm flipH="1">
            <a:off x="239975" y="216775"/>
            <a:ext cx="216300" cy="216300"/>
            <a:chOff x="113450" y="3828000"/>
            <a:chExt cx="216300" cy="216300"/>
          </a:xfrm>
        </p:grpSpPr>
        <p:sp>
          <p:nvSpPr>
            <p:cNvPr id="1422" name="Google Shape;1422;p31"/>
            <p:cNvSpPr/>
            <p:nvPr/>
          </p:nvSpPr>
          <p:spPr>
            <a:xfrm>
              <a:off x="113450" y="38280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3" name="Google Shape;1423;p31"/>
            <p:cNvSpPr/>
            <p:nvPr/>
          </p:nvSpPr>
          <p:spPr>
            <a:xfrm>
              <a:off x="113450" y="38280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CUSTOM_1_1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24" name="Shape 1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p32"/>
          <p:cNvSpPr txBox="1"/>
          <p:nvPr>
            <p:ph type="ctrTitle"/>
          </p:nvPr>
        </p:nvSpPr>
        <p:spPr>
          <a:xfrm>
            <a:off x="2187997" y="1692625"/>
            <a:ext cx="2302500" cy="3864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426" name="Google Shape;1426;p32"/>
          <p:cNvSpPr txBox="1"/>
          <p:nvPr>
            <p:ph idx="1" type="subTitle"/>
          </p:nvPr>
        </p:nvSpPr>
        <p:spPr>
          <a:xfrm>
            <a:off x="2187996" y="2100325"/>
            <a:ext cx="2035800" cy="76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sp>
        <p:nvSpPr>
          <p:cNvPr id="1427" name="Google Shape;1427;p32"/>
          <p:cNvSpPr txBox="1"/>
          <p:nvPr>
            <p:ph idx="2" type="ctrTitle"/>
          </p:nvPr>
        </p:nvSpPr>
        <p:spPr>
          <a:xfrm>
            <a:off x="5924845" y="1692625"/>
            <a:ext cx="2035800" cy="3864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428" name="Google Shape;1428;p32"/>
          <p:cNvSpPr txBox="1"/>
          <p:nvPr>
            <p:ph idx="3" type="subTitle"/>
          </p:nvPr>
        </p:nvSpPr>
        <p:spPr>
          <a:xfrm>
            <a:off x="5924845" y="2100328"/>
            <a:ext cx="2035800" cy="76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sp>
        <p:nvSpPr>
          <p:cNvPr id="1429" name="Google Shape;1429;p32"/>
          <p:cNvSpPr txBox="1"/>
          <p:nvPr>
            <p:ph idx="4"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430" name="Google Shape;1430;p32"/>
          <p:cNvSpPr txBox="1"/>
          <p:nvPr>
            <p:ph idx="5" type="ctrTitle"/>
          </p:nvPr>
        </p:nvSpPr>
        <p:spPr>
          <a:xfrm>
            <a:off x="2187996" y="3068222"/>
            <a:ext cx="2035800" cy="3864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431" name="Google Shape;1431;p32"/>
          <p:cNvSpPr txBox="1"/>
          <p:nvPr>
            <p:ph idx="6" type="subTitle"/>
          </p:nvPr>
        </p:nvSpPr>
        <p:spPr>
          <a:xfrm>
            <a:off x="2187996" y="3475925"/>
            <a:ext cx="2035800" cy="76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sp>
        <p:nvSpPr>
          <p:cNvPr id="1432" name="Google Shape;1432;p32"/>
          <p:cNvSpPr txBox="1"/>
          <p:nvPr>
            <p:ph idx="7" type="ctrTitle"/>
          </p:nvPr>
        </p:nvSpPr>
        <p:spPr>
          <a:xfrm>
            <a:off x="5924845" y="3068223"/>
            <a:ext cx="2035800" cy="3864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433" name="Google Shape;1433;p32"/>
          <p:cNvSpPr txBox="1"/>
          <p:nvPr>
            <p:ph idx="8" type="subTitle"/>
          </p:nvPr>
        </p:nvSpPr>
        <p:spPr>
          <a:xfrm>
            <a:off x="5924845" y="3475926"/>
            <a:ext cx="2035800" cy="76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grpSp>
        <p:nvGrpSpPr>
          <p:cNvPr id="1434" name="Google Shape;1434;p32"/>
          <p:cNvGrpSpPr/>
          <p:nvPr/>
        </p:nvGrpSpPr>
        <p:grpSpPr>
          <a:xfrm>
            <a:off x="5130875" y="4865038"/>
            <a:ext cx="162000" cy="162013"/>
            <a:chOff x="5424775" y="4064488"/>
            <a:chExt cx="162000" cy="162013"/>
          </a:xfrm>
        </p:grpSpPr>
        <p:sp>
          <p:nvSpPr>
            <p:cNvPr id="1435" name="Google Shape;1435;p32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6" name="Google Shape;1436;p32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437" name="Google Shape;1437;p32"/>
          <p:cNvGrpSpPr/>
          <p:nvPr/>
        </p:nvGrpSpPr>
        <p:grpSpPr>
          <a:xfrm rot="3462222">
            <a:off x="-348909" y="4339154"/>
            <a:ext cx="1152380" cy="874041"/>
            <a:chOff x="7425025" y="-24687"/>
            <a:chExt cx="1152375" cy="874038"/>
          </a:xfrm>
        </p:grpSpPr>
        <p:grpSp>
          <p:nvGrpSpPr>
            <p:cNvPr id="1438" name="Google Shape;1438;p32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1439" name="Google Shape;1439;p32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440" name="Google Shape;1440;p32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1" name="Google Shape;1441;p32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2" name="Google Shape;1442;p32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3" name="Google Shape;1443;p32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444" name="Google Shape;1444;p32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1445" name="Google Shape;1445;p32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446" name="Google Shape;1446;p32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7" name="Google Shape;1447;p32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8" name="Google Shape;1448;p32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9" name="Google Shape;1449;p32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450" name="Google Shape;1450;p32"/>
          <p:cNvGrpSpPr/>
          <p:nvPr/>
        </p:nvGrpSpPr>
        <p:grpSpPr>
          <a:xfrm rot="-6998025">
            <a:off x="7358967" y="-114906"/>
            <a:ext cx="1797673" cy="2229072"/>
            <a:chOff x="6065825" y="2251050"/>
            <a:chExt cx="2295275" cy="2846088"/>
          </a:xfrm>
        </p:grpSpPr>
        <p:grpSp>
          <p:nvGrpSpPr>
            <p:cNvPr id="1451" name="Google Shape;1451;p32"/>
            <p:cNvGrpSpPr/>
            <p:nvPr/>
          </p:nvGrpSpPr>
          <p:grpSpPr>
            <a:xfrm>
              <a:off x="6065825" y="2251063"/>
              <a:ext cx="2295275" cy="2846075"/>
              <a:chOff x="1673050" y="1809050"/>
              <a:chExt cx="2295275" cy="2846075"/>
            </a:xfrm>
          </p:grpSpPr>
          <p:sp>
            <p:nvSpPr>
              <p:cNvPr id="1452" name="Google Shape;1452;p32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453" name="Google Shape;1453;p32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454" name="Google Shape;1454;p32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55" name="Google Shape;1455;p32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56" name="Google Shape;1456;p32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57" name="Google Shape;1457;p32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58" name="Google Shape;1458;p32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59" name="Google Shape;1459;p32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0" name="Google Shape;1460;p32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1" name="Google Shape;1461;p32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2" name="Google Shape;1462;p32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3" name="Google Shape;1463;p32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4" name="Google Shape;1464;p32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5" name="Google Shape;1465;p32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466" name="Google Shape;1466;p32"/>
            <p:cNvGrpSpPr/>
            <p:nvPr/>
          </p:nvGrpSpPr>
          <p:grpSpPr>
            <a:xfrm>
              <a:off x="6065825" y="2251050"/>
              <a:ext cx="2295275" cy="2846075"/>
              <a:chOff x="1673050" y="1809050"/>
              <a:chExt cx="2295275" cy="2846075"/>
            </a:xfrm>
          </p:grpSpPr>
          <p:sp>
            <p:nvSpPr>
              <p:cNvPr id="1467" name="Google Shape;1467;p32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468" name="Google Shape;1468;p32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469" name="Google Shape;1469;p32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0" name="Google Shape;1470;p32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1" name="Google Shape;1471;p32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2" name="Google Shape;1472;p32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3" name="Google Shape;1473;p32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4" name="Google Shape;1474;p32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5" name="Google Shape;1475;p32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6" name="Google Shape;1476;p32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7" name="Google Shape;1477;p32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8" name="Google Shape;1478;p32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9" name="Google Shape;1479;p32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80" name="Google Shape;1480;p32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481" name="Google Shape;1481;p32"/>
          <p:cNvGrpSpPr/>
          <p:nvPr/>
        </p:nvGrpSpPr>
        <p:grpSpPr>
          <a:xfrm rot="4188325">
            <a:off x="-210391" y="-1114"/>
            <a:ext cx="1525608" cy="1085208"/>
            <a:chOff x="3536500" y="69738"/>
            <a:chExt cx="1525650" cy="1085238"/>
          </a:xfrm>
        </p:grpSpPr>
        <p:grpSp>
          <p:nvGrpSpPr>
            <p:cNvPr id="1482" name="Google Shape;1482;p32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1483" name="Google Shape;1483;p32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484" name="Google Shape;1484;p32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485" name="Google Shape;1485;p32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86" name="Google Shape;1486;p32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87" name="Google Shape;1487;p32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88" name="Google Shape;1488;p32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89" name="Google Shape;1489;p32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90" name="Google Shape;1490;p32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491" name="Google Shape;1491;p32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1492" name="Google Shape;1492;p32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493" name="Google Shape;1493;p32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494" name="Google Shape;1494;p32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95" name="Google Shape;1495;p32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96" name="Google Shape;1496;p32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97" name="Google Shape;1497;p32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98" name="Google Shape;1498;p32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99" name="Google Shape;1499;p32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500" name="Google Shape;1500;p32"/>
          <p:cNvGrpSpPr/>
          <p:nvPr/>
        </p:nvGrpSpPr>
        <p:grpSpPr>
          <a:xfrm>
            <a:off x="3205625" y="98963"/>
            <a:ext cx="162000" cy="162013"/>
            <a:chOff x="5424775" y="4064488"/>
            <a:chExt cx="162000" cy="162013"/>
          </a:xfrm>
        </p:grpSpPr>
        <p:sp>
          <p:nvSpPr>
            <p:cNvPr id="1501" name="Google Shape;1501;p32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2" name="Google Shape;1502;p32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503" name="Google Shape;1503;p32"/>
          <p:cNvGrpSpPr/>
          <p:nvPr/>
        </p:nvGrpSpPr>
        <p:grpSpPr>
          <a:xfrm flipH="1" rot="852224">
            <a:off x="8447032" y="3686959"/>
            <a:ext cx="1483424" cy="1405392"/>
            <a:chOff x="-187100" y="291025"/>
            <a:chExt cx="1882050" cy="1783050"/>
          </a:xfrm>
        </p:grpSpPr>
        <p:grpSp>
          <p:nvGrpSpPr>
            <p:cNvPr id="1504" name="Google Shape;1504;p32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1505" name="Google Shape;1505;p32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1506" name="Google Shape;1506;p32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07" name="Google Shape;1507;p32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08" name="Google Shape;1508;p32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09" name="Google Shape;1509;p32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10" name="Google Shape;1510;p32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11" name="Google Shape;1511;p32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512" name="Google Shape;1512;p32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1513" name="Google Shape;1513;p32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514" name="Google Shape;1514;p32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15" name="Google Shape;1515;p32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16" name="Google Shape;1516;p32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17" name="Google Shape;1517;p32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18" name="Google Shape;1518;p32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19" name="Google Shape;1519;p32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>
  <p:cSld name="CUSTOM_10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20" name="Shape 1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1" name="Google Shape;1521;p33"/>
          <p:cNvSpPr txBox="1"/>
          <p:nvPr>
            <p:ph type="ctrTitle"/>
          </p:nvPr>
        </p:nvSpPr>
        <p:spPr>
          <a:xfrm flipH="1">
            <a:off x="890325" y="1417625"/>
            <a:ext cx="2913300" cy="522300"/>
          </a:xfrm>
          <a:prstGeom prst="rect">
            <a:avLst/>
          </a:prstGeom>
          <a:ln>
            <a:noFill/>
          </a:ln>
          <a:effectLst>
            <a:outerShdw blurRad="28575" rotWithShape="0" algn="bl" dir="9000000" dist="38100">
              <a:srgbClr val="000000">
                <a:alpha val="56000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522" name="Google Shape;1522;p33"/>
          <p:cNvSpPr txBox="1"/>
          <p:nvPr>
            <p:ph idx="1" type="subTitle"/>
          </p:nvPr>
        </p:nvSpPr>
        <p:spPr>
          <a:xfrm flipH="1">
            <a:off x="890375" y="1897075"/>
            <a:ext cx="3410400" cy="20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grpSp>
        <p:nvGrpSpPr>
          <p:cNvPr id="1523" name="Google Shape;1523;p33"/>
          <p:cNvGrpSpPr/>
          <p:nvPr/>
        </p:nvGrpSpPr>
        <p:grpSpPr>
          <a:xfrm>
            <a:off x="8804050" y="3586963"/>
            <a:ext cx="162000" cy="162013"/>
            <a:chOff x="5424775" y="4064488"/>
            <a:chExt cx="162000" cy="162013"/>
          </a:xfrm>
        </p:grpSpPr>
        <p:sp>
          <p:nvSpPr>
            <p:cNvPr id="1524" name="Google Shape;1524;p33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5" name="Google Shape;1525;p33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526" name="Google Shape;1526;p33"/>
          <p:cNvGrpSpPr/>
          <p:nvPr/>
        </p:nvGrpSpPr>
        <p:grpSpPr>
          <a:xfrm rot="-4286293">
            <a:off x="7197553" y="3745182"/>
            <a:ext cx="1019163" cy="1556130"/>
            <a:chOff x="2083125" y="752613"/>
            <a:chExt cx="1019250" cy="1556263"/>
          </a:xfrm>
        </p:grpSpPr>
        <p:grpSp>
          <p:nvGrpSpPr>
            <p:cNvPr id="1527" name="Google Shape;1527;p33"/>
            <p:cNvGrpSpPr/>
            <p:nvPr/>
          </p:nvGrpSpPr>
          <p:grpSpPr>
            <a:xfrm>
              <a:off x="2083125" y="752625"/>
              <a:ext cx="1019250" cy="1556250"/>
              <a:chOff x="2083125" y="752625"/>
              <a:chExt cx="1019250" cy="1556250"/>
            </a:xfrm>
          </p:grpSpPr>
          <p:sp>
            <p:nvSpPr>
              <p:cNvPr id="1528" name="Google Shape;1528;p33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529" name="Google Shape;1529;p33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30" name="Google Shape;1530;p33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31" name="Google Shape;1531;p33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32" name="Google Shape;1532;p33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33" name="Google Shape;1533;p33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34" name="Google Shape;1534;p33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35" name="Google Shape;1535;p33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536" name="Google Shape;1536;p33"/>
            <p:cNvGrpSpPr/>
            <p:nvPr/>
          </p:nvGrpSpPr>
          <p:grpSpPr>
            <a:xfrm>
              <a:off x="2083125" y="752613"/>
              <a:ext cx="1019250" cy="1556250"/>
              <a:chOff x="2083125" y="752625"/>
              <a:chExt cx="1019250" cy="1556250"/>
            </a:xfrm>
          </p:grpSpPr>
          <p:sp>
            <p:nvSpPr>
              <p:cNvPr id="1537" name="Google Shape;1537;p33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538" name="Google Shape;1538;p33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39" name="Google Shape;1539;p33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40" name="Google Shape;1540;p33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41" name="Google Shape;1541;p33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42" name="Google Shape;1542;p33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43" name="Google Shape;1543;p33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44" name="Google Shape;1544;p33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545" name="Google Shape;1545;p33"/>
          <p:cNvGrpSpPr/>
          <p:nvPr/>
        </p:nvGrpSpPr>
        <p:grpSpPr>
          <a:xfrm rot="-2049531">
            <a:off x="561690" y="135905"/>
            <a:ext cx="1525679" cy="1085258"/>
            <a:chOff x="3536500" y="69738"/>
            <a:chExt cx="1525650" cy="1085238"/>
          </a:xfrm>
        </p:grpSpPr>
        <p:grpSp>
          <p:nvGrpSpPr>
            <p:cNvPr id="1546" name="Google Shape;1546;p33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1547" name="Google Shape;1547;p33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548" name="Google Shape;1548;p33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549" name="Google Shape;1549;p33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50" name="Google Shape;1550;p33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51" name="Google Shape;1551;p33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52" name="Google Shape;1552;p33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53" name="Google Shape;1553;p33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54" name="Google Shape;1554;p33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555" name="Google Shape;1555;p33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1556" name="Google Shape;1556;p33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557" name="Google Shape;1557;p33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558" name="Google Shape;1558;p33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59" name="Google Shape;1559;p33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60" name="Google Shape;1560;p33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61" name="Google Shape;1561;p33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62" name="Google Shape;1562;p33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63" name="Google Shape;1563;p33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564" name="Google Shape;1564;p33"/>
          <p:cNvGrpSpPr/>
          <p:nvPr/>
        </p:nvGrpSpPr>
        <p:grpSpPr>
          <a:xfrm rot="870257">
            <a:off x="7762737" y="392588"/>
            <a:ext cx="3349775" cy="1687003"/>
            <a:chOff x="4097575" y="1776806"/>
            <a:chExt cx="3514700" cy="1770063"/>
          </a:xfrm>
        </p:grpSpPr>
        <p:grpSp>
          <p:nvGrpSpPr>
            <p:cNvPr id="1565" name="Google Shape;1565;p33"/>
            <p:cNvGrpSpPr/>
            <p:nvPr/>
          </p:nvGrpSpPr>
          <p:grpSpPr>
            <a:xfrm>
              <a:off x="4097575" y="1776806"/>
              <a:ext cx="3514700" cy="1770063"/>
              <a:chOff x="4058150" y="1602263"/>
              <a:chExt cx="3514700" cy="1770063"/>
            </a:xfrm>
          </p:grpSpPr>
          <p:sp>
            <p:nvSpPr>
              <p:cNvPr id="1566" name="Google Shape;1566;p33"/>
              <p:cNvSpPr/>
              <p:nvPr/>
            </p:nvSpPr>
            <p:spPr>
              <a:xfrm>
                <a:off x="5532525" y="32517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1567" name="Google Shape;1567;p33"/>
              <p:cNvGrpSpPr/>
              <p:nvPr/>
            </p:nvGrpSpPr>
            <p:grpSpPr>
              <a:xfrm>
                <a:off x="4058150" y="1602263"/>
                <a:ext cx="3514700" cy="1709325"/>
                <a:chOff x="5001050" y="1809050"/>
                <a:chExt cx="3514700" cy="1709325"/>
              </a:xfrm>
            </p:grpSpPr>
            <p:sp>
              <p:nvSpPr>
                <p:cNvPr id="1568" name="Google Shape;1568;p33"/>
                <p:cNvSpPr/>
                <p:nvPr/>
              </p:nvSpPr>
              <p:spPr>
                <a:xfrm>
                  <a:off x="5099450" y="1902575"/>
                  <a:ext cx="3171825" cy="857250"/>
                </a:xfrm>
                <a:custGeom>
                  <a:rect b="b" l="l" r="r" t="t"/>
                  <a:pathLst>
                    <a:path extrusionOk="0" h="34290" w="126873">
                      <a:moveTo>
                        <a:pt x="0" y="6667"/>
                      </a:moveTo>
                      <a:lnTo>
                        <a:pt x="21527" y="15240"/>
                      </a:lnTo>
                      <a:lnTo>
                        <a:pt x="45149" y="30099"/>
                      </a:lnTo>
                      <a:lnTo>
                        <a:pt x="74676" y="34290"/>
                      </a:lnTo>
                      <a:lnTo>
                        <a:pt x="118110" y="25146"/>
                      </a:lnTo>
                      <a:lnTo>
                        <a:pt x="126873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</p:sp>
            <p:sp>
              <p:nvSpPr>
                <p:cNvPr id="1569" name="Google Shape;1569;p33"/>
                <p:cNvSpPr/>
                <p:nvPr/>
              </p:nvSpPr>
              <p:spPr>
                <a:xfrm>
                  <a:off x="5070875" y="2078775"/>
                  <a:ext cx="533400" cy="252425"/>
                </a:xfrm>
                <a:custGeom>
                  <a:rect b="b" l="l" r="r" t="t"/>
                  <a:pathLst>
                    <a:path extrusionOk="0" h="10097" w="21336">
                      <a:moveTo>
                        <a:pt x="1334" y="0"/>
                      </a:moveTo>
                      <a:lnTo>
                        <a:pt x="0" y="10097"/>
                      </a:lnTo>
                      <a:lnTo>
                        <a:pt x="21336" y="762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</p:sp>
            <p:sp>
              <p:nvSpPr>
                <p:cNvPr id="1570" name="Google Shape;1570;p33"/>
                <p:cNvSpPr/>
                <p:nvPr/>
              </p:nvSpPr>
              <p:spPr>
                <a:xfrm>
                  <a:off x="5070875" y="2078775"/>
                  <a:ext cx="533400" cy="252425"/>
                </a:xfrm>
                <a:custGeom>
                  <a:rect b="b" l="l" r="r" t="t"/>
                  <a:pathLst>
                    <a:path extrusionOk="0" h="10097" w="21336">
                      <a:moveTo>
                        <a:pt x="1334" y="0"/>
                      </a:moveTo>
                      <a:lnTo>
                        <a:pt x="0" y="10097"/>
                      </a:lnTo>
                      <a:lnTo>
                        <a:pt x="21336" y="762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</p:sp>
            <p:sp>
              <p:nvSpPr>
                <p:cNvPr id="1571" name="Google Shape;1571;p33"/>
                <p:cNvSpPr/>
                <p:nvPr/>
              </p:nvSpPr>
              <p:spPr>
                <a:xfrm>
                  <a:off x="5070875" y="2078775"/>
                  <a:ext cx="533400" cy="252425"/>
                </a:xfrm>
                <a:custGeom>
                  <a:rect b="b" l="l" r="r" t="t"/>
                  <a:pathLst>
                    <a:path extrusionOk="0" h="10097" w="21336">
                      <a:moveTo>
                        <a:pt x="1334" y="0"/>
                      </a:moveTo>
                      <a:lnTo>
                        <a:pt x="0" y="10097"/>
                      </a:lnTo>
                      <a:lnTo>
                        <a:pt x="21336" y="762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</p:sp>
            <p:sp>
              <p:nvSpPr>
                <p:cNvPr id="1572" name="Google Shape;1572;p33"/>
                <p:cNvSpPr/>
                <p:nvPr/>
              </p:nvSpPr>
              <p:spPr>
                <a:xfrm>
                  <a:off x="5001050" y="224162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73" name="Google Shape;1573;p33"/>
                <p:cNvSpPr/>
                <p:nvPr/>
              </p:nvSpPr>
              <p:spPr>
                <a:xfrm>
                  <a:off x="5555325" y="220712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74" name="Google Shape;1574;p33"/>
                <p:cNvSpPr/>
                <p:nvPr/>
              </p:nvSpPr>
              <p:spPr>
                <a:xfrm>
                  <a:off x="6163775" y="2579100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75" name="Google Shape;1575;p33"/>
                <p:cNvSpPr/>
                <p:nvPr/>
              </p:nvSpPr>
              <p:spPr>
                <a:xfrm>
                  <a:off x="5868600" y="305067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76" name="Google Shape;1576;p33"/>
                <p:cNvSpPr/>
                <p:nvPr/>
              </p:nvSpPr>
              <p:spPr>
                <a:xfrm>
                  <a:off x="6873225" y="268502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77" name="Google Shape;1577;p33"/>
                <p:cNvSpPr/>
                <p:nvPr/>
              </p:nvSpPr>
              <p:spPr>
                <a:xfrm>
                  <a:off x="7131875" y="299047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78" name="Google Shape;1578;p33"/>
                <p:cNvSpPr/>
                <p:nvPr/>
              </p:nvSpPr>
              <p:spPr>
                <a:xfrm>
                  <a:off x="7937400" y="2416525"/>
                  <a:ext cx="216300" cy="2163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79" name="Google Shape;1579;p33"/>
                <p:cNvSpPr/>
                <p:nvPr/>
              </p:nvSpPr>
              <p:spPr>
                <a:xfrm>
                  <a:off x="8153700" y="2030600"/>
                  <a:ext cx="120600" cy="120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80" name="Google Shape;1580;p33"/>
                <p:cNvSpPr/>
                <p:nvPr/>
              </p:nvSpPr>
              <p:spPr>
                <a:xfrm>
                  <a:off x="8207925" y="1809050"/>
                  <a:ext cx="120600" cy="120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81" name="Google Shape;1581;p33"/>
                <p:cNvSpPr/>
                <p:nvPr/>
              </p:nvSpPr>
              <p:spPr>
                <a:xfrm>
                  <a:off x="5931950" y="2513325"/>
                  <a:ext cx="2512650" cy="1005050"/>
                </a:xfrm>
                <a:custGeom>
                  <a:rect b="b" l="l" r="r" t="t"/>
                  <a:pathLst>
                    <a:path extrusionOk="0" h="40202" w="100506">
                      <a:moveTo>
                        <a:pt x="12219" y="6307"/>
                      </a:moveTo>
                      <a:lnTo>
                        <a:pt x="0" y="25225"/>
                      </a:lnTo>
                      <a:lnTo>
                        <a:pt x="24043" y="40202"/>
                      </a:lnTo>
                      <a:lnTo>
                        <a:pt x="51238" y="22072"/>
                      </a:lnTo>
                      <a:lnTo>
                        <a:pt x="83952" y="0"/>
                      </a:lnTo>
                      <a:lnTo>
                        <a:pt x="100506" y="2601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</p:sp>
            <p:sp>
              <p:nvSpPr>
                <p:cNvPr id="1582" name="Google Shape;1582;p33"/>
                <p:cNvSpPr/>
                <p:nvPr/>
              </p:nvSpPr>
              <p:spPr>
                <a:xfrm>
                  <a:off x="8395150" y="3141600"/>
                  <a:ext cx="120600" cy="120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83" name="Google Shape;1583;p33"/>
                <p:cNvSpPr/>
                <p:nvPr/>
              </p:nvSpPr>
              <p:spPr>
                <a:xfrm>
                  <a:off x="5042325" y="2012625"/>
                  <a:ext cx="120600" cy="120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  <a:effectLst>
                  <a:outerShdw blurRad="57150" rotWithShape="0" algn="bl" dir="5400000" dist="47625">
                    <a:srgbClr val="000000">
                      <a:alpha val="6400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  <p:grpSp>
          <p:nvGrpSpPr>
            <p:cNvPr id="1584" name="Google Shape;1584;p33"/>
            <p:cNvGrpSpPr/>
            <p:nvPr/>
          </p:nvGrpSpPr>
          <p:grpSpPr>
            <a:xfrm>
              <a:off x="4097575" y="1776806"/>
              <a:ext cx="3514700" cy="1770063"/>
              <a:chOff x="4058150" y="1602263"/>
              <a:chExt cx="3514700" cy="1770063"/>
            </a:xfrm>
          </p:grpSpPr>
          <p:sp>
            <p:nvSpPr>
              <p:cNvPr id="1585" name="Google Shape;1585;p33"/>
              <p:cNvSpPr/>
              <p:nvPr/>
            </p:nvSpPr>
            <p:spPr>
              <a:xfrm>
                <a:off x="5532525" y="32517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1586" name="Google Shape;1586;p33"/>
              <p:cNvGrpSpPr/>
              <p:nvPr/>
            </p:nvGrpSpPr>
            <p:grpSpPr>
              <a:xfrm>
                <a:off x="4058150" y="1602263"/>
                <a:ext cx="3514700" cy="1709325"/>
                <a:chOff x="5001050" y="1809050"/>
                <a:chExt cx="3514700" cy="1709325"/>
              </a:xfrm>
            </p:grpSpPr>
            <p:sp>
              <p:nvSpPr>
                <p:cNvPr id="1587" name="Google Shape;1587;p33"/>
                <p:cNvSpPr/>
                <p:nvPr/>
              </p:nvSpPr>
              <p:spPr>
                <a:xfrm>
                  <a:off x="5099450" y="1902575"/>
                  <a:ext cx="3171825" cy="857250"/>
                </a:xfrm>
                <a:custGeom>
                  <a:rect b="b" l="l" r="r" t="t"/>
                  <a:pathLst>
                    <a:path extrusionOk="0" h="34290" w="126873">
                      <a:moveTo>
                        <a:pt x="0" y="6667"/>
                      </a:moveTo>
                      <a:lnTo>
                        <a:pt x="21527" y="15240"/>
                      </a:lnTo>
                      <a:lnTo>
                        <a:pt x="45149" y="30099"/>
                      </a:lnTo>
                      <a:lnTo>
                        <a:pt x="74676" y="34290"/>
                      </a:lnTo>
                      <a:lnTo>
                        <a:pt x="118110" y="25146"/>
                      </a:lnTo>
                      <a:lnTo>
                        <a:pt x="126873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1588" name="Google Shape;1588;p33"/>
                <p:cNvSpPr/>
                <p:nvPr/>
              </p:nvSpPr>
              <p:spPr>
                <a:xfrm>
                  <a:off x="5070875" y="2078775"/>
                  <a:ext cx="533400" cy="252425"/>
                </a:xfrm>
                <a:custGeom>
                  <a:rect b="b" l="l" r="r" t="t"/>
                  <a:pathLst>
                    <a:path extrusionOk="0" h="10097" w="21336">
                      <a:moveTo>
                        <a:pt x="1334" y="0"/>
                      </a:moveTo>
                      <a:lnTo>
                        <a:pt x="0" y="10097"/>
                      </a:lnTo>
                      <a:lnTo>
                        <a:pt x="21336" y="762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1589" name="Google Shape;1589;p33"/>
                <p:cNvSpPr/>
                <p:nvPr/>
              </p:nvSpPr>
              <p:spPr>
                <a:xfrm>
                  <a:off x="5070875" y="2078775"/>
                  <a:ext cx="533400" cy="252425"/>
                </a:xfrm>
                <a:custGeom>
                  <a:rect b="b" l="l" r="r" t="t"/>
                  <a:pathLst>
                    <a:path extrusionOk="0" h="10097" w="21336">
                      <a:moveTo>
                        <a:pt x="1334" y="0"/>
                      </a:moveTo>
                      <a:lnTo>
                        <a:pt x="0" y="10097"/>
                      </a:lnTo>
                      <a:lnTo>
                        <a:pt x="21336" y="762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1590" name="Google Shape;1590;p33"/>
                <p:cNvSpPr/>
                <p:nvPr/>
              </p:nvSpPr>
              <p:spPr>
                <a:xfrm>
                  <a:off x="5070875" y="2078775"/>
                  <a:ext cx="533400" cy="252425"/>
                </a:xfrm>
                <a:custGeom>
                  <a:rect b="b" l="l" r="r" t="t"/>
                  <a:pathLst>
                    <a:path extrusionOk="0" h="10097" w="21336">
                      <a:moveTo>
                        <a:pt x="1334" y="0"/>
                      </a:moveTo>
                      <a:lnTo>
                        <a:pt x="0" y="10097"/>
                      </a:lnTo>
                      <a:lnTo>
                        <a:pt x="21336" y="762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1591" name="Google Shape;1591;p33"/>
                <p:cNvSpPr/>
                <p:nvPr/>
              </p:nvSpPr>
              <p:spPr>
                <a:xfrm>
                  <a:off x="5001050" y="224162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92" name="Google Shape;1592;p33"/>
                <p:cNvSpPr/>
                <p:nvPr/>
              </p:nvSpPr>
              <p:spPr>
                <a:xfrm>
                  <a:off x="5555325" y="220712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93" name="Google Shape;1593;p33"/>
                <p:cNvSpPr/>
                <p:nvPr/>
              </p:nvSpPr>
              <p:spPr>
                <a:xfrm>
                  <a:off x="6163775" y="2579100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94" name="Google Shape;1594;p33"/>
                <p:cNvSpPr/>
                <p:nvPr/>
              </p:nvSpPr>
              <p:spPr>
                <a:xfrm>
                  <a:off x="5868600" y="305067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95" name="Google Shape;1595;p33"/>
                <p:cNvSpPr/>
                <p:nvPr/>
              </p:nvSpPr>
              <p:spPr>
                <a:xfrm>
                  <a:off x="6873225" y="268502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96" name="Google Shape;1596;p33"/>
                <p:cNvSpPr/>
                <p:nvPr/>
              </p:nvSpPr>
              <p:spPr>
                <a:xfrm>
                  <a:off x="7131875" y="2990475"/>
                  <a:ext cx="162000" cy="162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97" name="Google Shape;1597;p33"/>
                <p:cNvSpPr/>
                <p:nvPr/>
              </p:nvSpPr>
              <p:spPr>
                <a:xfrm>
                  <a:off x="7937400" y="2416525"/>
                  <a:ext cx="216300" cy="2163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98" name="Google Shape;1598;p33"/>
                <p:cNvSpPr/>
                <p:nvPr/>
              </p:nvSpPr>
              <p:spPr>
                <a:xfrm>
                  <a:off x="8153700" y="2030600"/>
                  <a:ext cx="120600" cy="120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99" name="Google Shape;1599;p33"/>
                <p:cNvSpPr/>
                <p:nvPr/>
              </p:nvSpPr>
              <p:spPr>
                <a:xfrm>
                  <a:off x="8207925" y="1809050"/>
                  <a:ext cx="120600" cy="120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600" name="Google Shape;1600;p33"/>
                <p:cNvSpPr/>
                <p:nvPr/>
              </p:nvSpPr>
              <p:spPr>
                <a:xfrm>
                  <a:off x="5931950" y="2513325"/>
                  <a:ext cx="2512650" cy="1005050"/>
                </a:xfrm>
                <a:custGeom>
                  <a:rect b="b" l="l" r="r" t="t"/>
                  <a:pathLst>
                    <a:path extrusionOk="0" h="40202" w="100506">
                      <a:moveTo>
                        <a:pt x="12219" y="6307"/>
                      </a:moveTo>
                      <a:lnTo>
                        <a:pt x="0" y="25225"/>
                      </a:lnTo>
                      <a:lnTo>
                        <a:pt x="24043" y="40202"/>
                      </a:lnTo>
                      <a:lnTo>
                        <a:pt x="51238" y="22072"/>
                      </a:lnTo>
                      <a:lnTo>
                        <a:pt x="83952" y="0"/>
                      </a:lnTo>
                      <a:lnTo>
                        <a:pt x="100506" y="2601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1601" name="Google Shape;1601;p33"/>
                <p:cNvSpPr/>
                <p:nvPr/>
              </p:nvSpPr>
              <p:spPr>
                <a:xfrm>
                  <a:off x="8395150" y="3141600"/>
                  <a:ext cx="120600" cy="120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602" name="Google Shape;1602;p33"/>
                <p:cNvSpPr/>
                <p:nvPr/>
              </p:nvSpPr>
              <p:spPr>
                <a:xfrm>
                  <a:off x="5042325" y="2012625"/>
                  <a:ext cx="120600" cy="120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</p:grpSp>
      <p:grpSp>
        <p:nvGrpSpPr>
          <p:cNvPr id="1603" name="Google Shape;1603;p33"/>
          <p:cNvGrpSpPr/>
          <p:nvPr/>
        </p:nvGrpSpPr>
        <p:grpSpPr>
          <a:xfrm flipH="1">
            <a:off x="176888" y="3258150"/>
            <a:ext cx="2295275" cy="2846088"/>
            <a:chOff x="6065825" y="2251050"/>
            <a:chExt cx="2295275" cy="2846088"/>
          </a:xfrm>
        </p:grpSpPr>
        <p:grpSp>
          <p:nvGrpSpPr>
            <p:cNvPr id="1604" name="Google Shape;1604;p33"/>
            <p:cNvGrpSpPr/>
            <p:nvPr/>
          </p:nvGrpSpPr>
          <p:grpSpPr>
            <a:xfrm>
              <a:off x="6065825" y="2251063"/>
              <a:ext cx="2295275" cy="2846075"/>
              <a:chOff x="1673050" y="1809050"/>
              <a:chExt cx="2295275" cy="2846075"/>
            </a:xfrm>
          </p:grpSpPr>
          <p:sp>
            <p:nvSpPr>
              <p:cNvPr id="1605" name="Google Shape;1605;p33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606" name="Google Shape;1606;p33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607" name="Google Shape;1607;p33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08" name="Google Shape;1608;p33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09" name="Google Shape;1609;p33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10" name="Google Shape;1610;p33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11" name="Google Shape;1611;p33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12" name="Google Shape;1612;p33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13" name="Google Shape;1613;p33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14" name="Google Shape;1614;p33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15" name="Google Shape;1615;p33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16" name="Google Shape;1616;p33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17" name="Google Shape;1617;p33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18" name="Google Shape;1618;p33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619" name="Google Shape;1619;p33"/>
            <p:cNvGrpSpPr/>
            <p:nvPr/>
          </p:nvGrpSpPr>
          <p:grpSpPr>
            <a:xfrm>
              <a:off x="6065825" y="2251050"/>
              <a:ext cx="2295275" cy="2846075"/>
              <a:chOff x="1673050" y="1809050"/>
              <a:chExt cx="2295275" cy="2846075"/>
            </a:xfrm>
          </p:grpSpPr>
          <p:sp>
            <p:nvSpPr>
              <p:cNvPr id="1620" name="Google Shape;1620;p33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621" name="Google Shape;1621;p33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622" name="Google Shape;1622;p33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23" name="Google Shape;1623;p33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24" name="Google Shape;1624;p33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25" name="Google Shape;1625;p33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26" name="Google Shape;1626;p33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27" name="Google Shape;1627;p33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28" name="Google Shape;1628;p33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29" name="Google Shape;1629;p33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30" name="Google Shape;1630;p33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31" name="Google Shape;1631;p33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32" name="Google Shape;1632;p33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33" name="Google Shape;1633;p33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634" name="Google Shape;1634;p33"/>
          <p:cNvGrpSpPr/>
          <p:nvPr/>
        </p:nvGrpSpPr>
        <p:grpSpPr>
          <a:xfrm>
            <a:off x="4212350" y="4674963"/>
            <a:ext cx="162000" cy="162013"/>
            <a:chOff x="5424775" y="4064488"/>
            <a:chExt cx="162000" cy="162013"/>
          </a:xfrm>
        </p:grpSpPr>
        <p:sp>
          <p:nvSpPr>
            <p:cNvPr id="1635" name="Google Shape;1635;p33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6" name="Google Shape;1636;p33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 1">
  <p:cSld name="CUSTOM_1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37" name="Shape 1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" name="Google Shape;1638;p34"/>
          <p:cNvSpPr txBox="1"/>
          <p:nvPr>
            <p:ph type="ctrTitle"/>
          </p:nvPr>
        </p:nvSpPr>
        <p:spPr>
          <a:xfrm>
            <a:off x="647950" y="2970600"/>
            <a:ext cx="1985700" cy="386400"/>
          </a:xfrm>
          <a:prstGeom prst="rect">
            <a:avLst/>
          </a:prstGeom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1639" name="Google Shape;1639;p34"/>
          <p:cNvSpPr txBox="1"/>
          <p:nvPr>
            <p:ph idx="1" type="subTitle"/>
          </p:nvPr>
        </p:nvSpPr>
        <p:spPr>
          <a:xfrm>
            <a:off x="717906" y="3334075"/>
            <a:ext cx="1846200" cy="111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sp>
        <p:nvSpPr>
          <p:cNvPr id="1640" name="Google Shape;1640;p34"/>
          <p:cNvSpPr txBox="1"/>
          <p:nvPr>
            <p:ph idx="2" type="ctrTitle"/>
          </p:nvPr>
        </p:nvSpPr>
        <p:spPr>
          <a:xfrm>
            <a:off x="2602200" y="2970600"/>
            <a:ext cx="1985700" cy="386400"/>
          </a:xfrm>
          <a:prstGeom prst="rect">
            <a:avLst/>
          </a:prstGeom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1641" name="Google Shape;1641;p34"/>
          <p:cNvSpPr txBox="1"/>
          <p:nvPr>
            <p:ph idx="3" type="subTitle"/>
          </p:nvPr>
        </p:nvSpPr>
        <p:spPr>
          <a:xfrm>
            <a:off x="2671960" y="3334075"/>
            <a:ext cx="1846200" cy="111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sp>
        <p:nvSpPr>
          <p:cNvPr id="1642" name="Google Shape;1642;p34"/>
          <p:cNvSpPr txBox="1"/>
          <p:nvPr>
            <p:ph idx="4" type="ctrTitle"/>
          </p:nvPr>
        </p:nvSpPr>
        <p:spPr>
          <a:xfrm>
            <a:off x="4556250" y="2970600"/>
            <a:ext cx="1985700" cy="386400"/>
          </a:xfrm>
          <a:prstGeom prst="rect">
            <a:avLst/>
          </a:prstGeom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1643" name="Google Shape;1643;p34"/>
          <p:cNvSpPr txBox="1"/>
          <p:nvPr>
            <p:ph idx="5" type="subTitle"/>
          </p:nvPr>
        </p:nvSpPr>
        <p:spPr>
          <a:xfrm>
            <a:off x="4626000" y="3334075"/>
            <a:ext cx="1846200" cy="111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sp>
        <p:nvSpPr>
          <p:cNvPr id="1644" name="Google Shape;1644;p34"/>
          <p:cNvSpPr txBox="1"/>
          <p:nvPr>
            <p:ph idx="6" type="ctrTitle"/>
          </p:nvPr>
        </p:nvSpPr>
        <p:spPr>
          <a:xfrm>
            <a:off x="6510312" y="2970600"/>
            <a:ext cx="1985700" cy="386400"/>
          </a:xfrm>
          <a:prstGeom prst="rect">
            <a:avLst/>
          </a:prstGeom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1645" name="Google Shape;1645;p34"/>
          <p:cNvSpPr txBox="1"/>
          <p:nvPr>
            <p:ph idx="7" type="subTitle"/>
          </p:nvPr>
        </p:nvSpPr>
        <p:spPr>
          <a:xfrm>
            <a:off x="6580066" y="3334075"/>
            <a:ext cx="1846200" cy="111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sp>
        <p:nvSpPr>
          <p:cNvPr id="1646" name="Google Shape;1646;p34"/>
          <p:cNvSpPr txBox="1"/>
          <p:nvPr>
            <p:ph idx="8" type="ctrTitle"/>
          </p:nvPr>
        </p:nvSpPr>
        <p:spPr>
          <a:xfrm>
            <a:off x="699225" y="3882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1647" name="Google Shape;1647;p34"/>
          <p:cNvGrpSpPr/>
          <p:nvPr/>
        </p:nvGrpSpPr>
        <p:grpSpPr>
          <a:xfrm>
            <a:off x="5130875" y="4865038"/>
            <a:ext cx="162000" cy="162013"/>
            <a:chOff x="5424775" y="4064488"/>
            <a:chExt cx="162000" cy="162013"/>
          </a:xfrm>
        </p:grpSpPr>
        <p:sp>
          <p:nvSpPr>
            <p:cNvPr id="1648" name="Google Shape;1648;p34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9" name="Google Shape;1649;p34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650" name="Google Shape;1650;p34"/>
          <p:cNvGrpSpPr/>
          <p:nvPr/>
        </p:nvGrpSpPr>
        <p:grpSpPr>
          <a:xfrm rot="3462222">
            <a:off x="8325816" y="382504"/>
            <a:ext cx="1152380" cy="874041"/>
            <a:chOff x="7425025" y="-24687"/>
            <a:chExt cx="1152375" cy="874038"/>
          </a:xfrm>
        </p:grpSpPr>
        <p:grpSp>
          <p:nvGrpSpPr>
            <p:cNvPr id="1651" name="Google Shape;1651;p34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1652" name="Google Shape;1652;p34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653" name="Google Shape;1653;p34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54" name="Google Shape;1654;p34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55" name="Google Shape;1655;p34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56" name="Google Shape;1656;p34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657" name="Google Shape;1657;p34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1658" name="Google Shape;1658;p34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659" name="Google Shape;1659;p34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60" name="Google Shape;1660;p34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61" name="Google Shape;1661;p34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62" name="Google Shape;1662;p34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663" name="Google Shape;1663;p34"/>
          <p:cNvGrpSpPr/>
          <p:nvPr/>
        </p:nvGrpSpPr>
        <p:grpSpPr>
          <a:xfrm flipH="1" rot="-4900525">
            <a:off x="-663746" y="3881215"/>
            <a:ext cx="1797780" cy="2229205"/>
            <a:chOff x="6065825" y="2251050"/>
            <a:chExt cx="2295275" cy="2846088"/>
          </a:xfrm>
        </p:grpSpPr>
        <p:grpSp>
          <p:nvGrpSpPr>
            <p:cNvPr id="1664" name="Google Shape;1664;p34"/>
            <p:cNvGrpSpPr/>
            <p:nvPr/>
          </p:nvGrpSpPr>
          <p:grpSpPr>
            <a:xfrm>
              <a:off x="6065825" y="2251063"/>
              <a:ext cx="2295275" cy="2846075"/>
              <a:chOff x="1673050" y="1809050"/>
              <a:chExt cx="2295275" cy="2846075"/>
            </a:xfrm>
          </p:grpSpPr>
          <p:sp>
            <p:nvSpPr>
              <p:cNvPr id="1665" name="Google Shape;1665;p34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666" name="Google Shape;1666;p34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667" name="Google Shape;1667;p34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68" name="Google Shape;1668;p34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69" name="Google Shape;1669;p34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0" name="Google Shape;1670;p34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1" name="Google Shape;1671;p34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2" name="Google Shape;1672;p34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3" name="Google Shape;1673;p34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4" name="Google Shape;1674;p34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5" name="Google Shape;1675;p34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6" name="Google Shape;1676;p34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7" name="Google Shape;1677;p34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8" name="Google Shape;1678;p34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679" name="Google Shape;1679;p34"/>
            <p:cNvGrpSpPr/>
            <p:nvPr/>
          </p:nvGrpSpPr>
          <p:grpSpPr>
            <a:xfrm>
              <a:off x="6065825" y="2251050"/>
              <a:ext cx="2295275" cy="2846075"/>
              <a:chOff x="1673050" y="1809050"/>
              <a:chExt cx="2295275" cy="2846075"/>
            </a:xfrm>
          </p:grpSpPr>
          <p:sp>
            <p:nvSpPr>
              <p:cNvPr id="1680" name="Google Shape;1680;p34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681" name="Google Shape;1681;p34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682" name="Google Shape;1682;p34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3" name="Google Shape;1683;p34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4" name="Google Shape;1684;p34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5" name="Google Shape;1685;p34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6" name="Google Shape;1686;p34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7" name="Google Shape;1687;p34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8" name="Google Shape;1688;p34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9" name="Google Shape;1689;p34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90" name="Google Shape;1690;p34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91" name="Google Shape;1691;p34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92" name="Google Shape;1692;p34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93" name="Google Shape;1693;p34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694" name="Google Shape;1694;p34"/>
          <p:cNvGrpSpPr/>
          <p:nvPr/>
        </p:nvGrpSpPr>
        <p:grpSpPr>
          <a:xfrm rot="4188325">
            <a:off x="-210391" y="-1114"/>
            <a:ext cx="1525608" cy="1085208"/>
            <a:chOff x="3536500" y="69738"/>
            <a:chExt cx="1525650" cy="1085238"/>
          </a:xfrm>
        </p:grpSpPr>
        <p:grpSp>
          <p:nvGrpSpPr>
            <p:cNvPr id="1695" name="Google Shape;1695;p34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1696" name="Google Shape;1696;p34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697" name="Google Shape;1697;p34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698" name="Google Shape;1698;p34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99" name="Google Shape;1699;p34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00" name="Google Shape;1700;p34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01" name="Google Shape;1701;p34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02" name="Google Shape;1702;p34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03" name="Google Shape;1703;p34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704" name="Google Shape;1704;p34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1705" name="Google Shape;1705;p34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706" name="Google Shape;1706;p34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707" name="Google Shape;1707;p34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08" name="Google Shape;1708;p34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09" name="Google Shape;1709;p34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10" name="Google Shape;1710;p34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11" name="Google Shape;1711;p34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12" name="Google Shape;1712;p34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713" name="Google Shape;1713;p34"/>
          <p:cNvGrpSpPr/>
          <p:nvPr/>
        </p:nvGrpSpPr>
        <p:grpSpPr>
          <a:xfrm>
            <a:off x="3205625" y="98963"/>
            <a:ext cx="162000" cy="162013"/>
            <a:chOff x="5424775" y="4064488"/>
            <a:chExt cx="162000" cy="162013"/>
          </a:xfrm>
        </p:grpSpPr>
        <p:sp>
          <p:nvSpPr>
            <p:cNvPr id="1714" name="Google Shape;1714;p34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5" name="Google Shape;1715;p34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716" name="Google Shape;1716;p34"/>
          <p:cNvGrpSpPr/>
          <p:nvPr/>
        </p:nvGrpSpPr>
        <p:grpSpPr>
          <a:xfrm flipH="1" rot="852224">
            <a:off x="8269682" y="3815059"/>
            <a:ext cx="1483424" cy="1405392"/>
            <a:chOff x="-187100" y="291025"/>
            <a:chExt cx="1882050" cy="1783050"/>
          </a:xfrm>
        </p:grpSpPr>
        <p:grpSp>
          <p:nvGrpSpPr>
            <p:cNvPr id="1717" name="Google Shape;1717;p34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1718" name="Google Shape;1718;p34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1719" name="Google Shape;1719;p34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20" name="Google Shape;1720;p34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21" name="Google Shape;1721;p34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22" name="Google Shape;1722;p34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23" name="Google Shape;1723;p34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24" name="Google Shape;1724;p34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725" name="Google Shape;1725;p34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1726" name="Google Shape;1726;p34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727" name="Google Shape;1727;p34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28" name="Google Shape;1728;p34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29" name="Google Shape;1729;p34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30" name="Google Shape;1730;p34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31" name="Google Shape;1731;p34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32" name="Google Shape;1732;p34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ix columns">
  <p:cSld name="CUSTOM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733" name="Shape 1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4" name="Google Shape;1734;p35"/>
          <p:cNvSpPr txBox="1"/>
          <p:nvPr>
            <p:ph type="ctrTitle"/>
          </p:nvPr>
        </p:nvSpPr>
        <p:spPr>
          <a:xfrm>
            <a:off x="1368935" y="1630010"/>
            <a:ext cx="897300" cy="426900"/>
          </a:xfrm>
          <a:prstGeom prst="rect">
            <a:avLst/>
          </a:prstGeom>
          <a:ln>
            <a:noFill/>
          </a:ln>
          <a:effectLst>
            <a:outerShdw blurRad="57150" rotWithShape="0" algn="bl" dir="8520000" dist="28575">
              <a:srgbClr val="000000">
                <a:alpha val="67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/>
        </p:txBody>
      </p:sp>
      <p:sp>
        <p:nvSpPr>
          <p:cNvPr id="1735" name="Google Shape;1735;p35"/>
          <p:cNvSpPr txBox="1"/>
          <p:nvPr>
            <p:ph idx="1" type="subTitle"/>
          </p:nvPr>
        </p:nvSpPr>
        <p:spPr>
          <a:xfrm>
            <a:off x="717335" y="2078750"/>
            <a:ext cx="2200500" cy="64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1736" name="Google Shape;1736;p35"/>
          <p:cNvSpPr txBox="1"/>
          <p:nvPr>
            <p:ph idx="2" type="ctrTitle"/>
          </p:nvPr>
        </p:nvSpPr>
        <p:spPr>
          <a:xfrm>
            <a:off x="4088250" y="1630008"/>
            <a:ext cx="897300" cy="426900"/>
          </a:xfrm>
          <a:prstGeom prst="rect">
            <a:avLst/>
          </a:prstGeom>
          <a:ln>
            <a:noFill/>
          </a:ln>
          <a:effectLst>
            <a:outerShdw blurRad="57150" rotWithShape="0" algn="bl" dir="8520000" dist="28575">
              <a:srgbClr val="000000">
                <a:alpha val="67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/>
        </p:txBody>
      </p:sp>
      <p:sp>
        <p:nvSpPr>
          <p:cNvPr id="1737" name="Google Shape;1737;p35"/>
          <p:cNvSpPr txBox="1"/>
          <p:nvPr>
            <p:ph idx="3" type="subTitle"/>
          </p:nvPr>
        </p:nvSpPr>
        <p:spPr>
          <a:xfrm>
            <a:off x="3501600" y="2078750"/>
            <a:ext cx="2070600" cy="64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1738" name="Google Shape;1738;p35"/>
          <p:cNvSpPr txBox="1"/>
          <p:nvPr>
            <p:ph idx="4" type="ctrTitle"/>
          </p:nvPr>
        </p:nvSpPr>
        <p:spPr>
          <a:xfrm>
            <a:off x="6842665" y="1630008"/>
            <a:ext cx="897300" cy="426900"/>
          </a:xfrm>
          <a:prstGeom prst="rect">
            <a:avLst/>
          </a:prstGeom>
          <a:ln>
            <a:noFill/>
          </a:ln>
          <a:effectLst>
            <a:outerShdw blurRad="57150" rotWithShape="0" algn="bl" dir="8520000" dist="28575">
              <a:srgbClr val="000000">
                <a:alpha val="67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/>
        </p:txBody>
      </p:sp>
      <p:sp>
        <p:nvSpPr>
          <p:cNvPr id="1739" name="Google Shape;1739;p35"/>
          <p:cNvSpPr txBox="1"/>
          <p:nvPr>
            <p:ph idx="5" type="subTitle"/>
          </p:nvPr>
        </p:nvSpPr>
        <p:spPr>
          <a:xfrm>
            <a:off x="6155965" y="2078750"/>
            <a:ext cx="2270700" cy="64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1740" name="Google Shape;1740;p35"/>
          <p:cNvSpPr txBox="1"/>
          <p:nvPr>
            <p:ph idx="6" type="ctrTitle"/>
          </p:nvPr>
        </p:nvSpPr>
        <p:spPr>
          <a:xfrm>
            <a:off x="1368935" y="3066586"/>
            <a:ext cx="897300" cy="426900"/>
          </a:xfrm>
          <a:prstGeom prst="rect">
            <a:avLst/>
          </a:prstGeom>
          <a:ln>
            <a:noFill/>
          </a:ln>
          <a:effectLst>
            <a:outerShdw blurRad="57150" rotWithShape="0" algn="bl" dir="8520000" dist="28575">
              <a:srgbClr val="000000">
                <a:alpha val="67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/>
        </p:txBody>
      </p:sp>
      <p:sp>
        <p:nvSpPr>
          <p:cNvPr id="1741" name="Google Shape;1741;p35"/>
          <p:cNvSpPr txBox="1"/>
          <p:nvPr>
            <p:ph idx="7" type="subTitle"/>
          </p:nvPr>
        </p:nvSpPr>
        <p:spPr>
          <a:xfrm>
            <a:off x="717335" y="3521035"/>
            <a:ext cx="2200500" cy="64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1742" name="Google Shape;1742;p35"/>
          <p:cNvSpPr txBox="1"/>
          <p:nvPr>
            <p:ph idx="8" type="ctrTitle"/>
          </p:nvPr>
        </p:nvSpPr>
        <p:spPr>
          <a:xfrm>
            <a:off x="4088250" y="3066585"/>
            <a:ext cx="897300" cy="426900"/>
          </a:xfrm>
          <a:prstGeom prst="rect">
            <a:avLst/>
          </a:prstGeom>
          <a:ln>
            <a:noFill/>
          </a:ln>
          <a:effectLst>
            <a:outerShdw blurRad="57150" rotWithShape="0" algn="bl" dir="8520000" dist="28575">
              <a:srgbClr val="000000">
                <a:alpha val="67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/>
        </p:txBody>
      </p:sp>
      <p:sp>
        <p:nvSpPr>
          <p:cNvPr id="1743" name="Google Shape;1743;p35"/>
          <p:cNvSpPr txBox="1"/>
          <p:nvPr>
            <p:ph idx="9" type="subTitle"/>
          </p:nvPr>
        </p:nvSpPr>
        <p:spPr>
          <a:xfrm>
            <a:off x="3501600" y="3521035"/>
            <a:ext cx="2070600" cy="64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1744" name="Google Shape;1744;p35"/>
          <p:cNvSpPr txBox="1"/>
          <p:nvPr>
            <p:ph idx="13" type="ctrTitle"/>
          </p:nvPr>
        </p:nvSpPr>
        <p:spPr>
          <a:xfrm>
            <a:off x="6842665" y="3066585"/>
            <a:ext cx="897300" cy="426900"/>
          </a:xfrm>
          <a:prstGeom prst="rect">
            <a:avLst/>
          </a:prstGeom>
          <a:ln>
            <a:noFill/>
          </a:ln>
          <a:effectLst>
            <a:outerShdw blurRad="57150" rotWithShape="0" algn="bl" dir="8520000" dist="28575">
              <a:srgbClr val="000000">
                <a:alpha val="67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/>
        </p:txBody>
      </p:sp>
      <p:sp>
        <p:nvSpPr>
          <p:cNvPr id="1745" name="Google Shape;1745;p35"/>
          <p:cNvSpPr txBox="1"/>
          <p:nvPr>
            <p:ph idx="14" type="subTitle"/>
          </p:nvPr>
        </p:nvSpPr>
        <p:spPr>
          <a:xfrm>
            <a:off x="6155965" y="3521035"/>
            <a:ext cx="2270700" cy="64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buntu"/>
              <a:buNone/>
              <a:defRPr sz="1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1746" name="Google Shape;1746;p35"/>
          <p:cNvSpPr txBox="1"/>
          <p:nvPr>
            <p:ph idx="15"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1747" name="Google Shape;1747;p35"/>
          <p:cNvGrpSpPr/>
          <p:nvPr/>
        </p:nvGrpSpPr>
        <p:grpSpPr>
          <a:xfrm rot="-2165509">
            <a:off x="-321705" y="4301962"/>
            <a:ext cx="1152412" cy="874066"/>
            <a:chOff x="7425025" y="-24687"/>
            <a:chExt cx="1152375" cy="874038"/>
          </a:xfrm>
        </p:grpSpPr>
        <p:grpSp>
          <p:nvGrpSpPr>
            <p:cNvPr id="1748" name="Google Shape;1748;p35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1749" name="Google Shape;1749;p35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750" name="Google Shape;1750;p35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51" name="Google Shape;1751;p35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52" name="Google Shape;1752;p35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53" name="Google Shape;1753;p35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754" name="Google Shape;1754;p35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1755" name="Google Shape;1755;p35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756" name="Google Shape;1756;p35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57" name="Google Shape;1757;p35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58" name="Google Shape;1758;p35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59" name="Google Shape;1759;p35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760" name="Google Shape;1760;p35"/>
          <p:cNvGrpSpPr/>
          <p:nvPr/>
        </p:nvGrpSpPr>
        <p:grpSpPr>
          <a:xfrm flipH="1" rot="2981354">
            <a:off x="7119890" y="3614922"/>
            <a:ext cx="1253634" cy="1914136"/>
            <a:chOff x="2083125" y="752613"/>
            <a:chExt cx="1019250" cy="1556263"/>
          </a:xfrm>
        </p:grpSpPr>
        <p:grpSp>
          <p:nvGrpSpPr>
            <p:cNvPr id="1761" name="Google Shape;1761;p35"/>
            <p:cNvGrpSpPr/>
            <p:nvPr/>
          </p:nvGrpSpPr>
          <p:grpSpPr>
            <a:xfrm>
              <a:off x="2083125" y="752625"/>
              <a:ext cx="1019250" cy="1556250"/>
              <a:chOff x="2083125" y="752625"/>
              <a:chExt cx="1019250" cy="1556250"/>
            </a:xfrm>
          </p:grpSpPr>
          <p:sp>
            <p:nvSpPr>
              <p:cNvPr id="1762" name="Google Shape;1762;p35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763" name="Google Shape;1763;p35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64" name="Google Shape;1764;p35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65" name="Google Shape;1765;p35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66" name="Google Shape;1766;p35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67" name="Google Shape;1767;p35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68" name="Google Shape;1768;p35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69" name="Google Shape;1769;p35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770" name="Google Shape;1770;p35"/>
            <p:cNvGrpSpPr/>
            <p:nvPr/>
          </p:nvGrpSpPr>
          <p:grpSpPr>
            <a:xfrm>
              <a:off x="2083125" y="752613"/>
              <a:ext cx="1019250" cy="1556250"/>
              <a:chOff x="2083125" y="752625"/>
              <a:chExt cx="1019250" cy="1556250"/>
            </a:xfrm>
          </p:grpSpPr>
          <p:sp>
            <p:nvSpPr>
              <p:cNvPr id="1771" name="Google Shape;1771;p35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772" name="Google Shape;1772;p35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73" name="Google Shape;1773;p35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74" name="Google Shape;1774;p35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75" name="Google Shape;1775;p35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76" name="Google Shape;1776;p35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77" name="Google Shape;1777;p35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78" name="Google Shape;1778;p35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779" name="Google Shape;1779;p35"/>
          <p:cNvGrpSpPr/>
          <p:nvPr/>
        </p:nvGrpSpPr>
        <p:grpSpPr>
          <a:xfrm flipH="1" rot="8099666">
            <a:off x="-114795" y="470863"/>
            <a:ext cx="1110838" cy="790170"/>
            <a:chOff x="3536500" y="69738"/>
            <a:chExt cx="1525650" cy="1085238"/>
          </a:xfrm>
        </p:grpSpPr>
        <p:grpSp>
          <p:nvGrpSpPr>
            <p:cNvPr id="1780" name="Google Shape;1780;p35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1781" name="Google Shape;1781;p35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782" name="Google Shape;1782;p35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783" name="Google Shape;1783;p35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4" name="Google Shape;1784;p35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5" name="Google Shape;1785;p35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6" name="Google Shape;1786;p35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7" name="Google Shape;1787;p35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8" name="Google Shape;1788;p35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789" name="Google Shape;1789;p35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1790" name="Google Shape;1790;p35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791" name="Google Shape;1791;p35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792" name="Google Shape;1792;p35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93" name="Google Shape;1793;p35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94" name="Google Shape;1794;p35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95" name="Google Shape;1795;p35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96" name="Google Shape;1796;p35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97" name="Google Shape;1797;p35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798" name="Google Shape;1798;p35"/>
          <p:cNvGrpSpPr/>
          <p:nvPr/>
        </p:nvGrpSpPr>
        <p:grpSpPr>
          <a:xfrm flipH="1" rot="852224">
            <a:off x="7602182" y="-27791"/>
            <a:ext cx="1483424" cy="1405392"/>
            <a:chOff x="-187100" y="291025"/>
            <a:chExt cx="1882050" cy="1783050"/>
          </a:xfrm>
        </p:grpSpPr>
        <p:grpSp>
          <p:nvGrpSpPr>
            <p:cNvPr id="1799" name="Google Shape;1799;p35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1800" name="Google Shape;1800;p35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1801" name="Google Shape;1801;p35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02" name="Google Shape;1802;p35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03" name="Google Shape;1803;p35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04" name="Google Shape;1804;p35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05" name="Google Shape;1805;p35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06" name="Google Shape;1806;p35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807" name="Google Shape;1807;p35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1808" name="Google Shape;1808;p35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809" name="Google Shape;1809;p35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10" name="Google Shape;1810;p35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11" name="Google Shape;1811;p35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12" name="Google Shape;1812;p35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13" name="Google Shape;1813;p35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14" name="Google Shape;1814;p35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815" name="Google Shape;1815;p35"/>
          <p:cNvGrpSpPr/>
          <p:nvPr/>
        </p:nvGrpSpPr>
        <p:grpSpPr>
          <a:xfrm>
            <a:off x="359625" y="3034388"/>
            <a:ext cx="162000" cy="162013"/>
            <a:chOff x="5424775" y="4064488"/>
            <a:chExt cx="162000" cy="162013"/>
          </a:xfrm>
        </p:grpSpPr>
        <p:sp>
          <p:nvSpPr>
            <p:cNvPr id="1816" name="Google Shape;1816;p35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7" name="Google Shape;1817;p35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818" name="Google Shape;1818;p35"/>
          <p:cNvGrpSpPr/>
          <p:nvPr/>
        </p:nvGrpSpPr>
        <p:grpSpPr>
          <a:xfrm>
            <a:off x="5680475" y="107938"/>
            <a:ext cx="162000" cy="162013"/>
            <a:chOff x="5424775" y="4064488"/>
            <a:chExt cx="162000" cy="162013"/>
          </a:xfrm>
        </p:grpSpPr>
        <p:sp>
          <p:nvSpPr>
            <p:cNvPr id="1819" name="Google Shape;1819;p35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0" name="Google Shape;1820;p35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CUSTOM_25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821" name="Shape 1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" name="Google Shape;1822;p36"/>
          <p:cNvSpPr txBox="1"/>
          <p:nvPr>
            <p:ph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1823" name="Google Shape;1823;p36"/>
          <p:cNvGrpSpPr/>
          <p:nvPr/>
        </p:nvGrpSpPr>
        <p:grpSpPr>
          <a:xfrm>
            <a:off x="8656225" y="1965263"/>
            <a:ext cx="162000" cy="162013"/>
            <a:chOff x="5424775" y="4064488"/>
            <a:chExt cx="162000" cy="162013"/>
          </a:xfrm>
        </p:grpSpPr>
        <p:sp>
          <p:nvSpPr>
            <p:cNvPr id="1824" name="Google Shape;1824;p36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5" name="Google Shape;1825;p36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826" name="Google Shape;1826;p36"/>
          <p:cNvGrpSpPr/>
          <p:nvPr/>
        </p:nvGrpSpPr>
        <p:grpSpPr>
          <a:xfrm rot="-2165509">
            <a:off x="7630020" y="55137"/>
            <a:ext cx="1152412" cy="874066"/>
            <a:chOff x="7425025" y="-24687"/>
            <a:chExt cx="1152375" cy="874038"/>
          </a:xfrm>
        </p:grpSpPr>
        <p:grpSp>
          <p:nvGrpSpPr>
            <p:cNvPr id="1827" name="Google Shape;1827;p36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1828" name="Google Shape;1828;p36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829" name="Google Shape;1829;p36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30" name="Google Shape;1830;p36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31" name="Google Shape;1831;p36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32" name="Google Shape;1832;p36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833" name="Google Shape;1833;p36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1834" name="Google Shape;1834;p36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835" name="Google Shape;1835;p36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36" name="Google Shape;1836;p36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37" name="Google Shape;1837;p36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38" name="Google Shape;1838;p36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839" name="Google Shape;1839;p36"/>
          <p:cNvGrpSpPr/>
          <p:nvPr/>
        </p:nvGrpSpPr>
        <p:grpSpPr>
          <a:xfrm rot="1789724">
            <a:off x="49886" y="275121"/>
            <a:ext cx="1019231" cy="1556234"/>
            <a:chOff x="2083125" y="752613"/>
            <a:chExt cx="1019250" cy="1556263"/>
          </a:xfrm>
        </p:grpSpPr>
        <p:grpSp>
          <p:nvGrpSpPr>
            <p:cNvPr id="1840" name="Google Shape;1840;p36"/>
            <p:cNvGrpSpPr/>
            <p:nvPr/>
          </p:nvGrpSpPr>
          <p:grpSpPr>
            <a:xfrm>
              <a:off x="2083125" y="752625"/>
              <a:ext cx="1019250" cy="1556250"/>
              <a:chOff x="2083125" y="752625"/>
              <a:chExt cx="1019250" cy="1556250"/>
            </a:xfrm>
          </p:grpSpPr>
          <p:sp>
            <p:nvSpPr>
              <p:cNvPr id="1841" name="Google Shape;1841;p36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842" name="Google Shape;1842;p36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43" name="Google Shape;1843;p36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44" name="Google Shape;1844;p36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45" name="Google Shape;1845;p36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46" name="Google Shape;1846;p36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47" name="Google Shape;1847;p36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48" name="Google Shape;1848;p36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849" name="Google Shape;1849;p36"/>
            <p:cNvGrpSpPr/>
            <p:nvPr/>
          </p:nvGrpSpPr>
          <p:grpSpPr>
            <a:xfrm>
              <a:off x="2083125" y="752613"/>
              <a:ext cx="1019250" cy="1556250"/>
              <a:chOff x="2083125" y="752625"/>
              <a:chExt cx="1019250" cy="1556250"/>
            </a:xfrm>
          </p:grpSpPr>
          <p:sp>
            <p:nvSpPr>
              <p:cNvPr id="1850" name="Google Shape;1850;p36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851" name="Google Shape;1851;p36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52" name="Google Shape;1852;p36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53" name="Google Shape;1853;p36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54" name="Google Shape;1854;p36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55" name="Google Shape;1855;p36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56" name="Google Shape;1856;p36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57" name="Google Shape;1857;p36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858" name="Google Shape;1858;p36"/>
          <p:cNvGrpSpPr/>
          <p:nvPr/>
        </p:nvGrpSpPr>
        <p:grpSpPr>
          <a:xfrm rot="-4076658">
            <a:off x="7310620" y="3889193"/>
            <a:ext cx="1525618" cy="1085215"/>
            <a:chOff x="3536500" y="69738"/>
            <a:chExt cx="1525650" cy="1085238"/>
          </a:xfrm>
        </p:grpSpPr>
        <p:grpSp>
          <p:nvGrpSpPr>
            <p:cNvPr id="1859" name="Google Shape;1859;p36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1860" name="Google Shape;1860;p36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861" name="Google Shape;1861;p36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862" name="Google Shape;1862;p36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3" name="Google Shape;1863;p36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4" name="Google Shape;1864;p36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5" name="Google Shape;1865;p36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6" name="Google Shape;1866;p36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7" name="Google Shape;1867;p36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868" name="Google Shape;1868;p36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1869" name="Google Shape;1869;p36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870" name="Google Shape;1870;p36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871" name="Google Shape;1871;p36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72" name="Google Shape;1872;p36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73" name="Google Shape;1873;p36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74" name="Google Shape;1874;p36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75" name="Google Shape;1875;p36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76" name="Google Shape;1876;p36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877" name="Google Shape;1877;p36"/>
          <p:cNvGrpSpPr/>
          <p:nvPr/>
        </p:nvGrpSpPr>
        <p:grpSpPr>
          <a:xfrm rot="-852224">
            <a:off x="-182218" y="3491021"/>
            <a:ext cx="1483424" cy="1405392"/>
            <a:chOff x="-187100" y="291025"/>
            <a:chExt cx="1882050" cy="1783050"/>
          </a:xfrm>
        </p:grpSpPr>
        <p:grpSp>
          <p:nvGrpSpPr>
            <p:cNvPr id="1878" name="Google Shape;1878;p36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1879" name="Google Shape;1879;p36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1880" name="Google Shape;1880;p36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81" name="Google Shape;1881;p36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82" name="Google Shape;1882;p36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83" name="Google Shape;1883;p36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84" name="Google Shape;1884;p36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85" name="Google Shape;1885;p36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886" name="Google Shape;1886;p36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1887" name="Google Shape;1887;p36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888" name="Google Shape;1888;p36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89" name="Google Shape;1889;p36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90" name="Google Shape;1890;p36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91" name="Google Shape;1891;p36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92" name="Google Shape;1892;p36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93" name="Google Shape;1893;p36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894" name="Google Shape;1894;p36"/>
          <p:cNvGrpSpPr/>
          <p:nvPr/>
        </p:nvGrpSpPr>
        <p:grpSpPr>
          <a:xfrm>
            <a:off x="4320700" y="4724238"/>
            <a:ext cx="162000" cy="162013"/>
            <a:chOff x="5424775" y="4064488"/>
            <a:chExt cx="162000" cy="162013"/>
          </a:xfrm>
        </p:grpSpPr>
        <p:sp>
          <p:nvSpPr>
            <p:cNvPr id="1895" name="Google Shape;1895;p36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96" name="Google Shape;1896;p36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897" name="Google Shape;1897;p36"/>
          <p:cNvGrpSpPr/>
          <p:nvPr/>
        </p:nvGrpSpPr>
        <p:grpSpPr>
          <a:xfrm>
            <a:off x="359625" y="3034388"/>
            <a:ext cx="162000" cy="162013"/>
            <a:chOff x="5424775" y="4064488"/>
            <a:chExt cx="162000" cy="162013"/>
          </a:xfrm>
        </p:grpSpPr>
        <p:sp>
          <p:nvSpPr>
            <p:cNvPr id="1898" name="Google Shape;1898;p36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99" name="Google Shape;1899;p36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2">
  <p:cSld name="CUSTOM_26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900" name="Shape 1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01" name="Google Shape;1901;p37"/>
          <p:cNvGrpSpPr/>
          <p:nvPr/>
        </p:nvGrpSpPr>
        <p:grpSpPr>
          <a:xfrm>
            <a:off x="8749325" y="4827963"/>
            <a:ext cx="162000" cy="162013"/>
            <a:chOff x="5424775" y="4064488"/>
            <a:chExt cx="162000" cy="162013"/>
          </a:xfrm>
        </p:grpSpPr>
        <p:sp>
          <p:nvSpPr>
            <p:cNvPr id="1902" name="Google Shape;1902;p37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3" name="Google Shape;1903;p37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904" name="Google Shape;1904;p37"/>
          <p:cNvGrpSpPr/>
          <p:nvPr/>
        </p:nvGrpSpPr>
        <p:grpSpPr>
          <a:xfrm rot="2986444">
            <a:off x="-161604" y="4663684"/>
            <a:ext cx="1152369" cy="874033"/>
            <a:chOff x="7425025" y="-24687"/>
            <a:chExt cx="1152375" cy="874038"/>
          </a:xfrm>
        </p:grpSpPr>
        <p:grpSp>
          <p:nvGrpSpPr>
            <p:cNvPr id="1905" name="Google Shape;1905;p37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1906" name="Google Shape;1906;p37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907" name="Google Shape;1907;p37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08" name="Google Shape;1908;p37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09" name="Google Shape;1909;p37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10" name="Google Shape;1910;p37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911" name="Google Shape;1911;p37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1912" name="Google Shape;1912;p37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913" name="Google Shape;1913;p37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14" name="Google Shape;1914;p37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15" name="Google Shape;1915;p37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16" name="Google Shape;1916;p37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917" name="Google Shape;1917;p37"/>
          <p:cNvGrpSpPr/>
          <p:nvPr/>
        </p:nvGrpSpPr>
        <p:grpSpPr>
          <a:xfrm rot="4804002">
            <a:off x="-133154" y="28888"/>
            <a:ext cx="1525636" cy="1085227"/>
            <a:chOff x="3536500" y="69738"/>
            <a:chExt cx="1525650" cy="1085238"/>
          </a:xfrm>
        </p:grpSpPr>
        <p:grpSp>
          <p:nvGrpSpPr>
            <p:cNvPr id="1918" name="Google Shape;1918;p37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1919" name="Google Shape;1919;p37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920" name="Google Shape;1920;p37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921" name="Google Shape;1921;p37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22" name="Google Shape;1922;p37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23" name="Google Shape;1923;p37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24" name="Google Shape;1924;p37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25" name="Google Shape;1925;p37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26" name="Google Shape;1926;p37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927" name="Google Shape;1927;p37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1928" name="Google Shape;1928;p37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929" name="Google Shape;1929;p37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930" name="Google Shape;1930;p37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1" name="Google Shape;1931;p37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2" name="Google Shape;1932;p37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3" name="Google Shape;1933;p37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4" name="Google Shape;1934;p37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5" name="Google Shape;1935;p37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936" name="Google Shape;1936;p37"/>
          <p:cNvGrpSpPr/>
          <p:nvPr/>
        </p:nvGrpSpPr>
        <p:grpSpPr>
          <a:xfrm rot="-5845410">
            <a:off x="7960617" y="-488296"/>
            <a:ext cx="477816" cy="2119586"/>
            <a:chOff x="7217125" y="3042925"/>
            <a:chExt cx="477825" cy="2119625"/>
          </a:xfrm>
        </p:grpSpPr>
        <p:grpSp>
          <p:nvGrpSpPr>
            <p:cNvPr id="1937" name="Google Shape;1937;p37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1938" name="Google Shape;1938;p37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1939" name="Google Shape;1939;p37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0" name="Google Shape;1940;p37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1" name="Google Shape;1941;p37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942" name="Google Shape;1942;p37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1943" name="Google Shape;1943;p37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944" name="Google Shape;1944;p37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5" name="Google Shape;1945;p37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6" name="Google Shape;1946;p37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1947" name="Google Shape;1947;p37"/>
          <p:cNvSpPr txBox="1"/>
          <p:nvPr>
            <p:ph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3">
  <p:cSld name="CUSTOM_27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948" name="Shape 1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9" name="Google Shape;1949;p38"/>
          <p:cNvSpPr txBox="1"/>
          <p:nvPr>
            <p:ph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1950" name="Google Shape;1950;p38"/>
          <p:cNvGrpSpPr/>
          <p:nvPr/>
        </p:nvGrpSpPr>
        <p:grpSpPr>
          <a:xfrm>
            <a:off x="5130875" y="4865038"/>
            <a:ext cx="162000" cy="162013"/>
            <a:chOff x="5424775" y="4064488"/>
            <a:chExt cx="162000" cy="162013"/>
          </a:xfrm>
        </p:grpSpPr>
        <p:sp>
          <p:nvSpPr>
            <p:cNvPr id="1951" name="Google Shape;1951;p38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2" name="Google Shape;1952;p38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953" name="Google Shape;1953;p38"/>
          <p:cNvGrpSpPr/>
          <p:nvPr/>
        </p:nvGrpSpPr>
        <p:grpSpPr>
          <a:xfrm rot="3462222">
            <a:off x="-348909" y="4339154"/>
            <a:ext cx="1152380" cy="874041"/>
            <a:chOff x="7425025" y="-24687"/>
            <a:chExt cx="1152375" cy="874038"/>
          </a:xfrm>
        </p:grpSpPr>
        <p:grpSp>
          <p:nvGrpSpPr>
            <p:cNvPr id="1954" name="Google Shape;1954;p38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1955" name="Google Shape;1955;p38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956" name="Google Shape;1956;p38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57" name="Google Shape;1957;p38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58" name="Google Shape;1958;p38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59" name="Google Shape;1959;p38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960" name="Google Shape;1960;p38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1961" name="Google Shape;1961;p38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962" name="Google Shape;1962;p38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63" name="Google Shape;1963;p38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64" name="Google Shape;1964;p38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65" name="Google Shape;1965;p38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966" name="Google Shape;1966;p38"/>
          <p:cNvGrpSpPr/>
          <p:nvPr/>
        </p:nvGrpSpPr>
        <p:grpSpPr>
          <a:xfrm rot="-6998025">
            <a:off x="7358967" y="-114906"/>
            <a:ext cx="1797673" cy="2229072"/>
            <a:chOff x="6065825" y="2251050"/>
            <a:chExt cx="2295275" cy="2846088"/>
          </a:xfrm>
        </p:grpSpPr>
        <p:grpSp>
          <p:nvGrpSpPr>
            <p:cNvPr id="1967" name="Google Shape;1967;p38"/>
            <p:cNvGrpSpPr/>
            <p:nvPr/>
          </p:nvGrpSpPr>
          <p:grpSpPr>
            <a:xfrm>
              <a:off x="6065825" y="2251063"/>
              <a:ext cx="2295275" cy="2846075"/>
              <a:chOff x="1673050" y="1809050"/>
              <a:chExt cx="2295275" cy="2846075"/>
            </a:xfrm>
          </p:grpSpPr>
          <p:sp>
            <p:nvSpPr>
              <p:cNvPr id="1968" name="Google Shape;1968;p38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969" name="Google Shape;1969;p38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1970" name="Google Shape;1970;p38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1" name="Google Shape;1971;p38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2" name="Google Shape;1972;p38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3" name="Google Shape;1973;p38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4" name="Google Shape;1974;p38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5" name="Google Shape;1975;p38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6" name="Google Shape;1976;p38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7" name="Google Shape;1977;p38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8" name="Google Shape;1978;p38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9" name="Google Shape;1979;p38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0" name="Google Shape;1980;p38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1" name="Google Shape;1981;p38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982" name="Google Shape;1982;p38"/>
            <p:cNvGrpSpPr/>
            <p:nvPr/>
          </p:nvGrpSpPr>
          <p:grpSpPr>
            <a:xfrm>
              <a:off x="6065825" y="2251050"/>
              <a:ext cx="2295275" cy="2846075"/>
              <a:chOff x="1673050" y="1809050"/>
              <a:chExt cx="2295275" cy="2846075"/>
            </a:xfrm>
          </p:grpSpPr>
          <p:sp>
            <p:nvSpPr>
              <p:cNvPr id="1983" name="Google Shape;1983;p38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984" name="Google Shape;1984;p38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1985" name="Google Shape;1985;p38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6" name="Google Shape;1986;p38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7" name="Google Shape;1987;p38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8" name="Google Shape;1988;p38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9" name="Google Shape;1989;p38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90" name="Google Shape;1990;p38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91" name="Google Shape;1991;p38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92" name="Google Shape;1992;p38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93" name="Google Shape;1993;p38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94" name="Google Shape;1994;p38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95" name="Google Shape;1995;p38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96" name="Google Shape;1996;p38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997" name="Google Shape;1997;p38"/>
          <p:cNvGrpSpPr/>
          <p:nvPr/>
        </p:nvGrpSpPr>
        <p:grpSpPr>
          <a:xfrm rot="4188325">
            <a:off x="-210391" y="-1114"/>
            <a:ext cx="1525608" cy="1085208"/>
            <a:chOff x="3536500" y="69738"/>
            <a:chExt cx="1525650" cy="1085238"/>
          </a:xfrm>
        </p:grpSpPr>
        <p:grpSp>
          <p:nvGrpSpPr>
            <p:cNvPr id="1998" name="Google Shape;1998;p38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1999" name="Google Shape;1999;p38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000" name="Google Shape;2000;p38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001" name="Google Shape;2001;p38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02" name="Google Shape;2002;p38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03" name="Google Shape;2003;p38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04" name="Google Shape;2004;p38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05" name="Google Shape;2005;p38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06" name="Google Shape;2006;p38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007" name="Google Shape;2007;p38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2008" name="Google Shape;2008;p38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009" name="Google Shape;2009;p38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010" name="Google Shape;2010;p38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1" name="Google Shape;2011;p38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2" name="Google Shape;2012;p38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3" name="Google Shape;2013;p38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4" name="Google Shape;2014;p38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5" name="Google Shape;2015;p38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016" name="Google Shape;2016;p38"/>
          <p:cNvGrpSpPr/>
          <p:nvPr/>
        </p:nvGrpSpPr>
        <p:grpSpPr>
          <a:xfrm>
            <a:off x="3205625" y="98963"/>
            <a:ext cx="162000" cy="162013"/>
            <a:chOff x="5424775" y="4064488"/>
            <a:chExt cx="162000" cy="162013"/>
          </a:xfrm>
        </p:grpSpPr>
        <p:sp>
          <p:nvSpPr>
            <p:cNvPr id="2017" name="Google Shape;2017;p38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8" name="Google Shape;2018;p38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019" name="Google Shape;2019;p38"/>
          <p:cNvGrpSpPr/>
          <p:nvPr/>
        </p:nvGrpSpPr>
        <p:grpSpPr>
          <a:xfrm flipH="1" rot="852224">
            <a:off x="8447032" y="3686959"/>
            <a:ext cx="1483424" cy="1405392"/>
            <a:chOff x="-187100" y="291025"/>
            <a:chExt cx="1882050" cy="1783050"/>
          </a:xfrm>
        </p:grpSpPr>
        <p:grpSp>
          <p:nvGrpSpPr>
            <p:cNvPr id="2020" name="Google Shape;2020;p38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2021" name="Google Shape;2021;p38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2022" name="Google Shape;2022;p38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3" name="Google Shape;2023;p38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4" name="Google Shape;2024;p38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5" name="Google Shape;2025;p38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6" name="Google Shape;2026;p38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7" name="Google Shape;2027;p38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028" name="Google Shape;2028;p38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2029" name="Google Shape;2029;p38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030" name="Google Shape;2030;p38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31" name="Google Shape;2031;p38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32" name="Google Shape;2032;p38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33" name="Google Shape;2033;p38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34" name="Google Shape;2034;p38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35" name="Google Shape;2035;p38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4">
  <p:cSld name="CUSTOM_28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036" name="Shape 2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7" name="Google Shape;2037;p39"/>
          <p:cNvGrpSpPr/>
          <p:nvPr/>
        </p:nvGrpSpPr>
        <p:grpSpPr>
          <a:xfrm>
            <a:off x="8749325" y="4827963"/>
            <a:ext cx="162000" cy="162013"/>
            <a:chOff x="5424775" y="4064488"/>
            <a:chExt cx="162000" cy="162013"/>
          </a:xfrm>
        </p:grpSpPr>
        <p:sp>
          <p:nvSpPr>
            <p:cNvPr id="2038" name="Google Shape;2038;p39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9" name="Google Shape;2039;p39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040" name="Google Shape;2040;p39"/>
          <p:cNvGrpSpPr/>
          <p:nvPr/>
        </p:nvGrpSpPr>
        <p:grpSpPr>
          <a:xfrm rot="2986444">
            <a:off x="-161604" y="4663684"/>
            <a:ext cx="1152369" cy="874033"/>
            <a:chOff x="7425025" y="-24687"/>
            <a:chExt cx="1152375" cy="874038"/>
          </a:xfrm>
        </p:grpSpPr>
        <p:grpSp>
          <p:nvGrpSpPr>
            <p:cNvPr id="2041" name="Google Shape;2041;p39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2042" name="Google Shape;2042;p39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043" name="Google Shape;2043;p39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44" name="Google Shape;2044;p39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45" name="Google Shape;2045;p39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46" name="Google Shape;2046;p39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047" name="Google Shape;2047;p39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2048" name="Google Shape;2048;p39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049" name="Google Shape;2049;p39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50" name="Google Shape;2050;p39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51" name="Google Shape;2051;p39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52" name="Google Shape;2052;p39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053" name="Google Shape;2053;p39"/>
          <p:cNvGrpSpPr/>
          <p:nvPr/>
        </p:nvGrpSpPr>
        <p:grpSpPr>
          <a:xfrm rot="4804002">
            <a:off x="-133154" y="28888"/>
            <a:ext cx="1525636" cy="1085227"/>
            <a:chOff x="3536500" y="69738"/>
            <a:chExt cx="1525650" cy="1085238"/>
          </a:xfrm>
        </p:grpSpPr>
        <p:grpSp>
          <p:nvGrpSpPr>
            <p:cNvPr id="2054" name="Google Shape;2054;p39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2055" name="Google Shape;2055;p39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056" name="Google Shape;2056;p39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057" name="Google Shape;2057;p39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58" name="Google Shape;2058;p39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59" name="Google Shape;2059;p39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60" name="Google Shape;2060;p39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61" name="Google Shape;2061;p39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62" name="Google Shape;2062;p39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063" name="Google Shape;2063;p39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2064" name="Google Shape;2064;p39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065" name="Google Shape;2065;p39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066" name="Google Shape;2066;p39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67" name="Google Shape;2067;p39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68" name="Google Shape;2068;p39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69" name="Google Shape;2069;p39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70" name="Google Shape;2070;p39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71" name="Google Shape;2071;p39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072" name="Google Shape;2072;p39"/>
          <p:cNvGrpSpPr/>
          <p:nvPr/>
        </p:nvGrpSpPr>
        <p:grpSpPr>
          <a:xfrm rot="-5845410">
            <a:off x="7960617" y="-488296"/>
            <a:ext cx="477816" cy="2119586"/>
            <a:chOff x="7217125" y="3042925"/>
            <a:chExt cx="477825" cy="2119625"/>
          </a:xfrm>
        </p:grpSpPr>
        <p:grpSp>
          <p:nvGrpSpPr>
            <p:cNvPr id="2073" name="Google Shape;2073;p39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2074" name="Google Shape;2074;p39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2075" name="Google Shape;2075;p39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76" name="Google Shape;2076;p39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77" name="Google Shape;2077;p39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078" name="Google Shape;2078;p39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2079" name="Google Shape;2079;p39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080" name="Google Shape;2080;p39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81" name="Google Shape;2081;p39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82" name="Google Shape;2082;p39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2083" name="Google Shape;2083;p39"/>
          <p:cNvSpPr txBox="1"/>
          <p:nvPr>
            <p:ph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5">
  <p:cSld name="CUSTOM_29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084" name="Shape 2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5" name="Google Shape;2085;p40"/>
          <p:cNvSpPr txBox="1"/>
          <p:nvPr>
            <p:ph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2086" name="Google Shape;2086;p40"/>
          <p:cNvGrpSpPr/>
          <p:nvPr/>
        </p:nvGrpSpPr>
        <p:grpSpPr>
          <a:xfrm rot="-4034716">
            <a:off x="-1152715" y="-145733"/>
            <a:ext cx="1882113" cy="1783110"/>
            <a:chOff x="-187100" y="291025"/>
            <a:chExt cx="1882050" cy="1783050"/>
          </a:xfrm>
        </p:grpSpPr>
        <p:grpSp>
          <p:nvGrpSpPr>
            <p:cNvPr id="2087" name="Google Shape;2087;p40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2088" name="Google Shape;2088;p40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2089" name="Google Shape;2089;p40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90" name="Google Shape;2090;p40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91" name="Google Shape;2091;p40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92" name="Google Shape;2092;p40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93" name="Google Shape;2093;p40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94" name="Google Shape;2094;p40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095" name="Google Shape;2095;p40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2096" name="Google Shape;2096;p40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097" name="Google Shape;2097;p40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98" name="Google Shape;2098;p40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99" name="Google Shape;2099;p40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00" name="Google Shape;2100;p40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01" name="Google Shape;2101;p40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02" name="Google Shape;2102;p40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103" name="Google Shape;2103;p40"/>
          <p:cNvGrpSpPr/>
          <p:nvPr/>
        </p:nvGrpSpPr>
        <p:grpSpPr>
          <a:xfrm rot="-3826677">
            <a:off x="7161012" y="-1170477"/>
            <a:ext cx="1881921" cy="1963357"/>
            <a:chOff x="7044213" y="-108050"/>
            <a:chExt cx="2031588" cy="2119500"/>
          </a:xfrm>
        </p:grpSpPr>
        <p:sp>
          <p:nvSpPr>
            <p:cNvPr id="2104" name="Google Shape;2104;p40"/>
            <p:cNvSpPr/>
            <p:nvPr/>
          </p:nvSpPr>
          <p:spPr>
            <a:xfrm rot="10800000">
              <a:off x="7044213" y="1003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5" name="Google Shape;2105;p40"/>
            <p:cNvSpPr/>
            <p:nvPr/>
          </p:nvSpPr>
          <p:spPr>
            <a:xfrm rot="10800000">
              <a:off x="7132375" y="-69550"/>
              <a:ext cx="1912825" cy="1981700"/>
            </a:xfrm>
            <a:custGeom>
              <a:rect b="b" l="l" r="r" t="t"/>
              <a:pathLst>
                <a:path extrusionOk="0" h="79268" w="76513">
                  <a:moveTo>
                    <a:pt x="0" y="79268"/>
                  </a:moveTo>
                  <a:lnTo>
                    <a:pt x="75330" y="0"/>
                  </a:lnTo>
                  <a:lnTo>
                    <a:pt x="76513" y="68974"/>
                  </a:lnTo>
                  <a:lnTo>
                    <a:pt x="17786" y="60697"/>
                  </a:lnTo>
                </a:path>
              </a:pathLst>
            </a:custGeom>
            <a:noFill/>
            <a:ln cap="flat" cmpd="sng" w="2857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</p:sp>
        <p:sp>
          <p:nvSpPr>
            <p:cNvPr id="2106" name="Google Shape;2106;p40"/>
            <p:cNvSpPr/>
            <p:nvPr/>
          </p:nvSpPr>
          <p:spPr>
            <a:xfrm rot="10800000">
              <a:off x="7044213" y="17951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7" name="Google Shape;2107;p40"/>
            <p:cNvSpPr/>
            <p:nvPr/>
          </p:nvSpPr>
          <p:spPr>
            <a:xfrm rot="10800000">
              <a:off x="8468038" y="2826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8" name="Google Shape;2108;p40"/>
            <p:cNvSpPr/>
            <p:nvPr/>
          </p:nvSpPr>
          <p:spPr>
            <a:xfrm rot="10800000">
              <a:off x="7132375" y="-108050"/>
              <a:ext cx="1943425" cy="2020200"/>
            </a:xfrm>
            <a:custGeom>
              <a:rect b="b" l="l" r="r" t="t"/>
              <a:pathLst>
                <a:path extrusionOk="0" h="80808" w="77737">
                  <a:moveTo>
                    <a:pt x="0" y="80808"/>
                  </a:moveTo>
                  <a:lnTo>
                    <a:pt x="76554" y="0"/>
                  </a:lnTo>
                  <a:lnTo>
                    <a:pt x="77737" y="68974"/>
                  </a:lnTo>
                  <a:lnTo>
                    <a:pt x="19010" y="60697"/>
                  </a:lnTo>
                </a:path>
              </a:pathLst>
            </a:custGeom>
            <a:noFill/>
            <a:ln cap="flat" cmpd="sng" w="2857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2109" name="Google Shape;2109;p40"/>
            <p:cNvSpPr/>
            <p:nvPr/>
          </p:nvSpPr>
          <p:spPr>
            <a:xfrm rot="10800000">
              <a:off x="7044213" y="1003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0" name="Google Shape;2110;p40"/>
            <p:cNvSpPr/>
            <p:nvPr/>
          </p:nvSpPr>
          <p:spPr>
            <a:xfrm rot="10800000">
              <a:off x="8468038" y="2826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111" name="Google Shape;2111;p40"/>
          <p:cNvGrpSpPr/>
          <p:nvPr/>
        </p:nvGrpSpPr>
        <p:grpSpPr>
          <a:xfrm rot="-5845410">
            <a:off x="7981317" y="3512204"/>
            <a:ext cx="477816" cy="2119586"/>
            <a:chOff x="7217125" y="3042925"/>
            <a:chExt cx="477825" cy="2119625"/>
          </a:xfrm>
        </p:grpSpPr>
        <p:grpSp>
          <p:nvGrpSpPr>
            <p:cNvPr id="2112" name="Google Shape;2112;p40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2113" name="Google Shape;2113;p40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2114" name="Google Shape;2114;p40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15" name="Google Shape;2115;p40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16" name="Google Shape;2116;p40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117" name="Google Shape;2117;p40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2118" name="Google Shape;2118;p40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119" name="Google Shape;2119;p40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20" name="Google Shape;2120;p40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21" name="Google Shape;2121;p40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122" name="Google Shape;2122;p40"/>
          <p:cNvGrpSpPr/>
          <p:nvPr/>
        </p:nvGrpSpPr>
        <p:grpSpPr>
          <a:xfrm rot="7440570">
            <a:off x="-885407" y="3920981"/>
            <a:ext cx="2295151" cy="2845933"/>
            <a:chOff x="6065825" y="2251050"/>
            <a:chExt cx="2295275" cy="2846088"/>
          </a:xfrm>
        </p:grpSpPr>
        <p:grpSp>
          <p:nvGrpSpPr>
            <p:cNvPr id="2123" name="Google Shape;2123;p40"/>
            <p:cNvGrpSpPr/>
            <p:nvPr/>
          </p:nvGrpSpPr>
          <p:grpSpPr>
            <a:xfrm>
              <a:off x="6065825" y="2251063"/>
              <a:ext cx="2295275" cy="2846075"/>
              <a:chOff x="1673050" y="1809050"/>
              <a:chExt cx="2295275" cy="2846075"/>
            </a:xfrm>
          </p:grpSpPr>
          <p:sp>
            <p:nvSpPr>
              <p:cNvPr id="2124" name="Google Shape;2124;p40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125" name="Google Shape;2125;p40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126" name="Google Shape;2126;p40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27" name="Google Shape;2127;p40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28" name="Google Shape;2128;p40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29" name="Google Shape;2129;p40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30" name="Google Shape;2130;p40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31" name="Google Shape;2131;p40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32" name="Google Shape;2132;p40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33" name="Google Shape;2133;p40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34" name="Google Shape;2134;p40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35" name="Google Shape;2135;p40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36" name="Google Shape;2136;p40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37" name="Google Shape;2137;p40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138" name="Google Shape;2138;p40"/>
            <p:cNvGrpSpPr/>
            <p:nvPr/>
          </p:nvGrpSpPr>
          <p:grpSpPr>
            <a:xfrm>
              <a:off x="6065825" y="2251050"/>
              <a:ext cx="2295275" cy="2846075"/>
              <a:chOff x="1673050" y="1809050"/>
              <a:chExt cx="2295275" cy="2846075"/>
            </a:xfrm>
          </p:grpSpPr>
          <p:sp>
            <p:nvSpPr>
              <p:cNvPr id="2139" name="Google Shape;2139;p40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140" name="Google Shape;2140;p40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141" name="Google Shape;2141;p40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42" name="Google Shape;2142;p40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43" name="Google Shape;2143;p40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44" name="Google Shape;2144;p40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45" name="Google Shape;2145;p40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46" name="Google Shape;2146;p40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47" name="Google Shape;2147;p40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48" name="Google Shape;2148;p40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49" name="Google Shape;2149;p40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50" name="Google Shape;2150;p40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51" name="Google Shape;2151;p40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52" name="Google Shape;2152;p40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6">
  <p:cSld name="CUSTOM_30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153" name="Shape 2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4" name="Google Shape;2154;p41"/>
          <p:cNvSpPr txBox="1"/>
          <p:nvPr>
            <p:ph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2155" name="Google Shape;2155;p41"/>
          <p:cNvGrpSpPr/>
          <p:nvPr/>
        </p:nvGrpSpPr>
        <p:grpSpPr>
          <a:xfrm>
            <a:off x="8749325" y="4827963"/>
            <a:ext cx="162000" cy="162013"/>
            <a:chOff x="5424775" y="4064488"/>
            <a:chExt cx="162000" cy="162013"/>
          </a:xfrm>
        </p:grpSpPr>
        <p:sp>
          <p:nvSpPr>
            <p:cNvPr id="2156" name="Google Shape;2156;p41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7" name="Google Shape;2157;p41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158" name="Google Shape;2158;p41"/>
          <p:cNvGrpSpPr/>
          <p:nvPr/>
        </p:nvGrpSpPr>
        <p:grpSpPr>
          <a:xfrm rot="2986444">
            <a:off x="-161604" y="4663684"/>
            <a:ext cx="1152369" cy="874033"/>
            <a:chOff x="7425025" y="-24687"/>
            <a:chExt cx="1152375" cy="874038"/>
          </a:xfrm>
        </p:grpSpPr>
        <p:grpSp>
          <p:nvGrpSpPr>
            <p:cNvPr id="2159" name="Google Shape;2159;p41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2160" name="Google Shape;2160;p41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161" name="Google Shape;2161;p41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62" name="Google Shape;2162;p41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63" name="Google Shape;2163;p41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64" name="Google Shape;2164;p41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165" name="Google Shape;2165;p41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2166" name="Google Shape;2166;p41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167" name="Google Shape;2167;p41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68" name="Google Shape;2168;p41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69" name="Google Shape;2169;p41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70" name="Google Shape;2170;p41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171" name="Google Shape;2171;p41"/>
          <p:cNvGrpSpPr/>
          <p:nvPr/>
        </p:nvGrpSpPr>
        <p:grpSpPr>
          <a:xfrm rot="4804002">
            <a:off x="-133154" y="28888"/>
            <a:ext cx="1525636" cy="1085227"/>
            <a:chOff x="3536500" y="69738"/>
            <a:chExt cx="1525650" cy="1085238"/>
          </a:xfrm>
        </p:grpSpPr>
        <p:grpSp>
          <p:nvGrpSpPr>
            <p:cNvPr id="2172" name="Google Shape;2172;p41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2173" name="Google Shape;2173;p41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174" name="Google Shape;2174;p41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175" name="Google Shape;2175;p41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76" name="Google Shape;2176;p41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77" name="Google Shape;2177;p41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78" name="Google Shape;2178;p41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79" name="Google Shape;2179;p41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80" name="Google Shape;2180;p41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181" name="Google Shape;2181;p41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2182" name="Google Shape;2182;p41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183" name="Google Shape;2183;p41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184" name="Google Shape;2184;p41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85" name="Google Shape;2185;p41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86" name="Google Shape;2186;p41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87" name="Google Shape;2187;p41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88" name="Google Shape;2188;p41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89" name="Google Shape;2189;p41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190" name="Google Shape;2190;p41"/>
          <p:cNvGrpSpPr/>
          <p:nvPr/>
        </p:nvGrpSpPr>
        <p:grpSpPr>
          <a:xfrm rot="-9914634">
            <a:off x="8517970" y="-32646"/>
            <a:ext cx="477816" cy="2119584"/>
            <a:chOff x="7217125" y="3042925"/>
            <a:chExt cx="477825" cy="2119625"/>
          </a:xfrm>
        </p:grpSpPr>
        <p:grpSp>
          <p:nvGrpSpPr>
            <p:cNvPr id="2191" name="Google Shape;2191;p41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2192" name="Google Shape;2192;p41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2193" name="Google Shape;2193;p41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94" name="Google Shape;2194;p41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95" name="Google Shape;2195;p41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196" name="Google Shape;2196;p41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2197" name="Google Shape;2197;p41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198" name="Google Shape;2198;p41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99" name="Google Shape;2199;p41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00" name="Google Shape;2200;p41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7">
  <p:cSld name="CUSTOM_3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201" name="Shape 2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2" name="Google Shape;2202;p42"/>
          <p:cNvSpPr txBox="1"/>
          <p:nvPr>
            <p:ph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2203" name="Google Shape;2203;p42"/>
          <p:cNvGrpSpPr/>
          <p:nvPr/>
        </p:nvGrpSpPr>
        <p:grpSpPr>
          <a:xfrm>
            <a:off x="8656225" y="1965263"/>
            <a:ext cx="162000" cy="162013"/>
            <a:chOff x="5424775" y="4064488"/>
            <a:chExt cx="162000" cy="162013"/>
          </a:xfrm>
        </p:grpSpPr>
        <p:sp>
          <p:nvSpPr>
            <p:cNvPr id="2204" name="Google Shape;2204;p42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5" name="Google Shape;2205;p42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206" name="Google Shape;2206;p42"/>
          <p:cNvGrpSpPr/>
          <p:nvPr/>
        </p:nvGrpSpPr>
        <p:grpSpPr>
          <a:xfrm rot="-2165509">
            <a:off x="7630020" y="55137"/>
            <a:ext cx="1152412" cy="874066"/>
            <a:chOff x="7425025" y="-24687"/>
            <a:chExt cx="1152375" cy="874038"/>
          </a:xfrm>
        </p:grpSpPr>
        <p:grpSp>
          <p:nvGrpSpPr>
            <p:cNvPr id="2207" name="Google Shape;2207;p42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2208" name="Google Shape;2208;p42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209" name="Google Shape;2209;p42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10" name="Google Shape;2210;p42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11" name="Google Shape;2211;p42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12" name="Google Shape;2212;p42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213" name="Google Shape;2213;p42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2214" name="Google Shape;2214;p42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215" name="Google Shape;2215;p42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16" name="Google Shape;2216;p42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17" name="Google Shape;2217;p42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18" name="Google Shape;2218;p42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219" name="Google Shape;2219;p42"/>
          <p:cNvGrpSpPr/>
          <p:nvPr/>
        </p:nvGrpSpPr>
        <p:grpSpPr>
          <a:xfrm rot="1789724">
            <a:off x="49886" y="275121"/>
            <a:ext cx="1019231" cy="1556234"/>
            <a:chOff x="2083125" y="752613"/>
            <a:chExt cx="1019250" cy="1556263"/>
          </a:xfrm>
        </p:grpSpPr>
        <p:grpSp>
          <p:nvGrpSpPr>
            <p:cNvPr id="2220" name="Google Shape;2220;p42"/>
            <p:cNvGrpSpPr/>
            <p:nvPr/>
          </p:nvGrpSpPr>
          <p:grpSpPr>
            <a:xfrm>
              <a:off x="2083125" y="752625"/>
              <a:ext cx="1019250" cy="1556250"/>
              <a:chOff x="2083125" y="752625"/>
              <a:chExt cx="1019250" cy="1556250"/>
            </a:xfrm>
          </p:grpSpPr>
          <p:sp>
            <p:nvSpPr>
              <p:cNvPr id="2221" name="Google Shape;2221;p42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222" name="Google Shape;2222;p42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23" name="Google Shape;2223;p42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24" name="Google Shape;2224;p42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25" name="Google Shape;2225;p42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26" name="Google Shape;2226;p42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27" name="Google Shape;2227;p42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28" name="Google Shape;2228;p42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229" name="Google Shape;2229;p42"/>
            <p:cNvGrpSpPr/>
            <p:nvPr/>
          </p:nvGrpSpPr>
          <p:grpSpPr>
            <a:xfrm>
              <a:off x="2083125" y="752613"/>
              <a:ext cx="1019250" cy="1556250"/>
              <a:chOff x="2083125" y="752625"/>
              <a:chExt cx="1019250" cy="1556250"/>
            </a:xfrm>
          </p:grpSpPr>
          <p:sp>
            <p:nvSpPr>
              <p:cNvPr id="2230" name="Google Shape;2230;p42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231" name="Google Shape;2231;p42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32" name="Google Shape;2232;p42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33" name="Google Shape;2233;p42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34" name="Google Shape;2234;p42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35" name="Google Shape;2235;p42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36" name="Google Shape;2236;p42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37" name="Google Shape;2237;p42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238" name="Google Shape;2238;p42"/>
          <p:cNvGrpSpPr/>
          <p:nvPr/>
        </p:nvGrpSpPr>
        <p:grpSpPr>
          <a:xfrm rot="-4076658">
            <a:off x="7310620" y="3889193"/>
            <a:ext cx="1525618" cy="1085215"/>
            <a:chOff x="3536500" y="69738"/>
            <a:chExt cx="1525650" cy="1085238"/>
          </a:xfrm>
        </p:grpSpPr>
        <p:grpSp>
          <p:nvGrpSpPr>
            <p:cNvPr id="2239" name="Google Shape;2239;p42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2240" name="Google Shape;2240;p42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241" name="Google Shape;2241;p42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242" name="Google Shape;2242;p42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43" name="Google Shape;2243;p42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44" name="Google Shape;2244;p42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45" name="Google Shape;2245;p42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46" name="Google Shape;2246;p42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47" name="Google Shape;2247;p42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248" name="Google Shape;2248;p42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2249" name="Google Shape;2249;p42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250" name="Google Shape;2250;p42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251" name="Google Shape;2251;p42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52" name="Google Shape;2252;p42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53" name="Google Shape;2253;p42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54" name="Google Shape;2254;p42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55" name="Google Shape;2255;p42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56" name="Google Shape;2256;p42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257" name="Google Shape;2257;p42"/>
          <p:cNvGrpSpPr/>
          <p:nvPr/>
        </p:nvGrpSpPr>
        <p:grpSpPr>
          <a:xfrm rot="-852224">
            <a:off x="-591455" y="3632834"/>
            <a:ext cx="1483424" cy="1405392"/>
            <a:chOff x="-187100" y="291025"/>
            <a:chExt cx="1882050" cy="1783050"/>
          </a:xfrm>
        </p:grpSpPr>
        <p:grpSp>
          <p:nvGrpSpPr>
            <p:cNvPr id="2258" name="Google Shape;2258;p42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2259" name="Google Shape;2259;p42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2260" name="Google Shape;2260;p42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61" name="Google Shape;2261;p42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62" name="Google Shape;2262;p42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63" name="Google Shape;2263;p42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64" name="Google Shape;2264;p42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65" name="Google Shape;2265;p42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266" name="Google Shape;2266;p42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2267" name="Google Shape;2267;p42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268" name="Google Shape;2268;p42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69" name="Google Shape;2269;p42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70" name="Google Shape;2270;p42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71" name="Google Shape;2271;p42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72" name="Google Shape;2272;p42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73" name="Google Shape;2273;p42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274" name="Google Shape;2274;p42"/>
          <p:cNvGrpSpPr/>
          <p:nvPr/>
        </p:nvGrpSpPr>
        <p:grpSpPr>
          <a:xfrm>
            <a:off x="359625" y="3034388"/>
            <a:ext cx="162000" cy="162013"/>
            <a:chOff x="5424775" y="4064488"/>
            <a:chExt cx="162000" cy="162013"/>
          </a:xfrm>
        </p:grpSpPr>
        <p:sp>
          <p:nvSpPr>
            <p:cNvPr id="2275" name="Google Shape;2275;p42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76" name="Google Shape;2276;p42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8">
  <p:cSld name="CUSTOM_3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277" name="Shape 2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8" name="Google Shape;2278;p43"/>
          <p:cNvSpPr txBox="1"/>
          <p:nvPr>
            <p:ph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2279" name="Google Shape;2279;p43"/>
          <p:cNvGrpSpPr/>
          <p:nvPr/>
        </p:nvGrpSpPr>
        <p:grpSpPr>
          <a:xfrm flipH="1" rot="227747">
            <a:off x="206709" y="3072555"/>
            <a:ext cx="477822" cy="2119612"/>
            <a:chOff x="7217125" y="3042925"/>
            <a:chExt cx="477825" cy="2119625"/>
          </a:xfrm>
        </p:grpSpPr>
        <p:grpSp>
          <p:nvGrpSpPr>
            <p:cNvPr id="2280" name="Google Shape;2280;p43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2281" name="Google Shape;2281;p43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2282" name="Google Shape;2282;p43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83" name="Google Shape;2283;p43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84" name="Google Shape;2284;p43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285" name="Google Shape;2285;p43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2286" name="Google Shape;2286;p43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287" name="Google Shape;2287;p43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88" name="Google Shape;2288;p43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89" name="Google Shape;2289;p43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290" name="Google Shape;2290;p43"/>
          <p:cNvGrpSpPr/>
          <p:nvPr/>
        </p:nvGrpSpPr>
        <p:grpSpPr>
          <a:xfrm flipH="1">
            <a:off x="6290660" y="-495053"/>
            <a:ext cx="2853350" cy="1563276"/>
            <a:chOff x="5103300" y="-193866"/>
            <a:chExt cx="3901750" cy="2137666"/>
          </a:xfrm>
        </p:grpSpPr>
        <p:grpSp>
          <p:nvGrpSpPr>
            <p:cNvPr id="2291" name="Google Shape;2291;p43"/>
            <p:cNvGrpSpPr/>
            <p:nvPr/>
          </p:nvGrpSpPr>
          <p:grpSpPr>
            <a:xfrm>
              <a:off x="5103300" y="-193866"/>
              <a:ext cx="3901750" cy="2137666"/>
              <a:chOff x="5103300" y="-193866"/>
              <a:chExt cx="3901750" cy="2137666"/>
            </a:xfrm>
          </p:grpSpPr>
          <p:grpSp>
            <p:nvGrpSpPr>
              <p:cNvPr id="2292" name="Google Shape;2292;p43"/>
              <p:cNvGrpSpPr/>
              <p:nvPr/>
            </p:nvGrpSpPr>
            <p:grpSpPr>
              <a:xfrm>
                <a:off x="5103300" y="-193866"/>
                <a:ext cx="3832975" cy="2026966"/>
                <a:chOff x="5103300" y="-193866"/>
                <a:chExt cx="3832975" cy="2026966"/>
              </a:xfrm>
            </p:grpSpPr>
            <p:sp>
              <p:nvSpPr>
                <p:cNvPr id="2293" name="Google Shape;2293;p43"/>
                <p:cNvSpPr/>
                <p:nvPr/>
              </p:nvSpPr>
              <p:spPr>
                <a:xfrm>
                  <a:off x="5103300" y="-39050"/>
                  <a:ext cx="3832975" cy="1872150"/>
                </a:xfrm>
                <a:custGeom>
                  <a:rect b="b" l="l" r="r" t="t"/>
                  <a:pathLst>
                    <a:path extrusionOk="0" h="74886" w="153319">
                      <a:moveTo>
                        <a:pt x="0" y="0"/>
                      </a:moveTo>
                      <a:lnTo>
                        <a:pt x="14977" y="11232"/>
                      </a:lnTo>
                      <a:lnTo>
                        <a:pt x="96366" y="47887"/>
                      </a:lnTo>
                      <a:lnTo>
                        <a:pt x="109964" y="63062"/>
                      </a:lnTo>
                      <a:lnTo>
                        <a:pt x="126321" y="74886"/>
                      </a:lnTo>
                      <a:lnTo>
                        <a:pt x="153319" y="72915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2294" name="Google Shape;2294;p43"/>
                <p:cNvSpPr/>
                <p:nvPr/>
              </p:nvSpPr>
              <p:spPr>
                <a:xfrm>
                  <a:off x="5926050" y="-67150"/>
                  <a:ext cx="1689875" cy="793200"/>
                </a:xfrm>
                <a:custGeom>
                  <a:rect b="b" l="l" r="r" t="t"/>
                  <a:pathLst>
                    <a:path extrusionOk="0" h="31728" w="67595">
                      <a:moveTo>
                        <a:pt x="0" y="0"/>
                      </a:moveTo>
                      <a:lnTo>
                        <a:pt x="38429" y="14189"/>
                      </a:lnTo>
                      <a:lnTo>
                        <a:pt x="67595" y="31728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2295" name="Google Shape;2295;p43"/>
                <p:cNvSpPr/>
                <p:nvPr/>
              </p:nvSpPr>
              <p:spPr>
                <a:xfrm>
                  <a:off x="7512450" y="-69575"/>
                  <a:ext cx="743950" cy="1221825"/>
                </a:xfrm>
                <a:custGeom>
                  <a:rect b="b" l="l" r="r" t="t"/>
                  <a:pathLst>
                    <a:path extrusionOk="0" h="48873" w="29758">
                      <a:moveTo>
                        <a:pt x="0" y="48873"/>
                      </a:moveTo>
                      <a:lnTo>
                        <a:pt x="3745" y="31728"/>
                      </a:lnTo>
                      <a:lnTo>
                        <a:pt x="29758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2296" name="Google Shape;2296;p43"/>
                <p:cNvSpPr/>
                <p:nvPr/>
              </p:nvSpPr>
              <p:spPr>
                <a:xfrm rot="843425">
                  <a:off x="7812999" y="-167612"/>
                  <a:ext cx="261137" cy="364592"/>
                </a:xfrm>
                <a:custGeom>
                  <a:rect b="b" l="l" r="r" t="t"/>
                  <a:pathLst>
                    <a:path extrusionOk="0" h="14583" w="10445">
                      <a:moveTo>
                        <a:pt x="0" y="0"/>
                      </a:moveTo>
                      <a:lnTo>
                        <a:pt x="10445" y="1458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</p:grpSp>
          <p:sp>
            <p:nvSpPr>
              <p:cNvPr id="2297" name="Google Shape;2297;p43"/>
              <p:cNvSpPr/>
              <p:nvPr/>
            </p:nvSpPr>
            <p:spPr>
              <a:xfrm>
                <a:off x="8788750" y="16930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98" name="Google Shape;2298;p43"/>
              <p:cNvSpPr/>
              <p:nvPr/>
            </p:nvSpPr>
            <p:spPr>
              <a:xfrm>
                <a:off x="8172900" y="17275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99" name="Google Shape;2299;p43"/>
              <p:cNvSpPr/>
              <p:nvPr/>
            </p:nvSpPr>
            <p:spPr>
              <a:xfrm>
                <a:off x="7897025" y="967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00" name="Google Shape;2300;p43"/>
              <p:cNvSpPr/>
              <p:nvPr/>
            </p:nvSpPr>
            <p:spPr>
              <a:xfrm>
                <a:off x="6758950" y="1903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01" name="Google Shape;2301;p43"/>
              <p:cNvSpPr/>
              <p:nvPr/>
            </p:nvSpPr>
            <p:spPr>
              <a:xfrm>
                <a:off x="7808150" y="14785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02" name="Google Shape;2302;p43"/>
              <p:cNvSpPr/>
              <p:nvPr/>
            </p:nvSpPr>
            <p:spPr>
              <a:xfrm>
                <a:off x="7419125" y="1087025"/>
                <a:ext cx="182100" cy="182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03" name="Google Shape;2303;p43"/>
              <p:cNvSpPr/>
              <p:nvPr/>
            </p:nvSpPr>
            <p:spPr>
              <a:xfrm>
                <a:off x="7551950" y="65580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04" name="Google Shape;2304;p43"/>
              <p:cNvSpPr/>
              <p:nvPr/>
            </p:nvSpPr>
            <p:spPr>
              <a:xfrm>
                <a:off x="6473000" y="6508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05" name="Google Shape;2305;p43"/>
              <p:cNvSpPr/>
              <p:nvPr/>
            </p:nvSpPr>
            <p:spPr>
              <a:xfrm>
                <a:off x="5418675" y="163125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06" name="Google Shape;2306;p43"/>
              <p:cNvSpPr/>
              <p:nvPr/>
            </p:nvSpPr>
            <p:spPr>
              <a:xfrm rot="283934">
                <a:off x="6596289" y="-122138"/>
                <a:ext cx="261127" cy="364578"/>
              </a:xfrm>
              <a:custGeom>
                <a:rect b="b" l="l" r="r" t="t"/>
                <a:pathLst>
                  <a:path extrusionOk="0" h="14583" w="10445">
                    <a:moveTo>
                      <a:pt x="0" y="0"/>
                    </a:moveTo>
                    <a:lnTo>
                      <a:pt x="10445" y="1458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</p:grpSp>
        <p:grpSp>
          <p:nvGrpSpPr>
            <p:cNvPr id="2307" name="Google Shape;2307;p43"/>
            <p:cNvGrpSpPr/>
            <p:nvPr/>
          </p:nvGrpSpPr>
          <p:grpSpPr>
            <a:xfrm>
              <a:off x="5103300" y="-193866"/>
              <a:ext cx="3901750" cy="2137666"/>
              <a:chOff x="5103300" y="-193866"/>
              <a:chExt cx="3901750" cy="2137666"/>
            </a:xfrm>
          </p:grpSpPr>
          <p:grpSp>
            <p:nvGrpSpPr>
              <p:cNvPr id="2308" name="Google Shape;2308;p43"/>
              <p:cNvGrpSpPr/>
              <p:nvPr/>
            </p:nvGrpSpPr>
            <p:grpSpPr>
              <a:xfrm>
                <a:off x="5103300" y="-193866"/>
                <a:ext cx="3832975" cy="2026966"/>
                <a:chOff x="5103300" y="-193866"/>
                <a:chExt cx="3832975" cy="2026966"/>
              </a:xfrm>
            </p:grpSpPr>
            <p:sp>
              <p:nvSpPr>
                <p:cNvPr id="2309" name="Google Shape;2309;p43"/>
                <p:cNvSpPr/>
                <p:nvPr/>
              </p:nvSpPr>
              <p:spPr>
                <a:xfrm>
                  <a:off x="5103300" y="-39050"/>
                  <a:ext cx="3832975" cy="1872150"/>
                </a:xfrm>
                <a:custGeom>
                  <a:rect b="b" l="l" r="r" t="t"/>
                  <a:pathLst>
                    <a:path extrusionOk="0" h="74886" w="153319">
                      <a:moveTo>
                        <a:pt x="0" y="0"/>
                      </a:moveTo>
                      <a:lnTo>
                        <a:pt x="14977" y="11232"/>
                      </a:lnTo>
                      <a:lnTo>
                        <a:pt x="96366" y="47887"/>
                      </a:lnTo>
                      <a:lnTo>
                        <a:pt x="109964" y="63062"/>
                      </a:lnTo>
                      <a:lnTo>
                        <a:pt x="126321" y="74886"/>
                      </a:lnTo>
                      <a:lnTo>
                        <a:pt x="153319" y="72915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2310" name="Google Shape;2310;p43"/>
                <p:cNvSpPr/>
                <p:nvPr/>
              </p:nvSpPr>
              <p:spPr>
                <a:xfrm>
                  <a:off x="5926050" y="-67150"/>
                  <a:ext cx="1689875" cy="793200"/>
                </a:xfrm>
                <a:custGeom>
                  <a:rect b="b" l="l" r="r" t="t"/>
                  <a:pathLst>
                    <a:path extrusionOk="0" h="31728" w="67595">
                      <a:moveTo>
                        <a:pt x="0" y="0"/>
                      </a:moveTo>
                      <a:lnTo>
                        <a:pt x="38429" y="14189"/>
                      </a:lnTo>
                      <a:lnTo>
                        <a:pt x="67595" y="31728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2311" name="Google Shape;2311;p43"/>
                <p:cNvSpPr/>
                <p:nvPr/>
              </p:nvSpPr>
              <p:spPr>
                <a:xfrm>
                  <a:off x="7512450" y="-69575"/>
                  <a:ext cx="743950" cy="1221825"/>
                </a:xfrm>
                <a:custGeom>
                  <a:rect b="b" l="l" r="r" t="t"/>
                  <a:pathLst>
                    <a:path extrusionOk="0" h="48873" w="29758">
                      <a:moveTo>
                        <a:pt x="0" y="48873"/>
                      </a:moveTo>
                      <a:lnTo>
                        <a:pt x="3745" y="31728"/>
                      </a:lnTo>
                      <a:lnTo>
                        <a:pt x="29758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2312" name="Google Shape;2312;p43"/>
                <p:cNvSpPr/>
                <p:nvPr/>
              </p:nvSpPr>
              <p:spPr>
                <a:xfrm rot="843425">
                  <a:off x="7812999" y="-167612"/>
                  <a:ext cx="261137" cy="364592"/>
                </a:xfrm>
                <a:custGeom>
                  <a:rect b="b" l="l" r="r" t="t"/>
                  <a:pathLst>
                    <a:path extrusionOk="0" h="14583" w="10445">
                      <a:moveTo>
                        <a:pt x="0" y="0"/>
                      </a:moveTo>
                      <a:lnTo>
                        <a:pt x="10445" y="1458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</p:grpSp>
          <p:sp>
            <p:nvSpPr>
              <p:cNvPr id="2313" name="Google Shape;2313;p43"/>
              <p:cNvSpPr/>
              <p:nvPr/>
            </p:nvSpPr>
            <p:spPr>
              <a:xfrm>
                <a:off x="8788750" y="16930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14" name="Google Shape;2314;p43"/>
              <p:cNvSpPr/>
              <p:nvPr/>
            </p:nvSpPr>
            <p:spPr>
              <a:xfrm>
                <a:off x="8172900" y="17275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15" name="Google Shape;2315;p43"/>
              <p:cNvSpPr/>
              <p:nvPr/>
            </p:nvSpPr>
            <p:spPr>
              <a:xfrm>
                <a:off x="7897025" y="967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16" name="Google Shape;2316;p43"/>
              <p:cNvSpPr/>
              <p:nvPr/>
            </p:nvSpPr>
            <p:spPr>
              <a:xfrm>
                <a:off x="6758950" y="1903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17" name="Google Shape;2317;p43"/>
              <p:cNvSpPr/>
              <p:nvPr/>
            </p:nvSpPr>
            <p:spPr>
              <a:xfrm>
                <a:off x="7808150" y="14785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18" name="Google Shape;2318;p43"/>
              <p:cNvSpPr/>
              <p:nvPr/>
            </p:nvSpPr>
            <p:spPr>
              <a:xfrm>
                <a:off x="7419125" y="1087025"/>
                <a:ext cx="182100" cy="182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19" name="Google Shape;2319;p43"/>
              <p:cNvSpPr/>
              <p:nvPr/>
            </p:nvSpPr>
            <p:spPr>
              <a:xfrm>
                <a:off x="7551950" y="65580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20" name="Google Shape;2320;p43"/>
              <p:cNvSpPr/>
              <p:nvPr/>
            </p:nvSpPr>
            <p:spPr>
              <a:xfrm>
                <a:off x="6473000" y="6508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21" name="Google Shape;2321;p43"/>
              <p:cNvSpPr/>
              <p:nvPr/>
            </p:nvSpPr>
            <p:spPr>
              <a:xfrm>
                <a:off x="5418675" y="163125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22" name="Google Shape;2322;p43"/>
              <p:cNvSpPr/>
              <p:nvPr/>
            </p:nvSpPr>
            <p:spPr>
              <a:xfrm rot="283934">
                <a:off x="6596289" y="-122138"/>
                <a:ext cx="261127" cy="364578"/>
              </a:xfrm>
              <a:custGeom>
                <a:rect b="b" l="l" r="r" t="t"/>
                <a:pathLst>
                  <a:path extrusionOk="0" h="14583" w="10445">
                    <a:moveTo>
                      <a:pt x="0" y="0"/>
                    </a:moveTo>
                    <a:lnTo>
                      <a:pt x="10445" y="1458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</p:grpSp>
      </p:grpSp>
      <p:grpSp>
        <p:nvGrpSpPr>
          <p:cNvPr id="2323" name="Google Shape;2323;p43"/>
          <p:cNvGrpSpPr/>
          <p:nvPr/>
        </p:nvGrpSpPr>
        <p:grpSpPr>
          <a:xfrm>
            <a:off x="8104800" y="2073150"/>
            <a:ext cx="2295275" cy="2846088"/>
            <a:chOff x="6065825" y="2251050"/>
            <a:chExt cx="2295275" cy="2846088"/>
          </a:xfrm>
        </p:grpSpPr>
        <p:grpSp>
          <p:nvGrpSpPr>
            <p:cNvPr id="2324" name="Google Shape;2324;p43"/>
            <p:cNvGrpSpPr/>
            <p:nvPr/>
          </p:nvGrpSpPr>
          <p:grpSpPr>
            <a:xfrm>
              <a:off x="6065825" y="2251063"/>
              <a:ext cx="2295275" cy="2846075"/>
              <a:chOff x="1673050" y="1809050"/>
              <a:chExt cx="2295275" cy="2846075"/>
            </a:xfrm>
          </p:grpSpPr>
          <p:sp>
            <p:nvSpPr>
              <p:cNvPr id="2325" name="Google Shape;2325;p43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326" name="Google Shape;2326;p43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327" name="Google Shape;2327;p43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28" name="Google Shape;2328;p43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29" name="Google Shape;2329;p43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30" name="Google Shape;2330;p43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31" name="Google Shape;2331;p43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32" name="Google Shape;2332;p43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33" name="Google Shape;2333;p43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34" name="Google Shape;2334;p43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35" name="Google Shape;2335;p43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36" name="Google Shape;2336;p43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37" name="Google Shape;2337;p43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38" name="Google Shape;2338;p43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339" name="Google Shape;2339;p43"/>
            <p:cNvGrpSpPr/>
            <p:nvPr/>
          </p:nvGrpSpPr>
          <p:grpSpPr>
            <a:xfrm>
              <a:off x="6065825" y="2251050"/>
              <a:ext cx="2295275" cy="2846075"/>
              <a:chOff x="1673050" y="1809050"/>
              <a:chExt cx="2295275" cy="2846075"/>
            </a:xfrm>
          </p:grpSpPr>
          <p:sp>
            <p:nvSpPr>
              <p:cNvPr id="2340" name="Google Shape;2340;p43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341" name="Google Shape;2341;p43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342" name="Google Shape;2342;p43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43" name="Google Shape;2343;p43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44" name="Google Shape;2344;p43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45" name="Google Shape;2345;p43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46" name="Google Shape;2346;p43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47" name="Google Shape;2347;p43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48" name="Google Shape;2348;p43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49" name="Google Shape;2349;p43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50" name="Google Shape;2350;p43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51" name="Google Shape;2351;p43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52" name="Google Shape;2352;p43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53" name="Google Shape;2353;p43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354" name="Google Shape;2354;p43"/>
          <p:cNvGrpSpPr/>
          <p:nvPr/>
        </p:nvGrpSpPr>
        <p:grpSpPr>
          <a:xfrm flipH="1">
            <a:off x="239975" y="216775"/>
            <a:ext cx="216300" cy="216300"/>
            <a:chOff x="113450" y="3828000"/>
            <a:chExt cx="216300" cy="216300"/>
          </a:xfrm>
        </p:grpSpPr>
        <p:sp>
          <p:nvSpPr>
            <p:cNvPr id="2355" name="Google Shape;2355;p43"/>
            <p:cNvSpPr/>
            <p:nvPr/>
          </p:nvSpPr>
          <p:spPr>
            <a:xfrm>
              <a:off x="113450" y="38280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6" name="Google Shape;2356;p43"/>
            <p:cNvSpPr/>
            <p:nvPr/>
          </p:nvSpPr>
          <p:spPr>
            <a:xfrm>
              <a:off x="113450" y="38280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9">
  <p:cSld name="CUSTOM_5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357" name="Shape 2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8" name="Google Shape;2358;p44"/>
          <p:cNvGrpSpPr/>
          <p:nvPr/>
        </p:nvGrpSpPr>
        <p:grpSpPr>
          <a:xfrm>
            <a:off x="8656225" y="1965263"/>
            <a:ext cx="162000" cy="162013"/>
            <a:chOff x="5424775" y="4064488"/>
            <a:chExt cx="162000" cy="162013"/>
          </a:xfrm>
        </p:grpSpPr>
        <p:sp>
          <p:nvSpPr>
            <p:cNvPr id="2359" name="Google Shape;2359;p44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0" name="Google Shape;2360;p44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361" name="Google Shape;2361;p44"/>
          <p:cNvGrpSpPr/>
          <p:nvPr/>
        </p:nvGrpSpPr>
        <p:grpSpPr>
          <a:xfrm rot="-2165509">
            <a:off x="7767695" y="134475"/>
            <a:ext cx="1152412" cy="874066"/>
            <a:chOff x="7425025" y="-24687"/>
            <a:chExt cx="1152375" cy="874038"/>
          </a:xfrm>
        </p:grpSpPr>
        <p:grpSp>
          <p:nvGrpSpPr>
            <p:cNvPr id="2362" name="Google Shape;2362;p44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2363" name="Google Shape;2363;p44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364" name="Google Shape;2364;p44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65" name="Google Shape;2365;p44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66" name="Google Shape;2366;p44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67" name="Google Shape;2367;p44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368" name="Google Shape;2368;p44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2369" name="Google Shape;2369;p44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370" name="Google Shape;2370;p44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71" name="Google Shape;2371;p44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72" name="Google Shape;2372;p44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73" name="Google Shape;2373;p44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374" name="Google Shape;2374;p44"/>
          <p:cNvGrpSpPr/>
          <p:nvPr/>
        </p:nvGrpSpPr>
        <p:grpSpPr>
          <a:xfrm rot="1789724">
            <a:off x="49886" y="275121"/>
            <a:ext cx="1019231" cy="1556234"/>
            <a:chOff x="2083125" y="752613"/>
            <a:chExt cx="1019250" cy="1556263"/>
          </a:xfrm>
        </p:grpSpPr>
        <p:grpSp>
          <p:nvGrpSpPr>
            <p:cNvPr id="2375" name="Google Shape;2375;p44"/>
            <p:cNvGrpSpPr/>
            <p:nvPr/>
          </p:nvGrpSpPr>
          <p:grpSpPr>
            <a:xfrm>
              <a:off x="2083125" y="752625"/>
              <a:ext cx="1019250" cy="1556250"/>
              <a:chOff x="2083125" y="752625"/>
              <a:chExt cx="1019250" cy="1556250"/>
            </a:xfrm>
          </p:grpSpPr>
          <p:sp>
            <p:nvSpPr>
              <p:cNvPr id="2376" name="Google Shape;2376;p44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377" name="Google Shape;2377;p44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78" name="Google Shape;2378;p44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79" name="Google Shape;2379;p44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80" name="Google Shape;2380;p44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81" name="Google Shape;2381;p44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82" name="Google Shape;2382;p44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83" name="Google Shape;2383;p44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384" name="Google Shape;2384;p44"/>
            <p:cNvGrpSpPr/>
            <p:nvPr/>
          </p:nvGrpSpPr>
          <p:grpSpPr>
            <a:xfrm>
              <a:off x="2083125" y="752613"/>
              <a:ext cx="1019250" cy="1556250"/>
              <a:chOff x="2083125" y="752625"/>
              <a:chExt cx="1019250" cy="1556250"/>
            </a:xfrm>
          </p:grpSpPr>
          <p:sp>
            <p:nvSpPr>
              <p:cNvPr id="2385" name="Google Shape;2385;p44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386" name="Google Shape;2386;p44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87" name="Google Shape;2387;p44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88" name="Google Shape;2388;p44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89" name="Google Shape;2389;p44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90" name="Google Shape;2390;p44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91" name="Google Shape;2391;p44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92" name="Google Shape;2392;p44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393" name="Google Shape;2393;p44"/>
          <p:cNvGrpSpPr/>
          <p:nvPr/>
        </p:nvGrpSpPr>
        <p:grpSpPr>
          <a:xfrm rot="-7713897">
            <a:off x="7974399" y="4029379"/>
            <a:ext cx="1525646" cy="1085235"/>
            <a:chOff x="3536500" y="69738"/>
            <a:chExt cx="1525650" cy="1085238"/>
          </a:xfrm>
        </p:grpSpPr>
        <p:grpSp>
          <p:nvGrpSpPr>
            <p:cNvPr id="2394" name="Google Shape;2394;p44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2395" name="Google Shape;2395;p44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396" name="Google Shape;2396;p44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397" name="Google Shape;2397;p44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98" name="Google Shape;2398;p44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99" name="Google Shape;2399;p44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00" name="Google Shape;2400;p44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01" name="Google Shape;2401;p44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02" name="Google Shape;2402;p44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403" name="Google Shape;2403;p44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2404" name="Google Shape;2404;p44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405" name="Google Shape;2405;p44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406" name="Google Shape;2406;p44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07" name="Google Shape;2407;p44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08" name="Google Shape;2408;p44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09" name="Google Shape;2409;p44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10" name="Google Shape;2410;p44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11" name="Google Shape;2411;p44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412" name="Google Shape;2412;p44"/>
          <p:cNvGrpSpPr/>
          <p:nvPr/>
        </p:nvGrpSpPr>
        <p:grpSpPr>
          <a:xfrm rot="-4474670">
            <a:off x="-816209" y="3632861"/>
            <a:ext cx="1483395" cy="1405365"/>
            <a:chOff x="-187100" y="291025"/>
            <a:chExt cx="1882050" cy="1783050"/>
          </a:xfrm>
        </p:grpSpPr>
        <p:grpSp>
          <p:nvGrpSpPr>
            <p:cNvPr id="2413" name="Google Shape;2413;p44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2414" name="Google Shape;2414;p44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2415" name="Google Shape;2415;p44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16" name="Google Shape;2416;p44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17" name="Google Shape;2417;p44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18" name="Google Shape;2418;p44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19" name="Google Shape;2419;p44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20" name="Google Shape;2420;p44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421" name="Google Shape;2421;p44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2422" name="Google Shape;2422;p44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423" name="Google Shape;2423;p44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24" name="Google Shape;2424;p44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25" name="Google Shape;2425;p44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26" name="Google Shape;2426;p44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27" name="Google Shape;2427;p44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28" name="Google Shape;2428;p44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429" name="Google Shape;2429;p44"/>
          <p:cNvGrpSpPr/>
          <p:nvPr/>
        </p:nvGrpSpPr>
        <p:grpSpPr>
          <a:xfrm>
            <a:off x="2077575" y="4866188"/>
            <a:ext cx="162000" cy="162013"/>
            <a:chOff x="5424775" y="4064488"/>
            <a:chExt cx="162000" cy="162013"/>
          </a:xfrm>
        </p:grpSpPr>
        <p:sp>
          <p:nvSpPr>
            <p:cNvPr id="2430" name="Google Shape;2430;p44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31" name="Google Shape;2431;p44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432" name="Google Shape;2432;p44"/>
          <p:cNvSpPr txBox="1"/>
          <p:nvPr>
            <p:ph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1">
  <p:cSld name="CUSTOM_3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433" name="Shape 2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4" name="Google Shape;2434;p45"/>
          <p:cNvSpPr txBox="1"/>
          <p:nvPr>
            <p:ph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435" name="Google Shape;2435;p45"/>
          <p:cNvSpPr txBox="1"/>
          <p:nvPr>
            <p:ph idx="2" type="ctrTitle"/>
          </p:nvPr>
        </p:nvSpPr>
        <p:spPr>
          <a:xfrm>
            <a:off x="4770800" y="1471900"/>
            <a:ext cx="2829600" cy="4302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/>
        </p:txBody>
      </p:sp>
      <p:sp>
        <p:nvSpPr>
          <p:cNvPr id="2436" name="Google Shape;2436;p45"/>
          <p:cNvSpPr txBox="1"/>
          <p:nvPr>
            <p:ph idx="1" type="subTitle"/>
          </p:nvPr>
        </p:nvSpPr>
        <p:spPr>
          <a:xfrm>
            <a:off x="4770800" y="1893500"/>
            <a:ext cx="3497400" cy="23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sp>
        <p:nvSpPr>
          <p:cNvPr id="2437" name="Google Shape;2437;p45"/>
          <p:cNvSpPr txBox="1"/>
          <p:nvPr>
            <p:ph idx="3" type="subTitle"/>
          </p:nvPr>
        </p:nvSpPr>
        <p:spPr>
          <a:xfrm>
            <a:off x="875800" y="1893500"/>
            <a:ext cx="3497400" cy="23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sp>
        <p:nvSpPr>
          <p:cNvPr id="2438" name="Google Shape;2438;p45"/>
          <p:cNvSpPr txBox="1"/>
          <p:nvPr>
            <p:ph idx="4" type="ctrTitle"/>
          </p:nvPr>
        </p:nvSpPr>
        <p:spPr>
          <a:xfrm>
            <a:off x="875800" y="1471900"/>
            <a:ext cx="2829600" cy="4302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/>
        </p:txBody>
      </p:sp>
      <p:grpSp>
        <p:nvGrpSpPr>
          <p:cNvPr id="2439" name="Google Shape;2439;p45"/>
          <p:cNvGrpSpPr/>
          <p:nvPr/>
        </p:nvGrpSpPr>
        <p:grpSpPr>
          <a:xfrm>
            <a:off x="5130875" y="4865038"/>
            <a:ext cx="162000" cy="162013"/>
            <a:chOff x="5424775" y="4064488"/>
            <a:chExt cx="162000" cy="162013"/>
          </a:xfrm>
        </p:grpSpPr>
        <p:sp>
          <p:nvSpPr>
            <p:cNvPr id="2440" name="Google Shape;2440;p45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41" name="Google Shape;2441;p45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442" name="Google Shape;2442;p45"/>
          <p:cNvGrpSpPr/>
          <p:nvPr/>
        </p:nvGrpSpPr>
        <p:grpSpPr>
          <a:xfrm rot="3462222">
            <a:off x="-348909" y="4339154"/>
            <a:ext cx="1152380" cy="874041"/>
            <a:chOff x="7425025" y="-24687"/>
            <a:chExt cx="1152375" cy="874038"/>
          </a:xfrm>
        </p:grpSpPr>
        <p:grpSp>
          <p:nvGrpSpPr>
            <p:cNvPr id="2443" name="Google Shape;2443;p45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2444" name="Google Shape;2444;p45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445" name="Google Shape;2445;p45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46" name="Google Shape;2446;p45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47" name="Google Shape;2447;p45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48" name="Google Shape;2448;p45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449" name="Google Shape;2449;p45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2450" name="Google Shape;2450;p45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451" name="Google Shape;2451;p45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52" name="Google Shape;2452;p45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53" name="Google Shape;2453;p45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54" name="Google Shape;2454;p45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455" name="Google Shape;2455;p45"/>
          <p:cNvGrpSpPr/>
          <p:nvPr/>
        </p:nvGrpSpPr>
        <p:grpSpPr>
          <a:xfrm rot="-6998025">
            <a:off x="7358967" y="-114906"/>
            <a:ext cx="1797673" cy="2229072"/>
            <a:chOff x="6065825" y="2251050"/>
            <a:chExt cx="2295275" cy="2846088"/>
          </a:xfrm>
        </p:grpSpPr>
        <p:grpSp>
          <p:nvGrpSpPr>
            <p:cNvPr id="2456" name="Google Shape;2456;p45"/>
            <p:cNvGrpSpPr/>
            <p:nvPr/>
          </p:nvGrpSpPr>
          <p:grpSpPr>
            <a:xfrm>
              <a:off x="6065825" y="2251063"/>
              <a:ext cx="2295275" cy="2846075"/>
              <a:chOff x="1673050" y="1809050"/>
              <a:chExt cx="2295275" cy="2846075"/>
            </a:xfrm>
          </p:grpSpPr>
          <p:sp>
            <p:nvSpPr>
              <p:cNvPr id="2457" name="Google Shape;2457;p45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458" name="Google Shape;2458;p45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459" name="Google Shape;2459;p45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60" name="Google Shape;2460;p45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61" name="Google Shape;2461;p45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62" name="Google Shape;2462;p45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63" name="Google Shape;2463;p45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64" name="Google Shape;2464;p45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65" name="Google Shape;2465;p45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66" name="Google Shape;2466;p45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67" name="Google Shape;2467;p45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68" name="Google Shape;2468;p45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69" name="Google Shape;2469;p45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70" name="Google Shape;2470;p45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471" name="Google Shape;2471;p45"/>
            <p:cNvGrpSpPr/>
            <p:nvPr/>
          </p:nvGrpSpPr>
          <p:grpSpPr>
            <a:xfrm>
              <a:off x="6065825" y="2251050"/>
              <a:ext cx="2295275" cy="2846075"/>
              <a:chOff x="1673050" y="1809050"/>
              <a:chExt cx="2295275" cy="2846075"/>
            </a:xfrm>
          </p:grpSpPr>
          <p:sp>
            <p:nvSpPr>
              <p:cNvPr id="2472" name="Google Shape;2472;p45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473" name="Google Shape;2473;p45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474" name="Google Shape;2474;p45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75" name="Google Shape;2475;p45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76" name="Google Shape;2476;p45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77" name="Google Shape;2477;p45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78" name="Google Shape;2478;p45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79" name="Google Shape;2479;p45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80" name="Google Shape;2480;p45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81" name="Google Shape;2481;p45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82" name="Google Shape;2482;p45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83" name="Google Shape;2483;p45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84" name="Google Shape;2484;p45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85" name="Google Shape;2485;p45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486" name="Google Shape;2486;p45"/>
          <p:cNvGrpSpPr/>
          <p:nvPr/>
        </p:nvGrpSpPr>
        <p:grpSpPr>
          <a:xfrm rot="4188325">
            <a:off x="-210391" y="-1114"/>
            <a:ext cx="1525608" cy="1085208"/>
            <a:chOff x="3536500" y="69738"/>
            <a:chExt cx="1525650" cy="1085238"/>
          </a:xfrm>
        </p:grpSpPr>
        <p:grpSp>
          <p:nvGrpSpPr>
            <p:cNvPr id="2487" name="Google Shape;2487;p45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2488" name="Google Shape;2488;p45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489" name="Google Shape;2489;p45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490" name="Google Shape;2490;p45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91" name="Google Shape;2491;p45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92" name="Google Shape;2492;p45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93" name="Google Shape;2493;p45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94" name="Google Shape;2494;p45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95" name="Google Shape;2495;p45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496" name="Google Shape;2496;p45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2497" name="Google Shape;2497;p45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498" name="Google Shape;2498;p45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499" name="Google Shape;2499;p45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00" name="Google Shape;2500;p45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01" name="Google Shape;2501;p45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02" name="Google Shape;2502;p45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03" name="Google Shape;2503;p45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04" name="Google Shape;2504;p45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505" name="Google Shape;2505;p45"/>
          <p:cNvGrpSpPr/>
          <p:nvPr/>
        </p:nvGrpSpPr>
        <p:grpSpPr>
          <a:xfrm>
            <a:off x="3205625" y="98963"/>
            <a:ext cx="162000" cy="162013"/>
            <a:chOff x="5424775" y="4064488"/>
            <a:chExt cx="162000" cy="162013"/>
          </a:xfrm>
        </p:grpSpPr>
        <p:sp>
          <p:nvSpPr>
            <p:cNvPr id="2506" name="Google Shape;2506;p45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7" name="Google Shape;2507;p45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508" name="Google Shape;2508;p45"/>
          <p:cNvGrpSpPr/>
          <p:nvPr/>
        </p:nvGrpSpPr>
        <p:grpSpPr>
          <a:xfrm flipH="1" rot="852224">
            <a:off x="8447032" y="3686959"/>
            <a:ext cx="1483424" cy="1405392"/>
            <a:chOff x="-187100" y="291025"/>
            <a:chExt cx="1882050" cy="1783050"/>
          </a:xfrm>
        </p:grpSpPr>
        <p:grpSp>
          <p:nvGrpSpPr>
            <p:cNvPr id="2509" name="Google Shape;2509;p45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2510" name="Google Shape;2510;p45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2511" name="Google Shape;2511;p45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12" name="Google Shape;2512;p45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13" name="Google Shape;2513;p45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14" name="Google Shape;2514;p45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15" name="Google Shape;2515;p45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16" name="Google Shape;2516;p45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17" name="Google Shape;2517;p45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2518" name="Google Shape;2518;p45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519" name="Google Shape;2519;p45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20" name="Google Shape;2520;p45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21" name="Google Shape;2521;p45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22" name="Google Shape;2522;p45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23" name="Google Shape;2523;p45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24" name="Google Shape;2524;p45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2">
  <p:cSld name="CUSTOM_58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25" name="Shape 2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6" name="Google Shape;2526;p46"/>
          <p:cNvSpPr txBox="1"/>
          <p:nvPr>
            <p:ph type="ctrTitle"/>
          </p:nvPr>
        </p:nvSpPr>
        <p:spPr>
          <a:xfrm>
            <a:off x="5348755" y="3296822"/>
            <a:ext cx="1782900" cy="4302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/>
        </p:txBody>
      </p:sp>
      <p:sp>
        <p:nvSpPr>
          <p:cNvPr id="2527" name="Google Shape;2527;p46"/>
          <p:cNvSpPr txBox="1"/>
          <p:nvPr>
            <p:ph idx="1" type="subTitle"/>
          </p:nvPr>
        </p:nvSpPr>
        <p:spPr>
          <a:xfrm>
            <a:off x="4877454" y="3639899"/>
            <a:ext cx="2725500" cy="8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sp>
        <p:nvSpPr>
          <p:cNvPr id="2528" name="Google Shape;2528;p46"/>
          <p:cNvSpPr txBox="1"/>
          <p:nvPr>
            <p:ph idx="2" type="subTitle"/>
          </p:nvPr>
        </p:nvSpPr>
        <p:spPr>
          <a:xfrm>
            <a:off x="1541050" y="3639899"/>
            <a:ext cx="2725500" cy="8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sp>
        <p:nvSpPr>
          <p:cNvPr id="2529" name="Google Shape;2529;p46"/>
          <p:cNvSpPr txBox="1"/>
          <p:nvPr>
            <p:ph idx="3" type="ctrTitle"/>
          </p:nvPr>
        </p:nvSpPr>
        <p:spPr>
          <a:xfrm>
            <a:off x="2012345" y="3296813"/>
            <a:ext cx="1782900" cy="4302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/>
        </p:txBody>
      </p:sp>
      <p:sp>
        <p:nvSpPr>
          <p:cNvPr id="2530" name="Google Shape;2530;p46"/>
          <p:cNvSpPr txBox="1"/>
          <p:nvPr>
            <p:ph idx="4"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2531" name="Google Shape;2531;p46"/>
          <p:cNvGrpSpPr/>
          <p:nvPr/>
        </p:nvGrpSpPr>
        <p:grpSpPr>
          <a:xfrm>
            <a:off x="8656225" y="1965263"/>
            <a:ext cx="162000" cy="162013"/>
            <a:chOff x="5424775" y="4064488"/>
            <a:chExt cx="162000" cy="162013"/>
          </a:xfrm>
        </p:grpSpPr>
        <p:sp>
          <p:nvSpPr>
            <p:cNvPr id="2532" name="Google Shape;2532;p46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33" name="Google Shape;2533;p46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534" name="Google Shape;2534;p46"/>
          <p:cNvGrpSpPr/>
          <p:nvPr/>
        </p:nvGrpSpPr>
        <p:grpSpPr>
          <a:xfrm rot="-2165509">
            <a:off x="7630020" y="55137"/>
            <a:ext cx="1152412" cy="874066"/>
            <a:chOff x="7425025" y="-24687"/>
            <a:chExt cx="1152375" cy="874038"/>
          </a:xfrm>
        </p:grpSpPr>
        <p:grpSp>
          <p:nvGrpSpPr>
            <p:cNvPr id="2535" name="Google Shape;2535;p46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2536" name="Google Shape;2536;p46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537" name="Google Shape;2537;p46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38" name="Google Shape;2538;p46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39" name="Google Shape;2539;p46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40" name="Google Shape;2540;p46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41" name="Google Shape;2541;p46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2542" name="Google Shape;2542;p46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543" name="Google Shape;2543;p46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44" name="Google Shape;2544;p46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45" name="Google Shape;2545;p46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46" name="Google Shape;2546;p46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547" name="Google Shape;2547;p46"/>
          <p:cNvGrpSpPr/>
          <p:nvPr/>
        </p:nvGrpSpPr>
        <p:grpSpPr>
          <a:xfrm rot="1789724">
            <a:off x="49886" y="275121"/>
            <a:ext cx="1019231" cy="1556234"/>
            <a:chOff x="2083125" y="752613"/>
            <a:chExt cx="1019250" cy="1556263"/>
          </a:xfrm>
        </p:grpSpPr>
        <p:grpSp>
          <p:nvGrpSpPr>
            <p:cNvPr id="2548" name="Google Shape;2548;p46"/>
            <p:cNvGrpSpPr/>
            <p:nvPr/>
          </p:nvGrpSpPr>
          <p:grpSpPr>
            <a:xfrm>
              <a:off x="2083125" y="752625"/>
              <a:ext cx="1019250" cy="1556250"/>
              <a:chOff x="2083125" y="752625"/>
              <a:chExt cx="1019250" cy="1556250"/>
            </a:xfrm>
          </p:grpSpPr>
          <p:sp>
            <p:nvSpPr>
              <p:cNvPr id="2549" name="Google Shape;2549;p46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550" name="Google Shape;2550;p46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51" name="Google Shape;2551;p46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52" name="Google Shape;2552;p46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53" name="Google Shape;2553;p46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54" name="Google Shape;2554;p46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55" name="Google Shape;2555;p46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56" name="Google Shape;2556;p46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57" name="Google Shape;2557;p46"/>
            <p:cNvGrpSpPr/>
            <p:nvPr/>
          </p:nvGrpSpPr>
          <p:grpSpPr>
            <a:xfrm>
              <a:off x="2083125" y="752613"/>
              <a:ext cx="1019250" cy="1556250"/>
              <a:chOff x="2083125" y="752625"/>
              <a:chExt cx="1019250" cy="1556250"/>
            </a:xfrm>
          </p:grpSpPr>
          <p:sp>
            <p:nvSpPr>
              <p:cNvPr id="2558" name="Google Shape;2558;p46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559" name="Google Shape;2559;p46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60" name="Google Shape;2560;p46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61" name="Google Shape;2561;p46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62" name="Google Shape;2562;p46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63" name="Google Shape;2563;p46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64" name="Google Shape;2564;p46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65" name="Google Shape;2565;p46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566" name="Google Shape;2566;p46"/>
          <p:cNvGrpSpPr/>
          <p:nvPr/>
        </p:nvGrpSpPr>
        <p:grpSpPr>
          <a:xfrm rot="-4076658">
            <a:off x="7310620" y="3889193"/>
            <a:ext cx="1525618" cy="1085215"/>
            <a:chOff x="3536500" y="69738"/>
            <a:chExt cx="1525650" cy="1085238"/>
          </a:xfrm>
        </p:grpSpPr>
        <p:grpSp>
          <p:nvGrpSpPr>
            <p:cNvPr id="2567" name="Google Shape;2567;p46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2568" name="Google Shape;2568;p46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569" name="Google Shape;2569;p46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570" name="Google Shape;2570;p46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71" name="Google Shape;2571;p46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72" name="Google Shape;2572;p46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73" name="Google Shape;2573;p46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74" name="Google Shape;2574;p46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75" name="Google Shape;2575;p46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76" name="Google Shape;2576;p46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2577" name="Google Shape;2577;p46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578" name="Google Shape;2578;p46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579" name="Google Shape;2579;p46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0" name="Google Shape;2580;p46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1" name="Google Shape;2581;p46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2" name="Google Shape;2582;p46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3" name="Google Shape;2583;p46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4" name="Google Shape;2584;p46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585" name="Google Shape;2585;p46"/>
          <p:cNvGrpSpPr/>
          <p:nvPr/>
        </p:nvGrpSpPr>
        <p:grpSpPr>
          <a:xfrm rot="-852224">
            <a:off x="-591455" y="3632834"/>
            <a:ext cx="1483424" cy="1405392"/>
            <a:chOff x="-187100" y="291025"/>
            <a:chExt cx="1882050" cy="1783050"/>
          </a:xfrm>
        </p:grpSpPr>
        <p:grpSp>
          <p:nvGrpSpPr>
            <p:cNvPr id="2586" name="Google Shape;2586;p46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2587" name="Google Shape;2587;p46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2588" name="Google Shape;2588;p46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9" name="Google Shape;2589;p46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90" name="Google Shape;2590;p46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91" name="Google Shape;2591;p46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92" name="Google Shape;2592;p46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93" name="Google Shape;2593;p46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94" name="Google Shape;2594;p46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2595" name="Google Shape;2595;p46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596" name="Google Shape;2596;p46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97" name="Google Shape;2597;p46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98" name="Google Shape;2598;p46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99" name="Google Shape;2599;p46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00" name="Google Shape;2600;p46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01" name="Google Shape;2601;p46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602" name="Google Shape;2602;p46"/>
          <p:cNvGrpSpPr/>
          <p:nvPr/>
        </p:nvGrpSpPr>
        <p:grpSpPr>
          <a:xfrm>
            <a:off x="359625" y="3034388"/>
            <a:ext cx="162000" cy="162013"/>
            <a:chOff x="5424775" y="4064488"/>
            <a:chExt cx="162000" cy="162013"/>
          </a:xfrm>
        </p:grpSpPr>
        <p:sp>
          <p:nvSpPr>
            <p:cNvPr id="2603" name="Google Shape;2603;p46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04" name="Google Shape;2604;p46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1">
  <p:cSld name="CUSTOM_3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605" name="Shape 2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6" name="Google Shape;2606;p47"/>
          <p:cNvSpPr txBox="1"/>
          <p:nvPr>
            <p:ph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2607" name="Google Shape;2607;p47"/>
          <p:cNvGrpSpPr/>
          <p:nvPr/>
        </p:nvGrpSpPr>
        <p:grpSpPr>
          <a:xfrm rot="-4034716">
            <a:off x="-1152715" y="-145733"/>
            <a:ext cx="1882113" cy="1783110"/>
            <a:chOff x="-187100" y="291025"/>
            <a:chExt cx="1882050" cy="1783050"/>
          </a:xfrm>
        </p:grpSpPr>
        <p:grpSp>
          <p:nvGrpSpPr>
            <p:cNvPr id="2608" name="Google Shape;2608;p47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2609" name="Google Shape;2609;p47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2610" name="Google Shape;2610;p47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11" name="Google Shape;2611;p47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12" name="Google Shape;2612;p47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13" name="Google Shape;2613;p47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14" name="Google Shape;2614;p47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15" name="Google Shape;2615;p47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616" name="Google Shape;2616;p47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2617" name="Google Shape;2617;p47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618" name="Google Shape;2618;p47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19" name="Google Shape;2619;p47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20" name="Google Shape;2620;p47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21" name="Google Shape;2621;p47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22" name="Google Shape;2622;p47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23" name="Google Shape;2623;p47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624" name="Google Shape;2624;p47"/>
          <p:cNvGrpSpPr/>
          <p:nvPr/>
        </p:nvGrpSpPr>
        <p:grpSpPr>
          <a:xfrm rot="-3826677">
            <a:off x="7161012" y="-1170477"/>
            <a:ext cx="1881921" cy="1963357"/>
            <a:chOff x="7044213" y="-108050"/>
            <a:chExt cx="2031588" cy="2119500"/>
          </a:xfrm>
        </p:grpSpPr>
        <p:sp>
          <p:nvSpPr>
            <p:cNvPr id="2625" name="Google Shape;2625;p47"/>
            <p:cNvSpPr/>
            <p:nvPr/>
          </p:nvSpPr>
          <p:spPr>
            <a:xfrm rot="10800000">
              <a:off x="7044213" y="1003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6" name="Google Shape;2626;p47"/>
            <p:cNvSpPr/>
            <p:nvPr/>
          </p:nvSpPr>
          <p:spPr>
            <a:xfrm rot="10800000">
              <a:off x="7132375" y="-69550"/>
              <a:ext cx="1912825" cy="1981700"/>
            </a:xfrm>
            <a:custGeom>
              <a:rect b="b" l="l" r="r" t="t"/>
              <a:pathLst>
                <a:path extrusionOk="0" h="79268" w="76513">
                  <a:moveTo>
                    <a:pt x="0" y="79268"/>
                  </a:moveTo>
                  <a:lnTo>
                    <a:pt x="75330" y="0"/>
                  </a:lnTo>
                  <a:lnTo>
                    <a:pt x="76513" y="68974"/>
                  </a:lnTo>
                  <a:lnTo>
                    <a:pt x="17786" y="60697"/>
                  </a:lnTo>
                </a:path>
              </a:pathLst>
            </a:custGeom>
            <a:noFill/>
            <a:ln cap="flat" cmpd="sng" w="2857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</p:sp>
        <p:sp>
          <p:nvSpPr>
            <p:cNvPr id="2627" name="Google Shape;2627;p47"/>
            <p:cNvSpPr/>
            <p:nvPr/>
          </p:nvSpPr>
          <p:spPr>
            <a:xfrm rot="10800000">
              <a:off x="7044213" y="17951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8" name="Google Shape;2628;p47"/>
            <p:cNvSpPr/>
            <p:nvPr/>
          </p:nvSpPr>
          <p:spPr>
            <a:xfrm rot="10800000">
              <a:off x="8468038" y="2826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9" name="Google Shape;2629;p47"/>
            <p:cNvSpPr/>
            <p:nvPr/>
          </p:nvSpPr>
          <p:spPr>
            <a:xfrm rot="10800000">
              <a:off x="7132375" y="-108050"/>
              <a:ext cx="1943425" cy="2020200"/>
            </a:xfrm>
            <a:custGeom>
              <a:rect b="b" l="l" r="r" t="t"/>
              <a:pathLst>
                <a:path extrusionOk="0" h="80808" w="77737">
                  <a:moveTo>
                    <a:pt x="0" y="80808"/>
                  </a:moveTo>
                  <a:lnTo>
                    <a:pt x="76554" y="0"/>
                  </a:lnTo>
                  <a:lnTo>
                    <a:pt x="77737" y="68974"/>
                  </a:lnTo>
                  <a:lnTo>
                    <a:pt x="19010" y="60697"/>
                  </a:lnTo>
                </a:path>
              </a:pathLst>
            </a:custGeom>
            <a:noFill/>
            <a:ln cap="flat" cmpd="sng" w="2857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2630" name="Google Shape;2630;p47"/>
            <p:cNvSpPr/>
            <p:nvPr/>
          </p:nvSpPr>
          <p:spPr>
            <a:xfrm rot="10800000">
              <a:off x="7044213" y="1003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31" name="Google Shape;2631;p47"/>
            <p:cNvSpPr/>
            <p:nvPr/>
          </p:nvSpPr>
          <p:spPr>
            <a:xfrm rot="10800000">
              <a:off x="8468038" y="2826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632" name="Google Shape;2632;p47"/>
          <p:cNvGrpSpPr/>
          <p:nvPr/>
        </p:nvGrpSpPr>
        <p:grpSpPr>
          <a:xfrm rot="-5845410">
            <a:off x="7981317" y="3664604"/>
            <a:ext cx="477816" cy="2119586"/>
            <a:chOff x="7217125" y="3042925"/>
            <a:chExt cx="477825" cy="2119625"/>
          </a:xfrm>
        </p:grpSpPr>
        <p:grpSp>
          <p:nvGrpSpPr>
            <p:cNvPr id="2633" name="Google Shape;2633;p47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2634" name="Google Shape;2634;p47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2635" name="Google Shape;2635;p47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36" name="Google Shape;2636;p47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37" name="Google Shape;2637;p47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638" name="Google Shape;2638;p47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2639" name="Google Shape;2639;p47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640" name="Google Shape;2640;p47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41" name="Google Shape;2641;p47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42" name="Google Shape;2642;p47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643" name="Google Shape;2643;p47"/>
          <p:cNvGrpSpPr/>
          <p:nvPr/>
        </p:nvGrpSpPr>
        <p:grpSpPr>
          <a:xfrm rot="7440570">
            <a:off x="-885407" y="3920981"/>
            <a:ext cx="2295151" cy="2845933"/>
            <a:chOff x="6065825" y="2251050"/>
            <a:chExt cx="2295275" cy="2846088"/>
          </a:xfrm>
        </p:grpSpPr>
        <p:grpSp>
          <p:nvGrpSpPr>
            <p:cNvPr id="2644" name="Google Shape;2644;p47"/>
            <p:cNvGrpSpPr/>
            <p:nvPr/>
          </p:nvGrpSpPr>
          <p:grpSpPr>
            <a:xfrm>
              <a:off x="6065825" y="2251063"/>
              <a:ext cx="2295275" cy="2846075"/>
              <a:chOff x="1673050" y="1809050"/>
              <a:chExt cx="2295275" cy="2846075"/>
            </a:xfrm>
          </p:grpSpPr>
          <p:sp>
            <p:nvSpPr>
              <p:cNvPr id="2645" name="Google Shape;2645;p47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646" name="Google Shape;2646;p47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647" name="Google Shape;2647;p47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48" name="Google Shape;2648;p47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49" name="Google Shape;2649;p47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0" name="Google Shape;2650;p47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1" name="Google Shape;2651;p47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2" name="Google Shape;2652;p47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3" name="Google Shape;2653;p47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4" name="Google Shape;2654;p47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5" name="Google Shape;2655;p47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6" name="Google Shape;2656;p47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7" name="Google Shape;2657;p47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8" name="Google Shape;2658;p47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659" name="Google Shape;2659;p47"/>
            <p:cNvGrpSpPr/>
            <p:nvPr/>
          </p:nvGrpSpPr>
          <p:grpSpPr>
            <a:xfrm>
              <a:off x="6065825" y="2251050"/>
              <a:ext cx="2295275" cy="2846075"/>
              <a:chOff x="1673050" y="1809050"/>
              <a:chExt cx="2295275" cy="2846075"/>
            </a:xfrm>
          </p:grpSpPr>
          <p:sp>
            <p:nvSpPr>
              <p:cNvPr id="2660" name="Google Shape;2660;p47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661" name="Google Shape;2661;p47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662" name="Google Shape;2662;p47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63" name="Google Shape;2663;p47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64" name="Google Shape;2664;p47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65" name="Google Shape;2665;p47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66" name="Google Shape;2666;p47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67" name="Google Shape;2667;p47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68" name="Google Shape;2668;p47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69" name="Google Shape;2669;p47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70" name="Google Shape;2670;p47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71" name="Google Shape;2671;p47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72" name="Google Shape;2672;p47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73" name="Google Shape;2673;p47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2">
  <p:cSld name="CUSTOM_35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674" name="Shape 2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5" name="Google Shape;2675;p48"/>
          <p:cNvSpPr txBox="1"/>
          <p:nvPr>
            <p:ph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2676" name="Google Shape;2676;p48"/>
          <p:cNvGrpSpPr/>
          <p:nvPr/>
        </p:nvGrpSpPr>
        <p:grpSpPr>
          <a:xfrm flipH="1">
            <a:off x="306792" y="2752238"/>
            <a:ext cx="162000" cy="162013"/>
            <a:chOff x="5424775" y="4064488"/>
            <a:chExt cx="162000" cy="162013"/>
          </a:xfrm>
        </p:grpSpPr>
        <p:sp>
          <p:nvSpPr>
            <p:cNvPr id="2677" name="Google Shape;2677;p48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8" name="Google Shape;2678;p48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679" name="Google Shape;2679;p48"/>
          <p:cNvGrpSpPr/>
          <p:nvPr/>
        </p:nvGrpSpPr>
        <p:grpSpPr>
          <a:xfrm flipH="1" rot="594246">
            <a:off x="3169" y="-431459"/>
            <a:ext cx="1152378" cy="874040"/>
            <a:chOff x="7425025" y="-24687"/>
            <a:chExt cx="1152375" cy="874038"/>
          </a:xfrm>
        </p:grpSpPr>
        <p:grpSp>
          <p:nvGrpSpPr>
            <p:cNvPr id="2680" name="Google Shape;2680;p48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2681" name="Google Shape;2681;p48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682" name="Google Shape;2682;p48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83" name="Google Shape;2683;p48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84" name="Google Shape;2684;p48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85" name="Google Shape;2685;p48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686" name="Google Shape;2686;p48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2687" name="Google Shape;2687;p48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688" name="Google Shape;2688;p48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89" name="Google Shape;2689;p48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90" name="Google Shape;2690;p48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91" name="Google Shape;2691;p48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692" name="Google Shape;2692;p48"/>
          <p:cNvGrpSpPr/>
          <p:nvPr/>
        </p:nvGrpSpPr>
        <p:grpSpPr>
          <a:xfrm flipH="1" rot="-1789724">
            <a:off x="8139088" y="284134"/>
            <a:ext cx="1019231" cy="1556234"/>
            <a:chOff x="2083125" y="752613"/>
            <a:chExt cx="1019250" cy="1556263"/>
          </a:xfrm>
        </p:grpSpPr>
        <p:grpSp>
          <p:nvGrpSpPr>
            <p:cNvPr id="2693" name="Google Shape;2693;p48"/>
            <p:cNvGrpSpPr/>
            <p:nvPr/>
          </p:nvGrpSpPr>
          <p:grpSpPr>
            <a:xfrm>
              <a:off x="2083125" y="752625"/>
              <a:ext cx="1019250" cy="1556250"/>
              <a:chOff x="2083125" y="752625"/>
              <a:chExt cx="1019250" cy="1556250"/>
            </a:xfrm>
          </p:grpSpPr>
          <p:sp>
            <p:nvSpPr>
              <p:cNvPr id="2694" name="Google Shape;2694;p48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695" name="Google Shape;2695;p48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96" name="Google Shape;2696;p48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97" name="Google Shape;2697;p48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98" name="Google Shape;2698;p48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99" name="Google Shape;2699;p48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00" name="Google Shape;2700;p48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01" name="Google Shape;2701;p48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702" name="Google Shape;2702;p48"/>
            <p:cNvGrpSpPr/>
            <p:nvPr/>
          </p:nvGrpSpPr>
          <p:grpSpPr>
            <a:xfrm>
              <a:off x="2083125" y="752613"/>
              <a:ext cx="1019250" cy="1556250"/>
              <a:chOff x="2083125" y="752625"/>
              <a:chExt cx="1019250" cy="1556250"/>
            </a:xfrm>
          </p:grpSpPr>
          <p:sp>
            <p:nvSpPr>
              <p:cNvPr id="2703" name="Google Shape;2703;p48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704" name="Google Shape;2704;p48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05" name="Google Shape;2705;p48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06" name="Google Shape;2706;p48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07" name="Google Shape;2707;p48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08" name="Google Shape;2708;p48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09" name="Google Shape;2709;p48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10" name="Google Shape;2710;p48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711" name="Google Shape;2711;p48"/>
          <p:cNvGrpSpPr/>
          <p:nvPr/>
        </p:nvGrpSpPr>
        <p:grpSpPr>
          <a:xfrm flipH="1" rot="4076658">
            <a:off x="-409871" y="3931893"/>
            <a:ext cx="1525618" cy="1085215"/>
            <a:chOff x="3536500" y="69738"/>
            <a:chExt cx="1525650" cy="1085238"/>
          </a:xfrm>
        </p:grpSpPr>
        <p:grpSp>
          <p:nvGrpSpPr>
            <p:cNvPr id="2712" name="Google Shape;2712;p48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2713" name="Google Shape;2713;p48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714" name="Google Shape;2714;p48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715" name="Google Shape;2715;p48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16" name="Google Shape;2716;p48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17" name="Google Shape;2717;p48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18" name="Google Shape;2718;p48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19" name="Google Shape;2719;p48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20" name="Google Shape;2720;p48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721" name="Google Shape;2721;p48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2722" name="Google Shape;2722;p48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723" name="Google Shape;2723;p48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724" name="Google Shape;2724;p48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25" name="Google Shape;2725;p48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26" name="Google Shape;2726;p48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27" name="Google Shape;2727;p48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28" name="Google Shape;2728;p48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29" name="Google Shape;2729;p48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730" name="Google Shape;2730;p48"/>
          <p:cNvGrpSpPr/>
          <p:nvPr/>
        </p:nvGrpSpPr>
        <p:grpSpPr>
          <a:xfrm flipH="1" rot="3266320">
            <a:off x="8351303" y="3435141"/>
            <a:ext cx="1483442" cy="1405410"/>
            <a:chOff x="-187100" y="291025"/>
            <a:chExt cx="1882050" cy="1783050"/>
          </a:xfrm>
        </p:grpSpPr>
        <p:grpSp>
          <p:nvGrpSpPr>
            <p:cNvPr id="2731" name="Google Shape;2731;p48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2732" name="Google Shape;2732;p48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2733" name="Google Shape;2733;p48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34" name="Google Shape;2734;p48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35" name="Google Shape;2735;p48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36" name="Google Shape;2736;p48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37" name="Google Shape;2737;p48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38" name="Google Shape;2738;p48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739" name="Google Shape;2739;p48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2740" name="Google Shape;2740;p48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741" name="Google Shape;2741;p48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42" name="Google Shape;2742;p48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43" name="Google Shape;2743;p48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44" name="Google Shape;2744;p48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45" name="Google Shape;2745;p48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46" name="Google Shape;2746;p48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747" name="Google Shape;2747;p48"/>
          <p:cNvGrpSpPr/>
          <p:nvPr/>
        </p:nvGrpSpPr>
        <p:grpSpPr>
          <a:xfrm flipH="1">
            <a:off x="5777317" y="133413"/>
            <a:ext cx="162000" cy="162013"/>
            <a:chOff x="5424775" y="4064488"/>
            <a:chExt cx="162000" cy="162013"/>
          </a:xfrm>
        </p:grpSpPr>
        <p:sp>
          <p:nvSpPr>
            <p:cNvPr id="2748" name="Google Shape;2748;p48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49" name="Google Shape;2749;p48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3">
  <p:cSld name="CUSTOM_36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750" name="Shape 2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1" name="Google Shape;2751;p49"/>
          <p:cNvSpPr txBox="1"/>
          <p:nvPr>
            <p:ph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2752" name="Google Shape;2752;p49"/>
          <p:cNvGrpSpPr/>
          <p:nvPr/>
        </p:nvGrpSpPr>
        <p:grpSpPr>
          <a:xfrm>
            <a:off x="5114150" y="211863"/>
            <a:ext cx="162000" cy="162013"/>
            <a:chOff x="5424775" y="4064488"/>
            <a:chExt cx="162000" cy="162013"/>
          </a:xfrm>
        </p:grpSpPr>
        <p:sp>
          <p:nvSpPr>
            <p:cNvPr id="2753" name="Google Shape;2753;p49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54" name="Google Shape;2754;p49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755" name="Google Shape;2755;p49"/>
          <p:cNvGrpSpPr/>
          <p:nvPr/>
        </p:nvGrpSpPr>
        <p:grpSpPr>
          <a:xfrm rot="-2165509">
            <a:off x="7630020" y="55137"/>
            <a:ext cx="1152412" cy="874066"/>
            <a:chOff x="7425025" y="-24687"/>
            <a:chExt cx="1152375" cy="874038"/>
          </a:xfrm>
        </p:grpSpPr>
        <p:grpSp>
          <p:nvGrpSpPr>
            <p:cNvPr id="2756" name="Google Shape;2756;p49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2757" name="Google Shape;2757;p49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758" name="Google Shape;2758;p49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59" name="Google Shape;2759;p49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60" name="Google Shape;2760;p49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61" name="Google Shape;2761;p49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762" name="Google Shape;2762;p49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2763" name="Google Shape;2763;p49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764" name="Google Shape;2764;p49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65" name="Google Shape;2765;p49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66" name="Google Shape;2766;p49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67" name="Google Shape;2767;p49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768" name="Google Shape;2768;p49"/>
          <p:cNvGrpSpPr/>
          <p:nvPr/>
        </p:nvGrpSpPr>
        <p:grpSpPr>
          <a:xfrm rot="1789724">
            <a:off x="49886" y="275121"/>
            <a:ext cx="1019231" cy="1556234"/>
            <a:chOff x="2083125" y="752613"/>
            <a:chExt cx="1019250" cy="1556263"/>
          </a:xfrm>
        </p:grpSpPr>
        <p:grpSp>
          <p:nvGrpSpPr>
            <p:cNvPr id="2769" name="Google Shape;2769;p49"/>
            <p:cNvGrpSpPr/>
            <p:nvPr/>
          </p:nvGrpSpPr>
          <p:grpSpPr>
            <a:xfrm>
              <a:off x="2083125" y="752625"/>
              <a:ext cx="1019250" cy="1556250"/>
              <a:chOff x="2083125" y="752625"/>
              <a:chExt cx="1019250" cy="1556250"/>
            </a:xfrm>
          </p:grpSpPr>
          <p:sp>
            <p:nvSpPr>
              <p:cNvPr id="2770" name="Google Shape;2770;p49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771" name="Google Shape;2771;p49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72" name="Google Shape;2772;p49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73" name="Google Shape;2773;p49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74" name="Google Shape;2774;p49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75" name="Google Shape;2775;p49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76" name="Google Shape;2776;p49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77" name="Google Shape;2777;p49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778" name="Google Shape;2778;p49"/>
            <p:cNvGrpSpPr/>
            <p:nvPr/>
          </p:nvGrpSpPr>
          <p:grpSpPr>
            <a:xfrm>
              <a:off x="2083125" y="752613"/>
              <a:ext cx="1019250" cy="1556250"/>
              <a:chOff x="2083125" y="752625"/>
              <a:chExt cx="1019250" cy="1556250"/>
            </a:xfrm>
          </p:grpSpPr>
          <p:sp>
            <p:nvSpPr>
              <p:cNvPr id="2779" name="Google Shape;2779;p49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780" name="Google Shape;2780;p49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81" name="Google Shape;2781;p49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82" name="Google Shape;2782;p49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83" name="Google Shape;2783;p49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84" name="Google Shape;2784;p49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85" name="Google Shape;2785;p49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86" name="Google Shape;2786;p49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787" name="Google Shape;2787;p49"/>
          <p:cNvGrpSpPr/>
          <p:nvPr/>
        </p:nvGrpSpPr>
        <p:grpSpPr>
          <a:xfrm rot="-4076658">
            <a:off x="7475120" y="4312893"/>
            <a:ext cx="1525618" cy="1085215"/>
            <a:chOff x="3536500" y="69738"/>
            <a:chExt cx="1525650" cy="1085238"/>
          </a:xfrm>
        </p:grpSpPr>
        <p:grpSp>
          <p:nvGrpSpPr>
            <p:cNvPr id="2788" name="Google Shape;2788;p49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2789" name="Google Shape;2789;p49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790" name="Google Shape;2790;p49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791" name="Google Shape;2791;p49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92" name="Google Shape;2792;p49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93" name="Google Shape;2793;p49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94" name="Google Shape;2794;p49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95" name="Google Shape;2795;p49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96" name="Google Shape;2796;p49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797" name="Google Shape;2797;p49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2798" name="Google Shape;2798;p49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799" name="Google Shape;2799;p49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800" name="Google Shape;2800;p49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01" name="Google Shape;2801;p49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02" name="Google Shape;2802;p49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03" name="Google Shape;2803;p49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04" name="Google Shape;2804;p49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05" name="Google Shape;2805;p49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806" name="Google Shape;2806;p49"/>
          <p:cNvGrpSpPr/>
          <p:nvPr/>
        </p:nvGrpSpPr>
        <p:grpSpPr>
          <a:xfrm rot="-852224">
            <a:off x="-591455" y="3632834"/>
            <a:ext cx="1483424" cy="1405392"/>
            <a:chOff x="-187100" y="291025"/>
            <a:chExt cx="1882050" cy="1783050"/>
          </a:xfrm>
        </p:grpSpPr>
        <p:grpSp>
          <p:nvGrpSpPr>
            <p:cNvPr id="2807" name="Google Shape;2807;p49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2808" name="Google Shape;2808;p49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2809" name="Google Shape;2809;p49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10" name="Google Shape;2810;p49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11" name="Google Shape;2811;p49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12" name="Google Shape;2812;p49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13" name="Google Shape;2813;p49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14" name="Google Shape;2814;p49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815" name="Google Shape;2815;p49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2816" name="Google Shape;2816;p49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817" name="Google Shape;2817;p49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18" name="Google Shape;2818;p49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19" name="Google Shape;2819;p49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20" name="Google Shape;2820;p49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21" name="Google Shape;2821;p49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22" name="Google Shape;2822;p49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823" name="Google Shape;2823;p49"/>
          <p:cNvGrpSpPr/>
          <p:nvPr/>
        </p:nvGrpSpPr>
        <p:grpSpPr>
          <a:xfrm>
            <a:off x="2442100" y="4857263"/>
            <a:ext cx="162000" cy="162013"/>
            <a:chOff x="5424775" y="4064488"/>
            <a:chExt cx="162000" cy="162013"/>
          </a:xfrm>
        </p:grpSpPr>
        <p:sp>
          <p:nvSpPr>
            <p:cNvPr id="2824" name="Google Shape;2824;p49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5" name="Google Shape;2825;p49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4">
  <p:cSld name="CUSTOM_37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826" name="Shape 2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7" name="Google Shape;2827;p50"/>
          <p:cNvSpPr txBox="1"/>
          <p:nvPr>
            <p:ph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2828" name="Google Shape;2828;p50"/>
          <p:cNvGrpSpPr/>
          <p:nvPr/>
        </p:nvGrpSpPr>
        <p:grpSpPr>
          <a:xfrm rot="-4034716">
            <a:off x="-1152715" y="-145733"/>
            <a:ext cx="1882113" cy="1783110"/>
            <a:chOff x="-187100" y="291025"/>
            <a:chExt cx="1882050" cy="1783050"/>
          </a:xfrm>
        </p:grpSpPr>
        <p:grpSp>
          <p:nvGrpSpPr>
            <p:cNvPr id="2829" name="Google Shape;2829;p50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2830" name="Google Shape;2830;p50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2831" name="Google Shape;2831;p50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32" name="Google Shape;2832;p50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33" name="Google Shape;2833;p50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34" name="Google Shape;2834;p50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35" name="Google Shape;2835;p50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36" name="Google Shape;2836;p50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837" name="Google Shape;2837;p50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2838" name="Google Shape;2838;p50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839" name="Google Shape;2839;p50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40" name="Google Shape;2840;p50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41" name="Google Shape;2841;p50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42" name="Google Shape;2842;p50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43" name="Google Shape;2843;p50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44" name="Google Shape;2844;p50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845" name="Google Shape;2845;p50"/>
          <p:cNvGrpSpPr/>
          <p:nvPr/>
        </p:nvGrpSpPr>
        <p:grpSpPr>
          <a:xfrm rot="-3826677">
            <a:off x="7348237" y="-934002"/>
            <a:ext cx="1881921" cy="1963357"/>
            <a:chOff x="7044213" y="-108050"/>
            <a:chExt cx="2031588" cy="2119500"/>
          </a:xfrm>
        </p:grpSpPr>
        <p:sp>
          <p:nvSpPr>
            <p:cNvPr id="2846" name="Google Shape;2846;p50"/>
            <p:cNvSpPr/>
            <p:nvPr/>
          </p:nvSpPr>
          <p:spPr>
            <a:xfrm rot="10800000">
              <a:off x="7044213" y="1003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47" name="Google Shape;2847;p50"/>
            <p:cNvSpPr/>
            <p:nvPr/>
          </p:nvSpPr>
          <p:spPr>
            <a:xfrm rot="10800000">
              <a:off x="7132375" y="-69550"/>
              <a:ext cx="1912825" cy="1981700"/>
            </a:xfrm>
            <a:custGeom>
              <a:rect b="b" l="l" r="r" t="t"/>
              <a:pathLst>
                <a:path extrusionOk="0" h="79268" w="76513">
                  <a:moveTo>
                    <a:pt x="0" y="79268"/>
                  </a:moveTo>
                  <a:lnTo>
                    <a:pt x="75330" y="0"/>
                  </a:lnTo>
                  <a:lnTo>
                    <a:pt x="76513" y="68974"/>
                  </a:lnTo>
                  <a:lnTo>
                    <a:pt x="17786" y="60697"/>
                  </a:lnTo>
                </a:path>
              </a:pathLst>
            </a:custGeom>
            <a:noFill/>
            <a:ln cap="flat" cmpd="sng" w="2857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</p:sp>
        <p:sp>
          <p:nvSpPr>
            <p:cNvPr id="2848" name="Google Shape;2848;p50"/>
            <p:cNvSpPr/>
            <p:nvPr/>
          </p:nvSpPr>
          <p:spPr>
            <a:xfrm rot="10800000">
              <a:off x="7044213" y="17951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49" name="Google Shape;2849;p50"/>
            <p:cNvSpPr/>
            <p:nvPr/>
          </p:nvSpPr>
          <p:spPr>
            <a:xfrm rot="10800000">
              <a:off x="8468038" y="2826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0" name="Google Shape;2850;p50"/>
            <p:cNvSpPr/>
            <p:nvPr/>
          </p:nvSpPr>
          <p:spPr>
            <a:xfrm rot="10800000">
              <a:off x="7132375" y="-108050"/>
              <a:ext cx="1943425" cy="2020200"/>
            </a:xfrm>
            <a:custGeom>
              <a:rect b="b" l="l" r="r" t="t"/>
              <a:pathLst>
                <a:path extrusionOk="0" h="80808" w="77737">
                  <a:moveTo>
                    <a:pt x="0" y="80808"/>
                  </a:moveTo>
                  <a:lnTo>
                    <a:pt x="76554" y="0"/>
                  </a:lnTo>
                  <a:lnTo>
                    <a:pt x="77737" y="68974"/>
                  </a:lnTo>
                  <a:lnTo>
                    <a:pt x="19010" y="60697"/>
                  </a:lnTo>
                </a:path>
              </a:pathLst>
            </a:custGeom>
            <a:noFill/>
            <a:ln cap="flat" cmpd="sng" w="2857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2851" name="Google Shape;2851;p50"/>
            <p:cNvSpPr/>
            <p:nvPr/>
          </p:nvSpPr>
          <p:spPr>
            <a:xfrm rot="10800000">
              <a:off x="7044213" y="1003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2" name="Google Shape;2852;p50"/>
            <p:cNvSpPr/>
            <p:nvPr/>
          </p:nvSpPr>
          <p:spPr>
            <a:xfrm rot="10800000">
              <a:off x="8468038" y="2826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853" name="Google Shape;2853;p50"/>
          <p:cNvGrpSpPr/>
          <p:nvPr/>
        </p:nvGrpSpPr>
        <p:grpSpPr>
          <a:xfrm rot="-5845410">
            <a:off x="7951742" y="3650154"/>
            <a:ext cx="477816" cy="2119586"/>
            <a:chOff x="7217125" y="3042925"/>
            <a:chExt cx="477825" cy="2119625"/>
          </a:xfrm>
        </p:grpSpPr>
        <p:grpSp>
          <p:nvGrpSpPr>
            <p:cNvPr id="2854" name="Google Shape;2854;p50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2855" name="Google Shape;2855;p50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2856" name="Google Shape;2856;p50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57" name="Google Shape;2857;p50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58" name="Google Shape;2858;p50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859" name="Google Shape;2859;p50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2860" name="Google Shape;2860;p50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861" name="Google Shape;2861;p50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62" name="Google Shape;2862;p50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63" name="Google Shape;2863;p50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864" name="Google Shape;2864;p50"/>
          <p:cNvGrpSpPr/>
          <p:nvPr/>
        </p:nvGrpSpPr>
        <p:grpSpPr>
          <a:xfrm rot="7440570">
            <a:off x="-954382" y="4046556"/>
            <a:ext cx="2295151" cy="2845933"/>
            <a:chOff x="6065825" y="2251050"/>
            <a:chExt cx="2295275" cy="2846088"/>
          </a:xfrm>
        </p:grpSpPr>
        <p:grpSp>
          <p:nvGrpSpPr>
            <p:cNvPr id="2865" name="Google Shape;2865;p50"/>
            <p:cNvGrpSpPr/>
            <p:nvPr/>
          </p:nvGrpSpPr>
          <p:grpSpPr>
            <a:xfrm>
              <a:off x="6065825" y="2251063"/>
              <a:ext cx="2295275" cy="2846075"/>
              <a:chOff x="1673050" y="1809050"/>
              <a:chExt cx="2295275" cy="2846075"/>
            </a:xfrm>
          </p:grpSpPr>
          <p:sp>
            <p:nvSpPr>
              <p:cNvPr id="2866" name="Google Shape;2866;p50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867" name="Google Shape;2867;p50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868" name="Google Shape;2868;p50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69" name="Google Shape;2869;p50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70" name="Google Shape;2870;p50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71" name="Google Shape;2871;p50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72" name="Google Shape;2872;p50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73" name="Google Shape;2873;p50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74" name="Google Shape;2874;p50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75" name="Google Shape;2875;p50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76" name="Google Shape;2876;p50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77" name="Google Shape;2877;p50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78" name="Google Shape;2878;p50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79" name="Google Shape;2879;p50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880" name="Google Shape;2880;p50"/>
            <p:cNvGrpSpPr/>
            <p:nvPr/>
          </p:nvGrpSpPr>
          <p:grpSpPr>
            <a:xfrm>
              <a:off x="6065825" y="2251050"/>
              <a:ext cx="2295275" cy="2846075"/>
              <a:chOff x="1673050" y="1809050"/>
              <a:chExt cx="2295275" cy="2846075"/>
            </a:xfrm>
          </p:grpSpPr>
          <p:sp>
            <p:nvSpPr>
              <p:cNvPr id="2881" name="Google Shape;2881;p50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882" name="Google Shape;2882;p50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883" name="Google Shape;2883;p50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84" name="Google Shape;2884;p50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85" name="Google Shape;2885;p50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86" name="Google Shape;2886;p50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87" name="Google Shape;2887;p50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88" name="Google Shape;2888;p50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89" name="Google Shape;2889;p50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90" name="Google Shape;2890;p50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91" name="Google Shape;2891;p50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92" name="Google Shape;2892;p50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93" name="Google Shape;2893;p50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94" name="Google Shape;2894;p50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5">
  <p:cSld name="CUSTOM_38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895" name="Shape 2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6" name="Google Shape;2896;p51"/>
          <p:cNvSpPr txBox="1"/>
          <p:nvPr>
            <p:ph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2897" name="Google Shape;2897;p51"/>
          <p:cNvGrpSpPr/>
          <p:nvPr/>
        </p:nvGrpSpPr>
        <p:grpSpPr>
          <a:xfrm flipH="1">
            <a:off x="310111" y="378638"/>
            <a:ext cx="162000" cy="162013"/>
            <a:chOff x="5424775" y="4064488"/>
            <a:chExt cx="162000" cy="162013"/>
          </a:xfrm>
        </p:grpSpPr>
        <p:sp>
          <p:nvSpPr>
            <p:cNvPr id="2898" name="Google Shape;2898;p51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99" name="Google Shape;2899;p51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00" name="Google Shape;2900;p51"/>
          <p:cNvGrpSpPr/>
          <p:nvPr/>
        </p:nvGrpSpPr>
        <p:grpSpPr>
          <a:xfrm flipH="1" rot="-4023794">
            <a:off x="8553782" y="4134993"/>
            <a:ext cx="1152331" cy="874004"/>
            <a:chOff x="7425025" y="-24687"/>
            <a:chExt cx="1152375" cy="874038"/>
          </a:xfrm>
        </p:grpSpPr>
        <p:grpSp>
          <p:nvGrpSpPr>
            <p:cNvPr id="2901" name="Google Shape;2901;p51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2902" name="Google Shape;2902;p51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903" name="Google Shape;2903;p51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04" name="Google Shape;2904;p51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05" name="Google Shape;2905;p51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06" name="Google Shape;2906;p51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907" name="Google Shape;2907;p51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2908" name="Google Shape;2908;p51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909" name="Google Shape;2909;p51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10" name="Google Shape;2910;p51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11" name="Google Shape;2911;p51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12" name="Google Shape;2912;p51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913" name="Google Shape;2913;p51"/>
          <p:cNvGrpSpPr/>
          <p:nvPr/>
        </p:nvGrpSpPr>
        <p:grpSpPr>
          <a:xfrm flipH="1" rot="-4804002">
            <a:off x="7779680" y="28888"/>
            <a:ext cx="1525636" cy="1085227"/>
            <a:chOff x="3536500" y="69738"/>
            <a:chExt cx="1525650" cy="1085238"/>
          </a:xfrm>
        </p:grpSpPr>
        <p:grpSp>
          <p:nvGrpSpPr>
            <p:cNvPr id="2914" name="Google Shape;2914;p51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2915" name="Google Shape;2915;p51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916" name="Google Shape;2916;p51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917" name="Google Shape;2917;p51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18" name="Google Shape;2918;p51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19" name="Google Shape;2919;p51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0" name="Google Shape;2920;p51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1" name="Google Shape;2921;p51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2" name="Google Shape;2922;p51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923" name="Google Shape;2923;p51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2924" name="Google Shape;2924;p51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925" name="Google Shape;2925;p51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926" name="Google Shape;2926;p51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7" name="Google Shape;2927;p51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8" name="Google Shape;2928;p51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9" name="Google Shape;2929;p51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0" name="Google Shape;2930;p51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1" name="Google Shape;2931;p51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932" name="Google Shape;2932;p51"/>
          <p:cNvGrpSpPr/>
          <p:nvPr/>
        </p:nvGrpSpPr>
        <p:grpSpPr>
          <a:xfrm flipH="1">
            <a:off x="82723" y="3084059"/>
            <a:ext cx="477825" cy="2119625"/>
            <a:chOff x="7217125" y="3042925"/>
            <a:chExt cx="477825" cy="2119625"/>
          </a:xfrm>
        </p:grpSpPr>
        <p:grpSp>
          <p:nvGrpSpPr>
            <p:cNvPr id="2933" name="Google Shape;2933;p51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2934" name="Google Shape;2934;p51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2935" name="Google Shape;2935;p51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6" name="Google Shape;2936;p51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7" name="Google Shape;2937;p51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938" name="Google Shape;2938;p51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2939" name="Google Shape;2939;p51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940" name="Google Shape;2940;p51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41" name="Google Shape;2941;p51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42" name="Google Shape;2942;p51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6">
  <p:cSld name="CUSTOM_39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943" name="Shape 2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4" name="Google Shape;2944;p52"/>
          <p:cNvSpPr txBox="1"/>
          <p:nvPr>
            <p:ph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2945" name="Google Shape;2945;p52"/>
          <p:cNvGrpSpPr/>
          <p:nvPr/>
        </p:nvGrpSpPr>
        <p:grpSpPr>
          <a:xfrm rot="-4034716">
            <a:off x="-1152715" y="-145733"/>
            <a:ext cx="1882113" cy="1783110"/>
            <a:chOff x="-187100" y="291025"/>
            <a:chExt cx="1882050" cy="1783050"/>
          </a:xfrm>
        </p:grpSpPr>
        <p:grpSp>
          <p:nvGrpSpPr>
            <p:cNvPr id="2946" name="Google Shape;2946;p52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2947" name="Google Shape;2947;p52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2948" name="Google Shape;2948;p52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49" name="Google Shape;2949;p52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50" name="Google Shape;2950;p52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51" name="Google Shape;2951;p52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52" name="Google Shape;2952;p52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53" name="Google Shape;2953;p52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954" name="Google Shape;2954;p52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2955" name="Google Shape;2955;p52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956" name="Google Shape;2956;p52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57" name="Google Shape;2957;p52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58" name="Google Shape;2958;p52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59" name="Google Shape;2959;p52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60" name="Google Shape;2960;p52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61" name="Google Shape;2961;p52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962" name="Google Shape;2962;p52"/>
          <p:cNvGrpSpPr/>
          <p:nvPr/>
        </p:nvGrpSpPr>
        <p:grpSpPr>
          <a:xfrm rot="-3826677">
            <a:off x="7627662" y="-944352"/>
            <a:ext cx="1881921" cy="1963357"/>
            <a:chOff x="7044213" y="-108050"/>
            <a:chExt cx="2031588" cy="2119500"/>
          </a:xfrm>
        </p:grpSpPr>
        <p:sp>
          <p:nvSpPr>
            <p:cNvPr id="2963" name="Google Shape;2963;p52"/>
            <p:cNvSpPr/>
            <p:nvPr/>
          </p:nvSpPr>
          <p:spPr>
            <a:xfrm rot="10800000">
              <a:off x="7044213" y="1003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64" name="Google Shape;2964;p52"/>
            <p:cNvSpPr/>
            <p:nvPr/>
          </p:nvSpPr>
          <p:spPr>
            <a:xfrm rot="10800000">
              <a:off x="7132375" y="-69550"/>
              <a:ext cx="1912825" cy="1981700"/>
            </a:xfrm>
            <a:custGeom>
              <a:rect b="b" l="l" r="r" t="t"/>
              <a:pathLst>
                <a:path extrusionOk="0" h="79268" w="76513">
                  <a:moveTo>
                    <a:pt x="0" y="79268"/>
                  </a:moveTo>
                  <a:lnTo>
                    <a:pt x="75330" y="0"/>
                  </a:lnTo>
                  <a:lnTo>
                    <a:pt x="76513" y="68974"/>
                  </a:lnTo>
                  <a:lnTo>
                    <a:pt x="17786" y="60697"/>
                  </a:lnTo>
                </a:path>
              </a:pathLst>
            </a:custGeom>
            <a:noFill/>
            <a:ln cap="flat" cmpd="sng" w="2857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</p:sp>
        <p:sp>
          <p:nvSpPr>
            <p:cNvPr id="2965" name="Google Shape;2965;p52"/>
            <p:cNvSpPr/>
            <p:nvPr/>
          </p:nvSpPr>
          <p:spPr>
            <a:xfrm rot="10800000">
              <a:off x="7044213" y="17951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66" name="Google Shape;2966;p52"/>
            <p:cNvSpPr/>
            <p:nvPr/>
          </p:nvSpPr>
          <p:spPr>
            <a:xfrm rot="10800000">
              <a:off x="8468038" y="2826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67" name="Google Shape;2967;p52"/>
            <p:cNvSpPr/>
            <p:nvPr/>
          </p:nvSpPr>
          <p:spPr>
            <a:xfrm rot="10800000">
              <a:off x="7132375" y="-108050"/>
              <a:ext cx="1943425" cy="2020200"/>
            </a:xfrm>
            <a:custGeom>
              <a:rect b="b" l="l" r="r" t="t"/>
              <a:pathLst>
                <a:path extrusionOk="0" h="80808" w="77737">
                  <a:moveTo>
                    <a:pt x="0" y="80808"/>
                  </a:moveTo>
                  <a:lnTo>
                    <a:pt x="76554" y="0"/>
                  </a:lnTo>
                  <a:lnTo>
                    <a:pt x="77737" y="68974"/>
                  </a:lnTo>
                  <a:lnTo>
                    <a:pt x="19010" y="60697"/>
                  </a:lnTo>
                </a:path>
              </a:pathLst>
            </a:custGeom>
            <a:noFill/>
            <a:ln cap="flat" cmpd="sng" w="2857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2968" name="Google Shape;2968;p52"/>
            <p:cNvSpPr/>
            <p:nvPr/>
          </p:nvSpPr>
          <p:spPr>
            <a:xfrm rot="10800000">
              <a:off x="7044213" y="1003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69" name="Google Shape;2969;p52"/>
            <p:cNvSpPr/>
            <p:nvPr/>
          </p:nvSpPr>
          <p:spPr>
            <a:xfrm rot="10800000">
              <a:off x="8468038" y="2826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70" name="Google Shape;2970;p52"/>
          <p:cNvGrpSpPr/>
          <p:nvPr/>
        </p:nvGrpSpPr>
        <p:grpSpPr>
          <a:xfrm rot="-5845410">
            <a:off x="7951742" y="3650154"/>
            <a:ext cx="477816" cy="2119586"/>
            <a:chOff x="7217125" y="3042925"/>
            <a:chExt cx="477825" cy="2119625"/>
          </a:xfrm>
        </p:grpSpPr>
        <p:grpSp>
          <p:nvGrpSpPr>
            <p:cNvPr id="2971" name="Google Shape;2971;p52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2972" name="Google Shape;2972;p52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2973" name="Google Shape;2973;p52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74" name="Google Shape;2974;p52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75" name="Google Shape;2975;p52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976" name="Google Shape;2976;p52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2977" name="Google Shape;2977;p52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978" name="Google Shape;2978;p52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79" name="Google Shape;2979;p52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80" name="Google Shape;2980;p52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981" name="Google Shape;2981;p52"/>
          <p:cNvGrpSpPr/>
          <p:nvPr/>
        </p:nvGrpSpPr>
        <p:grpSpPr>
          <a:xfrm rot="7440570">
            <a:off x="-954382" y="4046556"/>
            <a:ext cx="2295151" cy="2845933"/>
            <a:chOff x="6065825" y="2251050"/>
            <a:chExt cx="2295275" cy="2846088"/>
          </a:xfrm>
        </p:grpSpPr>
        <p:grpSp>
          <p:nvGrpSpPr>
            <p:cNvPr id="2982" name="Google Shape;2982;p52"/>
            <p:cNvGrpSpPr/>
            <p:nvPr/>
          </p:nvGrpSpPr>
          <p:grpSpPr>
            <a:xfrm>
              <a:off x="6065825" y="2251063"/>
              <a:ext cx="2295275" cy="2846075"/>
              <a:chOff x="1673050" y="1809050"/>
              <a:chExt cx="2295275" cy="2846075"/>
            </a:xfrm>
          </p:grpSpPr>
          <p:sp>
            <p:nvSpPr>
              <p:cNvPr id="2983" name="Google Shape;2983;p52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984" name="Google Shape;2984;p52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2985" name="Google Shape;2985;p52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86" name="Google Shape;2986;p52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87" name="Google Shape;2987;p52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88" name="Google Shape;2988;p52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89" name="Google Shape;2989;p52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90" name="Google Shape;2990;p52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91" name="Google Shape;2991;p52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92" name="Google Shape;2992;p52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93" name="Google Shape;2993;p52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94" name="Google Shape;2994;p52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95" name="Google Shape;2995;p52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96" name="Google Shape;2996;p52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997" name="Google Shape;2997;p52"/>
            <p:cNvGrpSpPr/>
            <p:nvPr/>
          </p:nvGrpSpPr>
          <p:grpSpPr>
            <a:xfrm>
              <a:off x="6065825" y="2251050"/>
              <a:ext cx="2295275" cy="2846075"/>
              <a:chOff x="1673050" y="1809050"/>
              <a:chExt cx="2295275" cy="2846075"/>
            </a:xfrm>
          </p:grpSpPr>
          <p:sp>
            <p:nvSpPr>
              <p:cNvPr id="2998" name="Google Shape;2998;p52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2999" name="Google Shape;2999;p52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000" name="Google Shape;3000;p52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01" name="Google Shape;3001;p52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02" name="Google Shape;3002;p52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03" name="Google Shape;3003;p52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04" name="Google Shape;3004;p52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05" name="Google Shape;3005;p52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06" name="Google Shape;3006;p52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07" name="Google Shape;3007;p52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08" name="Google Shape;3008;p52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09" name="Google Shape;3009;p52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10" name="Google Shape;3010;p52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11" name="Google Shape;3011;p52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 1">
  <p:cSld name="CUSTOM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012" name="Shape 3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3" name="Google Shape;3013;p53"/>
          <p:cNvSpPr txBox="1"/>
          <p:nvPr>
            <p:ph type="ctrTitle"/>
          </p:nvPr>
        </p:nvSpPr>
        <p:spPr>
          <a:xfrm>
            <a:off x="5173975" y="2647050"/>
            <a:ext cx="3075300" cy="4569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3014" name="Google Shape;3014;p53"/>
          <p:cNvSpPr txBox="1"/>
          <p:nvPr>
            <p:ph idx="1" type="subTitle"/>
          </p:nvPr>
        </p:nvSpPr>
        <p:spPr>
          <a:xfrm>
            <a:off x="5107725" y="2104775"/>
            <a:ext cx="3207900" cy="57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sp>
        <p:nvSpPr>
          <p:cNvPr id="3015" name="Google Shape;3015;p53"/>
          <p:cNvSpPr txBox="1"/>
          <p:nvPr>
            <p:ph idx="2" type="ctrTitle"/>
          </p:nvPr>
        </p:nvSpPr>
        <p:spPr>
          <a:xfrm>
            <a:off x="894625" y="2647050"/>
            <a:ext cx="3075300" cy="4569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3016" name="Google Shape;3016;p53"/>
          <p:cNvSpPr txBox="1"/>
          <p:nvPr>
            <p:ph idx="3" type="ctrTitle"/>
          </p:nvPr>
        </p:nvSpPr>
        <p:spPr>
          <a:xfrm>
            <a:off x="3034350" y="4178779"/>
            <a:ext cx="3075300" cy="4569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3017" name="Google Shape;3017;p53"/>
          <p:cNvSpPr txBox="1"/>
          <p:nvPr>
            <p:ph idx="4" type="subTitle"/>
          </p:nvPr>
        </p:nvSpPr>
        <p:spPr>
          <a:xfrm>
            <a:off x="2968050" y="3633325"/>
            <a:ext cx="3207900" cy="57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sp>
        <p:nvSpPr>
          <p:cNvPr id="3018" name="Google Shape;3018;p53"/>
          <p:cNvSpPr txBox="1"/>
          <p:nvPr>
            <p:ph idx="5" type="subTitle"/>
          </p:nvPr>
        </p:nvSpPr>
        <p:spPr>
          <a:xfrm>
            <a:off x="828375" y="2104775"/>
            <a:ext cx="3207900" cy="57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sp>
        <p:nvSpPr>
          <p:cNvPr id="3019" name="Google Shape;3019;p53"/>
          <p:cNvSpPr txBox="1"/>
          <p:nvPr>
            <p:ph idx="6"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3020" name="Google Shape;3020;p53"/>
          <p:cNvGrpSpPr/>
          <p:nvPr/>
        </p:nvGrpSpPr>
        <p:grpSpPr>
          <a:xfrm flipH="1">
            <a:off x="83902" y="1965263"/>
            <a:ext cx="162000" cy="162013"/>
            <a:chOff x="5424775" y="4064488"/>
            <a:chExt cx="162000" cy="162013"/>
          </a:xfrm>
        </p:grpSpPr>
        <p:sp>
          <p:nvSpPr>
            <p:cNvPr id="3021" name="Google Shape;3021;p53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22" name="Google Shape;3022;p53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023" name="Google Shape;3023;p53"/>
          <p:cNvGrpSpPr/>
          <p:nvPr/>
        </p:nvGrpSpPr>
        <p:grpSpPr>
          <a:xfrm flipH="1" rot="2165509">
            <a:off x="-413705" y="-173463"/>
            <a:ext cx="1152412" cy="874066"/>
            <a:chOff x="7425025" y="-24687"/>
            <a:chExt cx="1152375" cy="874038"/>
          </a:xfrm>
        </p:grpSpPr>
        <p:grpSp>
          <p:nvGrpSpPr>
            <p:cNvPr id="3024" name="Google Shape;3024;p53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3025" name="Google Shape;3025;p53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026" name="Google Shape;3026;p53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27" name="Google Shape;3027;p53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28" name="Google Shape;3028;p53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29" name="Google Shape;3029;p53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030" name="Google Shape;3030;p53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3031" name="Google Shape;3031;p53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032" name="Google Shape;3032;p53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33" name="Google Shape;3033;p53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34" name="Google Shape;3034;p53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35" name="Google Shape;3035;p53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036" name="Google Shape;3036;p53"/>
          <p:cNvGrpSpPr/>
          <p:nvPr/>
        </p:nvGrpSpPr>
        <p:grpSpPr>
          <a:xfrm flipH="1" rot="-1789724">
            <a:off x="7833010" y="275121"/>
            <a:ext cx="1019231" cy="1556234"/>
            <a:chOff x="2083125" y="752613"/>
            <a:chExt cx="1019250" cy="1556263"/>
          </a:xfrm>
        </p:grpSpPr>
        <p:grpSp>
          <p:nvGrpSpPr>
            <p:cNvPr id="3037" name="Google Shape;3037;p53"/>
            <p:cNvGrpSpPr/>
            <p:nvPr/>
          </p:nvGrpSpPr>
          <p:grpSpPr>
            <a:xfrm>
              <a:off x="2083125" y="752625"/>
              <a:ext cx="1019250" cy="1556250"/>
              <a:chOff x="2083125" y="752625"/>
              <a:chExt cx="1019250" cy="1556250"/>
            </a:xfrm>
          </p:grpSpPr>
          <p:sp>
            <p:nvSpPr>
              <p:cNvPr id="3038" name="Google Shape;3038;p53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039" name="Google Shape;3039;p53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40" name="Google Shape;3040;p53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41" name="Google Shape;3041;p53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42" name="Google Shape;3042;p53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43" name="Google Shape;3043;p53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44" name="Google Shape;3044;p53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45" name="Google Shape;3045;p53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046" name="Google Shape;3046;p53"/>
            <p:cNvGrpSpPr/>
            <p:nvPr/>
          </p:nvGrpSpPr>
          <p:grpSpPr>
            <a:xfrm>
              <a:off x="2083125" y="752613"/>
              <a:ext cx="1019250" cy="1556250"/>
              <a:chOff x="2083125" y="752625"/>
              <a:chExt cx="1019250" cy="1556250"/>
            </a:xfrm>
          </p:grpSpPr>
          <p:sp>
            <p:nvSpPr>
              <p:cNvPr id="3047" name="Google Shape;3047;p53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048" name="Google Shape;3048;p53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49" name="Google Shape;3049;p53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50" name="Google Shape;3050;p53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51" name="Google Shape;3051;p53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52" name="Google Shape;3052;p53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53" name="Google Shape;3053;p53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54" name="Google Shape;3054;p53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055" name="Google Shape;3055;p53"/>
          <p:cNvGrpSpPr/>
          <p:nvPr/>
        </p:nvGrpSpPr>
        <p:grpSpPr>
          <a:xfrm flipH="1" rot="4076658">
            <a:off x="65889" y="3889193"/>
            <a:ext cx="1525618" cy="1085215"/>
            <a:chOff x="3536500" y="69738"/>
            <a:chExt cx="1525650" cy="1085238"/>
          </a:xfrm>
        </p:grpSpPr>
        <p:grpSp>
          <p:nvGrpSpPr>
            <p:cNvPr id="3056" name="Google Shape;3056;p53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3057" name="Google Shape;3057;p53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058" name="Google Shape;3058;p53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059" name="Google Shape;3059;p53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60" name="Google Shape;3060;p53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61" name="Google Shape;3061;p53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62" name="Google Shape;3062;p53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63" name="Google Shape;3063;p53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64" name="Google Shape;3064;p53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065" name="Google Shape;3065;p53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3066" name="Google Shape;3066;p53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067" name="Google Shape;3067;p53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068" name="Google Shape;3068;p53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69" name="Google Shape;3069;p53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70" name="Google Shape;3070;p53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71" name="Google Shape;3071;p53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72" name="Google Shape;3072;p53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73" name="Google Shape;3073;p53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074" name="Google Shape;3074;p53"/>
          <p:cNvGrpSpPr/>
          <p:nvPr/>
        </p:nvGrpSpPr>
        <p:grpSpPr>
          <a:xfrm flipH="1" rot="852224">
            <a:off x="7600921" y="3491021"/>
            <a:ext cx="1483424" cy="1405392"/>
            <a:chOff x="-187100" y="291025"/>
            <a:chExt cx="1882050" cy="1783050"/>
          </a:xfrm>
        </p:grpSpPr>
        <p:grpSp>
          <p:nvGrpSpPr>
            <p:cNvPr id="3075" name="Google Shape;3075;p53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3076" name="Google Shape;3076;p53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3077" name="Google Shape;3077;p53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78" name="Google Shape;3078;p53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79" name="Google Shape;3079;p53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80" name="Google Shape;3080;p53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81" name="Google Shape;3081;p53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82" name="Google Shape;3082;p53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083" name="Google Shape;3083;p53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3084" name="Google Shape;3084;p53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085" name="Google Shape;3085;p53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86" name="Google Shape;3086;p53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87" name="Google Shape;3087;p53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88" name="Google Shape;3088;p53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89" name="Google Shape;3089;p53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90" name="Google Shape;3090;p53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091" name="Google Shape;3091;p53"/>
          <p:cNvGrpSpPr/>
          <p:nvPr/>
        </p:nvGrpSpPr>
        <p:grpSpPr>
          <a:xfrm flipH="1">
            <a:off x="4419427" y="4724238"/>
            <a:ext cx="162000" cy="162013"/>
            <a:chOff x="5424775" y="4064488"/>
            <a:chExt cx="162000" cy="162013"/>
          </a:xfrm>
        </p:grpSpPr>
        <p:sp>
          <p:nvSpPr>
            <p:cNvPr id="3092" name="Google Shape;3092;p53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93" name="Google Shape;3093;p53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094" name="Google Shape;3094;p53"/>
          <p:cNvGrpSpPr/>
          <p:nvPr/>
        </p:nvGrpSpPr>
        <p:grpSpPr>
          <a:xfrm flipH="1">
            <a:off x="8380502" y="3034388"/>
            <a:ext cx="162000" cy="162013"/>
            <a:chOff x="5424775" y="4064488"/>
            <a:chExt cx="162000" cy="162013"/>
          </a:xfrm>
        </p:grpSpPr>
        <p:sp>
          <p:nvSpPr>
            <p:cNvPr id="3095" name="Google Shape;3095;p53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96" name="Google Shape;3096;p53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 2">
  <p:cSld name="CUSTOM_2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097" name="Shape 3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8" name="Google Shape;3098;p54"/>
          <p:cNvSpPr txBox="1"/>
          <p:nvPr>
            <p:ph type="ctrTitle"/>
          </p:nvPr>
        </p:nvSpPr>
        <p:spPr>
          <a:xfrm>
            <a:off x="5913225" y="4094850"/>
            <a:ext cx="2214000" cy="4569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b="0" sz="1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3099" name="Google Shape;3099;p54"/>
          <p:cNvSpPr txBox="1"/>
          <p:nvPr>
            <p:ph idx="1" type="subTitle"/>
          </p:nvPr>
        </p:nvSpPr>
        <p:spPr>
          <a:xfrm>
            <a:off x="5865525" y="3693449"/>
            <a:ext cx="2309400" cy="38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b="1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sp>
        <p:nvSpPr>
          <p:cNvPr id="3100" name="Google Shape;3100;p54"/>
          <p:cNvSpPr txBox="1"/>
          <p:nvPr>
            <p:ph idx="2" type="ctrTitle"/>
          </p:nvPr>
        </p:nvSpPr>
        <p:spPr>
          <a:xfrm>
            <a:off x="1018875" y="4094850"/>
            <a:ext cx="2309400" cy="4569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b="0" sz="1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3101" name="Google Shape;3101;p54"/>
          <p:cNvSpPr txBox="1"/>
          <p:nvPr>
            <p:ph idx="3" type="ctrTitle"/>
          </p:nvPr>
        </p:nvSpPr>
        <p:spPr>
          <a:xfrm>
            <a:off x="3514800" y="4102577"/>
            <a:ext cx="2214000" cy="4569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b="0" sz="1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3102" name="Google Shape;3102;p54"/>
          <p:cNvSpPr txBox="1"/>
          <p:nvPr>
            <p:ph idx="4" type="subTitle"/>
          </p:nvPr>
        </p:nvSpPr>
        <p:spPr>
          <a:xfrm>
            <a:off x="3467100" y="3696540"/>
            <a:ext cx="2309400" cy="38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b="1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sp>
        <p:nvSpPr>
          <p:cNvPr id="3103" name="Google Shape;3103;p54"/>
          <p:cNvSpPr txBox="1"/>
          <p:nvPr>
            <p:ph idx="5" type="subTitle"/>
          </p:nvPr>
        </p:nvSpPr>
        <p:spPr>
          <a:xfrm>
            <a:off x="969075" y="3693449"/>
            <a:ext cx="2409000" cy="38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b="1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 Medium"/>
              <a:buNone/>
              <a:defRPr sz="10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/>
        </p:txBody>
      </p:sp>
      <p:sp>
        <p:nvSpPr>
          <p:cNvPr id="3104" name="Google Shape;3104;p54"/>
          <p:cNvSpPr txBox="1"/>
          <p:nvPr>
            <p:ph idx="6"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 3">
  <p:cSld name="CUSTOM_2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105" name="Shape 3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6" name="Google Shape;3106;p55"/>
          <p:cNvSpPr txBox="1"/>
          <p:nvPr>
            <p:ph idx="1" type="subTitle"/>
          </p:nvPr>
        </p:nvSpPr>
        <p:spPr>
          <a:xfrm>
            <a:off x="958375" y="2346175"/>
            <a:ext cx="1855800" cy="36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3107" name="Google Shape;3107;p55"/>
          <p:cNvSpPr txBox="1"/>
          <p:nvPr>
            <p:ph idx="2" type="subTitle"/>
          </p:nvPr>
        </p:nvSpPr>
        <p:spPr>
          <a:xfrm>
            <a:off x="3486225" y="2057975"/>
            <a:ext cx="1823400" cy="36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3108" name="Google Shape;3108;p55"/>
          <p:cNvSpPr txBox="1"/>
          <p:nvPr>
            <p:ph idx="3" type="subTitle"/>
          </p:nvPr>
        </p:nvSpPr>
        <p:spPr>
          <a:xfrm>
            <a:off x="5984625" y="1776300"/>
            <a:ext cx="1855800" cy="36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None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3109" name="Google Shape;3109;p55"/>
          <p:cNvSpPr txBox="1"/>
          <p:nvPr>
            <p:ph idx="4" type="body"/>
          </p:nvPr>
        </p:nvSpPr>
        <p:spPr>
          <a:xfrm>
            <a:off x="627175" y="3073325"/>
            <a:ext cx="25182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●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○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■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●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○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■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●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○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■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3110" name="Google Shape;3110;p55"/>
          <p:cNvSpPr txBox="1"/>
          <p:nvPr>
            <p:ph idx="5" type="body"/>
          </p:nvPr>
        </p:nvSpPr>
        <p:spPr>
          <a:xfrm>
            <a:off x="3138825" y="2781675"/>
            <a:ext cx="25182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●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○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■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●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○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■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●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○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■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3111" name="Google Shape;3111;p55"/>
          <p:cNvSpPr txBox="1"/>
          <p:nvPr>
            <p:ph idx="6" type="body"/>
          </p:nvPr>
        </p:nvSpPr>
        <p:spPr>
          <a:xfrm>
            <a:off x="5653425" y="2487875"/>
            <a:ext cx="25182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●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○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■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●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○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■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●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○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■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3112" name="Google Shape;3112;p55"/>
          <p:cNvSpPr txBox="1"/>
          <p:nvPr>
            <p:ph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3113" name="Google Shape;3113;p55"/>
          <p:cNvGrpSpPr/>
          <p:nvPr/>
        </p:nvGrpSpPr>
        <p:grpSpPr>
          <a:xfrm>
            <a:off x="6334175" y="304275"/>
            <a:ext cx="162000" cy="162013"/>
            <a:chOff x="5424775" y="4064488"/>
            <a:chExt cx="162000" cy="162013"/>
          </a:xfrm>
        </p:grpSpPr>
        <p:sp>
          <p:nvSpPr>
            <p:cNvPr id="3114" name="Google Shape;3114;p55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15" name="Google Shape;3115;p55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116" name="Google Shape;3116;p55"/>
          <p:cNvGrpSpPr/>
          <p:nvPr/>
        </p:nvGrpSpPr>
        <p:grpSpPr>
          <a:xfrm rot="-178834">
            <a:off x="-425976" y="4383345"/>
            <a:ext cx="1152436" cy="874084"/>
            <a:chOff x="7425025" y="-24687"/>
            <a:chExt cx="1152375" cy="874038"/>
          </a:xfrm>
        </p:grpSpPr>
        <p:grpSp>
          <p:nvGrpSpPr>
            <p:cNvPr id="3117" name="Google Shape;3117;p55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3118" name="Google Shape;3118;p55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119" name="Google Shape;3119;p55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20" name="Google Shape;3120;p55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21" name="Google Shape;3121;p55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22" name="Google Shape;3122;p55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123" name="Google Shape;3123;p55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3124" name="Google Shape;3124;p55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125" name="Google Shape;3125;p55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26" name="Google Shape;3126;p55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27" name="Google Shape;3127;p55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28" name="Google Shape;3128;p55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129" name="Google Shape;3129;p55"/>
          <p:cNvGrpSpPr/>
          <p:nvPr/>
        </p:nvGrpSpPr>
        <p:grpSpPr>
          <a:xfrm rot="-9945818">
            <a:off x="-359321" y="-206566"/>
            <a:ext cx="1019156" cy="1556119"/>
            <a:chOff x="2083125" y="752613"/>
            <a:chExt cx="1019250" cy="1556263"/>
          </a:xfrm>
        </p:grpSpPr>
        <p:grpSp>
          <p:nvGrpSpPr>
            <p:cNvPr id="3130" name="Google Shape;3130;p55"/>
            <p:cNvGrpSpPr/>
            <p:nvPr/>
          </p:nvGrpSpPr>
          <p:grpSpPr>
            <a:xfrm>
              <a:off x="2083125" y="752625"/>
              <a:ext cx="1019250" cy="1556250"/>
              <a:chOff x="2083125" y="752625"/>
              <a:chExt cx="1019250" cy="1556250"/>
            </a:xfrm>
          </p:grpSpPr>
          <p:sp>
            <p:nvSpPr>
              <p:cNvPr id="3131" name="Google Shape;3131;p55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132" name="Google Shape;3132;p55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33" name="Google Shape;3133;p55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34" name="Google Shape;3134;p55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35" name="Google Shape;3135;p55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36" name="Google Shape;3136;p55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37" name="Google Shape;3137;p55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38" name="Google Shape;3138;p55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139" name="Google Shape;3139;p55"/>
            <p:cNvGrpSpPr/>
            <p:nvPr/>
          </p:nvGrpSpPr>
          <p:grpSpPr>
            <a:xfrm>
              <a:off x="2083125" y="752613"/>
              <a:ext cx="1019250" cy="1556250"/>
              <a:chOff x="2083125" y="752625"/>
              <a:chExt cx="1019250" cy="1556250"/>
            </a:xfrm>
          </p:grpSpPr>
          <p:sp>
            <p:nvSpPr>
              <p:cNvPr id="3140" name="Google Shape;3140;p55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141" name="Google Shape;3141;p55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42" name="Google Shape;3142;p55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43" name="Google Shape;3143;p55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44" name="Google Shape;3144;p55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45" name="Google Shape;3145;p55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46" name="Google Shape;3146;p55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47" name="Google Shape;3147;p55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148" name="Google Shape;3148;p55"/>
          <p:cNvGrpSpPr/>
          <p:nvPr/>
        </p:nvGrpSpPr>
        <p:grpSpPr>
          <a:xfrm rot="-4076658">
            <a:off x="7155370" y="3754643"/>
            <a:ext cx="1525618" cy="1085215"/>
            <a:chOff x="3536500" y="69738"/>
            <a:chExt cx="1525650" cy="1085238"/>
          </a:xfrm>
        </p:grpSpPr>
        <p:grpSp>
          <p:nvGrpSpPr>
            <p:cNvPr id="3149" name="Google Shape;3149;p55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3150" name="Google Shape;3150;p55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151" name="Google Shape;3151;p55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152" name="Google Shape;3152;p55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53" name="Google Shape;3153;p55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54" name="Google Shape;3154;p55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55" name="Google Shape;3155;p55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56" name="Google Shape;3156;p55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57" name="Google Shape;3157;p55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158" name="Google Shape;3158;p55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3159" name="Google Shape;3159;p55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160" name="Google Shape;3160;p55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161" name="Google Shape;3161;p55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62" name="Google Shape;3162;p55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63" name="Google Shape;3163;p55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64" name="Google Shape;3164;p55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65" name="Google Shape;3165;p55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66" name="Google Shape;3166;p55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167" name="Google Shape;3167;p55"/>
          <p:cNvGrpSpPr/>
          <p:nvPr/>
        </p:nvGrpSpPr>
        <p:grpSpPr>
          <a:xfrm rot="-852224">
            <a:off x="7677470" y="-358816"/>
            <a:ext cx="1483424" cy="1405392"/>
            <a:chOff x="-187100" y="291025"/>
            <a:chExt cx="1882050" cy="1783050"/>
          </a:xfrm>
        </p:grpSpPr>
        <p:grpSp>
          <p:nvGrpSpPr>
            <p:cNvPr id="3168" name="Google Shape;3168;p55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3169" name="Google Shape;3169;p55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3170" name="Google Shape;3170;p55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71" name="Google Shape;3171;p55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72" name="Google Shape;3172;p55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73" name="Google Shape;3173;p55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74" name="Google Shape;3174;p55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75" name="Google Shape;3175;p55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176" name="Google Shape;3176;p55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3177" name="Google Shape;3177;p55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178" name="Google Shape;3178;p55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79" name="Google Shape;3179;p55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80" name="Google Shape;3180;p55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81" name="Google Shape;3181;p55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82" name="Google Shape;3182;p55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83" name="Google Shape;3183;p55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184" name="Google Shape;3184;p55"/>
          <p:cNvGrpSpPr/>
          <p:nvPr/>
        </p:nvGrpSpPr>
        <p:grpSpPr>
          <a:xfrm>
            <a:off x="359625" y="3034388"/>
            <a:ext cx="162000" cy="162013"/>
            <a:chOff x="5424775" y="4064488"/>
            <a:chExt cx="162000" cy="162013"/>
          </a:xfrm>
        </p:grpSpPr>
        <p:sp>
          <p:nvSpPr>
            <p:cNvPr id="3185" name="Google Shape;3185;p55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86" name="Google Shape;3186;p55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21">
  <p:cSld name="CUSTOM_2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187" name="Shape 3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8" name="Google Shape;3188;p56"/>
          <p:cNvSpPr txBox="1"/>
          <p:nvPr>
            <p:ph type="ctrTitle"/>
          </p:nvPr>
        </p:nvSpPr>
        <p:spPr>
          <a:xfrm>
            <a:off x="1589250" y="540650"/>
            <a:ext cx="596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3189" name="Google Shape;3189;p56"/>
          <p:cNvGrpSpPr/>
          <p:nvPr/>
        </p:nvGrpSpPr>
        <p:grpSpPr>
          <a:xfrm rot="-2165509">
            <a:off x="-499180" y="4305587"/>
            <a:ext cx="1152412" cy="874066"/>
            <a:chOff x="7425025" y="-24687"/>
            <a:chExt cx="1152375" cy="874038"/>
          </a:xfrm>
        </p:grpSpPr>
        <p:grpSp>
          <p:nvGrpSpPr>
            <p:cNvPr id="3190" name="Google Shape;3190;p56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3191" name="Google Shape;3191;p56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192" name="Google Shape;3192;p56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93" name="Google Shape;3193;p56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94" name="Google Shape;3194;p56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95" name="Google Shape;3195;p56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196" name="Google Shape;3196;p56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3197" name="Google Shape;3197;p56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198" name="Google Shape;3198;p56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99" name="Google Shape;3199;p56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00" name="Google Shape;3200;p56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01" name="Google Shape;3201;p56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202" name="Google Shape;3202;p56"/>
          <p:cNvGrpSpPr/>
          <p:nvPr/>
        </p:nvGrpSpPr>
        <p:grpSpPr>
          <a:xfrm rot="10468572">
            <a:off x="7605840" y="-523028"/>
            <a:ext cx="1253690" cy="1914221"/>
            <a:chOff x="2083125" y="752613"/>
            <a:chExt cx="1019250" cy="1556263"/>
          </a:xfrm>
        </p:grpSpPr>
        <p:grpSp>
          <p:nvGrpSpPr>
            <p:cNvPr id="3203" name="Google Shape;3203;p56"/>
            <p:cNvGrpSpPr/>
            <p:nvPr/>
          </p:nvGrpSpPr>
          <p:grpSpPr>
            <a:xfrm>
              <a:off x="2083125" y="752625"/>
              <a:ext cx="1019250" cy="1556250"/>
              <a:chOff x="2083125" y="752625"/>
              <a:chExt cx="1019250" cy="1556250"/>
            </a:xfrm>
          </p:grpSpPr>
          <p:sp>
            <p:nvSpPr>
              <p:cNvPr id="3204" name="Google Shape;3204;p56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205" name="Google Shape;3205;p56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06" name="Google Shape;3206;p56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07" name="Google Shape;3207;p56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08" name="Google Shape;3208;p56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09" name="Google Shape;3209;p56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10" name="Google Shape;3210;p56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11" name="Google Shape;3211;p56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212" name="Google Shape;3212;p56"/>
            <p:cNvGrpSpPr/>
            <p:nvPr/>
          </p:nvGrpSpPr>
          <p:grpSpPr>
            <a:xfrm>
              <a:off x="2083125" y="752613"/>
              <a:ext cx="1019250" cy="1556250"/>
              <a:chOff x="2083125" y="752625"/>
              <a:chExt cx="1019250" cy="1556250"/>
            </a:xfrm>
          </p:grpSpPr>
          <p:sp>
            <p:nvSpPr>
              <p:cNvPr id="3213" name="Google Shape;3213;p56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214" name="Google Shape;3214;p56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15" name="Google Shape;3215;p56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16" name="Google Shape;3216;p56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17" name="Google Shape;3217;p56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18" name="Google Shape;3218;p56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19" name="Google Shape;3219;p56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20" name="Google Shape;3220;p56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221" name="Google Shape;3221;p56"/>
          <p:cNvGrpSpPr/>
          <p:nvPr/>
        </p:nvGrpSpPr>
        <p:grpSpPr>
          <a:xfrm flipH="1" rot="8099666">
            <a:off x="-114795" y="470863"/>
            <a:ext cx="1110838" cy="790170"/>
            <a:chOff x="3536500" y="69738"/>
            <a:chExt cx="1525650" cy="1085238"/>
          </a:xfrm>
        </p:grpSpPr>
        <p:grpSp>
          <p:nvGrpSpPr>
            <p:cNvPr id="3222" name="Google Shape;3222;p56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3223" name="Google Shape;3223;p56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224" name="Google Shape;3224;p56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225" name="Google Shape;3225;p56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26" name="Google Shape;3226;p56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27" name="Google Shape;3227;p56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28" name="Google Shape;3228;p56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29" name="Google Shape;3229;p56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30" name="Google Shape;3230;p56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231" name="Google Shape;3231;p56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3232" name="Google Shape;3232;p56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233" name="Google Shape;3233;p56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234" name="Google Shape;3234;p56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35" name="Google Shape;3235;p56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36" name="Google Shape;3236;p56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37" name="Google Shape;3237;p56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38" name="Google Shape;3238;p56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39" name="Google Shape;3239;p56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240" name="Google Shape;3240;p56"/>
          <p:cNvGrpSpPr/>
          <p:nvPr/>
        </p:nvGrpSpPr>
        <p:grpSpPr>
          <a:xfrm flipH="1" rot="852224">
            <a:off x="8526870" y="3869296"/>
            <a:ext cx="1483424" cy="1405392"/>
            <a:chOff x="-187100" y="291025"/>
            <a:chExt cx="1882050" cy="1783050"/>
          </a:xfrm>
        </p:grpSpPr>
        <p:grpSp>
          <p:nvGrpSpPr>
            <p:cNvPr id="3241" name="Google Shape;3241;p56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3242" name="Google Shape;3242;p56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3243" name="Google Shape;3243;p56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44" name="Google Shape;3244;p56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45" name="Google Shape;3245;p56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46" name="Google Shape;3246;p56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47" name="Google Shape;3247;p56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48" name="Google Shape;3248;p56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249" name="Google Shape;3249;p56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3250" name="Google Shape;3250;p56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251" name="Google Shape;3251;p56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52" name="Google Shape;3252;p56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53" name="Google Shape;3253;p56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54" name="Google Shape;3254;p56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55" name="Google Shape;3255;p56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56" name="Google Shape;3256;p56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257" name="Google Shape;3257;p56"/>
          <p:cNvGrpSpPr/>
          <p:nvPr/>
        </p:nvGrpSpPr>
        <p:grpSpPr>
          <a:xfrm>
            <a:off x="359625" y="3034388"/>
            <a:ext cx="162000" cy="162013"/>
            <a:chOff x="5424775" y="4064488"/>
            <a:chExt cx="162000" cy="162013"/>
          </a:xfrm>
        </p:grpSpPr>
        <p:sp>
          <p:nvSpPr>
            <p:cNvPr id="3258" name="Google Shape;3258;p56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9" name="Google Shape;3259;p56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260" name="Google Shape;3260;p56"/>
          <p:cNvGrpSpPr/>
          <p:nvPr/>
        </p:nvGrpSpPr>
        <p:grpSpPr>
          <a:xfrm>
            <a:off x="5680475" y="107938"/>
            <a:ext cx="162000" cy="162013"/>
            <a:chOff x="5424775" y="4064488"/>
            <a:chExt cx="162000" cy="162013"/>
          </a:xfrm>
        </p:grpSpPr>
        <p:sp>
          <p:nvSpPr>
            <p:cNvPr id="3261" name="Google Shape;3261;p56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2" name="Google Shape;3262;p56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7">
  <p:cSld name="CUSTOM_40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263" name="Shape 3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4" name="Google Shape;3264;p57"/>
          <p:cNvSpPr txBox="1"/>
          <p:nvPr>
            <p:ph type="ctrTitle"/>
          </p:nvPr>
        </p:nvSpPr>
        <p:spPr>
          <a:xfrm>
            <a:off x="851625" y="540650"/>
            <a:ext cx="78000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3265" name="Google Shape;3265;p57"/>
          <p:cNvGrpSpPr/>
          <p:nvPr/>
        </p:nvGrpSpPr>
        <p:grpSpPr>
          <a:xfrm flipH="1">
            <a:off x="8713936" y="250538"/>
            <a:ext cx="162000" cy="162013"/>
            <a:chOff x="5424775" y="4064488"/>
            <a:chExt cx="162000" cy="162013"/>
          </a:xfrm>
        </p:grpSpPr>
        <p:sp>
          <p:nvSpPr>
            <p:cNvPr id="3266" name="Google Shape;3266;p57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7" name="Google Shape;3267;p57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268" name="Google Shape;3268;p57"/>
          <p:cNvGrpSpPr/>
          <p:nvPr/>
        </p:nvGrpSpPr>
        <p:grpSpPr>
          <a:xfrm flipH="1" rot="-4023794">
            <a:off x="8218757" y="4040768"/>
            <a:ext cx="1152331" cy="874004"/>
            <a:chOff x="7425025" y="-24687"/>
            <a:chExt cx="1152375" cy="874038"/>
          </a:xfrm>
        </p:grpSpPr>
        <p:grpSp>
          <p:nvGrpSpPr>
            <p:cNvPr id="3269" name="Google Shape;3269;p57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3270" name="Google Shape;3270;p57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271" name="Google Shape;3271;p57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72" name="Google Shape;3272;p57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73" name="Google Shape;3273;p57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74" name="Google Shape;3274;p57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275" name="Google Shape;3275;p57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3276" name="Google Shape;3276;p57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277" name="Google Shape;3277;p57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78" name="Google Shape;3278;p57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79" name="Google Shape;3279;p57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80" name="Google Shape;3280;p57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281" name="Google Shape;3281;p57"/>
          <p:cNvGrpSpPr/>
          <p:nvPr/>
        </p:nvGrpSpPr>
        <p:grpSpPr>
          <a:xfrm flipH="1" rot="9072617">
            <a:off x="-374587" y="28886"/>
            <a:ext cx="1525662" cy="1085246"/>
            <a:chOff x="3536500" y="69738"/>
            <a:chExt cx="1525650" cy="1085238"/>
          </a:xfrm>
        </p:grpSpPr>
        <p:grpSp>
          <p:nvGrpSpPr>
            <p:cNvPr id="3282" name="Google Shape;3282;p57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3283" name="Google Shape;3283;p57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284" name="Google Shape;3284;p57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285" name="Google Shape;3285;p57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86" name="Google Shape;3286;p57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87" name="Google Shape;3287;p57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88" name="Google Shape;3288;p57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89" name="Google Shape;3289;p57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90" name="Google Shape;3290;p57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291" name="Google Shape;3291;p57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3292" name="Google Shape;3292;p57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293" name="Google Shape;3293;p57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294" name="Google Shape;3294;p57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95" name="Google Shape;3295;p57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96" name="Google Shape;3296;p57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97" name="Google Shape;3297;p57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98" name="Google Shape;3298;p57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99" name="Google Shape;3299;p57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300" name="Google Shape;3300;p57"/>
          <p:cNvGrpSpPr/>
          <p:nvPr/>
        </p:nvGrpSpPr>
        <p:grpSpPr>
          <a:xfrm flipH="1">
            <a:off x="250248" y="3059059"/>
            <a:ext cx="477825" cy="2119625"/>
            <a:chOff x="7217125" y="3042925"/>
            <a:chExt cx="477825" cy="2119625"/>
          </a:xfrm>
        </p:grpSpPr>
        <p:grpSp>
          <p:nvGrpSpPr>
            <p:cNvPr id="3301" name="Google Shape;3301;p57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3302" name="Google Shape;3302;p57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3303" name="Google Shape;3303;p57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04" name="Google Shape;3304;p57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05" name="Google Shape;3305;p57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306" name="Google Shape;3306;p57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3307" name="Google Shape;3307;p57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308" name="Google Shape;3308;p57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09" name="Google Shape;3309;p57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10" name="Google Shape;3310;p57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8">
  <p:cSld name="CUSTOM_4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311" name="Shape 3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2" name="Google Shape;3312;p58"/>
          <p:cNvSpPr txBox="1"/>
          <p:nvPr>
            <p:ph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3313" name="Google Shape;3313;p58"/>
          <p:cNvGrpSpPr/>
          <p:nvPr/>
        </p:nvGrpSpPr>
        <p:grpSpPr>
          <a:xfrm rot="-4034716">
            <a:off x="-1152715" y="-145733"/>
            <a:ext cx="1882113" cy="1783110"/>
            <a:chOff x="-187100" y="291025"/>
            <a:chExt cx="1882050" cy="1783050"/>
          </a:xfrm>
        </p:grpSpPr>
        <p:grpSp>
          <p:nvGrpSpPr>
            <p:cNvPr id="3314" name="Google Shape;3314;p58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3315" name="Google Shape;3315;p58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3316" name="Google Shape;3316;p58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17" name="Google Shape;3317;p58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18" name="Google Shape;3318;p58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19" name="Google Shape;3319;p58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20" name="Google Shape;3320;p58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21" name="Google Shape;3321;p58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322" name="Google Shape;3322;p58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3323" name="Google Shape;3323;p58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324" name="Google Shape;3324;p58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25" name="Google Shape;3325;p58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26" name="Google Shape;3326;p58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27" name="Google Shape;3327;p58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28" name="Google Shape;3328;p58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29" name="Google Shape;3329;p58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330" name="Google Shape;3330;p58"/>
          <p:cNvGrpSpPr/>
          <p:nvPr/>
        </p:nvGrpSpPr>
        <p:grpSpPr>
          <a:xfrm rot="-3826677">
            <a:off x="7348237" y="-934002"/>
            <a:ext cx="1881921" cy="1963357"/>
            <a:chOff x="7044213" y="-108050"/>
            <a:chExt cx="2031588" cy="2119500"/>
          </a:xfrm>
        </p:grpSpPr>
        <p:sp>
          <p:nvSpPr>
            <p:cNvPr id="3331" name="Google Shape;3331;p58"/>
            <p:cNvSpPr/>
            <p:nvPr/>
          </p:nvSpPr>
          <p:spPr>
            <a:xfrm rot="10800000">
              <a:off x="7044213" y="1003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2" name="Google Shape;3332;p58"/>
            <p:cNvSpPr/>
            <p:nvPr/>
          </p:nvSpPr>
          <p:spPr>
            <a:xfrm rot="10800000">
              <a:off x="7132375" y="-69550"/>
              <a:ext cx="1912825" cy="1981700"/>
            </a:xfrm>
            <a:custGeom>
              <a:rect b="b" l="l" r="r" t="t"/>
              <a:pathLst>
                <a:path extrusionOk="0" h="79268" w="76513">
                  <a:moveTo>
                    <a:pt x="0" y="79268"/>
                  </a:moveTo>
                  <a:lnTo>
                    <a:pt x="75330" y="0"/>
                  </a:lnTo>
                  <a:lnTo>
                    <a:pt x="76513" y="68974"/>
                  </a:lnTo>
                  <a:lnTo>
                    <a:pt x="17786" y="60697"/>
                  </a:lnTo>
                </a:path>
              </a:pathLst>
            </a:custGeom>
            <a:noFill/>
            <a:ln cap="flat" cmpd="sng" w="2857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</p:sp>
        <p:sp>
          <p:nvSpPr>
            <p:cNvPr id="3333" name="Google Shape;3333;p58"/>
            <p:cNvSpPr/>
            <p:nvPr/>
          </p:nvSpPr>
          <p:spPr>
            <a:xfrm rot="10800000">
              <a:off x="7044213" y="17951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4" name="Google Shape;3334;p58"/>
            <p:cNvSpPr/>
            <p:nvPr/>
          </p:nvSpPr>
          <p:spPr>
            <a:xfrm rot="10800000">
              <a:off x="8468038" y="2826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5" name="Google Shape;3335;p58"/>
            <p:cNvSpPr/>
            <p:nvPr/>
          </p:nvSpPr>
          <p:spPr>
            <a:xfrm rot="10800000">
              <a:off x="7132375" y="-108050"/>
              <a:ext cx="1943425" cy="2020200"/>
            </a:xfrm>
            <a:custGeom>
              <a:rect b="b" l="l" r="r" t="t"/>
              <a:pathLst>
                <a:path extrusionOk="0" h="80808" w="77737">
                  <a:moveTo>
                    <a:pt x="0" y="80808"/>
                  </a:moveTo>
                  <a:lnTo>
                    <a:pt x="76554" y="0"/>
                  </a:lnTo>
                  <a:lnTo>
                    <a:pt x="77737" y="68974"/>
                  </a:lnTo>
                  <a:lnTo>
                    <a:pt x="19010" y="60697"/>
                  </a:lnTo>
                </a:path>
              </a:pathLst>
            </a:custGeom>
            <a:noFill/>
            <a:ln cap="flat" cmpd="sng" w="2857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3336" name="Google Shape;3336;p58"/>
            <p:cNvSpPr/>
            <p:nvPr/>
          </p:nvSpPr>
          <p:spPr>
            <a:xfrm rot="10800000">
              <a:off x="7044213" y="1003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7" name="Google Shape;3337;p58"/>
            <p:cNvSpPr/>
            <p:nvPr/>
          </p:nvSpPr>
          <p:spPr>
            <a:xfrm rot="10800000">
              <a:off x="8468038" y="2826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338" name="Google Shape;3338;p58"/>
          <p:cNvGrpSpPr/>
          <p:nvPr/>
        </p:nvGrpSpPr>
        <p:grpSpPr>
          <a:xfrm rot="-5845410">
            <a:off x="7951742" y="3650154"/>
            <a:ext cx="477816" cy="2119586"/>
            <a:chOff x="7217125" y="3042925"/>
            <a:chExt cx="477825" cy="2119625"/>
          </a:xfrm>
        </p:grpSpPr>
        <p:grpSp>
          <p:nvGrpSpPr>
            <p:cNvPr id="3339" name="Google Shape;3339;p58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3340" name="Google Shape;3340;p58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3341" name="Google Shape;3341;p58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42" name="Google Shape;3342;p58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43" name="Google Shape;3343;p58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344" name="Google Shape;3344;p58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3345" name="Google Shape;3345;p58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346" name="Google Shape;3346;p58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47" name="Google Shape;3347;p58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48" name="Google Shape;3348;p58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349" name="Google Shape;3349;p58"/>
          <p:cNvGrpSpPr/>
          <p:nvPr/>
        </p:nvGrpSpPr>
        <p:grpSpPr>
          <a:xfrm rot="7440570">
            <a:off x="-954382" y="4046556"/>
            <a:ext cx="2295151" cy="2845933"/>
            <a:chOff x="6065825" y="2251050"/>
            <a:chExt cx="2295275" cy="2846088"/>
          </a:xfrm>
        </p:grpSpPr>
        <p:grpSp>
          <p:nvGrpSpPr>
            <p:cNvPr id="3350" name="Google Shape;3350;p58"/>
            <p:cNvGrpSpPr/>
            <p:nvPr/>
          </p:nvGrpSpPr>
          <p:grpSpPr>
            <a:xfrm>
              <a:off x="6065825" y="2251063"/>
              <a:ext cx="2295275" cy="2846075"/>
              <a:chOff x="1673050" y="1809050"/>
              <a:chExt cx="2295275" cy="2846075"/>
            </a:xfrm>
          </p:grpSpPr>
          <p:sp>
            <p:nvSpPr>
              <p:cNvPr id="3351" name="Google Shape;3351;p58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352" name="Google Shape;3352;p58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353" name="Google Shape;3353;p58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54" name="Google Shape;3354;p58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55" name="Google Shape;3355;p58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56" name="Google Shape;3356;p58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57" name="Google Shape;3357;p58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58" name="Google Shape;3358;p58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59" name="Google Shape;3359;p58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60" name="Google Shape;3360;p58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61" name="Google Shape;3361;p58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62" name="Google Shape;3362;p58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63" name="Google Shape;3363;p58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64" name="Google Shape;3364;p58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365" name="Google Shape;3365;p58"/>
            <p:cNvGrpSpPr/>
            <p:nvPr/>
          </p:nvGrpSpPr>
          <p:grpSpPr>
            <a:xfrm>
              <a:off x="6065825" y="2251050"/>
              <a:ext cx="2295275" cy="2846075"/>
              <a:chOff x="1673050" y="1809050"/>
              <a:chExt cx="2295275" cy="2846075"/>
            </a:xfrm>
          </p:grpSpPr>
          <p:sp>
            <p:nvSpPr>
              <p:cNvPr id="3366" name="Google Shape;3366;p58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367" name="Google Shape;3367;p58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368" name="Google Shape;3368;p58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69" name="Google Shape;3369;p58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70" name="Google Shape;3370;p58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71" name="Google Shape;3371;p58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72" name="Google Shape;3372;p58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73" name="Google Shape;3373;p58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74" name="Google Shape;3374;p58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75" name="Google Shape;3375;p58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76" name="Google Shape;3376;p58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77" name="Google Shape;3377;p58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78" name="Google Shape;3378;p58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79" name="Google Shape;3379;p58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9">
  <p:cSld name="CUSTOM_4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380" name="Shape 3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1" name="Google Shape;3381;p59"/>
          <p:cNvSpPr txBox="1"/>
          <p:nvPr>
            <p:ph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3382" name="Google Shape;3382;p59"/>
          <p:cNvGrpSpPr/>
          <p:nvPr/>
        </p:nvGrpSpPr>
        <p:grpSpPr>
          <a:xfrm flipH="1">
            <a:off x="8713936" y="250538"/>
            <a:ext cx="162000" cy="162013"/>
            <a:chOff x="5424775" y="4064488"/>
            <a:chExt cx="162000" cy="162013"/>
          </a:xfrm>
        </p:grpSpPr>
        <p:sp>
          <p:nvSpPr>
            <p:cNvPr id="3383" name="Google Shape;3383;p59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4" name="Google Shape;3384;p59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385" name="Google Shape;3385;p59"/>
          <p:cNvGrpSpPr/>
          <p:nvPr/>
        </p:nvGrpSpPr>
        <p:grpSpPr>
          <a:xfrm flipH="1" rot="-4023794">
            <a:off x="8218757" y="4040768"/>
            <a:ext cx="1152331" cy="874004"/>
            <a:chOff x="7425025" y="-24687"/>
            <a:chExt cx="1152375" cy="874038"/>
          </a:xfrm>
        </p:grpSpPr>
        <p:grpSp>
          <p:nvGrpSpPr>
            <p:cNvPr id="3386" name="Google Shape;3386;p59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3387" name="Google Shape;3387;p59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388" name="Google Shape;3388;p59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89" name="Google Shape;3389;p59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90" name="Google Shape;3390;p59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91" name="Google Shape;3391;p59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392" name="Google Shape;3392;p59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3393" name="Google Shape;3393;p59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394" name="Google Shape;3394;p59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95" name="Google Shape;3395;p59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96" name="Google Shape;3396;p59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97" name="Google Shape;3397;p59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398" name="Google Shape;3398;p59"/>
          <p:cNvGrpSpPr/>
          <p:nvPr/>
        </p:nvGrpSpPr>
        <p:grpSpPr>
          <a:xfrm flipH="1" rot="9072617">
            <a:off x="-374587" y="28886"/>
            <a:ext cx="1525662" cy="1085246"/>
            <a:chOff x="3536500" y="69738"/>
            <a:chExt cx="1525650" cy="1085238"/>
          </a:xfrm>
        </p:grpSpPr>
        <p:grpSp>
          <p:nvGrpSpPr>
            <p:cNvPr id="3399" name="Google Shape;3399;p59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3400" name="Google Shape;3400;p59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401" name="Google Shape;3401;p59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402" name="Google Shape;3402;p59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03" name="Google Shape;3403;p59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04" name="Google Shape;3404;p59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05" name="Google Shape;3405;p59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06" name="Google Shape;3406;p59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07" name="Google Shape;3407;p59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408" name="Google Shape;3408;p59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3409" name="Google Shape;3409;p59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410" name="Google Shape;3410;p59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411" name="Google Shape;3411;p59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12" name="Google Shape;3412;p59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13" name="Google Shape;3413;p59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14" name="Google Shape;3414;p59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15" name="Google Shape;3415;p59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16" name="Google Shape;3416;p59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417" name="Google Shape;3417;p59"/>
          <p:cNvGrpSpPr/>
          <p:nvPr/>
        </p:nvGrpSpPr>
        <p:grpSpPr>
          <a:xfrm flipH="1">
            <a:off x="250248" y="3059059"/>
            <a:ext cx="477825" cy="2119625"/>
            <a:chOff x="7217125" y="3042925"/>
            <a:chExt cx="477825" cy="2119625"/>
          </a:xfrm>
        </p:grpSpPr>
        <p:grpSp>
          <p:nvGrpSpPr>
            <p:cNvPr id="3418" name="Google Shape;3418;p59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3419" name="Google Shape;3419;p59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3420" name="Google Shape;3420;p59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21" name="Google Shape;3421;p59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22" name="Google Shape;3422;p59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423" name="Google Shape;3423;p59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3424" name="Google Shape;3424;p59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425" name="Google Shape;3425;p59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26" name="Google Shape;3426;p59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27" name="Google Shape;3427;p59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20">
  <p:cSld name="CUSTOM_4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428" name="Shape 3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9" name="Google Shape;3429;p60"/>
          <p:cNvSpPr txBox="1"/>
          <p:nvPr>
            <p:ph type="ctrTitle"/>
          </p:nvPr>
        </p:nvSpPr>
        <p:spPr>
          <a:xfrm>
            <a:off x="851625" y="540650"/>
            <a:ext cx="7525500" cy="573300"/>
          </a:xfrm>
          <a:prstGeom prst="rect">
            <a:avLst/>
          </a:prstGeom>
          <a:effectLst>
            <a:outerShdw blurRad="28575" rotWithShape="0" algn="bl" dir="9480000" dist="28575">
              <a:srgbClr val="000000">
                <a:alpha val="74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500">
                <a:solidFill>
                  <a:schemeClr val="lt2"/>
                </a:solidFill>
              </a:defRPr>
            </a:lvl9pPr>
          </a:lstStyle>
          <a:p/>
        </p:txBody>
      </p:sp>
      <p:grpSp>
        <p:nvGrpSpPr>
          <p:cNvPr id="3430" name="Google Shape;3430;p60"/>
          <p:cNvGrpSpPr/>
          <p:nvPr/>
        </p:nvGrpSpPr>
        <p:grpSpPr>
          <a:xfrm flipH="1" rot="2165509">
            <a:off x="-413705" y="-173463"/>
            <a:ext cx="1152412" cy="874066"/>
            <a:chOff x="7425025" y="-24687"/>
            <a:chExt cx="1152375" cy="874038"/>
          </a:xfrm>
        </p:grpSpPr>
        <p:grpSp>
          <p:nvGrpSpPr>
            <p:cNvPr id="3431" name="Google Shape;3431;p60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3432" name="Google Shape;3432;p60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433" name="Google Shape;3433;p60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34" name="Google Shape;3434;p60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35" name="Google Shape;3435;p60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36" name="Google Shape;3436;p60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437" name="Google Shape;3437;p60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3438" name="Google Shape;3438;p60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439" name="Google Shape;3439;p60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40" name="Google Shape;3440;p60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41" name="Google Shape;3441;p60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42" name="Google Shape;3442;p60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443" name="Google Shape;3443;p60"/>
          <p:cNvGrpSpPr/>
          <p:nvPr/>
        </p:nvGrpSpPr>
        <p:grpSpPr>
          <a:xfrm flipH="1" rot="-7088778">
            <a:off x="7686791" y="-115248"/>
            <a:ext cx="1019197" cy="1556181"/>
            <a:chOff x="2083125" y="752613"/>
            <a:chExt cx="1019250" cy="1556263"/>
          </a:xfrm>
        </p:grpSpPr>
        <p:grpSp>
          <p:nvGrpSpPr>
            <p:cNvPr id="3444" name="Google Shape;3444;p60"/>
            <p:cNvGrpSpPr/>
            <p:nvPr/>
          </p:nvGrpSpPr>
          <p:grpSpPr>
            <a:xfrm>
              <a:off x="2083125" y="752625"/>
              <a:ext cx="1019250" cy="1556250"/>
              <a:chOff x="2083125" y="752625"/>
              <a:chExt cx="1019250" cy="1556250"/>
            </a:xfrm>
          </p:grpSpPr>
          <p:sp>
            <p:nvSpPr>
              <p:cNvPr id="3445" name="Google Shape;3445;p60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446" name="Google Shape;3446;p60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47" name="Google Shape;3447;p60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48" name="Google Shape;3448;p60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49" name="Google Shape;3449;p60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50" name="Google Shape;3450;p60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51" name="Google Shape;3451;p60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52" name="Google Shape;3452;p60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453" name="Google Shape;3453;p60"/>
            <p:cNvGrpSpPr/>
            <p:nvPr/>
          </p:nvGrpSpPr>
          <p:grpSpPr>
            <a:xfrm>
              <a:off x="2083125" y="752613"/>
              <a:ext cx="1019250" cy="1556250"/>
              <a:chOff x="2083125" y="752625"/>
              <a:chExt cx="1019250" cy="1556250"/>
            </a:xfrm>
          </p:grpSpPr>
          <p:sp>
            <p:nvSpPr>
              <p:cNvPr id="3454" name="Google Shape;3454;p60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455" name="Google Shape;3455;p60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56" name="Google Shape;3456;p60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57" name="Google Shape;3457;p60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58" name="Google Shape;3458;p60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59" name="Google Shape;3459;p60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60" name="Google Shape;3460;p60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61" name="Google Shape;3461;p60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462" name="Google Shape;3462;p60"/>
          <p:cNvGrpSpPr/>
          <p:nvPr/>
        </p:nvGrpSpPr>
        <p:grpSpPr>
          <a:xfrm flipH="1" rot="4789365">
            <a:off x="-298932" y="4095901"/>
            <a:ext cx="1525703" cy="1085275"/>
            <a:chOff x="3536500" y="69738"/>
            <a:chExt cx="1525650" cy="1085238"/>
          </a:xfrm>
        </p:grpSpPr>
        <p:grpSp>
          <p:nvGrpSpPr>
            <p:cNvPr id="3463" name="Google Shape;3463;p60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3464" name="Google Shape;3464;p60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465" name="Google Shape;3465;p60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466" name="Google Shape;3466;p60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67" name="Google Shape;3467;p60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68" name="Google Shape;3468;p60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69" name="Google Shape;3469;p60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70" name="Google Shape;3470;p60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71" name="Google Shape;3471;p60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472" name="Google Shape;3472;p60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3473" name="Google Shape;3473;p60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474" name="Google Shape;3474;p60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475" name="Google Shape;3475;p60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76" name="Google Shape;3476;p60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77" name="Google Shape;3477;p60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78" name="Google Shape;3478;p60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79" name="Google Shape;3479;p60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80" name="Google Shape;3480;p60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481" name="Google Shape;3481;p60"/>
          <p:cNvGrpSpPr/>
          <p:nvPr/>
        </p:nvGrpSpPr>
        <p:grpSpPr>
          <a:xfrm flipH="1" rot="852224">
            <a:off x="7719796" y="4432646"/>
            <a:ext cx="1483424" cy="1405392"/>
            <a:chOff x="-187100" y="291025"/>
            <a:chExt cx="1882050" cy="1783050"/>
          </a:xfrm>
        </p:grpSpPr>
        <p:grpSp>
          <p:nvGrpSpPr>
            <p:cNvPr id="3482" name="Google Shape;3482;p60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3483" name="Google Shape;3483;p60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3484" name="Google Shape;3484;p60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85" name="Google Shape;3485;p60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86" name="Google Shape;3486;p60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87" name="Google Shape;3487;p60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88" name="Google Shape;3488;p60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89" name="Google Shape;3489;p60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490" name="Google Shape;3490;p60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3491" name="Google Shape;3491;p60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492" name="Google Shape;3492;p60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93" name="Google Shape;3493;p60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94" name="Google Shape;3494;p60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95" name="Google Shape;3495;p60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96" name="Google Shape;3496;p60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97" name="Google Shape;3497;p60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498" name="Google Shape;3498;p60"/>
          <p:cNvGrpSpPr/>
          <p:nvPr/>
        </p:nvGrpSpPr>
        <p:grpSpPr>
          <a:xfrm flipH="1">
            <a:off x="4491002" y="127613"/>
            <a:ext cx="162000" cy="162013"/>
            <a:chOff x="5424775" y="4064488"/>
            <a:chExt cx="162000" cy="162013"/>
          </a:xfrm>
        </p:grpSpPr>
        <p:sp>
          <p:nvSpPr>
            <p:cNvPr id="3499" name="Google Shape;3499;p60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00" name="Google Shape;3500;p60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2">
  <p:cSld name="CUSTOM_44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501" name="Shape 3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02" name="Google Shape;3502;p61"/>
          <p:cNvGrpSpPr/>
          <p:nvPr/>
        </p:nvGrpSpPr>
        <p:grpSpPr>
          <a:xfrm flipH="1" rot="-7088778">
            <a:off x="7686791" y="-115248"/>
            <a:ext cx="1019197" cy="1556181"/>
            <a:chOff x="2083125" y="752613"/>
            <a:chExt cx="1019250" cy="1556263"/>
          </a:xfrm>
        </p:grpSpPr>
        <p:grpSp>
          <p:nvGrpSpPr>
            <p:cNvPr id="3503" name="Google Shape;3503;p61"/>
            <p:cNvGrpSpPr/>
            <p:nvPr/>
          </p:nvGrpSpPr>
          <p:grpSpPr>
            <a:xfrm>
              <a:off x="2083125" y="752625"/>
              <a:ext cx="1019250" cy="1556250"/>
              <a:chOff x="2083125" y="752625"/>
              <a:chExt cx="1019250" cy="1556250"/>
            </a:xfrm>
          </p:grpSpPr>
          <p:sp>
            <p:nvSpPr>
              <p:cNvPr id="3504" name="Google Shape;3504;p61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505" name="Google Shape;3505;p61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06" name="Google Shape;3506;p61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07" name="Google Shape;3507;p61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08" name="Google Shape;3508;p61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09" name="Google Shape;3509;p61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10" name="Google Shape;3510;p61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11" name="Google Shape;3511;p61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512" name="Google Shape;3512;p61"/>
            <p:cNvGrpSpPr/>
            <p:nvPr/>
          </p:nvGrpSpPr>
          <p:grpSpPr>
            <a:xfrm>
              <a:off x="2083125" y="752613"/>
              <a:ext cx="1019250" cy="1556250"/>
              <a:chOff x="2083125" y="752625"/>
              <a:chExt cx="1019250" cy="1556250"/>
            </a:xfrm>
          </p:grpSpPr>
          <p:sp>
            <p:nvSpPr>
              <p:cNvPr id="3513" name="Google Shape;3513;p61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514" name="Google Shape;3514;p61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15" name="Google Shape;3515;p61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16" name="Google Shape;3516;p61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17" name="Google Shape;3517;p61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18" name="Google Shape;3518;p61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19" name="Google Shape;3519;p61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20" name="Google Shape;3520;p61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521" name="Google Shape;3521;p61"/>
          <p:cNvGrpSpPr/>
          <p:nvPr/>
        </p:nvGrpSpPr>
        <p:grpSpPr>
          <a:xfrm flipH="1" rot="4789365">
            <a:off x="-298932" y="4095901"/>
            <a:ext cx="1525703" cy="1085275"/>
            <a:chOff x="3536500" y="69738"/>
            <a:chExt cx="1525650" cy="1085238"/>
          </a:xfrm>
        </p:grpSpPr>
        <p:grpSp>
          <p:nvGrpSpPr>
            <p:cNvPr id="3522" name="Google Shape;3522;p61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3523" name="Google Shape;3523;p61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524" name="Google Shape;3524;p61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525" name="Google Shape;3525;p61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26" name="Google Shape;3526;p61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27" name="Google Shape;3527;p61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28" name="Google Shape;3528;p61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29" name="Google Shape;3529;p61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30" name="Google Shape;3530;p61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531" name="Google Shape;3531;p61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3532" name="Google Shape;3532;p61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533" name="Google Shape;3533;p61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534" name="Google Shape;3534;p61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35" name="Google Shape;3535;p61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36" name="Google Shape;3536;p61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37" name="Google Shape;3537;p61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38" name="Google Shape;3538;p61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39" name="Google Shape;3539;p61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540" name="Google Shape;3540;p61"/>
          <p:cNvGrpSpPr/>
          <p:nvPr/>
        </p:nvGrpSpPr>
        <p:grpSpPr>
          <a:xfrm flipH="1" rot="852224">
            <a:off x="7719796" y="4432646"/>
            <a:ext cx="1483424" cy="1405392"/>
            <a:chOff x="-187100" y="291025"/>
            <a:chExt cx="1882050" cy="1783050"/>
          </a:xfrm>
        </p:grpSpPr>
        <p:grpSp>
          <p:nvGrpSpPr>
            <p:cNvPr id="3541" name="Google Shape;3541;p61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3542" name="Google Shape;3542;p61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3543" name="Google Shape;3543;p61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44" name="Google Shape;3544;p61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45" name="Google Shape;3545;p61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46" name="Google Shape;3546;p61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47" name="Google Shape;3547;p61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48" name="Google Shape;3548;p61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549" name="Google Shape;3549;p61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3550" name="Google Shape;3550;p61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551" name="Google Shape;3551;p61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52" name="Google Shape;3552;p61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53" name="Google Shape;3553;p61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54" name="Google Shape;3554;p61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55" name="Google Shape;3555;p61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56" name="Google Shape;3556;p61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557" name="Google Shape;3557;p61"/>
          <p:cNvGrpSpPr/>
          <p:nvPr/>
        </p:nvGrpSpPr>
        <p:grpSpPr>
          <a:xfrm flipH="1">
            <a:off x="4491002" y="127613"/>
            <a:ext cx="162000" cy="162013"/>
            <a:chOff x="5424775" y="4064488"/>
            <a:chExt cx="162000" cy="162013"/>
          </a:xfrm>
        </p:grpSpPr>
        <p:sp>
          <p:nvSpPr>
            <p:cNvPr id="3558" name="Google Shape;3558;p61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59" name="Google Shape;3559;p61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560" name="Google Shape;3560;p61"/>
          <p:cNvSpPr txBox="1"/>
          <p:nvPr>
            <p:ph type="ctrTitle"/>
          </p:nvPr>
        </p:nvSpPr>
        <p:spPr>
          <a:xfrm>
            <a:off x="794600" y="2291750"/>
            <a:ext cx="2510700" cy="5160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3561" name="Google Shape;3561;p61"/>
          <p:cNvSpPr txBox="1"/>
          <p:nvPr>
            <p:ph idx="1" type="subTitle"/>
          </p:nvPr>
        </p:nvSpPr>
        <p:spPr>
          <a:xfrm>
            <a:off x="794600" y="2769550"/>
            <a:ext cx="2001300" cy="7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"/>
              <a:buNone/>
              <a:defRPr sz="14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"/>
              <a:buNone/>
              <a:defRPr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"/>
              <a:buNone/>
              <a:defRPr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"/>
              <a:buNone/>
              <a:defRPr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"/>
              <a:buNone/>
              <a:defRPr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"/>
              <a:buNone/>
              <a:defRPr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"/>
              <a:buNone/>
              <a:defRPr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"/>
              <a:buNone/>
              <a:defRPr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"/>
              <a:buNone/>
              <a:defRPr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grpSp>
        <p:nvGrpSpPr>
          <p:cNvPr id="3562" name="Google Shape;3562;p61"/>
          <p:cNvGrpSpPr/>
          <p:nvPr/>
        </p:nvGrpSpPr>
        <p:grpSpPr>
          <a:xfrm>
            <a:off x="-777650" y="-550791"/>
            <a:ext cx="3901750" cy="2137666"/>
            <a:chOff x="5103300" y="-193866"/>
            <a:chExt cx="3901750" cy="2137666"/>
          </a:xfrm>
        </p:grpSpPr>
        <p:grpSp>
          <p:nvGrpSpPr>
            <p:cNvPr id="3563" name="Google Shape;3563;p61"/>
            <p:cNvGrpSpPr/>
            <p:nvPr/>
          </p:nvGrpSpPr>
          <p:grpSpPr>
            <a:xfrm>
              <a:off x="5103300" y="-193866"/>
              <a:ext cx="3901750" cy="2137666"/>
              <a:chOff x="5103300" y="-193866"/>
              <a:chExt cx="3901750" cy="2137666"/>
            </a:xfrm>
          </p:grpSpPr>
          <p:grpSp>
            <p:nvGrpSpPr>
              <p:cNvPr id="3564" name="Google Shape;3564;p61"/>
              <p:cNvGrpSpPr/>
              <p:nvPr/>
            </p:nvGrpSpPr>
            <p:grpSpPr>
              <a:xfrm>
                <a:off x="5103300" y="-193866"/>
                <a:ext cx="3832975" cy="2026966"/>
                <a:chOff x="5103300" y="-193866"/>
                <a:chExt cx="3832975" cy="2026966"/>
              </a:xfrm>
            </p:grpSpPr>
            <p:sp>
              <p:nvSpPr>
                <p:cNvPr id="3565" name="Google Shape;3565;p61"/>
                <p:cNvSpPr/>
                <p:nvPr/>
              </p:nvSpPr>
              <p:spPr>
                <a:xfrm>
                  <a:off x="5103300" y="-39050"/>
                  <a:ext cx="3832975" cy="1872150"/>
                </a:xfrm>
                <a:custGeom>
                  <a:rect b="b" l="l" r="r" t="t"/>
                  <a:pathLst>
                    <a:path extrusionOk="0" h="74886" w="153319">
                      <a:moveTo>
                        <a:pt x="0" y="0"/>
                      </a:moveTo>
                      <a:lnTo>
                        <a:pt x="14977" y="11232"/>
                      </a:lnTo>
                      <a:lnTo>
                        <a:pt x="96366" y="47887"/>
                      </a:lnTo>
                      <a:lnTo>
                        <a:pt x="109964" y="63062"/>
                      </a:lnTo>
                      <a:lnTo>
                        <a:pt x="126321" y="74886"/>
                      </a:lnTo>
                      <a:lnTo>
                        <a:pt x="153319" y="72915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3566" name="Google Shape;3566;p61"/>
                <p:cNvSpPr/>
                <p:nvPr/>
              </p:nvSpPr>
              <p:spPr>
                <a:xfrm>
                  <a:off x="5926050" y="-67150"/>
                  <a:ext cx="1689875" cy="793200"/>
                </a:xfrm>
                <a:custGeom>
                  <a:rect b="b" l="l" r="r" t="t"/>
                  <a:pathLst>
                    <a:path extrusionOk="0" h="31728" w="67595">
                      <a:moveTo>
                        <a:pt x="0" y="0"/>
                      </a:moveTo>
                      <a:lnTo>
                        <a:pt x="38429" y="14189"/>
                      </a:lnTo>
                      <a:lnTo>
                        <a:pt x="67595" y="31728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3567" name="Google Shape;3567;p61"/>
                <p:cNvSpPr/>
                <p:nvPr/>
              </p:nvSpPr>
              <p:spPr>
                <a:xfrm>
                  <a:off x="7512450" y="-69575"/>
                  <a:ext cx="743950" cy="1221825"/>
                </a:xfrm>
                <a:custGeom>
                  <a:rect b="b" l="l" r="r" t="t"/>
                  <a:pathLst>
                    <a:path extrusionOk="0" h="48873" w="29758">
                      <a:moveTo>
                        <a:pt x="0" y="48873"/>
                      </a:moveTo>
                      <a:lnTo>
                        <a:pt x="3745" y="31728"/>
                      </a:lnTo>
                      <a:lnTo>
                        <a:pt x="29758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3568" name="Google Shape;3568;p61"/>
                <p:cNvSpPr/>
                <p:nvPr/>
              </p:nvSpPr>
              <p:spPr>
                <a:xfrm rot="843425">
                  <a:off x="7812999" y="-167612"/>
                  <a:ext cx="261137" cy="364592"/>
                </a:xfrm>
                <a:custGeom>
                  <a:rect b="b" l="l" r="r" t="t"/>
                  <a:pathLst>
                    <a:path extrusionOk="0" h="14583" w="10445">
                      <a:moveTo>
                        <a:pt x="0" y="0"/>
                      </a:moveTo>
                      <a:lnTo>
                        <a:pt x="10445" y="1458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</p:grpSp>
          <p:sp>
            <p:nvSpPr>
              <p:cNvPr id="3569" name="Google Shape;3569;p61"/>
              <p:cNvSpPr/>
              <p:nvPr/>
            </p:nvSpPr>
            <p:spPr>
              <a:xfrm>
                <a:off x="8788750" y="16930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70" name="Google Shape;3570;p61"/>
              <p:cNvSpPr/>
              <p:nvPr/>
            </p:nvSpPr>
            <p:spPr>
              <a:xfrm>
                <a:off x="8172900" y="17275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71" name="Google Shape;3571;p61"/>
              <p:cNvSpPr/>
              <p:nvPr/>
            </p:nvSpPr>
            <p:spPr>
              <a:xfrm>
                <a:off x="7897025" y="967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72" name="Google Shape;3572;p61"/>
              <p:cNvSpPr/>
              <p:nvPr/>
            </p:nvSpPr>
            <p:spPr>
              <a:xfrm>
                <a:off x="6758950" y="1903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73" name="Google Shape;3573;p61"/>
              <p:cNvSpPr/>
              <p:nvPr/>
            </p:nvSpPr>
            <p:spPr>
              <a:xfrm>
                <a:off x="7808150" y="14785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74" name="Google Shape;3574;p61"/>
              <p:cNvSpPr/>
              <p:nvPr/>
            </p:nvSpPr>
            <p:spPr>
              <a:xfrm>
                <a:off x="7419125" y="1087025"/>
                <a:ext cx="182100" cy="182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75" name="Google Shape;3575;p61"/>
              <p:cNvSpPr/>
              <p:nvPr/>
            </p:nvSpPr>
            <p:spPr>
              <a:xfrm>
                <a:off x="7551950" y="65580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76" name="Google Shape;3576;p61"/>
              <p:cNvSpPr/>
              <p:nvPr/>
            </p:nvSpPr>
            <p:spPr>
              <a:xfrm>
                <a:off x="6473000" y="6508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77" name="Google Shape;3577;p61"/>
              <p:cNvSpPr/>
              <p:nvPr/>
            </p:nvSpPr>
            <p:spPr>
              <a:xfrm>
                <a:off x="5418675" y="163125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78" name="Google Shape;3578;p61"/>
              <p:cNvSpPr/>
              <p:nvPr/>
            </p:nvSpPr>
            <p:spPr>
              <a:xfrm rot="283934">
                <a:off x="6596289" y="-122138"/>
                <a:ext cx="261127" cy="364578"/>
              </a:xfrm>
              <a:custGeom>
                <a:rect b="b" l="l" r="r" t="t"/>
                <a:pathLst>
                  <a:path extrusionOk="0" h="14583" w="10445">
                    <a:moveTo>
                      <a:pt x="0" y="0"/>
                    </a:moveTo>
                    <a:lnTo>
                      <a:pt x="10445" y="1458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</p:grpSp>
        <p:grpSp>
          <p:nvGrpSpPr>
            <p:cNvPr id="3579" name="Google Shape;3579;p61"/>
            <p:cNvGrpSpPr/>
            <p:nvPr/>
          </p:nvGrpSpPr>
          <p:grpSpPr>
            <a:xfrm>
              <a:off x="5103300" y="-193866"/>
              <a:ext cx="3901750" cy="2137666"/>
              <a:chOff x="5103300" y="-193866"/>
              <a:chExt cx="3901750" cy="2137666"/>
            </a:xfrm>
          </p:grpSpPr>
          <p:grpSp>
            <p:nvGrpSpPr>
              <p:cNvPr id="3580" name="Google Shape;3580;p61"/>
              <p:cNvGrpSpPr/>
              <p:nvPr/>
            </p:nvGrpSpPr>
            <p:grpSpPr>
              <a:xfrm>
                <a:off x="5103300" y="-193866"/>
                <a:ext cx="3832975" cy="2026966"/>
                <a:chOff x="5103300" y="-193866"/>
                <a:chExt cx="3832975" cy="2026966"/>
              </a:xfrm>
            </p:grpSpPr>
            <p:sp>
              <p:nvSpPr>
                <p:cNvPr id="3581" name="Google Shape;3581;p61"/>
                <p:cNvSpPr/>
                <p:nvPr/>
              </p:nvSpPr>
              <p:spPr>
                <a:xfrm>
                  <a:off x="5103300" y="-39050"/>
                  <a:ext cx="3832975" cy="1872150"/>
                </a:xfrm>
                <a:custGeom>
                  <a:rect b="b" l="l" r="r" t="t"/>
                  <a:pathLst>
                    <a:path extrusionOk="0" h="74886" w="153319">
                      <a:moveTo>
                        <a:pt x="0" y="0"/>
                      </a:moveTo>
                      <a:lnTo>
                        <a:pt x="14977" y="11232"/>
                      </a:lnTo>
                      <a:lnTo>
                        <a:pt x="96366" y="47887"/>
                      </a:lnTo>
                      <a:lnTo>
                        <a:pt x="109964" y="63062"/>
                      </a:lnTo>
                      <a:lnTo>
                        <a:pt x="126321" y="74886"/>
                      </a:lnTo>
                      <a:lnTo>
                        <a:pt x="153319" y="72915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3582" name="Google Shape;3582;p61"/>
                <p:cNvSpPr/>
                <p:nvPr/>
              </p:nvSpPr>
              <p:spPr>
                <a:xfrm>
                  <a:off x="5926050" y="-67150"/>
                  <a:ext cx="1689875" cy="793200"/>
                </a:xfrm>
                <a:custGeom>
                  <a:rect b="b" l="l" r="r" t="t"/>
                  <a:pathLst>
                    <a:path extrusionOk="0" h="31728" w="67595">
                      <a:moveTo>
                        <a:pt x="0" y="0"/>
                      </a:moveTo>
                      <a:lnTo>
                        <a:pt x="38429" y="14189"/>
                      </a:lnTo>
                      <a:lnTo>
                        <a:pt x="67595" y="31728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3583" name="Google Shape;3583;p61"/>
                <p:cNvSpPr/>
                <p:nvPr/>
              </p:nvSpPr>
              <p:spPr>
                <a:xfrm>
                  <a:off x="7512450" y="-69575"/>
                  <a:ext cx="743950" cy="1221825"/>
                </a:xfrm>
                <a:custGeom>
                  <a:rect b="b" l="l" r="r" t="t"/>
                  <a:pathLst>
                    <a:path extrusionOk="0" h="48873" w="29758">
                      <a:moveTo>
                        <a:pt x="0" y="48873"/>
                      </a:moveTo>
                      <a:lnTo>
                        <a:pt x="3745" y="31728"/>
                      </a:lnTo>
                      <a:lnTo>
                        <a:pt x="29758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3584" name="Google Shape;3584;p61"/>
                <p:cNvSpPr/>
                <p:nvPr/>
              </p:nvSpPr>
              <p:spPr>
                <a:xfrm rot="843425">
                  <a:off x="7812999" y="-167612"/>
                  <a:ext cx="261137" cy="364592"/>
                </a:xfrm>
                <a:custGeom>
                  <a:rect b="b" l="l" r="r" t="t"/>
                  <a:pathLst>
                    <a:path extrusionOk="0" h="14583" w="10445">
                      <a:moveTo>
                        <a:pt x="0" y="0"/>
                      </a:moveTo>
                      <a:lnTo>
                        <a:pt x="10445" y="1458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</p:grpSp>
          <p:sp>
            <p:nvSpPr>
              <p:cNvPr id="3585" name="Google Shape;3585;p61"/>
              <p:cNvSpPr/>
              <p:nvPr/>
            </p:nvSpPr>
            <p:spPr>
              <a:xfrm>
                <a:off x="8788750" y="16930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86" name="Google Shape;3586;p61"/>
              <p:cNvSpPr/>
              <p:nvPr/>
            </p:nvSpPr>
            <p:spPr>
              <a:xfrm>
                <a:off x="8172900" y="17275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87" name="Google Shape;3587;p61"/>
              <p:cNvSpPr/>
              <p:nvPr/>
            </p:nvSpPr>
            <p:spPr>
              <a:xfrm>
                <a:off x="7897025" y="967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88" name="Google Shape;3588;p61"/>
              <p:cNvSpPr/>
              <p:nvPr/>
            </p:nvSpPr>
            <p:spPr>
              <a:xfrm>
                <a:off x="6758950" y="1903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89" name="Google Shape;3589;p61"/>
              <p:cNvSpPr/>
              <p:nvPr/>
            </p:nvSpPr>
            <p:spPr>
              <a:xfrm>
                <a:off x="7808150" y="14785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90" name="Google Shape;3590;p61"/>
              <p:cNvSpPr/>
              <p:nvPr/>
            </p:nvSpPr>
            <p:spPr>
              <a:xfrm>
                <a:off x="7419125" y="1087025"/>
                <a:ext cx="182100" cy="182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91" name="Google Shape;3591;p61"/>
              <p:cNvSpPr/>
              <p:nvPr/>
            </p:nvSpPr>
            <p:spPr>
              <a:xfrm>
                <a:off x="7551950" y="65580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92" name="Google Shape;3592;p61"/>
              <p:cNvSpPr/>
              <p:nvPr/>
            </p:nvSpPr>
            <p:spPr>
              <a:xfrm>
                <a:off x="6473000" y="6508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93" name="Google Shape;3593;p61"/>
              <p:cNvSpPr/>
              <p:nvPr/>
            </p:nvSpPr>
            <p:spPr>
              <a:xfrm>
                <a:off x="5418675" y="163125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94" name="Google Shape;3594;p61"/>
              <p:cNvSpPr/>
              <p:nvPr/>
            </p:nvSpPr>
            <p:spPr>
              <a:xfrm rot="283934">
                <a:off x="6596289" y="-122138"/>
                <a:ext cx="261127" cy="364578"/>
              </a:xfrm>
              <a:custGeom>
                <a:rect b="b" l="l" r="r" t="t"/>
                <a:pathLst>
                  <a:path extrusionOk="0" h="14583" w="10445">
                    <a:moveTo>
                      <a:pt x="0" y="0"/>
                    </a:moveTo>
                    <a:lnTo>
                      <a:pt x="10445" y="1458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CUSTOM_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595" name="Shape 3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6" name="Google Shape;3596;p62"/>
          <p:cNvSpPr txBox="1"/>
          <p:nvPr/>
        </p:nvSpPr>
        <p:spPr>
          <a:xfrm>
            <a:off x="2416050" y="3567000"/>
            <a:ext cx="4311900" cy="719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CREDITS: This presentation template was created by </a:t>
            </a:r>
            <a:r>
              <a:rPr b="1" lang="en" sz="1000">
                <a:solidFill>
                  <a:schemeClr val="dk1"/>
                </a:solidFill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, including icons by </a:t>
            </a:r>
            <a:r>
              <a:rPr b="1" lang="en" sz="1000">
                <a:solidFill>
                  <a:schemeClr val="dk1"/>
                </a:solidFill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, and infographics &amp; images by </a:t>
            </a:r>
            <a:r>
              <a:rPr b="1" lang="en" sz="1000">
                <a:solidFill>
                  <a:schemeClr val="dk1"/>
                </a:solidFill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endParaRPr b="1" sz="10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3597" name="Google Shape;3597;p62"/>
          <p:cNvSpPr txBox="1"/>
          <p:nvPr>
            <p:ph type="ctrTitle"/>
          </p:nvPr>
        </p:nvSpPr>
        <p:spPr>
          <a:xfrm>
            <a:off x="2096375" y="482063"/>
            <a:ext cx="4951200" cy="12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9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3598" name="Google Shape;3598;p62"/>
          <p:cNvSpPr txBox="1"/>
          <p:nvPr>
            <p:ph idx="1" type="subTitle"/>
          </p:nvPr>
        </p:nvSpPr>
        <p:spPr>
          <a:xfrm>
            <a:off x="2310563" y="1855500"/>
            <a:ext cx="4522800" cy="125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sz="16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grpSp>
        <p:nvGrpSpPr>
          <p:cNvPr id="3599" name="Google Shape;3599;p62"/>
          <p:cNvGrpSpPr/>
          <p:nvPr/>
        </p:nvGrpSpPr>
        <p:grpSpPr>
          <a:xfrm>
            <a:off x="-187100" y="291025"/>
            <a:ext cx="1882050" cy="1783050"/>
            <a:chOff x="-187100" y="291025"/>
            <a:chExt cx="1882050" cy="1783050"/>
          </a:xfrm>
        </p:grpSpPr>
        <p:grpSp>
          <p:nvGrpSpPr>
            <p:cNvPr id="3600" name="Google Shape;3600;p62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3601" name="Google Shape;3601;p62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3602" name="Google Shape;3602;p62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03" name="Google Shape;3603;p62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04" name="Google Shape;3604;p62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05" name="Google Shape;3605;p62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06" name="Google Shape;3606;p62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07" name="Google Shape;3607;p62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608" name="Google Shape;3608;p62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3609" name="Google Shape;3609;p62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610" name="Google Shape;3610;p62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11" name="Google Shape;3611;p62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12" name="Google Shape;3612;p62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13" name="Google Shape;3613;p62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14" name="Google Shape;3614;p62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15" name="Google Shape;3615;p62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616" name="Google Shape;3616;p62"/>
          <p:cNvGrpSpPr/>
          <p:nvPr/>
        </p:nvGrpSpPr>
        <p:grpSpPr>
          <a:xfrm>
            <a:off x="320350" y="4572000"/>
            <a:ext cx="216300" cy="216300"/>
            <a:chOff x="113450" y="3828000"/>
            <a:chExt cx="216300" cy="216300"/>
          </a:xfrm>
        </p:grpSpPr>
        <p:sp>
          <p:nvSpPr>
            <p:cNvPr id="3617" name="Google Shape;3617;p62"/>
            <p:cNvSpPr/>
            <p:nvPr/>
          </p:nvSpPr>
          <p:spPr>
            <a:xfrm>
              <a:off x="113450" y="38280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18" name="Google Shape;3618;p62"/>
            <p:cNvSpPr/>
            <p:nvPr/>
          </p:nvSpPr>
          <p:spPr>
            <a:xfrm>
              <a:off x="113450" y="38280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619" name="Google Shape;3619;p62"/>
          <p:cNvGrpSpPr/>
          <p:nvPr/>
        </p:nvGrpSpPr>
        <p:grpSpPr>
          <a:xfrm>
            <a:off x="6927175" y="3389225"/>
            <a:ext cx="1645000" cy="1823650"/>
            <a:chOff x="896850" y="3399375"/>
            <a:chExt cx="1645000" cy="1823650"/>
          </a:xfrm>
        </p:grpSpPr>
        <p:grpSp>
          <p:nvGrpSpPr>
            <p:cNvPr id="3620" name="Google Shape;3620;p62"/>
            <p:cNvGrpSpPr/>
            <p:nvPr/>
          </p:nvGrpSpPr>
          <p:grpSpPr>
            <a:xfrm>
              <a:off x="896850" y="3399375"/>
              <a:ext cx="1645000" cy="1823650"/>
              <a:chOff x="896850" y="3399375"/>
              <a:chExt cx="1645000" cy="1823650"/>
            </a:xfrm>
          </p:grpSpPr>
          <p:sp>
            <p:nvSpPr>
              <p:cNvPr id="3621" name="Google Shape;3621;p62"/>
              <p:cNvSpPr/>
              <p:nvPr/>
            </p:nvSpPr>
            <p:spPr>
              <a:xfrm>
                <a:off x="896850" y="3498675"/>
                <a:ext cx="1556850" cy="1724350"/>
              </a:xfrm>
              <a:custGeom>
                <a:rect b="b" l="l" r="r" t="t"/>
                <a:pathLst>
                  <a:path extrusionOk="0" h="68974" w="62274">
                    <a:moveTo>
                      <a:pt x="0" y="66215"/>
                    </a:moveTo>
                    <a:lnTo>
                      <a:pt x="61091" y="0"/>
                    </a:lnTo>
                    <a:lnTo>
                      <a:pt x="62274" y="68974"/>
                    </a:lnTo>
                    <a:lnTo>
                      <a:pt x="3547" y="6069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3622" name="Google Shape;3622;p62"/>
              <p:cNvSpPr/>
              <p:nvPr/>
            </p:nvSpPr>
            <p:spPr>
              <a:xfrm>
                <a:off x="2325550" y="33993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23" name="Google Shape;3623;p62"/>
              <p:cNvSpPr/>
              <p:nvPr/>
            </p:nvSpPr>
            <p:spPr>
              <a:xfrm>
                <a:off x="901725" y="49118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624" name="Google Shape;3624;p62"/>
            <p:cNvGrpSpPr/>
            <p:nvPr/>
          </p:nvGrpSpPr>
          <p:grpSpPr>
            <a:xfrm>
              <a:off x="896850" y="3399375"/>
              <a:ext cx="1645000" cy="1823650"/>
              <a:chOff x="896850" y="3399375"/>
              <a:chExt cx="1645000" cy="1823650"/>
            </a:xfrm>
          </p:grpSpPr>
          <p:sp>
            <p:nvSpPr>
              <p:cNvPr id="3625" name="Google Shape;3625;p62"/>
              <p:cNvSpPr/>
              <p:nvPr/>
            </p:nvSpPr>
            <p:spPr>
              <a:xfrm>
                <a:off x="896850" y="3498675"/>
                <a:ext cx="1556850" cy="1724350"/>
              </a:xfrm>
              <a:custGeom>
                <a:rect b="b" l="l" r="r" t="t"/>
                <a:pathLst>
                  <a:path extrusionOk="0" h="68974" w="62274">
                    <a:moveTo>
                      <a:pt x="0" y="66215"/>
                    </a:moveTo>
                    <a:lnTo>
                      <a:pt x="61091" y="0"/>
                    </a:lnTo>
                    <a:lnTo>
                      <a:pt x="62274" y="68974"/>
                    </a:lnTo>
                    <a:lnTo>
                      <a:pt x="3547" y="6069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626" name="Google Shape;3626;p62"/>
              <p:cNvSpPr/>
              <p:nvPr/>
            </p:nvSpPr>
            <p:spPr>
              <a:xfrm>
                <a:off x="2325550" y="33993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27" name="Google Shape;3627;p62"/>
              <p:cNvSpPr/>
              <p:nvPr/>
            </p:nvSpPr>
            <p:spPr>
              <a:xfrm>
                <a:off x="901725" y="49118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628" name="Google Shape;3628;p62"/>
          <p:cNvGrpSpPr/>
          <p:nvPr/>
        </p:nvGrpSpPr>
        <p:grpSpPr>
          <a:xfrm>
            <a:off x="5556550" y="-213566"/>
            <a:ext cx="3901750" cy="2137666"/>
            <a:chOff x="5103300" y="-193866"/>
            <a:chExt cx="3901750" cy="2137666"/>
          </a:xfrm>
        </p:grpSpPr>
        <p:grpSp>
          <p:nvGrpSpPr>
            <p:cNvPr id="3629" name="Google Shape;3629;p62"/>
            <p:cNvGrpSpPr/>
            <p:nvPr/>
          </p:nvGrpSpPr>
          <p:grpSpPr>
            <a:xfrm>
              <a:off x="5103300" y="-193866"/>
              <a:ext cx="3901750" cy="2137666"/>
              <a:chOff x="5103300" y="-193866"/>
              <a:chExt cx="3901750" cy="2137666"/>
            </a:xfrm>
          </p:grpSpPr>
          <p:grpSp>
            <p:nvGrpSpPr>
              <p:cNvPr id="3630" name="Google Shape;3630;p62"/>
              <p:cNvGrpSpPr/>
              <p:nvPr/>
            </p:nvGrpSpPr>
            <p:grpSpPr>
              <a:xfrm>
                <a:off x="5103300" y="-193866"/>
                <a:ext cx="3832975" cy="2026966"/>
                <a:chOff x="5103300" y="-193866"/>
                <a:chExt cx="3832975" cy="2026966"/>
              </a:xfrm>
            </p:grpSpPr>
            <p:sp>
              <p:nvSpPr>
                <p:cNvPr id="3631" name="Google Shape;3631;p62"/>
                <p:cNvSpPr/>
                <p:nvPr/>
              </p:nvSpPr>
              <p:spPr>
                <a:xfrm>
                  <a:off x="5103300" y="-39050"/>
                  <a:ext cx="3832975" cy="1872150"/>
                </a:xfrm>
                <a:custGeom>
                  <a:rect b="b" l="l" r="r" t="t"/>
                  <a:pathLst>
                    <a:path extrusionOk="0" h="74886" w="153319">
                      <a:moveTo>
                        <a:pt x="0" y="0"/>
                      </a:moveTo>
                      <a:lnTo>
                        <a:pt x="14977" y="11232"/>
                      </a:lnTo>
                      <a:lnTo>
                        <a:pt x="96366" y="47887"/>
                      </a:lnTo>
                      <a:lnTo>
                        <a:pt x="109964" y="63062"/>
                      </a:lnTo>
                      <a:lnTo>
                        <a:pt x="126321" y="74886"/>
                      </a:lnTo>
                      <a:lnTo>
                        <a:pt x="153319" y="72915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3632" name="Google Shape;3632;p62"/>
                <p:cNvSpPr/>
                <p:nvPr/>
              </p:nvSpPr>
              <p:spPr>
                <a:xfrm>
                  <a:off x="5926050" y="-67150"/>
                  <a:ext cx="1689875" cy="793200"/>
                </a:xfrm>
                <a:custGeom>
                  <a:rect b="b" l="l" r="r" t="t"/>
                  <a:pathLst>
                    <a:path extrusionOk="0" h="31728" w="67595">
                      <a:moveTo>
                        <a:pt x="0" y="0"/>
                      </a:moveTo>
                      <a:lnTo>
                        <a:pt x="38429" y="14189"/>
                      </a:lnTo>
                      <a:lnTo>
                        <a:pt x="67595" y="31728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3633" name="Google Shape;3633;p62"/>
                <p:cNvSpPr/>
                <p:nvPr/>
              </p:nvSpPr>
              <p:spPr>
                <a:xfrm>
                  <a:off x="7512450" y="-69575"/>
                  <a:ext cx="743950" cy="1221825"/>
                </a:xfrm>
                <a:custGeom>
                  <a:rect b="b" l="l" r="r" t="t"/>
                  <a:pathLst>
                    <a:path extrusionOk="0" h="48873" w="29758">
                      <a:moveTo>
                        <a:pt x="0" y="48873"/>
                      </a:moveTo>
                      <a:lnTo>
                        <a:pt x="3745" y="31728"/>
                      </a:lnTo>
                      <a:lnTo>
                        <a:pt x="29758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3634" name="Google Shape;3634;p62"/>
                <p:cNvSpPr/>
                <p:nvPr/>
              </p:nvSpPr>
              <p:spPr>
                <a:xfrm rot="843425">
                  <a:off x="7812999" y="-167612"/>
                  <a:ext cx="261137" cy="364592"/>
                </a:xfrm>
                <a:custGeom>
                  <a:rect b="b" l="l" r="r" t="t"/>
                  <a:pathLst>
                    <a:path extrusionOk="0" h="14583" w="10445">
                      <a:moveTo>
                        <a:pt x="0" y="0"/>
                      </a:moveTo>
                      <a:lnTo>
                        <a:pt x="10445" y="1458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</p:grpSp>
          <p:sp>
            <p:nvSpPr>
              <p:cNvPr id="3635" name="Google Shape;3635;p62"/>
              <p:cNvSpPr/>
              <p:nvPr/>
            </p:nvSpPr>
            <p:spPr>
              <a:xfrm>
                <a:off x="8788750" y="16930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36" name="Google Shape;3636;p62"/>
              <p:cNvSpPr/>
              <p:nvPr/>
            </p:nvSpPr>
            <p:spPr>
              <a:xfrm>
                <a:off x="8172900" y="17275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37" name="Google Shape;3637;p62"/>
              <p:cNvSpPr/>
              <p:nvPr/>
            </p:nvSpPr>
            <p:spPr>
              <a:xfrm>
                <a:off x="7897025" y="967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38" name="Google Shape;3638;p62"/>
              <p:cNvSpPr/>
              <p:nvPr/>
            </p:nvSpPr>
            <p:spPr>
              <a:xfrm>
                <a:off x="6758950" y="1903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39" name="Google Shape;3639;p62"/>
              <p:cNvSpPr/>
              <p:nvPr/>
            </p:nvSpPr>
            <p:spPr>
              <a:xfrm>
                <a:off x="7808150" y="14785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40" name="Google Shape;3640;p62"/>
              <p:cNvSpPr/>
              <p:nvPr/>
            </p:nvSpPr>
            <p:spPr>
              <a:xfrm>
                <a:off x="7419125" y="1087025"/>
                <a:ext cx="182100" cy="182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41" name="Google Shape;3641;p62"/>
              <p:cNvSpPr/>
              <p:nvPr/>
            </p:nvSpPr>
            <p:spPr>
              <a:xfrm>
                <a:off x="7551950" y="65580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42" name="Google Shape;3642;p62"/>
              <p:cNvSpPr/>
              <p:nvPr/>
            </p:nvSpPr>
            <p:spPr>
              <a:xfrm>
                <a:off x="6473000" y="6508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43" name="Google Shape;3643;p62"/>
              <p:cNvSpPr/>
              <p:nvPr/>
            </p:nvSpPr>
            <p:spPr>
              <a:xfrm>
                <a:off x="5418675" y="163125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44" name="Google Shape;3644;p62"/>
              <p:cNvSpPr/>
              <p:nvPr/>
            </p:nvSpPr>
            <p:spPr>
              <a:xfrm rot="283934">
                <a:off x="6596289" y="-122138"/>
                <a:ext cx="261127" cy="364578"/>
              </a:xfrm>
              <a:custGeom>
                <a:rect b="b" l="l" r="r" t="t"/>
                <a:pathLst>
                  <a:path extrusionOk="0" h="14583" w="10445">
                    <a:moveTo>
                      <a:pt x="0" y="0"/>
                    </a:moveTo>
                    <a:lnTo>
                      <a:pt x="10445" y="1458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</p:grpSp>
        <p:grpSp>
          <p:nvGrpSpPr>
            <p:cNvPr id="3645" name="Google Shape;3645;p62"/>
            <p:cNvGrpSpPr/>
            <p:nvPr/>
          </p:nvGrpSpPr>
          <p:grpSpPr>
            <a:xfrm>
              <a:off x="5103300" y="-193866"/>
              <a:ext cx="3901750" cy="2137666"/>
              <a:chOff x="5103300" y="-193866"/>
              <a:chExt cx="3901750" cy="2137666"/>
            </a:xfrm>
          </p:grpSpPr>
          <p:grpSp>
            <p:nvGrpSpPr>
              <p:cNvPr id="3646" name="Google Shape;3646;p62"/>
              <p:cNvGrpSpPr/>
              <p:nvPr/>
            </p:nvGrpSpPr>
            <p:grpSpPr>
              <a:xfrm>
                <a:off x="5103300" y="-193866"/>
                <a:ext cx="3832975" cy="2026966"/>
                <a:chOff x="5103300" y="-193866"/>
                <a:chExt cx="3832975" cy="2026966"/>
              </a:xfrm>
            </p:grpSpPr>
            <p:sp>
              <p:nvSpPr>
                <p:cNvPr id="3647" name="Google Shape;3647;p62"/>
                <p:cNvSpPr/>
                <p:nvPr/>
              </p:nvSpPr>
              <p:spPr>
                <a:xfrm>
                  <a:off x="5103300" y="-39050"/>
                  <a:ext cx="3832975" cy="1872150"/>
                </a:xfrm>
                <a:custGeom>
                  <a:rect b="b" l="l" r="r" t="t"/>
                  <a:pathLst>
                    <a:path extrusionOk="0" h="74886" w="153319">
                      <a:moveTo>
                        <a:pt x="0" y="0"/>
                      </a:moveTo>
                      <a:lnTo>
                        <a:pt x="14977" y="11232"/>
                      </a:lnTo>
                      <a:lnTo>
                        <a:pt x="96366" y="47887"/>
                      </a:lnTo>
                      <a:lnTo>
                        <a:pt x="109964" y="63062"/>
                      </a:lnTo>
                      <a:lnTo>
                        <a:pt x="126321" y="74886"/>
                      </a:lnTo>
                      <a:lnTo>
                        <a:pt x="153319" y="72915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3648" name="Google Shape;3648;p62"/>
                <p:cNvSpPr/>
                <p:nvPr/>
              </p:nvSpPr>
              <p:spPr>
                <a:xfrm>
                  <a:off x="5926050" y="-67150"/>
                  <a:ext cx="1689875" cy="793200"/>
                </a:xfrm>
                <a:custGeom>
                  <a:rect b="b" l="l" r="r" t="t"/>
                  <a:pathLst>
                    <a:path extrusionOk="0" h="31728" w="67595">
                      <a:moveTo>
                        <a:pt x="0" y="0"/>
                      </a:moveTo>
                      <a:lnTo>
                        <a:pt x="38429" y="14189"/>
                      </a:lnTo>
                      <a:lnTo>
                        <a:pt x="67595" y="31728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3649" name="Google Shape;3649;p62"/>
                <p:cNvSpPr/>
                <p:nvPr/>
              </p:nvSpPr>
              <p:spPr>
                <a:xfrm>
                  <a:off x="7512450" y="-69575"/>
                  <a:ext cx="743950" cy="1221825"/>
                </a:xfrm>
                <a:custGeom>
                  <a:rect b="b" l="l" r="r" t="t"/>
                  <a:pathLst>
                    <a:path extrusionOk="0" h="48873" w="29758">
                      <a:moveTo>
                        <a:pt x="0" y="48873"/>
                      </a:moveTo>
                      <a:lnTo>
                        <a:pt x="3745" y="31728"/>
                      </a:lnTo>
                      <a:lnTo>
                        <a:pt x="29758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3650" name="Google Shape;3650;p62"/>
                <p:cNvSpPr/>
                <p:nvPr/>
              </p:nvSpPr>
              <p:spPr>
                <a:xfrm rot="843425">
                  <a:off x="7812999" y="-167612"/>
                  <a:ext cx="261137" cy="364592"/>
                </a:xfrm>
                <a:custGeom>
                  <a:rect b="b" l="l" r="r" t="t"/>
                  <a:pathLst>
                    <a:path extrusionOk="0" h="14583" w="10445">
                      <a:moveTo>
                        <a:pt x="0" y="0"/>
                      </a:moveTo>
                      <a:lnTo>
                        <a:pt x="10445" y="1458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</p:grpSp>
          <p:sp>
            <p:nvSpPr>
              <p:cNvPr id="3651" name="Google Shape;3651;p62"/>
              <p:cNvSpPr/>
              <p:nvPr/>
            </p:nvSpPr>
            <p:spPr>
              <a:xfrm>
                <a:off x="8788750" y="16930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52" name="Google Shape;3652;p62"/>
              <p:cNvSpPr/>
              <p:nvPr/>
            </p:nvSpPr>
            <p:spPr>
              <a:xfrm>
                <a:off x="8172900" y="17275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53" name="Google Shape;3653;p62"/>
              <p:cNvSpPr/>
              <p:nvPr/>
            </p:nvSpPr>
            <p:spPr>
              <a:xfrm>
                <a:off x="7897025" y="967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54" name="Google Shape;3654;p62"/>
              <p:cNvSpPr/>
              <p:nvPr/>
            </p:nvSpPr>
            <p:spPr>
              <a:xfrm>
                <a:off x="6758950" y="1903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55" name="Google Shape;3655;p62"/>
              <p:cNvSpPr/>
              <p:nvPr/>
            </p:nvSpPr>
            <p:spPr>
              <a:xfrm>
                <a:off x="7808150" y="14785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56" name="Google Shape;3656;p62"/>
              <p:cNvSpPr/>
              <p:nvPr/>
            </p:nvSpPr>
            <p:spPr>
              <a:xfrm>
                <a:off x="7419125" y="1087025"/>
                <a:ext cx="182100" cy="182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57" name="Google Shape;3657;p62"/>
              <p:cNvSpPr/>
              <p:nvPr/>
            </p:nvSpPr>
            <p:spPr>
              <a:xfrm>
                <a:off x="7551950" y="65580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58" name="Google Shape;3658;p62"/>
              <p:cNvSpPr/>
              <p:nvPr/>
            </p:nvSpPr>
            <p:spPr>
              <a:xfrm>
                <a:off x="6473000" y="6508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59" name="Google Shape;3659;p62"/>
              <p:cNvSpPr/>
              <p:nvPr/>
            </p:nvSpPr>
            <p:spPr>
              <a:xfrm>
                <a:off x="5418675" y="163125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60" name="Google Shape;3660;p62"/>
              <p:cNvSpPr/>
              <p:nvPr/>
            </p:nvSpPr>
            <p:spPr>
              <a:xfrm rot="283934">
                <a:off x="6596289" y="-122138"/>
                <a:ext cx="261127" cy="364578"/>
              </a:xfrm>
              <a:custGeom>
                <a:rect b="b" l="l" r="r" t="t"/>
                <a:pathLst>
                  <a:path extrusionOk="0" h="14583" w="10445">
                    <a:moveTo>
                      <a:pt x="0" y="0"/>
                    </a:moveTo>
                    <a:lnTo>
                      <a:pt x="10445" y="1458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</p:grpSp>
      </p:grpSp>
      <p:grpSp>
        <p:nvGrpSpPr>
          <p:cNvPr id="3661" name="Google Shape;3661;p62"/>
          <p:cNvGrpSpPr/>
          <p:nvPr/>
        </p:nvGrpSpPr>
        <p:grpSpPr>
          <a:xfrm rot="-7584212">
            <a:off x="-278463" y="2818818"/>
            <a:ext cx="2295397" cy="2846239"/>
            <a:chOff x="6065825" y="2251050"/>
            <a:chExt cx="2295275" cy="2846088"/>
          </a:xfrm>
        </p:grpSpPr>
        <p:grpSp>
          <p:nvGrpSpPr>
            <p:cNvPr id="3662" name="Google Shape;3662;p62"/>
            <p:cNvGrpSpPr/>
            <p:nvPr/>
          </p:nvGrpSpPr>
          <p:grpSpPr>
            <a:xfrm>
              <a:off x="6065825" y="2251063"/>
              <a:ext cx="2295275" cy="2846075"/>
              <a:chOff x="1673050" y="1809050"/>
              <a:chExt cx="2295275" cy="2846075"/>
            </a:xfrm>
          </p:grpSpPr>
          <p:sp>
            <p:nvSpPr>
              <p:cNvPr id="3663" name="Google Shape;3663;p62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664" name="Google Shape;3664;p62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665" name="Google Shape;3665;p62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66" name="Google Shape;3666;p62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67" name="Google Shape;3667;p62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68" name="Google Shape;3668;p62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69" name="Google Shape;3669;p62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70" name="Google Shape;3670;p62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71" name="Google Shape;3671;p62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72" name="Google Shape;3672;p62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73" name="Google Shape;3673;p62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74" name="Google Shape;3674;p62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75" name="Google Shape;3675;p62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76" name="Google Shape;3676;p62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677" name="Google Shape;3677;p62"/>
            <p:cNvGrpSpPr/>
            <p:nvPr/>
          </p:nvGrpSpPr>
          <p:grpSpPr>
            <a:xfrm>
              <a:off x="6065825" y="2251050"/>
              <a:ext cx="2295275" cy="2846075"/>
              <a:chOff x="1673050" y="1809050"/>
              <a:chExt cx="2295275" cy="2846075"/>
            </a:xfrm>
          </p:grpSpPr>
          <p:sp>
            <p:nvSpPr>
              <p:cNvPr id="3678" name="Google Shape;3678;p62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679" name="Google Shape;3679;p62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680" name="Google Shape;3680;p62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81" name="Google Shape;3681;p62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82" name="Google Shape;3682;p62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83" name="Google Shape;3683;p62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84" name="Google Shape;3684;p62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85" name="Google Shape;3685;p62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86" name="Google Shape;3686;p62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87" name="Google Shape;3687;p62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88" name="Google Shape;3688;p62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89" name="Google Shape;3689;p62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90" name="Google Shape;3690;p62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91" name="Google Shape;3691;p62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">
  <p:cSld name="CUSTOM_58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692" name="Shape 3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93" name="Google Shape;3693;p63"/>
          <p:cNvGrpSpPr/>
          <p:nvPr/>
        </p:nvGrpSpPr>
        <p:grpSpPr>
          <a:xfrm rot="-2165509">
            <a:off x="-321705" y="4301962"/>
            <a:ext cx="1152412" cy="874066"/>
            <a:chOff x="7425025" y="-24687"/>
            <a:chExt cx="1152375" cy="874038"/>
          </a:xfrm>
        </p:grpSpPr>
        <p:grpSp>
          <p:nvGrpSpPr>
            <p:cNvPr id="3694" name="Google Shape;3694;p63"/>
            <p:cNvGrpSpPr/>
            <p:nvPr/>
          </p:nvGrpSpPr>
          <p:grpSpPr>
            <a:xfrm>
              <a:off x="7425025" y="-24675"/>
              <a:ext cx="1152375" cy="874025"/>
              <a:chOff x="7425025" y="-24675"/>
              <a:chExt cx="1152375" cy="874025"/>
            </a:xfrm>
          </p:grpSpPr>
          <p:sp>
            <p:nvSpPr>
              <p:cNvPr id="3695" name="Google Shape;3695;p63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696" name="Google Shape;3696;p63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97" name="Google Shape;3697;p63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98" name="Google Shape;3698;p63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99" name="Google Shape;3699;p63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700" name="Google Shape;3700;p63"/>
            <p:cNvGrpSpPr/>
            <p:nvPr/>
          </p:nvGrpSpPr>
          <p:grpSpPr>
            <a:xfrm>
              <a:off x="7425025" y="-24687"/>
              <a:ext cx="1152375" cy="874025"/>
              <a:chOff x="7425025" y="-24675"/>
              <a:chExt cx="1152375" cy="874025"/>
            </a:xfrm>
          </p:grpSpPr>
          <p:sp>
            <p:nvSpPr>
              <p:cNvPr id="3701" name="Google Shape;3701;p63"/>
              <p:cNvSpPr/>
              <p:nvPr/>
            </p:nvSpPr>
            <p:spPr>
              <a:xfrm>
                <a:off x="7524950" y="54375"/>
                <a:ext cx="977950" cy="697125"/>
              </a:xfrm>
              <a:custGeom>
                <a:rect b="b" l="l" r="r" t="t"/>
                <a:pathLst>
                  <a:path extrusionOk="0" h="27885" w="39118">
                    <a:moveTo>
                      <a:pt x="0" y="0"/>
                    </a:moveTo>
                    <a:lnTo>
                      <a:pt x="394" y="26998"/>
                    </a:lnTo>
                    <a:lnTo>
                      <a:pt x="30545" y="27885"/>
                    </a:lnTo>
                    <a:lnTo>
                      <a:pt x="39118" y="1478"/>
                    </a:lnTo>
                    <a:close/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702" name="Google Shape;3702;p63"/>
              <p:cNvSpPr/>
              <p:nvPr/>
            </p:nvSpPr>
            <p:spPr>
              <a:xfrm>
                <a:off x="7425025" y="6330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03" name="Google Shape;3703;p63"/>
              <p:cNvSpPr/>
              <p:nvPr/>
            </p:nvSpPr>
            <p:spPr>
              <a:xfrm>
                <a:off x="8361100" y="12275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04" name="Google Shape;3704;p63"/>
              <p:cNvSpPr/>
              <p:nvPr/>
            </p:nvSpPr>
            <p:spPr>
              <a:xfrm>
                <a:off x="7425025" y="-246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05" name="Google Shape;3705;p63"/>
              <p:cNvSpPr/>
              <p:nvPr/>
            </p:nvSpPr>
            <p:spPr>
              <a:xfrm>
                <a:off x="820792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706" name="Google Shape;3706;p63"/>
          <p:cNvGrpSpPr/>
          <p:nvPr/>
        </p:nvGrpSpPr>
        <p:grpSpPr>
          <a:xfrm rot="-4429340">
            <a:off x="7129830" y="-129804"/>
            <a:ext cx="1253683" cy="1914211"/>
            <a:chOff x="2083125" y="752613"/>
            <a:chExt cx="1019250" cy="1556263"/>
          </a:xfrm>
        </p:grpSpPr>
        <p:grpSp>
          <p:nvGrpSpPr>
            <p:cNvPr id="3707" name="Google Shape;3707;p63"/>
            <p:cNvGrpSpPr/>
            <p:nvPr/>
          </p:nvGrpSpPr>
          <p:grpSpPr>
            <a:xfrm>
              <a:off x="2083125" y="752625"/>
              <a:ext cx="1019250" cy="1556250"/>
              <a:chOff x="2083125" y="752625"/>
              <a:chExt cx="1019250" cy="1556250"/>
            </a:xfrm>
          </p:grpSpPr>
          <p:sp>
            <p:nvSpPr>
              <p:cNvPr id="3708" name="Google Shape;3708;p63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709" name="Google Shape;3709;p63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10" name="Google Shape;3710;p63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11" name="Google Shape;3711;p63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12" name="Google Shape;3712;p63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13" name="Google Shape;3713;p63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14" name="Google Shape;3714;p63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15" name="Google Shape;3715;p63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716" name="Google Shape;3716;p63"/>
            <p:cNvGrpSpPr/>
            <p:nvPr/>
          </p:nvGrpSpPr>
          <p:grpSpPr>
            <a:xfrm>
              <a:off x="2083125" y="752613"/>
              <a:ext cx="1019250" cy="1556250"/>
              <a:chOff x="2083125" y="752625"/>
              <a:chExt cx="1019250" cy="1556250"/>
            </a:xfrm>
          </p:grpSpPr>
          <p:sp>
            <p:nvSpPr>
              <p:cNvPr id="3717" name="Google Shape;3717;p63"/>
              <p:cNvSpPr/>
              <p:nvPr/>
            </p:nvSpPr>
            <p:spPr>
              <a:xfrm>
                <a:off x="2150125" y="875850"/>
                <a:ext cx="884350" cy="1350900"/>
              </a:xfrm>
              <a:custGeom>
                <a:rect b="b" l="l" r="r" t="t"/>
                <a:pathLst>
                  <a:path extrusionOk="0" h="54036" w="35374">
                    <a:moveTo>
                      <a:pt x="0" y="0"/>
                    </a:moveTo>
                    <a:lnTo>
                      <a:pt x="1970" y="14091"/>
                    </a:lnTo>
                    <a:lnTo>
                      <a:pt x="7784" y="29659"/>
                    </a:lnTo>
                    <a:lnTo>
                      <a:pt x="20298" y="39611"/>
                    </a:lnTo>
                    <a:lnTo>
                      <a:pt x="19510" y="48222"/>
                    </a:lnTo>
                    <a:lnTo>
                      <a:pt x="35374" y="54036"/>
                    </a:lnTo>
                    <a:lnTo>
                      <a:pt x="34979" y="42606"/>
                    </a:lnTo>
                    <a:lnTo>
                      <a:pt x="20101" y="3945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718" name="Google Shape;3718;p63"/>
              <p:cNvSpPr/>
              <p:nvPr/>
            </p:nvSpPr>
            <p:spPr>
              <a:xfrm>
                <a:off x="2940375" y="21468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19" name="Google Shape;3719;p63"/>
              <p:cNvSpPr/>
              <p:nvPr/>
            </p:nvSpPr>
            <p:spPr>
              <a:xfrm>
                <a:off x="2083125" y="7526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20" name="Google Shape;3720;p63"/>
              <p:cNvSpPr/>
              <p:nvPr/>
            </p:nvSpPr>
            <p:spPr>
              <a:xfrm>
                <a:off x="2265400" y="154090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21" name="Google Shape;3721;p63"/>
              <p:cNvSpPr/>
              <p:nvPr/>
            </p:nvSpPr>
            <p:spPr>
              <a:xfrm>
                <a:off x="2590550" y="18039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22" name="Google Shape;3722;p63"/>
              <p:cNvSpPr/>
              <p:nvPr/>
            </p:nvSpPr>
            <p:spPr>
              <a:xfrm>
                <a:off x="2585625" y="20306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23" name="Google Shape;3723;p63"/>
              <p:cNvSpPr/>
              <p:nvPr/>
            </p:nvSpPr>
            <p:spPr>
              <a:xfrm>
                <a:off x="2969900" y="18926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24" name="Google Shape;3724;p63"/>
              <p:cNvSpPr/>
              <p:nvPr/>
            </p:nvSpPr>
            <p:spPr>
              <a:xfrm>
                <a:off x="2142225" y="11585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725" name="Google Shape;3725;p63"/>
          <p:cNvGrpSpPr/>
          <p:nvPr/>
        </p:nvGrpSpPr>
        <p:grpSpPr>
          <a:xfrm flipH="1" rot="8099666">
            <a:off x="-114795" y="470863"/>
            <a:ext cx="1110838" cy="790170"/>
            <a:chOff x="3536500" y="69738"/>
            <a:chExt cx="1525650" cy="1085238"/>
          </a:xfrm>
        </p:grpSpPr>
        <p:grpSp>
          <p:nvGrpSpPr>
            <p:cNvPr id="3726" name="Google Shape;3726;p63"/>
            <p:cNvGrpSpPr/>
            <p:nvPr/>
          </p:nvGrpSpPr>
          <p:grpSpPr>
            <a:xfrm>
              <a:off x="3536500" y="69750"/>
              <a:ext cx="1525650" cy="1085225"/>
              <a:chOff x="3536500" y="69750"/>
              <a:chExt cx="1525650" cy="1085225"/>
            </a:xfrm>
          </p:grpSpPr>
          <p:sp>
            <p:nvSpPr>
              <p:cNvPr id="3727" name="Google Shape;3727;p63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728" name="Google Shape;3728;p63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729" name="Google Shape;3729;p63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30" name="Google Shape;3730;p63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31" name="Google Shape;3731;p63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32" name="Google Shape;3732;p63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33" name="Google Shape;3733;p63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34" name="Google Shape;3734;p63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735" name="Google Shape;3735;p63"/>
            <p:cNvGrpSpPr/>
            <p:nvPr/>
          </p:nvGrpSpPr>
          <p:grpSpPr>
            <a:xfrm>
              <a:off x="3536500" y="69738"/>
              <a:ext cx="1525650" cy="1085225"/>
              <a:chOff x="3536500" y="69750"/>
              <a:chExt cx="1525650" cy="1085225"/>
            </a:xfrm>
          </p:grpSpPr>
          <p:sp>
            <p:nvSpPr>
              <p:cNvPr id="3736" name="Google Shape;3736;p63"/>
              <p:cNvSpPr/>
              <p:nvPr/>
            </p:nvSpPr>
            <p:spPr>
              <a:xfrm>
                <a:off x="3605075" y="290850"/>
                <a:ext cx="1332675" cy="741475"/>
              </a:xfrm>
              <a:custGeom>
                <a:rect b="b" l="l" r="r" t="t"/>
                <a:pathLst>
                  <a:path extrusionOk="0" h="29659" w="53307">
                    <a:moveTo>
                      <a:pt x="0" y="0"/>
                    </a:moveTo>
                    <a:lnTo>
                      <a:pt x="15174" y="8671"/>
                    </a:lnTo>
                    <a:lnTo>
                      <a:pt x="23747" y="19707"/>
                    </a:lnTo>
                    <a:lnTo>
                      <a:pt x="34684" y="29068"/>
                    </a:lnTo>
                    <a:lnTo>
                      <a:pt x="53307" y="29659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737" name="Google Shape;3737;p63"/>
              <p:cNvSpPr/>
              <p:nvPr/>
            </p:nvSpPr>
            <p:spPr>
              <a:xfrm>
                <a:off x="3984425" y="145525"/>
                <a:ext cx="56675" cy="362100"/>
              </a:xfrm>
              <a:custGeom>
                <a:rect b="b" l="l" r="r" t="t"/>
                <a:pathLst>
                  <a:path extrusionOk="0" h="14484" w="2267">
                    <a:moveTo>
                      <a:pt x="2267" y="0"/>
                    </a:moveTo>
                    <a:lnTo>
                      <a:pt x="0" y="14484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738" name="Google Shape;3738;p63"/>
              <p:cNvSpPr/>
              <p:nvPr/>
            </p:nvSpPr>
            <p:spPr>
              <a:xfrm>
                <a:off x="4837150" y="929975"/>
                <a:ext cx="225000" cy="225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39" name="Google Shape;3739;p63"/>
              <p:cNvSpPr/>
              <p:nvPr/>
            </p:nvSpPr>
            <p:spPr>
              <a:xfrm>
                <a:off x="4403600" y="9299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40" name="Google Shape;3740;p63"/>
              <p:cNvSpPr/>
              <p:nvPr/>
            </p:nvSpPr>
            <p:spPr>
              <a:xfrm>
                <a:off x="3896150" y="4225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41" name="Google Shape;3741;p63"/>
              <p:cNvSpPr/>
              <p:nvPr/>
            </p:nvSpPr>
            <p:spPr>
              <a:xfrm>
                <a:off x="4142475" y="71022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42" name="Google Shape;3742;p63"/>
              <p:cNvSpPr/>
              <p:nvPr/>
            </p:nvSpPr>
            <p:spPr>
              <a:xfrm>
                <a:off x="3536500" y="2175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43" name="Google Shape;3743;p63"/>
              <p:cNvSpPr/>
              <p:nvPr/>
            </p:nvSpPr>
            <p:spPr>
              <a:xfrm>
                <a:off x="3982375" y="697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744" name="Google Shape;3744;p63"/>
          <p:cNvGrpSpPr/>
          <p:nvPr/>
        </p:nvGrpSpPr>
        <p:grpSpPr>
          <a:xfrm flipH="1" rot="852224">
            <a:off x="7602195" y="3457834"/>
            <a:ext cx="1483424" cy="1405392"/>
            <a:chOff x="-187100" y="291025"/>
            <a:chExt cx="1882050" cy="1783050"/>
          </a:xfrm>
        </p:grpSpPr>
        <p:grpSp>
          <p:nvGrpSpPr>
            <p:cNvPr id="3745" name="Google Shape;3745;p63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3746" name="Google Shape;3746;p63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3747" name="Google Shape;3747;p63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48" name="Google Shape;3748;p63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49" name="Google Shape;3749;p63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50" name="Google Shape;3750;p63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51" name="Google Shape;3751;p63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52" name="Google Shape;3752;p63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753" name="Google Shape;3753;p63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3754" name="Google Shape;3754;p63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755" name="Google Shape;3755;p63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56" name="Google Shape;3756;p63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57" name="Google Shape;3757;p63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58" name="Google Shape;3758;p63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59" name="Google Shape;3759;p63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60" name="Google Shape;3760;p63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761" name="Google Shape;3761;p63"/>
          <p:cNvGrpSpPr/>
          <p:nvPr/>
        </p:nvGrpSpPr>
        <p:grpSpPr>
          <a:xfrm>
            <a:off x="359625" y="3034388"/>
            <a:ext cx="162000" cy="162013"/>
            <a:chOff x="5424775" y="4064488"/>
            <a:chExt cx="162000" cy="162013"/>
          </a:xfrm>
        </p:grpSpPr>
        <p:sp>
          <p:nvSpPr>
            <p:cNvPr id="3762" name="Google Shape;3762;p63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63" name="Google Shape;3763;p63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764" name="Google Shape;3764;p63"/>
          <p:cNvGrpSpPr/>
          <p:nvPr/>
        </p:nvGrpSpPr>
        <p:grpSpPr>
          <a:xfrm>
            <a:off x="5680475" y="107938"/>
            <a:ext cx="162000" cy="162013"/>
            <a:chOff x="5424775" y="4064488"/>
            <a:chExt cx="162000" cy="162013"/>
          </a:xfrm>
        </p:grpSpPr>
        <p:sp>
          <p:nvSpPr>
            <p:cNvPr id="3765" name="Google Shape;3765;p63"/>
            <p:cNvSpPr/>
            <p:nvPr/>
          </p:nvSpPr>
          <p:spPr>
            <a:xfrm>
              <a:off x="5424775" y="4064500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66" name="Google Shape;3766;p63"/>
            <p:cNvSpPr/>
            <p:nvPr/>
          </p:nvSpPr>
          <p:spPr>
            <a:xfrm>
              <a:off x="5424775" y="4064488"/>
              <a:ext cx="162000" cy="162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CUSTOM_56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767" name="Shape 3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68" name="Google Shape;3768;p64"/>
          <p:cNvGrpSpPr/>
          <p:nvPr/>
        </p:nvGrpSpPr>
        <p:grpSpPr>
          <a:xfrm flipH="1">
            <a:off x="387699" y="2790450"/>
            <a:ext cx="216300" cy="216300"/>
            <a:chOff x="8246800" y="2151200"/>
            <a:chExt cx="216300" cy="216300"/>
          </a:xfrm>
        </p:grpSpPr>
        <p:sp>
          <p:nvSpPr>
            <p:cNvPr id="3769" name="Google Shape;3769;p64"/>
            <p:cNvSpPr/>
            <p:nvPr/>
          </p:nvSpPr>
          <p:spPr>
            <a:xfrm>
              <a:off x="8246800" y="21512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70" name="Google Shape;3770;p64"/>
            <p:cNvSpPr/>
            <p:nvPr/>
          </p:nvSpPr>
          <p:spPr>
            <a:xfrm>
              <a:off x="8246800" y="21512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771" name="Google Shape;3771;p64"/>
          <p:cNvGrpSpPr/>
          <p:nvPr/>
        </p:nvGrpSpPr>
        <p:grpSpPr>
          <a:xfrm flipH="1" rot="5975678">
            <a:off x="3913044" y="-989399"/>
            <a:ext cx="636139" cy="2821905"/>
            <a:chOff x="7217125" y="3042925"/>
            <a:chExt cx="477825" cy="2119625"/>
          </a:xfrm>
        </p:grpSpPr>
        <p:grpSp>
          <p:nvGrpSpPr>
            <p:cNvPr id="3772" name="Google Shape;3772;p64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3773" name="Google Shape;3773;p64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3774" name="Google Shape;3774;p64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75" name="Google Shape;3775;p64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76" name="Google Shape;3776;p64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777" name="Google Shape;3777;p64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3778" name="Google Shape;3778;p64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779" name="Google Shape;3779;p64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80" name="Google Shape;3780;p64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81" name="Google Shape;3781;p64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782" name="Google Shape;3782;p64"/>
          <p:cNvGrpSpPr/>
          <p:nvPr/>
        </p:nvGrpSpPr>
        <p:grpSpPr>
          <a:xfrm>
            <a:off x="8552250" y="2535475"/>
            <a:ext cx="216300" cy="216300"/>
            <a:chOff x="8246800" y="2151200"/>
            <a:chExt cx="216300" cy="216300"/>
          </a:xfrm>
        </p:grpSpPr>
        <p:sp>
          <p:nvSpPr>
            <p:cNvPr id="3783" name="Google Shape;3783;p64"/>
            <p:cNvSpPr/>
            <p:nvPr/>
          </p:nvSpPr>
          <p:spPr>
            <a:xfrm>
              <a:off x="8246800" y="21512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84" name="Google Shape;3784;p64"/>
            <p:cNvSpPr/>
            <p:nvPr/>
          </p:nvSpPr>
          <p:spPr>
            <a:xfrm>
              <a:off x="8246800" y="21512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785" name="Google Shape;3785;p64"/>
          <p:cNvGrpSpPr/>
          <p:nvPr/>
        </p:nvGrpSpPr>
        <p:grpSpPr>
          <a:xfrm>
            <a:off x="-248550" y="59600"/>
            <a:ext cx="1882050" cy="1783050"/>
            <a:chOff x="-187100" y="291025"/>
            <a:chExt cx="1882050" cy="1783050"/>
          </a:xfrm>
        </p:grpSpPr>
        <p:grpSp>
          <p:nvGrpSpPr>
            <p:cNvPr id="3786" name="Google Shape;3786;p64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3787" name="Google Shape;3787;p64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3788" name="Google Shape;3788;p64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89" name="Google Shape;3789;p64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90" name="Google Shape;3790;p64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91" name="Google Shape;3791;p64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92" name="Google Shape;3792;p64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93" name="Google Shape;3793;p64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794" name="Google Shape;3794;p64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3795" name="Google Shape;3795;p64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796" name="Google Shape;3796;p64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97" name="Google Shape;3797;p64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98" name="Google Shape;3798;p64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99" name="Google Shape;3799;p64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00" name="Google Shape;3800;p64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01" name="Google Shape;3801;p64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802" name="Google Shape;3802;p64"/>
          <p:cNvGrpSpPr/>
          <p:nvPr/>
        </p:nvGrpSpPr>
        <p:grpSpPr>
          <a:xfrm rot="1908168">
            <a:off x="7044815" y="480577"/>
            <a:ext cx="1882023" cy="1963463"/>
            <a:chOff x="7044213" y="-108050"/>
            <a:chExt cx="2031588" cy="2119500"/>
          </a:xfrm>
        </p:grpSpPr>
        <p:sp>
          <p:nvSpPr>
            <p:cNvPr id="3803" name="Google Shape;3803;p64"/>
            <p:cNvSpPr/>
            <p:nvPr/>
          </p:nvSpPr>
          <p:spPr>
            <a:xfrm rot="10800000">
              <a:off x="7044213" y="1003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04" name="Google Shape;3804;p64"/>
            <p:cNvSpPr/>
            <p:nvPr/>
          </p:nvSpPr>
          <p:spPr>
            <a:xfrm rot="10800000">
              <a:off x="7132375" y="-69550"/>
              <a:ext cx="1912825" cy="1981700"/>
            </a:xfrm>
            <a:custGeom>
              <a:rect b="b" l="l" r="r" t="t"/>
              <a:pathLst>
                <a:path extrusionOk="0" h="79268" w="76513">
                  <a:moveTo>
                    <a:pt x="0" y="79268"/>
                  </a:moveTo>
                  <a:lnTo>
                    <a:pt x="75330" y="0"/>
                  </a:lnTo>
                  <a:lnTo>
                    <a:pt x="76513" y="68974"/>
                  </a:lnTo>
                  <a:lnTo>
                    <a:pt x="17786" y="60697"/>
                  </a:lnTo>
                </a:path>
              </a:pathLst>
            </a:custGeom>
            <a:noFill/>
            <a:ln cap="flat" cmpd="sng" w="2857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</p:sp>
        <p:sp>
          <p:nvSpPr>
            <p:cNvPr id="3805" name="Google Shape;3805;p64"/>
            <p:cNvSpPr/>
            <p:nvPr/>
          </p:nvSpPr>
          <p:spPr>
            <a:xfrm rot="10800000">
              <a:off x="7044213" y="17951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06" name="Google Shape;3806;p64"/>
            <p:cNvSpPr/>
            <p:nvPr/>
          </p:nvSpPr>
          <p:spPr>
            <a:xfrm rot="10800000">
              <a:off x="8468038" y="2826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07" name="Google Shape;3807;p64"/>
            <p:cNvSpPr/>
            <p:nvPr/>
          </p:nvSpPr>
          <p:spPr>
            <a:xfrm rot="10800000">
              <a:off x="7132375" y="-108050"/>
              <a:ext cx="1943425" cy="2020200"/>
            </a:xfrm>
            <a:custGeom>
              <a:rect b="b" l="l" r="r" t="t"/>
              <a:pathLst>
                <a:path extrusionOk="0" h="80808" w="77737">
                  <a:moveTo>
                    <a:pt x="0" y="80808"/>
                  </a:moveTo>
                  <a:lnTo>
                    <a:pt x="76554" y="0"/>
                  </a:lnTo>
                  <a:lnTo>
                    <a:pt x="77737" y="68974"/>
                  </a:lnTo>
                  <a:lnTo>
                    <a:pt x="19010" y="60697"/>
                  </a:lnTo>
                </a:path>
              </a:pathLst>
            </a:custGeom>
            <a:noFill/>
            <a:ln cap="flat" cmpd="sng" w="2857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3808" name="Google Shape;3808;p64"/>
            <p:cNvSpPr/>
            <p:nvPr/>
          </p:nvSpPr>
          <p:spPr>
            <a:xfrm rot="10800000">
              <a:off x="7044213" y="1003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09" name="Google Shape;3809;p64"/>
            <p:cNvSpPr/>
            <p:nvPr/>
          </p:nvSpPr>
          <p:spPr>
            <a:xfrm rot="10800000">
              <a:off x="8468038" y="2826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810" name="Google Shape;3810;p64"/>
          <p:cNvGrpSpPr/>
          <p:nvPr/>
        </p:nvGrpSpPr>
        <p:grpSpPr>
          <a:xfrm rot="-3462987">
            <a:off x="7981343" y="3512210"/>
            <a:ext cx="477816" cy="2119587"/>
            <a:chOff x="7217125" y="3042925"/>
            <a:chExt cx="477825" cy="2119625"/>
          </a:xfrm>
        </p:grpSpPr>
        <p:grpSp>
          <p:nvGrpSpPr>
            <p:cNvPr id="3811" name="Google Shape;3811;p64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3812" name="Google Shape;3812;p64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3813" name="Google Shape;3813;p64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14" name="Google Shape;3814;p64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15" name="Google Shape;3815;p64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816" name="Google Shape;3816;p64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3817" name="Google Shape;3817;p64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818" name="Google Shape;3818;p64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19" name="Google Shape;3819;p64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20" name="Google Shape;3820;p64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821" name="Google Shape;3821;p64"/>
          <p:cNvGrpSpPr/>
          <p:nvPr/>
        </p:nvGrpSpPr>
        <p:grpSpPr>
          <a:xfrm rot="-3730453">
            <a:off x="903170" y="4060121"/>
            <a:ext cx="2295350" cy="2846181"/>
            <a:chOff x="6065825" y="2251050"/>
            <a:chExt cx="2295275" cy="2846088"/>
          </a:xfrm>
        </p:grpSpPr>
        <p:grpSp>
          <p:nvGrpSpPr>
            <p:cNvPr id="3822" name="Google Shape;3822;p64"/>
            <p:cNvGrpSpPr/>
            <p:nvPr/>
          </p:nvGrpSpPr>
          <p:grpSpPr>
            <a:xfrm>
              <a:off x="6065825" y="2251063"/>
              <a:ext cx="2295275" cy="2846075"/>
              <a:chOff x="1673050" y="1809050"/>
              <a:chExt cx="2295275" cy="2846075"/>
            </a:xfrm>
          </p:grpSpPr>
          <p:sp>
            <p:nvSpPr>
              <p:cNvPr id="3823" name="Google Shape;3823;p64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824" name="Google Shape;3824;p64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825" name="Google Shape;3825;p64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26" name="Google Shape;3826;p64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27" name="Google Shape;3827;p64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28" name="Google Shape;3828;p64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29" name="Google Shape;3829;p64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30" name="Google Shape;3830;p64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31" name="Google Shape;3831;p64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32" name="Google Shape;3832;p64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33" name="Google Shape;3833;p64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34" name="Google Shape;3834;p64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35" name="Google Shape;3835;p64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36" name="Google Shape;3836;p64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837" name="Google Shape;3837;p64"/>
            <p:cNvGrpSpPr/>
            <p:nvPr/>
          </p:nvGrpSpPr>
          <p:grpSpPr>
            <a:xfrm>
              <a:off x="6065825" y="2251050"/>
              <a:ext cx="2295275" cy="2846075"/>
              <a:chOff x="1673050" y="1809050"/>
              <a:chExt cx="2295275" cy="2846075"/>
            </a:xfrm>
          </p:grpSpPr>
          <p:sp>
            <p:nvSpPr>
              <p:cNvPr id="3838" name="Google Shape;3838;p64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839" name="Google Shape;3839;p64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840" name="Google Shape;3840;p64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41" name="Google Shape;3841;p64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42" name="Google Shape;3842;p64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43" name="Google Shape;3843;p64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44" name="Google Shape;3844;p64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45" name="Google Shape;3845;p64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46" name="Google Shape;3846;p64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47" name="Google Shape;3847;p64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48" name="Google Shape;3848;p64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49" name="Google Shape;3849;p64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50" name="Google Shape;3850;p64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51" name="Google Shape;3851;p64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2">
  <p:cSld name="CUSTOM_57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852" name="Shape 3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53" name="Google Shape;3853;p65"/>
          <p:cNvGrpSpPr/>
          <p:nvPr/>
        </p:nvGrpSpPr>
        <p:grpSpPr>
          <a:xfrm flipH="1">
            <a:off x="4407975" y="4572000"/>
            <a:ext cx="216300" cy="216300"/>
            <a:chOff x="113450" y="3828000"/>
            <a:chExt cx="216300" cy="216300"/>
          </a:xfrm>
        </p:grpSpPr>
        <p:sp>
          <p:nvSpPr>
            <p:cNvPr id="3854" name="Google Shape;3854;p65"/>
            <p:cNvSpPr/>
            <p:nvPr/>
          </p:nvSpPr>
          <p:spPr>
            <a:xfrm>
              <a:off x="113450" y="38280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5" name="Google Shape;3855;p65"/>
            <p:cNvSpPr/>
            <p:nvPr/>
          </p:nvSpPr>
          <p:spPr>
            <a:xfrm>
              <a:off x="113450" y="38280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856" name="Google Shape;3856;p65"/>
          <p:cNvGrpSpPr/>
          <p:nvPr/>
        </p:nvGrpSpPr>
        <p:grpSpPr>
          <a:xfrm flipH="1" rot="5400000">
            <a:off x="610625" y="3407525"/>
            <a:ext cx="477825" cy="2119625"/>
            <a:chOff x="7217125" y="3042925"/>
            <a:chExt cx="477825" cy="2119625"/>
          </a:xfrm>
        </p:grpSpPr>
        <p:grpSp>
          <p:nvGrpSpPr>
            <p:cNvPr id="3857" name="Google Shape;3857;p65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3858" name="Google Shape;3858;p65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3859" name="Google Shape;3859;p65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60" name="Google Shape;3860;p65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61" name="Google Shape;3861;p65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862" name="Google Shape;3862;p65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3863" name="Google Shape;3863;p65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864" name="Google Shape;3864;p65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65" name="Google Shape;3865;p65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66" name="Google Shape;3866;p65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867" name="Google Shape;3867;p65"/>
          <p:cNvGrpSpPr/>
          <p:nvPr/>
        </p:nvGrpSpPr>
        <p:grpSpPr>
          <a:xfrm flipH="1">
            <a:off x="6113285" y="-384978"/>
            <a:ext cx="2853350" cy="1563276"/>
            <a:chOff x="5103300" y="-193866"/>
            <a:chExt cx="3901750" cy="2137666"/>
          </a:xfrm>
        </p:grpSpPr>
        <p:grpSp>
          <p:nvGrpSpPr>
            <p:cNvPr id="3868" name="Google Shape;3868;p65"/>
            <p:cNvGrpSpPr/>
            <p:nvPr/>
          </p:nvGrpSpPr>
          <p:grpSpPr>
            <a:xfrm>
              <a:off x="5103300" y="-193866"/>
              <a:ext cx="3901750" cy="2137666"/>
              <a:chOff x="5103300" y="-193866"/>
              <a:chExt cx="3901750" cy="2137666"/>
            </a:xfrm>
          </p:grpSpPr>
          <p:grpSp>
            <p:nvGrpSpPr>
              <p:cNvPr id="3869" name="Google Shape;3869;p65"/>
              <p:cNvGrpSpPr/>
              <p:nvPr/>
            </p:nvGrpSpPr>
            <p:grpSpPr>
              <a:xfrm>
                <a:off x="5103300" y="-193866"/>
                <a:ext cx="3832975" cy="2026966"/>
                <a:chOff x="5103300" y="-193866"/>
                <a:chExt cx="3832975" cy="2026966"/>
              </a:xfrm>
            </p:grpSpPr>
            <p:sp>
              <p:nvSpPr>
                <p:cNvPr id="3870" name="Google Shape;3870;p65"/>
                <p:cNvSpPr/>
                <p:nvPr/>
              </p:nvSpPr>
              <p:spPr>
                <a:xfrm>
                  <a:off x="5103300" y="-39050"/>
                  <a:ext cx="3832975" cy="1872150"/>
                </a:xfrm>
                <a:custGeom>
                  <a:rect b="b" l="l" r="r" t="t"/>
                  <a:pathLst>
                    <a:path extrusionOk="0" h="74886" w="153319">
                      <a:moveTo>
                        <a:pt x="0" y="0"/>
                      </a:moveTo>
                      <a:lnTo>
                        <a:pt x="14977" y="11232"/>
                      </a:lnTo>
                      <a:lnTo>
                        <a:pt x="96366" y="47887"/>
                      </a:lnTo>
                      <a:lnTo>
                        <a:pt x="109964" y="63062"/>
                      </a:lnTo>
                      <a:lnTo>
                        <a:pt x="126321" y="74886"/>
                      </a:lnTo>
                      <a:lnTo>
                        <a:pt x="153319" y="72915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3871" name="Google Shape;3871;p65"/>
                <p:cNvSpPr/>
                <p:nvPr/>
              </p:nvSpPr>
              <p:spPr>
                <a:xfrm>
                  <a:off x="5926050" y="-67150"/>
                  <a:ext cx="1689875" cy="793200"/>
                </a:xfrm>
                <a:custGeom>
                  <a:rect b="b" l="l" r="r" t="t"/>
                  <a:pathLst>
                    <a:path extrusionOk="0" h="31728" w="67595">
                      <a:moveTo>
                        <a:pt x="0" y="0"/>
                      </a:moveTo>
                      <a:lnTo>
                        <a:pt x="38429" y="14189"/>
                      </a:lnTo>
                      <a:lnTo>
                        <a:pt x="67595" y="31728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3872" name="Google Shape;3872;p65"/>
                <p:cNvSpPr/>
                <p:nvPr/>
              </p:nvSpPr>
              <p:spPr>
                <a:xfrm>
                  <a:off x="7512450" y="-69575"/>
                  <a:ext cx="743950" cy="1221825"/>
                </a:xfrm>
                <a:custGeom>
                  <a:rect b="b" l="l" r="r" t="t"/>
                  <a:pathLst>
                    <a:path extrusionOk="0" h="48873" w="29758">
                      <a:moveTo>
                        <a:pt x="0" y="48873"/>
                      </a:moveTo>
                      <a:lnTo>
                        <a:pt x="3745" y="31728"/>
                      </a:lnTo>
                      <a:lnTo>
                        <a:pt x="29758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  <p:sp>
              <p:nvSpPr>
                <p:cNvPr id="3873" name="Google Shape;3873;p65"/>
                <p:cNvSpPr/>
                <p:nvPr/>
              </p:nvSpPr>
              <p:spPr>
                <a:xfrm rot="843425">
                  <a:off x="7812999" y="-167612"/>
                  <a:ext cx="261137" cy="364592"/>
                </a:xfrm>
                <a:custGeom>
                  <a:rect b="b" l="l" r="r" t="t"/>
                  <a:pathLst>
                    <a:path extrusionOk="0" h="14583" w="10445">
                      <a:moveTo>
                        <a:pt x="0" y="0"/>
                      </a:moveTo>
                      <a:lnTo>
                        <a:pt x="10445" y="1458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  <a:effectLst>
                  <a:outerShdw blurRad="57150" rotWithShape="0" algn="bl" dir="5400000" dist="76200">
                    <a:srgbClr val="000000">
                      <a:alpha val="66000"/>
                    </a:srgbClr>
                  </a:outerShdw>
                </a:effectLst>
              </p:spPr>
            </p:sp>
          </p:grpSp>
          <p:sp>
            <p:nvSpPr>
              <p:cNvPr id="3874" name="Google Shape;3874;p65"/>
              <p:cNvSpPr/>
              <p:nvPr/>
            </p:nvSpPr>
            <p:spPr>
              <a:xfrm>
                <a:off x="8788750" y="16930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75" name="Google Shape;3875;p65"/>
              <p:cNvSpPr/>
              <p:nvPr/>
            </p:nvSpPr>
            <p:spPr>
              <a:xfrm>
                <a:off x="8172900" y="17275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76" name="Google Shape;3876;p65"/>
              <p:cNvSpPr/>
              <p:nvPr/>
            </p:nvSpPr>
            <p:spPr>
              <a:xfrm>
                <a:off x="7897025" y="967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77" name="Google Shape;3877;p65"/>
              <p:cNvSpPr/>
              <p:nvPr/>
            </p:nvSpPr>
            <p:spPr>
              <a:xfrm>
                <a:off x="6758950" y="1903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78" name="Google Shape;3878;p65"/>
              <p:cNvSpPr/>
              <p:nvPr/>
            </p:nvSpPr>
            <p:spPr>
              <a:xfrm>
                <a:off x="7808150" y="14785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79" name="Google Shape;3879;p65"/>
              <p:cNvSpPr/>
              <p:nvPr/>
            </p:nvSpPr>
            <p:spPr>
              <a:xfrm>
                <a:off x="7419125" y="1087025"/>
                <a:ext cx="182100" cy="182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80" name="Google Shape;3880;p65"/>
              <p:cNvSpPr/>
              <p:nvPr/>
            </p:nvSpPr>
            <p:spPr>
              <a:xfrm>
                <a:off x="7551950" y="65580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81" name="Google Shape;3881;p65"/>
              <p:cNvSpPr/>
              <p:nvPr/>
            </p:nvSpPr>
            <p:spPr>
              <a:xfrm>
                <a:off x="6473000" y="6508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82" name="Google Shape;3882;p65"/>
              <p:cNvSpPr/>
              <p:nvPr/>
            </p:nvSpPr>
            <p:spPr>
              <a:xfrm>
                <a:off x="5418675" y="163125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83" name="Google Shape;3883;p65"/>
              <p:cNvSpPr/>
              <p:nvPr/>
            </p:nvSpPr>
            <p:spPr>
              <a:xfrm rot="283934">
                <a:off x="6596289" y="-122138"/>
                <a:ext cx="261127" cy="364578"/>
              </a:xfrm>
              <a:custGeom>
                <a:rect b="b" l="l" r="r" t="t"/>
                <a:pathLst>
                  <a:path extrusionOk="0" h="14583" w="10445">
                    <a:moveTo>
                      <a:pt x="0" y="0"/>
                    </a:moveTo>
                    <a:lnTo>
                      <a:pt x="10445" y="1458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</p:grpSp>
        <p:grpSp>
          <p:nvGrpSpPr>
            <p:cNvPr id="3884" name="Google Shape;3884;p65"/>
            <p:cNvGrpSpPr/>
            <p:nvPr/>
          </p:nvGrpSpPr>
          <p:grpSpPr>
            <a:xfrm>
              <a:off x="5103300" y="-193866"/>
              <a:ext cx="3901750" cy="2137666"/>
              <a:chOff x="5103300" y="-193866"/>
              <a:chExt cx="3901750" cy="2137666"/>
            </a:xfrm>
          </p:grpSpPr>
          <p:grpSp>
            <p:nvGrpSpPr>
              <p:cNvPr id="3885" name="Google Shape;3885;p65"/>
              <p:cNvGrpSpPr/>
              <p:nvPr/>
            </p:nvGrpSpPr>
            <p:grpSpPr>
              <a:xfrm>
                <a:off x="5103300" y="-193866"/>
                <a:ext cx="3832975" cy="2026966"/>
                <a:chOff x="5103300" y="-193866"/>
                <a:chExt cx="3832975" cy="2026966"/>
              </a:xfrm>
            </p:grpSpPr>
            <p:sp>
              <p:nvSpPr>
                <p:cNvPr id="3886" name="Google Shape;3886;p65"/>
                <p:cNvSpPr/>
                <p:nvPr/>
              </p:nvSpPr>
              <p:spPr>
                <a:xfrm>
                  <a:off x="5103300" y="-39050"/>
                  <a:ext cx="3832975" cy="1872150"/>
                </a:xfrm>
                <a:custGeom>
                  <a:rect b="b" l="l" r="r" t="t"/>
                  <a:pathLst>
                    <a:path extrusionOk="0" h="74886" w="153319">
                      <a:moveTo>
                        <a:pt x="0" y="0"/>
                      </a:moveTo>
                      <a:lnTo>
                        <a:pt x="14977" y="11232"/>
                      </a:lnTo>
                      <a:lnTo>
                        <a:pt x="96366" y="47887"/>
                      </a:lnTo>
                      <a:lnTo>
                        <a:pt x="109964" y="63062"/>
                      </a:lnTo>
                      <a:lnTo>
                        <a:pt x="126321" y="74886"/>
                      </a:lnTo>
                      <a:lnTo>
                        <a:pt x="153319" y="72915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3887" name="Google Shape;3887;p65"/>
                <p:cNvSpPr/>
                <p:nvPr/>
              </p:nvSpPr>
              <p:spPr>
                <a:xfrm>
                  <a:off x="5926050" y="-67150"/>
                  <a:ext cx="1689875" cy="793200"/>
                </a:xfrm>
                <a:custGeom>
                  <a:rect b="b" l="l" r="r" t="t"/>
                  <a:pathLst>
                    <a:path extrusionOk="0" h="31728" w="67595">
                      <a:moveTo>
                        <a:pt x="0" y="0"/>
                      </a:moveTo>
                      <a:lnTo>
                        <a:pt x="38429" y="14189"/>
                      </a:lnTo>
                      <a:lnTo>
                        <a:pt x="67595" y="31728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3888" name="Google Shape;3888;p65"/>
                <p:cNvSpPr/>
                <p:nvPr/>
              </p:nvSpPr>
              <p:spPr>
                <a:xfrm>
                  <a:off x="7512450" y="-69575"/>
                  <a:ext cx="743950" cy="1221825"/>
                </a:xfrm>
                <a:custGeom>
                  <a:rect b="b" l="l" r="r" t="t"/>
                  <a:pathLst>
                    <a:path extrusionOk="0" h="48873" w="29758">
                      <a:moveTo>
                        <a:pt x="0" y="48873"/>
                      </a:moveTo>
                      <a:lnTo>
                        <a:pt x="3745" y="31728"/>
                      </a:lnTo>
                      <a:lnTo>
                        <a:pt x="29758" y="0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3889" name="Google Shape;3889;p65"/>
                <p:cNvSpPr/>
                <p:nvPr/>
              </p:nvSpPr>
              <p:spPr>
                <a:xfrm rot="843425">
                  <a:off x="7812999" y="-167612"/>
                  <a:ext cx="261137" cy="364592"/>
                </a:xfrm>
                <a:custGeom>
                  <a:rect b="b" l="l" r="r" t="t"/>
                  <a:pathLst>
                    <a:path extrusionOk="0" h="14583" w="10445">
                      <a:moveTo>
                        <a:pt x="0" y="0"/>
                      </a:moveTo>
                      <a:lnTo>
                        <a:pt x="10445" y="14583"/>
                      </a:lnTo>
                    </a:path>
                  </a:pathLst>
                </a:custGeom>
                <a:noFill/>
                <a:ln cap="flat" cmpd="sng" w="2857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</p:grpSp>
          <p:sp>
            <p:nvSpPr>
              <p:cNvPr id="3890" name="Google Shape;3890;p65"/>
              <p:cNvSpPr/>
              <p:nvPr/>
            </p:nvSpPr>
            <p:spPr>
              <a:xfrm>
                <a:off x="8788750" y="16930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91" name="Google Shape;3891;p65"/>
              <p:cNvSpPr/>
              <p:nvPr/>
            </p:nvSpPr>
            <p:spPr>
              <a:xfrm>
                <a:off x="8172900" y="172750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92" name="Google Shape;3892;p65"/>
              <p:cNvSpPr/>
              <p:nvPr/>
            </p:nvSpPr>
            <p:spPr>
              <a:xfrm>
                <a:off x="7897025" y="967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93" name="Google Shape;3893;p65"/>
              <p:cNvSpPr/>
              <p:nvPr/>
            </p:nvSpPr>
            <p:spPr>
              <a:xfrm>
                <a:off x="6758950" y="190350"/>
                <a:ext cx="216300" cy="216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94" name="Google Shape;3894;p65"/>
              <p:cNvSpPr/>
              <p:nvPr/>
            </p:nvSpPr>
            <p:spPr>
              <a:xfrm>
                <a:off x="7808150" y="14785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95" name="Google Shape;3895;p65"/>
              <p:cNvSpPr/>
              <p:nvPr/>
            </p:nvSpPr>
            <p:spPr>
              <a:xfrm>
                <a:off x="7419125" y="1087025"/>
                <a:ext cx="182100" cy="182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96" name="Google Shape;3896;p65"/>
              <p:cNvSpPr/>
              <p:nvPr/>
            </p:nvSpPr>
            <p:spPr>
              <a:xfrm>
                <a:off x="7551950" y="65580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97" name="Google Shape;3897;p65"/>
              <p:cNvSpPr/>
              <p:nvPr/>
            </p:nvSpPr>
            <p:spPr>
              <a:xfrm>
                <a:off x="6473000" y="650850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98" name="Google Shape;3898;p65"/>
              <p:cNvSpPr/>
              <p:nvPr/>
            </p:nvSpPr>
            <p:spPr>
              <a:xfrm>
                <a:off x="5418675" y="163125"/>
                <a:ext cx="138000" cy="138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99" name="Google Shape;3899;p65"/>
              <p:cNvSpPr/>
              <p:nvPr/>
            </p:nvSpPr>
            <p:spPr>
              <a:xfrm rot="283934">
                <a:off x="6596289" y="-122138"/>
                <a:ext cx="261127" cy="364578"/>
              </a:xfrm>
              <a:custGeom>
                <a:rect b="b" l="l" r="r" t="t"/>
                <a:pathLst>
                  <a:path extrusionOk="0" h="14583" w="10445">
                    <a:moveTo>
                      <a:pt x="0" y="0"/>
                    </a:moveTo>
                    <a:lnTo>
                      <a:pt x="10445" y="14583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</p:grpSp>
      </p:grpSp>
      <p:grpSp>
        <p:nvGrpSpPr>
          <p:cNvPr id="3900" name="Google Shape;3900;p65"/>
          <p:cNvGrpSpPr/>
          <p:nvPr/>
        </p:nvGrpSpPr>
        <p:grpSpPr>
          <a:xfrm>
            <a:off x="6747550" y="2968088"/>
            <a:ext cx="2295275" cy="2846088"/>
            <a:chOff x="6065825" y="2251050"/>
            <a:chExt cx="2295275" cy="2846088"/>
          </a:xfrm>
        </p:grpSpPr>
        <p:grpSp>
          <p:nvGrpSpPr>
            <p:cNvPr id="3901" name="Google Shape;3901;p65"/>
            <p:cNvGrpSpPr/>
            <p:nvPr/>
          </p:nvGrpSpPr>
          <p:grpSpPr>
            <a:xfrm>
              <a:off x="6065825" y="2251063"/>
              <a:ext cx="2295275" cy="2846075"/>
              <a:chOff x="1673050" y="1809050"/>
              <a:chExt cx="2295275" cy="2846075"/>
            </a:xfrm>
          </p:grpSpPr>
          <p:sp>
            <p:nvSpPr>
              <p:cNvPr id="3902" name="Google Shape;3902;p65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903" name="Google Shape;3903;p65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904" name="Google Shape;3904;p65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05" name="Google Shape;3905;p65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06" name="Google Shape;3906;p65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07" name="Google Shape;3907;p65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08" name="Google Shape;3908;p65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09" name="Google Shape;3909;p65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10" name="Google Shape;3910;p65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11" name="Google Shape;3911;p65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12" name="Google Shape;3912;p65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13" name="Google Shape;3913;p65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14" name="Google Shape;3914;p65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15" name="Google Shape;3915;p65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916" name="Google Shape;3916;p65"/>
            <p:cNvGrpSpPr/>
            <p:nvPr/>
          </p:nvGrpSpPr>
          <p:grpSpPr>
            <a:xfrm>
              <a:off x="6065825" y="2251050"/>
              <a:ext cx="2295275" cy="2846075"/>
              <a:chOff x="1673050" y="1809050"/>
              <a:chExt cx="2295275" cy="2846075"/>
            </a:xfrm>
          </p:grpSpPr>
          <p:sp>
            <p:nvSpPr>
              <p:cNvPr id="3917" name="Google Shape;3917;p65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918" name="Google Shape;3918;p65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919" name="Google Shape;3919;p65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20" name="Google Shape;3920;p65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21" name="Google Shape;3921;p65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22" name="Google Shape;3922;p65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23" name="Google Shape;3923;p65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24" name="Google Shape;3924;p65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25" name="Google Shape;3925;p65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26" name="Google Shape;3926;p65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27" name="Google Shape;3927;p65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28" name="Google Shape;3928;p65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29" name="Google Shape;3929;p65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30" name="Google Shape;3930;p65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931" name="Google Shape;3931;p65"/>
          <p:cNvGrpSpPr/>
          <p:nvPr/>
        </p:nvGrpSpPr>
        <p:grpSpPr>
          <a:xfrm flipH="1">
            <a:off x="239975" y="216775"/>
            <a:ext cx="216300" cy="216300"/>
            <a:chOff x="113450" y="3828000"/>
            <a:chExt cx="216300" cy="216300"/>
          </a:xfrm>
        </p:grpSpPr>
        <p:sp>
          <p:nvSpPr>
            <p:cNvPr id="3932" name="Google Shape;3932;p65"/>
            <p:cNvSpPr/>
            <p:nvPr/>
          </p:nvSpPr>
          <p:spPr>
            <a:xfrm>
              <a:off x="113450" y="38280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33" name="Google Shape;3933;p65"/>
            <p:cNvSpPr/>
            <p:nvPr/>
          </p:nvSpPr>
          <p:spPr>
            <a:xfrm>
              <a:off x="113450" y="382800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3">
  <p:cSld name="CUSTOM_55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934" name="Shape 3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35" name="Google Shape;3935;p66"/>
          <p:cNvGrpSpPr/>
          <p:nvPr/>
        </p:nvGrpSpPr>
        <p:grpSpPr>
          <a:xfrm rot="-4017158">
            <a:off x="-1101002" y="-21410"/>
            <a:ext cx="1882088" cy="1783086"/>
            <a:chOff x="-187100" y="291025"/>
            <a:chExt cx="1882050" cy="1783050"/>
          </a:xfrm>
        </p:grpSpPr>
        <p:grpSp>
          <p:nvGrpSpPr>
            <p:cNvPr id="3936" name="Google Shape;3936;p66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3937" name="Google Shape;3937;p66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3938" name="Google Shape;3938;p66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39" name="Google Shape;3939;p66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40" name="Google Shape;3940;p66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41" name="Google Shape;3941;p66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42" name="Google Shape;3942;p66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43" name="Google Shape;3943;p66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944" name="Google Shape;3944;p66"/>
            <p:cNvGrpSpPr/>
            <p:nvPr/>
          </p:nvGrpSpPr>
          <p:grpSpPr>
            <a:xfrm>
              <a:off x="-187100" y="291025"/>
              <a:ext cx="1882050" cy="1783050"/>
              <a:chOff x="-187100" y="291025"/>
              <a:chExt cx="1882050" cy="1783050"/>
            </a:xfrm>
          </p:grpSpPr>
          <p:sp>
            <p:nvSpPr>
              <p:cNvPr id="3945" name="Google Shape;3945;p66"/>
              <p:cNvSpPr/>
              <p:nvPr/>
            </p:nvSpPr>
            <p:spPr>
              <a:xfrm>
                <a:off x="-187100" y="291025"/>
                <a:ext cx="1813025" cy="1714500"/>
              </a:xfrm>
              <a:custGeom>
                <a:rect b="b" l="l" r="r" t="t"/>
                <a:pathLst>
                  <a:path extrusionOk="0" h="68580" w="72521">
                    <a:moveTo>
                      <a:pt x="0" y="0"/>
                    </a:moveTo>
                    <a:lnTo>
                      <a:pt x="27590" y="10445"/>
                    </a:lnTo>
                    <a:lnTo>
                      <a:pt x="55179" y="26210"/>
                    </a:lnTo>
                    <a:lnTo>
                      <a:pt x="72521" y="59121"/>
                    </a:lnTo>
                    <a:lnTo>
                      <a:pt x="44143" y="58530"/>
                    </a:lnTo>
                    <a:lnTo>
                      <a:pt x="29757" y="60697"/>
                    </a:lnTo>
                    <a:lnTo>
                      <a:pt x="12612" y="68580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946" name="Google Shape;3946;p66"/>
              <p:cNvSpPr/>
              <p:nvPr/>
            </p:nvSpPr>
            <p:spPr>
              <a:xfrm>
                <a:off x="1088900" y="8522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47" name="Google Shape;3947;p66"/>
              <p:cNvSpPr/>
              <p:nvPr/>
            </p:nvSpPr>
            <p:spPr>
              <a:xfrm>
                <a:off x="842575" y="165527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48" name="Google Shape;3948;p66"/>
              <p:cNvSpPr/>
              <p:nvPr/>
            </p:nvSpPr>
            <p:spPr>
              <a:xfrm>
                <a:off x="59275" y="194597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49" name="Google Shape;3949;p66"/>
              <p:cNvSpPr/>
              <p:nvPr/>
            </p:nvSpPr>
            <p:spPr>
              <a:xfrm>
                <a:off x="443575" y="51230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50" name="Google Shape;3950;p66"/>
              <p:cNvSpPr/>
              <p:nvPr/>
            </p:nvSpPr>
            <p:spPr>
              <a:xfrm>
                <a:off x="502675" y="1734125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51" name="Google Shape;3951;p66"/>
              <p:cNvSpPr/>
              <p:nvPr/>
            </p:nvSpPr>
            <p:spPr>
              <a:xfrm>
                <a:off x="1566850" y="1719350"/>
                <a:ext cx="128100" cy="1281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952" name="Google Shape;3952;p66"/>
          <p:cNvGrpSpPr/>
          <p:nvPr/>
        </p:nvGrpSpPr>
        <p:grpSpPr>
          <a:xfrm rot="-3826677">
            <a:off x="7161012" y="-1170477"/>
            <a:ext cx="1881921" cy="1963357"/>
            <a:chOff x="7044213" y="-108050"/>
            <a:chExt cx="2031588" cy="2119500"/>
          </a:xfrm>
        </p:grpSpPr>
        <p:sp>
          <p:nvSpPr>
            <p:cNvPr id="3953" name="Google Shape;3953;p66"/>
            <p:cNvSpPr/>
            <p:nvPr/>
          </p:nvSpPr>
          <p:spPr>
            <a:xfrm rot="10800000">
              <a:off x="7044213" y="1003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54" name="Google Shape;3954;p66"/>
            <p:cNvSpPr/>
            <p:nvPr/>
          </p:nvSpPr>
          <p:spPr>
            <a:xfrm rot="10800000">
              <a:off x="7132375" y="-69550"/>
              <a:ext cx="1912825" cy="1981700"/>
            </a:xfrm>
            <a:custGeom>
              <a:rect b="b" l="l" r="r" t="t"/>
              <a:pathLst>
                <a:path extrusionOk="0" h="79268" w="76513">
                  <a:moveTo>
                    <a:pt x="0" y="79268"/>
                  </a:moveTo>
                  <a:lnTo>
                    <a:pt x="75330" y="0"/>
                  </a:lnTo>
                  <a:lnTo>
                    <a:pt x="76513" y="68974"/>
                  </a:lnTo>
                  <a:lnTo>
                    <a:pt x="17786" y="60697"/>
                  </a:lnTo>
                </a:path>
              </a:pathLst>
            </a:custGeom>
            <a:noFill/>
            <a:ln cap="flat" cmpd="sng" w="2857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</p:sp>
        <p:sp>
          <p:nvSpPr>
            <p:cNvPr id="3955" name="Google Shape;3955;p66"/>
            <p:cNvSpPr/>
            <p:nvPr/>
          </p:nvSpPr>
          <p:spPr>
            <a:xfrm rot="10800000">
              <a:off x="7044213" y="17951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56" name="Google Shape;3956;p66"/>
            <p:cNvSpPr/>
            <p:nvPr/>
          </p:nvSpPr>
          <p:spPr>
            <a:xfrm rot="10800000">
              <a:off x="8468038" y="2826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76200">
                <a:srgbClr val="000000">
                  <a:alpha val="66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57" name="Google Shape;3957;p66"/>
            <p:cNvSpPr/>
            <p:nvPr/>
          </p:nvSpPr>
          <p:spPr>
            <a:xfrm rot="10800000">
              <a:off x="7132375" y="-108050"/>
              <a:ext cx="1943425" cy="2020200"/>
            </a:xfrm>
            <a:custGeom>
              <a:rect b="b" l="l" r="r" t="t"/>
              <a:pathLst>
                <a:path extrusionOk="0" h="80808" w="77737">
                  <a:moveTo>
                    <a:pt x="0" y="80808"/>
                  </a:moveTo>
                  <a:lnTo>
                    <a:pt x="76554" y="0"/>
                  </a:lnTo>
                  <a:lnTo>
                    <a:pt x="77737" y="68974"/>
                  </a:lnTo>
                  <a:lnTo>
                    <a:pt x="19010" y="60697"/>
                  </a:lnTo>
                </a:path>
              </a:pathLst>
            </a:custGeom>
            <a:noFill/>
            <a:ln cap="flat" cmpd="sng" w="2857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3958" name="Google Shape;3958;p66"/>
            <p:cNvSpPr/>
            <p:nvPr/>
          </p:nvSpPr>
          <p:spPr>
            <a:xfrm rot="10800000">
              <a:off x="7044213" y="1003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59" name="Google Shape;3959;p66"/>
            <p:cNvSpPr/>
            <p:nvPr/>
          </p:nvSpPr>
          <p:spPr>
            <a:xfrm rot="10800000">
              <a:off x="8468038" y="282650"/>
              <a:ext cx="216300" cy="216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960" name="Google Shape;3960;p66"/>
          <p:cNvGrpSpPr/>
          <p:nvPr/>
        </p:nvGrpSpPr>
        <p:grpSpPr>
          <a:xfrm rot="-5845410">
            <a:off x="7981317" y="3664604"/>
            <a:ext cx="477816" cy="2119586"/>
            <a:chOff x="7217125" y="3042925"/>
            <a:chExt cx="477825" cy="2119625"/>
          </a:xfrm>
        </p:grpSpPr>
        <p:grpSp>
          <p:nvGrpSpPr>
            <p:cNvPr id="3961" name="Google Shape;3961;p66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3962" name="Google Shape;3962;p66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</p:sp>
          <p:sp>
            <p:nvSpPr>
              <p:cNvPr id="3963" name="Google Shape;3963;p66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64" name="Google Shape;3964;p66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65" name="Google Shape;3965;p66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76200">
                  <a:srgbClr val="000000">
                    <a:alpha val="66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966" name="Google Shape;3966;p66"/>
            <p:cNvGrpSpPr/>
            <p:nvPr/>
          </p:nvGrpSpPr>
          <p:grpSpPr>
            <a:xfrm>
              <a:off x="7217125" y="3042925"/>
              <a:ext cx="477825" cy="2119625"/>
              <a:chOff x="7217125" y="3042925"/>
              <a:chExt cx="477825" cy="2119625"/>
            </a:xfrm>
          </p:grpSpPr>
          <p:sp>
            <p:nvSpPr>
              <p:cNvPr id="3967" name="Google Shape;3967;p66"/>
              <p:cNvSpPr/>
              <p:nvPr/>
            </p:nvSpPr>
            <p:spPr>
              <a:xfrm>
                <a:off x="7307175" y="3122875"/>
                <a:ext cx="320225" cy="2039675"/>
              </a:xfrm>
              <a:custGeom>
                <a:rect b="b" l="l" r="r" t="t"/>
                <a:pathLst>
                  <a:path extrusionOk="0" h="81587" w="12809">
                    <a:moveTo>
                      <a:pt x="1182" y="0"/>
                    </a:moveTo>
                    <a:lnTo>
                      <a:pt x="0" y="22860"/>
                    </a:lnTo>
                    <a:lnTo>
                      <a:pt x="12415" y="64048"/>
                    </a:lnTo>
                    <a:lnTo>
                      <a:pt x="12809" y="81587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968" name="Google Shape;3968;p66"/>
              <p:cNvSpPr/>
              <p:nvPr/>
            </p:nvSpPr>
            <p:spPr>
              <a:xfrm>
                <a:off x="7251600" y="3042925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69" name="Google Shape;3969;p66"/>
              <p:cNvSpPr/>
              <p:nvPr/>
            </p:nvSpPr>
            <p:spPr>
              <a:xfrm>
                <a:off x="7217125" y="360950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70" name="Google Shape;3970;p66"/>
              <p:cNvSpPr/>
              <p:nvPr/>
            </p:nvSpPr>
            <p:spPr>
              <a:xfrm>
                <a:off x="7517650" y="4594850"/>
                <a:ext cx="177300" cy="1773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971" name="Google Shape;3971;p66"/>
          <p:cNvGrpSpPr/>
          <p:nvPr/>
        </p:nvGrpSpPr>
        <p:grpSpPr>
          <a:xfrm rot="7440570">
            <a:off x="-885407" y="3920981"/>
            <a:ext cx="2295151" cy="2845933"/>
            <a:chOff x="6065825" y="2251050"/>
            <a:chExt cx="2295275" cy="2846088"/>
          </a:xfrm>
        </p:grpSpPr>
        <p:grpSp>
          <p:nvGrpSpPr>
            <p:cNvPr id="3972" name="Google Shape;3972;p66"/>
            <p:cNvGrpSpPr/>
            <p:nvPr/>
          </p:nvGrpSpPr>
          <p:grpSpPr>
            <a:xfrm>
              <a:off x="6065825" y="2251063"/>
              <a:ext cx="2295275" cy="2846075"/>
              <a:chOff x="1673050" y="1809050"/>
              <a:chExt cx="2295275" cy="2846075"/>
            </a:xfrm>
          </p:grpSpPr>
          <p:sp>
            <p:nvSpPr>
              <p:cNvPr id="3973" name="Google Shape;3973;p66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974" name="Google Shape;3974;p66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</p:sp>
          <p:sp>
            <p:nvSpPr>
              <p:cNvPr id="3975" name="Google Shape;3975;p66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76" name="Google Shape;3976;p66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77" name="Google Shape;3977;p66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78" name="Google Shape;3978;p66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79" name="Google Shape;3979;p66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80" name="Google Shape;3980;p66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81" name="Google Shape;3981;p66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82" name="Google Shape;3982;p66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83" name="Google Shape;3983;p66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84" name="Google Shape;3984;p66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85" name="Google Shape;3985;p66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86" name="Google Shape;3986;p66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57150" rotWithShape="0" algn="bl" dir="5400000" dist="47625">
                  <a:srgbClr val="000000">
                    <a:alpha val="64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987" name="Google Shape;3987;p66"/>
            <p:cNvGrpSpPr/>
            <p:nvPr/>
          </p:nvGrpSpPr>
          <p:grpSpPr>
            <a:xfrm>
              <a:off x="6065825" y="2251050"/>
              <a:ext cx="2295275" cy="2846075"/>
              <a:chOff x="1673050" y="1809050"/>
              <a:chExt cx="2295275" cy="2846075"/>
            </a:xfrm>
          </p:grpSpPr>
          <p:sp>
            <p:nvSpPr>
              <p:cNvPr id="3988" name="Google Shape;3988;p66"/>
              <p:cNvSpPr/>
              <p:nvPr/>
            </p:nvSpPr>
            <p:spPr>
              <a:xfrm>
                <a:off x="1742275" y="1848400"/>
                <a:ext cx="2150725" cy="2735300"/>
              </a:xfrm>
              <a:custGeom>
                <a:rect b="b" l="l" r="r" t="t"/>
                <a:pathLst>
                  <a:path extrusionOk="0" h="109412" w="86029">
                    <a:moveTo>
                      <a:pt x="81004" y="0"/>
                    </a:moveTo>
                    <a:lnTo>
                      <a:pt x="79526" y="16554"/>
                    </a:lnTo>
                    <a:lnTo>
                      <a:pt x="86029" y="45444"/>
                    </a:lnTo>
                    <a:lnTo>
                      <a:pt x="82876" y="73860"/>
                    </a:lnTo>
                    <a:lnTo>
                      <a:pt x="73022" y="86119"/>
                    </a:lnTo>
                    <a:lnTo>
                      <a:pt x="42181" y="78138"/>
                    </a:lnTo>
                    <a:lnTo>
                      <a:pt x="29167" y="70846"/>
                    </a:lnTo>
                    <a:lnTo>
                      <a:pt x="17145" y="65033"/>
                    </a:lnTo>
                    <a:lnTo>
                      <a:pt x="0" y="73309"/>
                    </a:lnTo>
                    <a:lnTo>
                      <a:pt x="32123" y="109412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989" name="Google Shape;3989;p66"/>
              <p:cNvSpPr/>
              <p:nvPr/>
            </p:nvSpPr>
            <p:spPr>
              <a:xfrm>
                <a:off x="2174700" y="3286000"/>
                <a:ext cx="9850" cy="192125"/>
              </a:xfrm>
              <a:custGeom>
                <a:rect b="b" l="l" r="r" t="t"/>
                <a:pathLst>
                  <a:path extrusionOk="0" h="7685" w="394">
                    <a:moveTo>
                      <a:pt x="394" y="0"/>
                    </a:moveTo>
                    <a:lnTo>
                      <a:pt x="0" y="7685"/>
                    </a:lnTo>
                  </a:path>
                </a:pathLst>
              </a:cu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3990" name="Google Shape;3990;p66"/>
              <p:cNvSpPr/>
              <p:nvPr/>
            </p:nvSpPr>
            <p:spPr>
              <a:xfrm>
                <a:off x="3806325" y="29067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91" name="Google Shape;3991;p66"/>
              <p:cNvSpPr/>
              <p:nvPr/>
            </p:nvSpPr>
            <p:spPr>
              <a:xfrm>
                <a:off x="2407125" y="3557050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92" name="Google Shape;3992;p66"/>
              <p:cNvSpPr/>
              <p:nvPr/>
            </p:nvSpPr>
            <p:spPr>
              <a:xfrm>
                <a:off x="1673050" y="361617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93" name="Google Shape;3993;p66"/>
              <p:cNvSpPr/>
              <p:nvPr/>
            </p:nvSpPr>
            <p:spPr>
              <a:xfrm>
                <a:off x="3487225" y="39303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94" name="Google Shape;3994;p66"/>
              <p:cNvSpPr/>
              <p:nvPr/>
            </p:nvSpPr>
            <p:spPr>
              <a:xfrm>
                <a:off x="3745300" y="3622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95" name="Google Shape;3995;p66"/>
              <p:cNvSpPr/>
              <p:nvPr/>
            </p:nvSpPr>
            <p:spPr>
              <a:xfrm>
                <a:off x="3668950" y="2213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96" name="Google Shape;3996;p66"/>
              <p:cNvSpPr/>
              <p:nvPr/>
            </p:nvSpPr>
            <p:spPr>
              <a:xfrm>
                <a:off x="3708350" y="18090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97" name="Google Shape;3997;p66"/>
              <p:cNvSpPr/>
              <p:nvPr/>
            </p:nvSpPr>
            <p:spPr>
              <a:xfrm>
                <a:off x="2737800" y="3730475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98" name="Google Shape;3998;p66"/>
              <p:cNvSpPr/>
              <p:nvPr/>
            </p:nvSpPr>
            <p:spPr>
              <a:xfrm>
                <a:off x="2119325" y="319585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99" name="Google Shape;3999;p66"/>
              <p:cNvSpPr/>
              <p:nvPr/>
            </p:nvSpPr>
            <p:spPr>
              <a:xfrm>
                <a:off x="2117050" y="34201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00" name="Google Shape;4000;p66"/>
              <p:cNvSpPr/>
              <p:nvPr/>
            </p:nvSpPr>
            <p:spPr>
              <a:xfrm>
                <a:off x="2451450" y="4493125"/>
                <a:ext cx="162000" cy="162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01" name="Google Shape;4001;p66"/>
              <p:cNvSpPr/>
              <p:nvPr/>
            </p:nvSpPr>
            <p:spPr>
              <a:xfrm>
                <a:off x="3181200" y="3863500"/>
                <a:ext cx="120600" cy="120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52.xml"/><Relationship Id="rId42" Type="http://schemas.openxmlformats.org/officeDocument/2006/relationships/slideLayout" Target="../slideLayouts/slideLayout54.xml"/><Relationship Id="rId41" Type="http://schemas.openxmlformats.org/officeDocument/2006/relationships/slideLayout" Target="../slideLayouts/slideLayout53.xml"/><Relationship Id="rId44" Type="http://schemas.openxmlformats.org/officeDocument/2006/relationships/slideLayout" Target="../slideLayouts/slideLayout56.xml"/><Relationship Id="rId43" Type="http://schemas.openxmlformats.org/officeDocument/2006/relationships/slideLayout" Target="../slideLayouts/slideLayout55.xml"/><Relationship Id="rId46" Type="http://schemas.openxmlformats.org/officeDocument/2006/relationships/slideLayout" Target="../slideLayouts/slideLayout58.xml"/><Relationship Id="rId45" Type="http://schemas.openxmlformats.org/officeDocument/2006/relationships/slideLayout" Target="../slideLayouts/slideLayout57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48" Type="http://schemas.openxmlformats.org/officeDocument/2006/relationships/slideLayout" Target="../slideLayouts/slideLayout60.xml"/><Relationship Id="rId47" Type="http://schemas.openxmlformats.org/officeDocument/2006/relationships/slideLayout" Target="../slideLayouts/slideLayout59.xml"/><Relationship Id="rId49" Type="http://schemas.openxmlformats.org/officeDocument/2006/relationships/slideLayout" Target="../slideLayouts/slideLayout61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31" Type="http://schemas.openxmlformats.org/officeDocument/2006/relationships/slideLayout" Target="../slideLayouts/slideLayout43.xml"/><Relationship Id="rId30" Type="http://schemas.openxmlformats.org/officeDocument/2006/relationships/slideLayout" Target="../slideLayouts/slideLayout42.xml"/><Relationship Id="rId33" Type="http://schemas.openxmlformats.org/officeDocument/2006/relationships/slideLayout" Target="../slideLayouts/slideLayout45.xml"/><Relationship Id="rId32" Type="http://schemas.openxmlformats.org/officeDocument/2006/relationships/slideLayout" Target="../slideLayouts/slideLayout44.xml"/><Relationship Id="rId35" Type="http://schemas.openxmlformats.org/officeDocument/2006/relationships/slideLayout" Target="../slideLayouts/slideLayout47.xml"/><Relationship Id="rId34" Type="http://schemas.openxmlformats.org/officeDocument/2006/relationships/slideLayout" Target="../slideLayouts/slideLayout46.xml"/><Relationship Id="rId37" Type="http://schemas.openxmlformats.org/officeDocument/2006/relationships/slideLayout" Target="../slideLayouts/slideLayout49.xml"/><Relationship Id="rId36" Type="http://schemas.openxmlformats.org/officeDocument/2006/relationships/slideLayout" Target="../slideLayouts/slideLayout48.xml"/><Relationship Id="rId39" Type="http://schemas.openxmlformats.org/officeDocument/2006/relationships/slideLayout" Target="../slideLayouts/slideLayout51.xml"/><Relationship Id="rId38" Type="http://schemas.openxmlformats.org/officeDocument/2006/relationships/slideLayout" Target="../slideLayouts/slideLayout50.xml"/><Relationship Id="rId20" Type="http://schemas.openxmlformats.org/officeDocument/2006/relationships/slideLayout" Target="../slideLayouts/slideLayout32.xml"/><Relationship Id="rId22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33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26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37.xml"/><Relationship Id="rId28" Type="http://schemas.openxmlformats.org/officeDocument/2006/relationships/slideLayout" Target="../slideLayouts/slideLayout40.xml"/><Relationship Id="rId27" Type="http://schemas.openxmlformats.org/officeDocument/2006/relationships/slideLayout" Target="../slideLayouts/slideLayout39.xml"/><Relationship Id="rId29" Type="http://schemas.openxmlformats.org/officeDocument/2006/relationships/slideLayout" Target="../slideLayouts/slideLayout41.xml"/><Relationship Id="rId51" Type="http://schemas.openxmlformats.org/officeDocument/2006/relationships/slideLayout" Target="../slideLayouts/slideLayout63.xml"/><Relationship Id="rId50" Type="http://schemas.openxmlformats.org/officeDocument/2006/relationships/slideLayout" Target="../slideLayouts/slideLayout62.xml"/><Relationship Id="rId53" Type="http://schemas.openxmlformats.org/officeDocument/2006/relationships/theme" Target="../theme/theme2.xml"/><Relationship Id="rId52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noFill/>
      </p:bgPr>
    </p:bg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4"/>
          <p:cNvSpPr txBox="1"/>
          <p:nvPr>
            <p:ph type="title"/>
          </p:nvPr>
        </p:nvSpPr>
        <p:spPr>
          <a:xfrm>
            <a:off x="616500" y="7498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b="1"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b="1"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b="1"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b="1"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b="1"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b="1"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b="1"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b="1"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b="1"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149" name="Google Shape;149;p14"/>
          <p:cNvSpPr txBox="1"/>
          <p:nvPr>
            <p:ph idx="1" type="body"/>
          </p:nvPr>
        </p:nvSpPr>
        <p:spPr>
          <a:xfrm>
            <a:off x="616500" y="14572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Char char="●"/>
              <a:defRPr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○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■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●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○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■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●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"/>
              <a:buChar char="○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Raleway"/>
              <a:buChar char="■"/>
              <a:defRPr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85" r:id="rId26"/>
    <p:sldLayoutId id="2147483686" r:id="rId27"/>
    <p:sldLayoutId id="2147483687" r:id="rId28"/>
    <p:sldLayoutId id="2147483688" r:id="rId29"/>
    <p:sldLayoutId id="2147483689" r:id="rId30"/>
    <p:sldLayoutId id="2147483690" r:id="rId31"/>
    <p:sldLayoutId id="2147483691" r:id="rId32"/>
    <p:sldLayoutId id="2147483692" r:id="rId33"/>
    <p:sldLayoutId id="2147483693" r:id="rId34"/>
    <p:sldLayoutId id="2147483694" r:id="rId35"/>
    <p:sldLayoutId id="2147483695" r:id="rId36"/>
    <p:sldLayoutId id="2147483696" r:id="rId37"/>
    <p:sldLayoutId id="2147483697" r:id="rId38"/>
    <p:sldLayoutId id="2147483698" r:id="rId39"/>
    <p:sldLayoutId id="2147483699" r:id="rId40"/>
    <p:sldLayoutId id="2147483700" r:id="rId41"/>
    <p:sldLayoutId id="2147483701" r:id="rId42"/>
    <p:sldLayoutId id="2147483702" r:id="rId43"/>
    <p:sldLayoutId id="2147483703" r:id="rId44"/>
    <p:sldLayoutId id="2147483704" r:id="rId45"/>
    <p:sldLayoutId id="2147483705" r:id="rId46"/>
    <p:sldLayoutId id="2147483706" r:id="rId47"/>
    <p:sldLayoutId id="2147483707" r:id="rId48"/>
    <p:sldLayoutId id="2147483708" r:id="rId49"/>
    <p:sldLayoutId id="2147483709" r:id="rId50"/>
    <p:sldLayoutId id="2147483710" r:id="rId51"/>
    <p:sldLayoutId id="2147483711" r:id="rId5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www.jpl.nasa.gov/edu/" TargetMode="External"/><Relationship Id="rId4" Type="http://schemas.openxmlformats.org/officeDocument/2006/relationships/hyperlink" Target="https://www.cnbc.com/video/2021/08/26/nasa-may-depend-on-outside-companies-for-its-next-space-outpost.html?jwsource=cl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05" name="Shape 4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6" name="Google Shape;4006;p67"/>
          <p:cNvSpPr txBox="1"/>
          <p:nvPr/>
        </p:nvSpPr>
        <p:spPr>
          <a:xfrm>
            <a:off x="364425" y="294300"/>
            <a:ext cx="58302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solidFill>
                  <a:srgbClr val="FFFFFF"/>
                </a:solidFill>
                <a:latin typeface="Alegreya ExtraBold"/>
                <a:ea typeface="Alegreya ExtraBold"/>
                <a:cs typeface="Alegreya ExtraBold"/>
                <a:sym typeface="Alegreya ExtraBold"/>
              </a:rPr>
              <a:t>What will replace the International Space Station?</a:t>
            </a:r>
            <a:endParaRPr sz="3400">
              <a:solidFill>
                <a:srgbClr val="FFFFFF"/>
              </a:solidFill>
              <a:latin typeface="Alegreya ExtraBold"/>
              <a:ea typeface="Alegreya ExtraBold"/>
              <a:cs typeface="Alegreya ExtraBold"/>
              <a:sym typeface="Alegreya ExtraBold"/>
            </a:endParaRPr>
          </a:p>
        </p:txBody>
      </p:sp>
      <p:sp>
        <p:nvSpPr>
          <p:cNvPr id="4007" name="Google Shape;4007;p67"/>
          <p:cNvSpPr txBox="1"/>
          <p:nvPr/>
        </p:nvSpPr>
        <p:spPr>
          <a:xfrm>
            <a:off x="2018950" y="1387500"/>
            <a:ext cx="6008700" cy="36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legreya Medium"/>
              <a:buChar char="●"/>
            </a:pPr>
            <a:r>
              <a:rPr lang="en" sz="1600">
                <a:solidFill>
                  <a:srgbClr val="FFFFFF"/>
                </a:solidFill>
                <a:latin typeface="Alegreya Medium"/>
                <a:ea typeface="Alegreya Medium"/>
                <a:cs typeface="Alegreya Medium"/>
                <a:sym typeface="Alegreya Medium"/>
              </a:rPr>
              <a:t>The decommissioning of the International Space Station led me to deliver a professional development about what would replace the space station.</a:t>
            </a:r>
            <a:endParaRPr sz="1600">
              <a:solidFill>
                <a:srgbClr val="FFFFFF"/>
              </a:solidFill>
              <a:latin typeface="Alegreya Medium"/>
              <a:ea typeface="Alegreya Medium"/>
              <a:cs typeface="Alegreya Medium"/>
              <a:sym typeface="Alegreya Medium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legreya Medium"/>
              <a:buChar char="●"/>
            </a:pPr>
            <a:r>
              <a:rPr lang="en" sz="1600">
                <a:solidFill>
                  <a:srgbClr val="FFFFFF"/>
                </a:solidFill>
                <a:latin typeface="Alegreya Medium"/>
                <a:ea typeface="Alegreya Medium"/>
                <a:cs typeface="Alegreya Medium"/>
                <a:sym typeface="Alegreya Medium"/>
              </a:rPr>
              <a:t>This Professional Development would include an </a:t>
            </a:r>
            <a:r>
              <a:rPr lang="en" sz="1600">
                <a:solidFill>
                  <a:srgbClr val="FFFFFF"/>
                </a:solidFill>
                <a:latin typeface="Alegreya Medium"/>
                <a:ea typeface="Alegreya Medium"/>
                <a:cs typeface="Alegreya Medium"/>
                <a:sym typeface="Alegreya Medium"/>
              </a:rPr>
              <a:t>in depth</a:t>
            </a:r>
            <a:r>
              <a:rPr lang="en" sz="1600">
                <a:solidFill>
                  <a:srgbClr val="FFFFFF"/>
                </a:solidFill>
                <a:latin typeface="Alegreya Medium"/>
                <a:ea typeface="Alegreya Medium"/>
                <a:cs typeface="Alegreya Medium"/>
                <a:sym typeface="Alegreya Medium"/>
              </a:rPr>
              <a:t> look into a interdisciplinary STEM project-based unit into what would replace the space station.</a:t>
            </a:r>
            <a:endParaRPr sz="1600">
              <a:solidFill>
                <a:srgbClr val="FFFFFF"/>
              </a:solidFill>
              <a:latin typeface="Alegreya Medium"/>
              <a:ea typeface="Alegreya Medium"/>
              <a:cs typeface="Alegreya Medium"/>
              <a:sym typeface="Alegreya Medium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legreya Medium"/>
              <a:buChar char="●"/>
            </a:pPr>
            <a:r>
              <a:rPr lang="en" sz="1600">
                <a:solidFill>
                  <a:srgbClr val="FFFFFF"/>
                </a:solidFill>
                <a:latin typeface="Alegreya Medium"/>
                <a:ea typeface="Alegreya Medium"/>
                <a:cs typeface="Alegreya Medium"/>
                <a:sym typeface="Alegreya Medium"/>
              </a:rPr>
              <a:t>Here is the link to my presentation - https://docs.google.com/presentation/d/1QUfXmI366ONPaeFezZm8ecYYzI_t94_g2hIs4pS6mDU/edit?usp=sharing</a:t>
            </a:r>
            <a:endParaRPr sz="1600">
              <a:solidFill>
                <a:srgbClr val="FFFFFF"/>
              </a:solidFill>
              <a:latin typeface="Alegreya Medium"/>
              <a:ea typeface="Alegreya Medium"/>
              <a:cs typeface="Alegreya Medium"/>
              <a:sym typeface="Alegreya Medium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legreya Medium"/>
              <a:buChar char="●"/>
            </a:pPr>
            <a:r>
              <a:rPr lang="en" sz="1600">
                <a:solidFill>
                  <a:srgbClr val="FFFFFF"/>
                </a:solidFill>
                <a:latin typeface="Alegreya Medium"/>
                <a:ea typeface="Alegreya Medium"/>
                <a:cs typeface="Alegreya Medium"/>
                <a:sym typeface="Alegreya Medium"/>
              </a:rPr>
              <a:t>Two links that were especially helpful are:</a:t>
            </a:r>
            <a:endParaRPr sz="1600">
              <a:solidFill>
                <a:srgbClr val="FFFFFF"/>
              </a:solidFill>
              <a:latin typeface="Alegreya Medium"/>
              <a:ea typeface="Alegreya Medium"/>
              <a:cs typeface="Alegreya Medium"/>
              <a:sym typeface="Alegreya Medium"/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legreya Medium"/>
              <a:buChar char="○"/>
            </a:pPr>
            <a:r>
              <a:rPr lang="en" sz="1600" u="sng">
                <a:solidFill>
                  <a:srgbClr val="FFFFFF"/>
                </a:solidFill>
                <a:latin typeface="Alegreya Medium"/>
                <a:ea typeface="Alegreya Medium"/>
                <a:cs typeface="Alegreya Medium"/>
                <a:sym typeface="Alegreya Medium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https://www.jpl.nasa.gov/edu/</a:t>
            </a:r>
            <a:endParaRPr sz="1600">
              <a:solidFill>
                <a:srgbClr val="FFFFFF"/>
              </a:solidFill>
              <a:latin typeface="Alegreya Medium"/>
              <a:ea typeface="Alegreya Medium"/>
              <a:cs typeface="Alegreya Medium"/>
              <a:sym typeface="Alegreya Medium"/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legreya Medium"/>
              <a:buChar char="○"/>
            </a:pPr>
            <a:r>
              <a:rPr lang="en" sz="1600" u="sng"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https://www.cnbc.com/video/2021/08/26/nasa-may-depend-on-outside-companies-for-its-next-space-outpost.html?jwsource=cl</a:t>
            </a:r>
            <a:endParaRPr sz="1600">
              <a:solidFill>
                <a:srgbClr val="FFFFFF"/>
              </a:solidFill>
              <a:latin typeface="Alegreya Medium"/>
              <a:ea typeface="Alegreya Medium"/>
              <a:cs typeface="Alegreya Medium"/>
              <a:sym typeface="Alegreya Medium"/>
            </a:endParaRPr>
          </a:p>
        </p:txBody>
      </p:sp>
      <p:sp>
        <p:nvSpPr>
          <p:cNvPr id="4008" name="Google Shape;4008;p67"/>
          <p:cNvSpPr txBox="1"/>
          <p:nvPr/>
        </p:nvSpPr>
        <p:spPr>
          <a:xfrm>
            <a:off x="364425" y="1387500"/>
            <a:ext cx="20601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Alegreya"/>
                <a:ea typeface="Alegreya"/>
                <a:cs typeface="Alegreya"/>
                <a:sym typeface="Alegreya"/>
              </a:rPr>
              <a:t>By Dea Clarke</a:t>
            </a:r>
            <a:endParaRPr sz="1600">
              <a:solidFill>
                <a:srgbClr val="FFFFFF"/>
              </a:solidFill>
              <a:latin typeface="Alegreya"/>
              <a:ea typeface="Alegreya"/>
              <a:cs typeface="Alegreya"/>
              <a:sym typeface="Alegrey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12" name="Shape 4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3" name="Google Shape;4013;p68"/>
          <p:cNvSpPr txBox="1"/>
          <p:nvPr/>
        </p:nvSpPr>
        <p:spPr>
          <a:xfrm>
            <a:off x="925000" y="1219300"/>
            <a:ext cx="6965700" cy="225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6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1" lang="en" sz="1550">
                <a:solidFill>
                  <a:srgbClr val="FFFFFF"/>
                </a:solidFill>
                <a:latin typeface="Coming Soon"/>
                <a:ea typeface="Coming Soon"/>
                <a:cs typeface="Coming Soon"/>
                <a:sym typeface="Coming Soon"/>
              </a:rPr>
              <a:t>To give us permission, Include in the assignment document, the following language:</a:t>
            </a:r>
            <a:endParaRPr b="1" sz="1550">
              <a:solidFill>
                <a:srgbClr val="FFFFFF"/>
              </a:solidFill>
              <a:latin typeface="Coming Soon"/>
              <a:ea typeface="Coming Soon"/>
              <a:cs typeface="Coming Soon"/>
              <a:sym typeface="Coming Soon"/>
            </a:endParaRPr>
          </a:p>
          <a:p>
            <a:pPr indent="0" lvl="0" marL="0" rtl="0" algn="l">
              <a:lnSpc>
                <a:spcPct val="16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1" lang="en" sz="1550">
                <a:solidFill>
                  <a:srgbClr val="FFFFFF"/>
                </a:solidFill>
                <a:latin typeface="Coming Soon"/>
                <a:ea typeface="Coming Soon"/>
                <a:cs typeface="Coming Soon"/>
                <a:sym typeface="Coming Soon"/>
              </a:rPr>
              <a:t>“I, Dea Clarke, give Endeavor STEM Teaching Certificate Project permission to post this content on their social media pages.”</a:t>
            </a:r>
            <a:endParaRPr b="1" sz="1550">
              <a:solidFill>
                <a:srgbClr val="FFFFFF"/>
              </a:solidFill>
              <a:latin typeface="Coming Soon"/>
              <a:ea typeface="Coming Soon"/>
              <a:cs typeface="Coming Soon"/>
              <a:sym typeface="Coming Soon"/>
            </a:endParaRPr>
          </a:p>
          <a:p>
            <a:pPr indent="0" lvl="0" marL="0" rtl="0" algn="l">
              <a:lnSpc>
                <a:spcPct val="16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1550">
                <a:solidFill>
                  <a:srgbClr val="FFFFFF"/>
                </a:solidFill>
                <a:latin typeface="Coming Soon"/>
                <a:ea typeface="Coming Soon"/>
                <a:cs typeface="Coming Soon"/>
                <a:sym typeface="Coming Soon"/>
              </a:rPr>
              <a:t>Signed:_Dea Clarke____		Date: ___Monday, April 25th, 2022______</a:t>
            </a:r>
            <a:endParaRPr b="1" sz="1900">
              <a:solidFill>
                <a:srgbClr val="FFFFF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any Stars Consulting Toolkit by Slidesgo">
  <a:themeElements>
    <a:clrScheme name="Simple Light">
      <a:dk1>
        <a:srgbClr val="FFFFFF"/>
      </a:dk1>
      <a:lt1>
        <a:srgbClr val="000000"/>
      </a:lt1>
      <a:dk2>
        <a:srgbClr val="073763"/>
      </a:dk2>
      <a:lt2>
        <a:srgbClr val="14428B"/>
      </a:lt2>
      <a:accent1>
        <a:srgbClr val="FFFFFF"/>
      </a:accent1>
      <a:accent2>
        <a:srgbClr val="FFFFFF"/>
      </a:accent2>
      <a:accent3>
        <a:srgbClr val="FFFFFF"/>
      </a:accent3>
      <a:accent4>
        <a:srgbClr val="FDFDFD"/>
      </a:accent4>
      <a:accent5>
        <a:srgbClr val="FDFDFD"/>
      </a:accent5>
      <a:accent6>
        <a:srgbClr val="FDFDFD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