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3"/>
  </p:notesMasterIdLst>
  <p:sldIdLst>
    <p:sldId id="401" r:id="rId2"/>
    <p:sldId id="558" r:id="rId3"/>
    <p:sldId id="559" r:id="rId4"/>
    <p:sldId id="560" r:id="rId5"/>
    <p:sldId id="561" r:id="rId6"/>
    <p:sldId id="562" r:id="rId7"/>
    <p:sldId id="563" r:id="rId8"/>
    <p:sldId id="564" r:id="rId9"/>
    <p:sldId id="565" r:id="rId10"/>
    <p:sldId id="602" r:id="rId11"/>
    <p:sldId id="567" r:id="rId12"/>
    <p:sldId id="568" r:id="rId13"/>
    <p:sldId id="569" r:id="rId14"/>
    <p:sldId id="570" r:id="rId15"/>
    <p:sldId id="573" r:id="rId16"/>
    <p:sldId id="572" r:id="rId17"/>
    <p:sldId id="574" r:id="rId18"/>
    <p:sldId id="575" r:id="rId19"/>
    <p:sldId id="576" r:id="rId20"/>
    <p:sldId id="577" r:id="rId21"/>
    <p:sldId id="578" r:id="rId22"/>
    <p:sldId id="586" r:id="rId23"/>
    <p:sldId id="587" r:id="rId24"/>
    <p:sldId id="588" r:id="rId25"/>
    <p:sldId id="589" r:id="rId26"/>
    <p:sldId id="590" r:id="rId27"/>
    <p:sldId id="591" r:id="rId28"/>
    <p:sldId id="601" r:id="rId29"/>
    <p:sldId id="604" r:id="rId30"/>
    <p:sldId id="603" r:id="rId31"/>
    <p:sldId id="607" r:id="rId32"/>
    <p:sldId id="608" r:id="rId33"/>
    <p:sldId id="535" r:id="rId34"/>
    <p:sldId id="580" r:id="rId35"/>
    <p:sldId id="581" r:id="rId36"/>
    <p:sldId id="582" r:id="rId37"/>
    <p:sldId id="583" r:id="rId38"/>
    <p:sldId id="533" r:id="rId39"/>
    <p:sldId id="529" r:id="rId40"/>
    <p:sldId id="584" r:id="rId41"/>
    <p:sldId id="585" r:id="rId42"/>
    <p:sldId id="592" r:id="rId43"/>
    <p:sldId id="593" r:id="rId44"/>
    <p:sldId id="594" r:id="rId45"/>
    <p:sldId id="595" r:id="rId46"/>
    <p:sldId id="597" r:id="rId47"/>
    <p:sldId id="598" r:id="rId48"/>
    <p:sldId id="599" r:id="rId49"/>
    <p:sldId id="600" r:id="rId50"/>
    <p:sldId id="596" r:id="rId51"/>
    <p:sldId id="579" r:id="rId52"/>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ary" initials="o" lastIdx="0" clrIdx="0">
    <p:extLst>
      <p:ext uri="{19B8F6BF-5375-455C-9EA6-DF929625EA0E}">
        <p15:presenceInfo xmlns:p15="http://schemas.microsoft.com/office/powerpoint/2012/main" userId="fda4097623b6d5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172"/>
    <a:srgbClr val="31859C"/>
    <a:srgbClr val="953735"/>
    <a:srgbClr val="00A6CD"/>
    <a:srgbClr val="4BACC6"/>
    <a:srgbClr val="F79646"/>
    <a:srgbClr val="9BBB59"/>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80" d="100"/>
          <a:sy n="80" d="100"/>
        </p:scale>
        <p:origin x="77"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10A0B7-AC3E-44DF-9A8D-44B1156C1E9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SA"/>
        </a:p>
      </dgm:t>
    </dgm:pt>
    <dgm:pt modelId="{8312A06A-694E-4B5A-B539-0A968B462018}">
      <dgm:prSet phldrT="[نص]"/>
      <dgm:spPr/>
      <dgm:t>
        <a:bodyPr/>
        <a:lstStyle/>
        <a:p>
          <a:pPr rtl="1"/>
          <a:r>
            <a:rPr lang="ar-SA" b="1" dirty="0"/>
            <a:t>اشكال استخدام الكمبيوتر في التعليم</a:t>
          </a:r>
        </a:p>
      </dgm:t>
    </dgm:pt>
    <dgm:pt modelId="{FAE3FD86-3A0F-4170-BF92-EA827CDAFD58}" type="parTrans" cxnId="{60F2249A-51D3-4C3A-85A2-F94232105537}">
      <dgm:prSet/>
      <dgm:spPr/>
      <dgm:t>
        <a:bodyPr/>
        <a:lstStyle/>
        <a:p>
          <a:pPr rtl="1"/>
          <a:endParaRPr lang="ar-SA" b="1"/>
        </a:p>
      </dgm:t>
    </dgm:pt>
    <dgm:pt modelId="{CBC0060D-0746-4088-9C80-D5694E1EE936}" type="sibTrans" cxnId="{60F2249A-51D3-4C3A-85A2-F94232105537}">
      <dgm:prSet/>
      <dgm:spPr/>
      <dgm:t>
        <a:bodyPr/>
        <a:lstStyle/>
        <a:p>
          <a:pPr rtl="1"/>
          <a:endParaRPr lang="ar-SA" b="1"/>
        </a:p>
      </dgm:t>
    </dgm:pt>
    <dgm:pt modelId="{7D39D6A0-8F05-42A8-B000-791F694F68BA}">
      <dgm:prSet phldrT="[نص]"/>
      <dgm:spPr/>
      <dgm:t>
        <a:bodyPr/>
        <a:lstStyle/>
        <a:p>
          <a:pPr rtl="1"/>
          <a:r>
            <a:rPr lang="ar-SA" b="1"/>
            <a:t>التعلم مع الكمبيوتر</a:t>
          </a:r>
        </a:p>
      </dgm:t>
    </dgm:pt>
    <dgm:pt modelId="{81B9A1C3-1DE6-4728-A7AF-5BD7FBD6CAB6}" type="parTrans" cxnId="{A51D863B-94CC-4E63-9A24-CC2B7491517D}">
      <dgm:prSet/>
      <dgm:spPr/>
      <dgm:t>
        <a:bodyPr/>
        <a:lstStyle/>
        <a:p>
          <a:pPr rtl="1"/>
          <a:endParaRPr lang="ar-SA" b="1"/>
        </a:p>
      </dgm:t>
    </dgm:pt>
    <dgm:pt modelId="{98E06B75-93C8-4CF6-A1D1-E3EEA7E64A8D}" type="sibTrans" cxnId="{A51D863B-94CC-4E63-9A24-CC2B7491517D}">
      <dgm:prSet/>
      <dgm:spPr/>
      <dgm:t>
        <a:bodyPr/>
        <a:lstStyle/>
        <a:p>
          <a:pPr rtl="1"/>
          <a:endParaRPr lang="ar-SA" b="1"/>
        </a:p>
      </dgm:t>
    </dgm:pt>
    <dgm:pt modelId="{037AFA7D-4875-4416-BD9E-4312423B6798}">
      <dgm:prSet phldrT="[نص]"/>
      <dgm:spPr/>
      <dgm:t>
        <a:bodyPr/>
        <a:lstStyle/>
        <a:p>
          <a:pPr rtl="1"/>
          <a:r>
            <a:rPr lang="ar-SA" b="1"/>
            <a:t>التعليم بمساعدة الكمبيوتر</a:t>
          </a:r>
        </a:p>
      </dgm:t>
    </dgm:pt>
    <dgm:pt modelId="{C96D610C-F045-4651-AC7D-4232B19F39B7}" type="parTrans" cxnId="{0C89B9EF-C055-4A18-9F84-EAA3915AE9C5}">
      <dgm:prSet/>
      <dgm:spPr/>
      <dgm:t>
        <a:bodyPr/>
        <a:lstStyle/>
        <a:p>
          <a:pPr rtl="1"/>
          <a:endParaRPr lang="ar-SA" b="1"/>
        </a:p>
      </dgm:t>
    </dgm:pt>
    <dgm:pt modelId="{0A3A5448-C027-431F-A295-8DF0837CFEF6}" type="sibTrans" cxnId="{0C89B9EF-C055-4A18-9F84-EAA3915AE9C5}">
      <dgm:prSet/>
      <dgm:spPr/>
      <dgm:t>
        <a:bodyPr/>
        <a:lstStyle/>
        <a:p>
          <a:pPr rtl="1"/>
          <a:endParaRPr lang="ar-SA" b="1"/>
        </a:p>
      </dgm:t>
    </dgm:pt>
    <dgm:pt modelId="{3A8226EE-7685-40C1-A079-3033EBED0874}">
      <dgm:prSet phldrT="[نص]"/>
      <dgm:spPr/>
      <dgm:t>
        <a:bodyPr/>
        <a:lstStyle/>
        <a:p>
          <a:pPr rtl="1"/>
          <a:r>
            <a:rPr lang="ar-SA" b="1"/>
            <a:t>ادارة التعليم بالكمبيوتر</a:t>
          </a:r>
        </a:p>
      </dgm:t>
    </dgm:pt>
    <dgm:pt modelId="{E1B6B888-9892-4C7F-85AB-036317EFF9D3}" type="parTrans" cxnId="{7704D106-7E5D-4158-A6F1-C8607A8060E1}">
      <dgm:prSet/>
      <dgm:spPr/>
      <dgm:t>
        <a:bodyPr/>
        <a:lstStyle/>
        <a:p>
          <a:pPr rtl="1"/>
          <a:endParaRPr lang="ar-SA" b="1"/>
        </a:p>
      </dgm:t>
    </dgm:pt>
    <dgm:pt modelId="{A5DEA1B7-55F8-4816-A40D-5CA1CF946D5A}" type="sibTrans" cxnId="{7704D106-7E5D-4158-A6F1-C8607A8060E1}">
      <dgm:prSet/>
      <dgm:spPr/>
      <dgm:t>
        <a:bodyPr/>
        <a:lstStyle/>
        <a:p>
          <a:pPr rtl="1"/>
          <a:endParaRPr lang="ar-SA" b="1"/>
        </a:p>
      </dgm:t>
    </dgm:pt>
    <dgm:pt modelId="{CC70CB40-77DE-4362-AA90-1CC98D85FA70}">
      <dgm:prSet phldrT="[نص]"/>
      <dgm:spPr/>
      <dgm:t>
        <a:bodyPr/>
        <a:lstStyle/>
        <a:p>
          <a:pPr rtl="1"/>
          <a:r>
            <a:rPr lang="ar-SA" b="1"/>
            <a:t>التعلم عن الكمبيوتر</a:t>
          </a:r>
        </a:p>
      </dgm:t>
    </dgm:pt>
    <dgm:pt modelId="{BBE71F76-22EE-48D9-B0F1-1E3BF0C4ACE4}" type="parTrans" cxnId="{DA9A7140-7C52-43FF-AB69-2DEF6A7B76BF}">
      <dgm:prSet/>
      <dgm:spPr/>
      <dgm:t>
        <a:bodyPr/>
        <a:lstStyle/>
        <a:p>
          <a:pPr rtl="1"/>
          <a:endParaRPr lang="ar-SA" b="1"/>
        </a:p>
      </dgm:t>
    </dgm:pt>
    <dgm:pt modelId="{6C2AD76C-F9A8-4A36-8AC1-C546F55F085D}" type="sibTrans" cxnId="{DA9A7140-7C52-43FF-AB69-2DEF6A7B76BF}">
      <dgm:prSet/>
      <dgm:spPr/>
      <dgm:t>
        <a:bodyPr/>
        <a:lstStyle/>
        <a:p>
          <a:pPr rtl="1"/>
          <a:endParaRPr lang="ar-SA" b="1"/>
        </a:p>
      </dgm:t>
    </dgm:pt>
    <dgm:pt modelId="{52EF156B-B1E2-4FB5-BE05-268974E556D9}">
      <dgm:prSet phldrT="[نص]"/>
      <dgm:spPr/>
      <dgm:t>
        <a:bodyPr/>
        <a:lstStyle/>
        <a:p>
          <a:pPr rtl="1"/>
          <a:r>
            <a:rPr lang="ar-SA" b="1" dirty="0"/>
            <a:t>التعلم من الكمبيوتر</a:t>
          </a:r>
        </a:p>
      </dgm:t>
    </dgm:pt>
    <dgm:pt modelId="{BBA2C5BA-DC21-4FA2-84BF-64F0A4315033}" type="parTrans" cxnId="{1F894A8D-0C79-40B8-8828-C6ADD0C6CF60}">
      <dgm:prSet/>
      <dgm:spPr/>
      <dgm:t>
        <a:bodyPr/>
        <a:lstStyle/>
        <a:p>
          <a:pPr rtl="1"/>
          <a:endParaRPr lang="ar-SA" b="1"/>
        </a:p>
      </dgm:t>
    </dgm:pt>
    <dgm:pt modelId="{A3AF9E6A-D6F5-408A-BB21-58C3B66BF5E4}" type="sibTrans" cxnId="{1F894A8D-0C79-40B8-8828-C6ADD0C6CF60}">
      <dgm:prSet/>
      <dgm:spPr/>
      <dgm:t>
        <a:bodyPr/>
        <a:lstStyle/>
        <a:p>
          <a:pPr rtl="1"/>
          <a:endParaRPr lang="ar-SA" b="1"/>
        </a:p>
      </dgm:t>
    </dgm:pt>
    <dgm:pt modelId="{82ED661F-B214-426A-B572-51B3A921D2FE}" type="pres">
      <dgm:prSet presAssocID="{6410A0B7-AC3E-44DF-9A8D-44B1156C1E97}" presName="hierChild1" presStyleCnt="0">
        <dgm:presLayoutVars>
          <dgm:chPref val="1"/>
          <dgm:dir/>
          <dgm:animOne val="branch"/>
          <dgm:animLvl val="lvl"/>
          <dgm:resizeHandles/>
        </dgm:presLayoutVars>
      </dgm:prSet>
      <dgm:spPr/>
      <dgm:t>
        <a:bodyPr/>
        <a:lstStyle/>
        <a:p>
          <a:pPr rtl="1"/>
          <a:endParaRPr lang="ar-SA"/>
        </a:p>
      </dgm:t>
    </dgm:pt>
    <dgm:pt modelId="{D9436A94-216B-4400-A73E-2CA9EAEF6477}" type="pres">
      <dgm:prSet presAssocID="{8312A06A-694E-4B5A-B539-0A968B462018}" presName="hierRoot1" presStyleCnt="0"/>
      <dgm:spPr/>
    </dgm:pt>
    <dgm:pt modelId="{274301B3-3A8B-4E97-B383-C6B0274D4C92}" type="pres">
      <dgm:prSet presAssocID="{8312A06A-694E-4B5A-B539-0A968B462018}" presName="composite" presStyleCnt="0"/>
      <dgm:spPr/>
    </dgm:pt>
    <dgm:pt modelId="{3D759694-9677-40FD-A92D-2C1005AE4A04}" type="pres">
      <dgm:prSet presAssocID="{8312A06A-694E-4B5A-B539-0A968B462018}" presName="background" presStyleLbl="node0" presStyleIdx="0" presStyleCnt="1"/>
      <dgm:spPr/>
    </dgm:pt>
    <dgm:pt modelId="{5F446855-2791-4D80-898F-60F8C62A4DCA}" type="pres">
      <dgm:prSet presAssocID="{8312A06A-694E-4B5A-B539-0A968B462018}" presName="text" presStyleLbl="fgAcc0" presStyleIdx="0" presStyleCnt="1">
        <dgm:presLayoutVars>
          <dgm:chPref val="3"/>
        </dgm:presLayoutVars>
      </dgm:prSet>
      <dgm:spPr/>
      <dgm:t>
        <a:bodyPr/>
        <a:lstStyle/>
        <a:p>
          <a:pPr rtl="1"/>
          <a:endParaRPr lang="ar-SA"/>
        </a:p>
      </dgm:t>
    </dgm:pt>
    <dgm:pt modelId="{A40E56A5-F958-4624-BC77-79198DF9A080}" type="pres">
      <dgm:prSet presAssocID="{8312A06A-694E-4B5A-B539-0A968B462018}" presName="hierChild2" presStyleCnt="0"/>
      <dgm:spPr/>
    </dgm:pt>
    <dgm:pt modelId="{CE2DFE6C-E4D8-4DFC-8E2E-27485DCF6327}" type="pres">
      <dgm:prSet presAssocID="{81B9A1C3-1DE6-4728-A7AF-5BD7FBD6CAB6}" presName="Name10" presStyleLbl="parChTrans1D2" presStyleIdx="0" presStyleCnt="3"/>
      <dgm:spPr/>
      <dgm:t>
        <a:bodyPr/>
        <a:lstStyle/>
        <a:p>
          <a:pPr rtl="1"/>
          <a:endParaRPr lang="ar-SA"/>
        </a:p>
      </dgm:t>
    </dgm:pt>
    <dgm:pt modelId="{E9FB7724-D4DE-432C-BAF2-CC4B8CEEB1CD}" type="pres">
      <dgm:prSet presAssocID="{7D39D6A0-8F05-42A8-B000-791F694F68BA}" presName="hierRoot2" presStyleCnt="0"/>
      <dgm:spPr/>
    </dgm:pt>
    <dgm:pt modelId="{EBD01F0D-CE68-46F5-9B51-43769A790A73}" type="pres">
      <dgm:prSet presAssocID="{7D39D6A0-8F05-42A8-B000-791F694F68BA}" presName="composite2" presStyleCnt="0"/>
      <dgm:spPr/>
    </dgm:pt>
    <dgm:pt modelId="{DE89369A-2B37-46BD-8ABF-063042894327}" type="pres">
      <dgm:prSet presAssocID="{7D39D6A0-8F05-42A8-B000-791F694F68BA}" presName="background2" presStyleLbl="node2" presStyleIdx="0" presStyleCnt="3"/>
      <dgm:spPr/>
    </dgm:pt>
    <dgm:pt modelId="{14F02382-33FC-48EC-8B1F-C97150532638}" type="pres">
      <dgm:prSet presAssocID="{7D39D6A0-8F05-42A8-B000-791F694F68BA}" presName="text2" presStyleLbl="fgAcc2" presStyleIdx="0" presStyleCnt="3">
        <dgm:presLayoutVars>
          <dgm:chPref val="3"/>
        </dgm:presLayoutVars>
      </dgm:prSet>
      <dgm:spPr/>
      <dgm:t>
        <a:bodyPr/>
        <a:lstStyle/>
        <a:p>
          <a:pPr rtl="1"/>
          <a:endParaRPr lang="ar-SA"/>
        </a:p>
      </dgm:t>
    </dgm:pt>
    <dgm:pt modelId="{AB078B0E-1892-43E4-8D6A-E1298FD381C8}" type="pres">
      <dgm:prSet presAssocID="{7D39D6A0-8F05-42A8-B000-791F694F68BA}" presName="hierChild3" presStyleCnt="0"/>
      <dgm:spPr/>
    </dgm:pt>
    <dgm:pt modelId="{0334641F-EF27-4501-83D5-AE4E1E7D6336}" type="pres">
      <dgm:prSet presAssocID="{C96D610C-F045-4651-AC7D-4232B19F39B7}" presName="Name17" presStyleLbl="parChTrans1D3" presStyleIdx="0" presStyleCnt="2"/>
      <dgm:spPr/>
      <dgm:t>
        <a:bodyPr/>
        <a:lstStyle/>
        <a:p>
          <a:pPr rtl="1"/>
          <a:endParaRPr lang="ar-SA"/>
        </a:p>
      </dgm:t>
    </dgm:pt>
    <dgm:pt modelId="{03E3ED0A-D5DA-43A5-B280-1FEB5EF27574}" type="pres">
      <dgm:prSet presAssocID="{037AFA7D-4875-4416-BD9E-4312423B6798}" presName="hierRoot3" presStyleCnt="0"/>
      <dgm:spPr/>
    </dgm:pt>
    <dgm:pt modelId="{C211EA95-FE2C-4672-BC74-9710C6B1DFCA}" type="pres">
      <dgm:prSet presAssocID="{037AFA7D-4875-4416-BD9E-4312423B6798}" presName="composite3" presStyleCnt="0"/>
      <dgm:spPr/>
    </dgm:pt>
    <dgm:pt modelId="{98E2AAC5-EBFA-4EB9-8EC1-1997382329C8}" type="pres">
      <dgm:prSet presAssocID="{037AFA7D-4875-4416-BD9E-4312423B6798}" presName="background3" presStyleLbl="node3" presStyleIdx="0" presStyleCnt="2"/>
      <dgm:spPr/>
    </dgm:pt>
    <dgm:pt modelId="{C519503D-96F5-4254-A8E5-01D7A6F5A7C4}" type="pres">
      <dgm:prSet presAssocID="{037AFA7D-4875-4416-BD9E-4312423B6798}" presName="text3" presStyleLbl="fgAcc3" presStyleIdx="0" presStyleCnt="2">
        <dgm:presLayoutVars>
          <dgm:chPref val="3"/>
        </dgm:presLayoutVars>
      </dgm:prSet>
      <dgm:spPr/>
      <dgm:t>
        <a:bodyPr/>
        <a:lstStyle/>
        <a:p>
          <a:pPr rtl="1"/>
          <a:endParaRPr lang="ar-SA"/>
        </a:p>
      </dgm:t>
    </dgm:pt>
    <dgm:pt modelId="{ABAD5453-9C9A-41A6-A90F-C4B4B9F41F6E}" type="pres">
      <dgm:prSet presAssocID="{037AFA7D-4875-4416-BD9E-4312423B6798}" presName="hierChild4" presStyleCnt="0"/>
      <dgm:spPr/>
    </dgm:pt>
    <dgm:pt modelId="{339A5932-B487-4D8E-9ABB-B91154120304}" type="pres">
      <dgm:prSet presAssocID="{E1B6B888-9892-4C7F-85AB-036317EFF9D3}" presName="Name17" presStyleLbl="parChTrans1D3" presStyleIdx="1" presStyleCnt="2"/>
      <dgm:spPr/>
      <dgm:t>
        <a:bodyPr/>
        <a:lstStyle/>
        <a:p>
          <a:pPr rtl="1"/>
          <a:endParaRPr lang="ar-SA"/>
        </a:p>
      </dgm:t>
    </dgm:pt>
    <dgm:pt modelId="{C916B347-A6E8-40EB-8CB3-C7CB86F2103A}" type="pres">
      <dgm:prSet presAssocID="{3A8226EE-7685-40C1-A079-3033EBED0874}" presName="hierRoot3" presStyleCnt="0"/>
      <dgm:spPr/>
    </dgm:pt>
    <dgm:pt modelId="{9646B30F-6A25-478C-BD43-0B24B3C4B0D9}" type="pres">
      <dgm:prSet presAssocID="{3A8226EE-7685-40C1-A079-3033EBED0874}" presName="composite3" presStyleCnt="0"/>
      <dgm:spPr/>
    </dgm:pt>
    <dgm:pt modelId="{FBC9F6BA-9ACD-4E37-9F47-C6E02FA4AB67}" type="pres">
      <dgm:prSet presAssocID="{3A8226EE-7685-40C1-A079-3033EBED0874}" presName="background3" presStyleLbl="node3" presStyleIdx="1" presStyleCnt="2"/>
      <dgm:spPr/>
    </dgm:pt>
    <dgm:pt modelId="{544A841C-8F89-4C41-A8D4-2F893EB3A35F}" type="pres">
      <dgm:prSet presAssocID="{3A8226EE-7685-40C1-A079-3033EBED0874}" presName="text3" presStyleLbl="fgAcc3" presStyleIdx="1" presStyleCnt="2">
        <dgm:presLayoutVars>
          <dgm:chPref val="3"/>
        </dgm:presLayoutVars>
      </dgm:prSet>
      <dgm:spPr/>
      <dgm:t>
        <a:bodyPr/>
        <a:lstStyle/>
        <a:p>
          <a:pPr rtl="1"/>
          <a:endParaRPr lang="ar-SA"/>
        </a:p>
      </dgm:t>
    </dgm:pt>
    <dgm:pt modelId="{D9612837-D088-42F4-8AC8-464925D36C1E}" type="pres">
      <dgm:prSet presAssocID="{3A8226EE-7685-40C1-A079-3033EBED0874}" presName="hierChild4" presStyleCnt="0"/>
      <dgm:spPr/>
    </dgm:pt>
    <dgm:pt modelId="{9B4F154E-229F-4DC7-969D-25ADCF14BCF1}" type="pres">
      <dgm:prSet presAssocID="{BBA2C5BA-DC21-4FA2-84BF-64F0A4315033}" presName="Name10" presStyleLbl="parChTrans1D2" presStyleIdx="1" presStyleCnt="3"/>
      <dgm:spPr/>
      <dgm:t>
        <a:bodyPr/>
        <a:lstStyle/>
        <a:p>
          <a:pPr rtl="1"/>
          <a:endParaRPr lang="ar-SA"/>
        </a:p>
      </dgm:t>
    </dgm:pt>
    <dgm:pt modelId="{5E19DED8-85EC-4C0D-9C85-8D28A1D04B46}" type="pres">
      <dgm:prSet presAssocID="{52EF156B-B1E2-4FB5-BE05-268974E556D9}" presName="hierRoot2" presStyleCnt="0"/>
      <dgm:spPr/>
    </dgm:pt>
    <dgm:pt modelId="{60B916C7-A5D2-4B5C-9684-6449B7A458E0}" type="pres">
      <dgm:prSet presAssocID="{52EF156B-B1E2-4FB5-BE05-268974E556D9}" presName="composite2" presStyleCnt="0"/>
      <dgm:spPr/>
    </dgm:pt>
    <dgm:pt modelId="{B4C487E2-CE2B-43CC-8C79-52F5FE756DB3}" type="pres">
      <dgm:prSet presAssocID="{52EF156B-B1E2-4FB5-BE05-268974E556D9}" presName="background2" presStyleLbl="node2" presStyleIdx="1" presStyleCnt="3"/>
      <dgm:spPr/>
    </dgm:pt>
    <dgm:pt modelId="{30279858-5415-4D17-9AD2-1A26BE2A76CD}" type="pres">
      <dgm:prSet presAssocID="{52EF156B-B1E2-4FB5-BE05-268974E556D9}" presName="text2" presStyleLbl="fgAcc2" presStyleIdx="1" presStyleCnt="3">
        <dgm:presLayoutVars>
          <dgm:chPref val="3"/>
        </dgm:presLayoutVars>
      </dgm:prSet>
      <dgm:spPr/>
      <dgm:t>
        <a:bodyPr/>
        <a:lstStyle/>
        <a:p>
          <a:pPr rtl="1"/>
          <a:endParaRPr lang="ar-SA"/>
        </a:p>
      </dgm:t>
    </dgm:pt>
    <dgm:pt modelId="{C51A49BF-7749-44C5-8447-4B392F782462}" type="pres">
      <dgm:prSet presAssocID="{52EF156B-B1E2-4FB5-BE05-268974E556D9}" presName="hierChild3" presStyleCnt="0"/>
      <dgm:spPr/>
    </dgm:pt>
    <dgm:pt modelId="{B59D8ACD-FDAE-4682-BD6B-5F98BCD0EF1F}" type="pres">
      <dgm:prSet presAssocID="{BBE71F76-22EE-48D9-B0F1-1E3BF0C4ACE4}" presName="Name10" presStyleLbl="parChTrans1D2" presStyleIdx="2" presStyleCnt="3"/>
      <dgm:spPr/>
      <dgm:t>
        <a:bodyPr/>
        <a:lstStyle/>
        <a:p>
          <a:pPr rtl="1"/>
          <a:endParaRPr lang="ar-SA"/>
        </a:p>
      </dgm:t>
    </dgm:pt>
    <dgm:pt modelId="{EA94DA20-D095-4F20-8A3F-6D493E3CA975}" type="pres">
      <dgm:prSet presAssocID="{CC70CB40-77DE-4362-AA90-1CC98D85FA70}" presName="hierRoot2" presStyleCnt="0"/>
      <dgm:spPr/>
    </dgm:pt>
    <dgm:pt modelId="{57AB059C-0ECE-463E-A79E-07DD67D8BA70}" type="pres">
      <dgm:prSet presAssocID="{CC70CB40-77DE-4362-AA90-1CC98D85FA70}" presName="composite2" presStyleCnt="0"/>
      <dgm:spPr/>
    </dgm:pt>
    <dgm:pt modelId="{E37789C3-8349-4D4C-B412-5A92E0EFD76E}" type="pres">
      <dgm:prSet presAssocID="{CC70CB40-77DE-4362-AA90-1CC98D85FA70}" presName="background2" presStyleLbl="node2" presStyleIdx="2" presStyleCnt="3"/>
      <dgm:spPr/>
    </dgm:pt>
    <dgm:pt modelId="{4198E45F-FF0E-451D-B26A-E400553D330B}" type="pres">
      <dgm:prSet presAssocID="{CC70CB40-77DE-4362-AA90-1CC98D85FA70}" presName="text2" presStyleLbl="fgAcc2" presStyleIdx="2" presStyleCnt="3">
        <dgm:presLayoutVars>
          <dgm:chPref val="3"/>
        </dgm:presLayoutVars>
      </dgm:prSet>
      <dgm:spPr/>
      <dgm:t>
        <a:bodyPr/>
        <a:lstStyle/>
        <a:p>
          <a:pPr rtl="1"/>
          <a:endParaRPr lang="ar-SA"/>
        </a:p>
      </dgm:t>
    </dgm:pt>
    <dgm:pt modelId="{DE7416D7-304B-4D42-B595-F6A2651ED457}" type="pres">
      <dgm:prSet presAssocID="{CC70CB40-77DE-4362-AA90-1CC98D85FA70}" presName="hierChild3" presStyleCnt="0"/>
      <dgm:spPr/>
    </dgm:pt>
  </dgm:ptLst>
  <dgm:cxnLst>
    <dgm:cxn modelId="{DA9A7140-7C52-43FF-AB69-2DEF6A7B76BF}" srcId="{8312A06A-694E-4B5A-B539-0A968B462018}" destId="{CC70CB40-77DE-4362-AA90-1CC98D85FA70}" srcOrd="2" destOrd="0" parTransId="{BBE71F76-22EE-48D9-B0F1-1E3BF0C4ACE4}" sibTransId="{6C2AD76C-F9A8-4A36-8AC1-C546F55F085D}"/>
    <dgm:cxn modelId="{1F894A8D-0C79-40B8-8828-C6ADD0C6CF60}" srcId="{8312A06A-694E-4B5A-B539-0A968B462018}" destId="{52EF156B-B1E2-4FB5-BE05-268974E556D9}" srcOrd="1" destOrd="0" parTransId="{BBA2C5BA-DC21-4FA2-84BF-64F0A4315033}" sibTransId="{A3AF9E6A-D6F5-408A-BB21-58C3B66BF5E4}"/>
    <dgm:cxn modelId="{9E654E91-4327-453C-BC08-CA3C03FBCE9F}" type="presOf" srcId="{037AFA7D-4875-4416-BD9E-4312423B6798}" destId="{C519503D-96F5-4254-A8E5-01D7A6F5A7C4}" srcOrd="0" destOrd="0" presId="urn:microsoft.com/office/officeart/2005/8/layout/hierarchy1"/>
    <dgm:cxn modelId="{A51D863B-94CC-4E63-9A24-CC2B7491517D}" srcId="{8312A06A-694E-4B5A-B539-0A968B462018}" destId="{7D39D6A0-8F05-42A8-B000-791F694F68BA}" srcOrd="0" destOrd="0" parTransId="{81B9A1C3-1DE6-4728-A7AF-5BD7FBD6CAB6}" sibTransId="{98E06B75-93C8-4CF6-A1D1-E3EEA7E64A8D}"/>
    <dgm:cxn modelId="{E620D7FF-71E2-40DC-9BCD-18261D73DACD}" type="presOf" srcId="{6410A0B7-AC3E-44DF-9A8D-44B1156C1E97}" destId="{82ED661F-B214-426A-B572-51B3A921D2FE}" srcOrd="0" destOrd="0" presId="urn:microsoft.com/office/officeart/2005/8/layout/hierarchy1"/>
    <dgm:cxn modelId="{2615D7C4-FBE2-4B57-92C8-8F69B7FC0B65}" type="presOf" srcId="{81B9A1C3-1DE6-4728-A7AF-5BD7FBD6CAB6}" destId="{CE2DFE6C-E4D8-4DFC-8E2E-27485DCF6327}" srcOrd="0" destOrd="0" presId="urn:microsoft.com/office/officeart/2005/8/layout/hierarchy1"/>
    <dgm:cxn modelId="{0C89B9EF-C055-4A18-9F84-EAA3915AE9C5}" srcId="{7D39D6A0-8F05-42A8-B000-791F694F68BA}" destId="{037AFA7D-4875-4416-BD9E-4312423B6798}" srcOrd="0" destOrd="0" parTransId="{C96D610C-F045-4651-AC7D-4232B19F39B7}" sibTransId="{0A3A5448-C027-431F-A295-8DF0837CFEF6}"/>
    <dgm:cxn modelId="{60F2249A-51D3-4C3A-85A2-F94232105537}" srcId="{6410A0B7-AC3E-44DF-9A8D-44B1156C1E97}" destId="{8312A06A-694E-4B5A-B539-0A968B462018}" srcOrd="0" destOrd="0" parTransId="{FAE3FD86-3A0F-4170-BF92-EA827CDAFD58}" sibTransId="{CBC0060D-0746-4088-9C80-D5694E1EE936}"/>
    <dgm:cxn modelId="{54927AE2-AAF2-4B2F-9CBA-E700A6102492}" type="presOf" srcId="{BBE71F76-22EE-48D9-B0F1-1E3BF0C4ACE4}" destId="{B59D8ACD-FDAE-4682-BD6B-5F98BCD0EF1F}" srcOrd="0" destOrd="0" presId="urn:microsoft.com/office/officeart/2005/8/layout/hierarchy1"/>
    <dgm:cxn modelId="{BB69B6F4-95A0-43B2-BD75-0E2CF07FAF24}" type="presOf" srcId="{E1B6B888-9892-4C7F-85AB-036317EFF9D3}" destId="{339A5932-B487-4D8E-9ABB-B91154120304}" srcOrd="0" destOrd="0" presId="urn:microsoft.com/office/officeart/2005/8/layout/hierarchy1"/>
    <dgm:cxn modelId="{7704D106-7E5D-4158-A6F1-C8607A8060E1}" srcId="{7D39D6A0-8F05-42A8-B000-791F694F68BA}" destId="{3A8226EE-7685-40C1-A079-3033EBED0874}" srcOrd="1" destOrd="0" parTransId="{E1B6B888-9892-4C7F-85AB-036317EFF9D3}" sibTransId="{A5DEA1B7-55F8-4816-A40D-5CA1CF946D5A}"/>
    <dgm:cxn modelId="{E7E9BC2E-F49E-4151-A76F-B18F722D35B9}" type="presOf" srcId="{C96D610C-F045-4651-AC7D-4232B19F39B7}" destId="{0334641F-EF27-4501-83D5-AE4E1E7D6336}" srcOrd="0" destOrd="0" presId="urn:microsoft.com/office/officeart/2005/8/layout/hierarchy1"/>
    <dgm:cxn modelId="{6C632C3D-59FD-4203-B62B-AC67420AEA5A}" type="presOf" srcId="{CC70CB40-77DE-4362-AA90-1CC98D85FA70}" destId="{4198E45F-FF0E-451D-B26A-E400553D330B}" srcOrd="0" destOrd="0" presId="urn:microsoft.com/office/officeart/2005/8/layout/hierarchy1"/>
    <dgm:cxn modelId="{F5297042-2DF8-43BA-B552-AE556AFC7923}" type="presOf" srcId="{52EF156B-B1E2-4FB5-BE05-268974E556D9}" destId="{30279858-5415-4D17-9AD2-1A26BE2A76CD}" srcOrd="0" destOrd="0" presId="urn:microsoft.com/office/officeart/2005/8/layout/hierarchy1"/>
    <dgm:cxn modelId="{E87EB579-EF84-4484-B638-6015BABCDE61}" type="presOf" srcId="{BBA2C5BA-DC21-4FA2-84BF-64F0A4315033}" destId="{9B4F154E-229F-4DC7-969D-25ADCF14BCF1}" srcOrd="0" destOrd="0" presId="urn:microsoft.com/office/officeart/2005/8/layout/hierarchy1"/>
    <dgm:cxn modelId="{6DD70DC2-F11B-4231-B1D8-5CFC6DED94EA}" type="presOf" srcId="{8312A06A-694E-4B5A-B539-0A968B462018}" destId="{5F446855-2791-4D80-898F-60F8C62A4DCA}" srcOrd="0" destOrd="0" presId="urn:microsoft.com/office/officeart/2005/8/layout/hierarchy1"/>
    <dgm:cxn modelId="{4CBC8DFE-2A97-4E1B-9E35-0059183F675D}" type="presOf" srcId="{7D39D6A0-8F05-42A8-B000-791F694F68BA}" destId="{14F02382-33FC-48EC-8B1F-C97150532638}" srcOrd="0" destOrd="0" presId="urn:microsoft.com/office/officeart/2005/8/layout/hierarchy1"/>
    <dgm:cxn modelId="{1BCC93EC-DA10-4D2D-AAF4-4A67C59B071E}" type="presOf" srcId="{3A8226EE-7685-40C1-A079-3033EBED0874}" destId="{544A841C-8F89-4C41-A8D4-2F893EB3A35F}" srcOrd="0" destOrd="0" presId="urn:microsoft.com/office/officeart/2005/8/layout/hierarchy1"/>
    <dgm:cxn modelId="{2FB4D000-92B0-44BD-ABD5-258C6A755C5C}" type="presParOf" srcId="{82ED661F-B214-426A-B572-51B3A921D2FE}" destId="{D9436A94-216B-4400-A73E-2CA9EAEF6477}" srcOrd="0" destOrd="0" presId="urn:microsoft.com/office/officeart/2005/8/layout/hierarchy1"/>
    <dgm:cxn modelId="{61F95636-6AEA-4E84-A7A3-A4A396DBE1E0}" type="presParOf" srcId="{D9436A94-216B-4400-A73E-2CA9EAEF6477}" destId="{274301B3-3A8B-4E97-B383-C6B0274D4C92}" srcOrd="0" destOrd="0" presId="urn:microsoft.com/office/officeart/2005/8/layout/hierarchy1"/>
    <dgm:cxn modelId="{4F9B7725-C229-479C-AE20-9FB705A69089}" type="presParOf" srcId="{274301B3-3A8B-4E97-B383-C6B0274D4C92}" destId="{3D759694-9677-40FD-A92D-2C1005AE4A04}" srcOrd="0" destOrd="0" presId="urn:microsoft.com/office/officeart/2005/8/layout/hierarchy1"/>
    <dgm:cxn modelId="{14647573-9AC3-41FB-83CD-D2F42B0BED80}" type="presParOf" srcId="{274301B3-3A8B-4E97-B383-C6B0274D4C92}" destId="{5F446855-2791-4D80-898F-60F8C62A4DCA}" srcOrd="1" destOrd="0" presId="urn:microsoft.com/office/officeart/2005/8/layout/hierarchy1"/>
    <dgm:cxn modelId="{BF806FD5-C5E5-4010-A65A-7FC4926FD5B6}" type="presParOf" srcId="{D9436A94-216B-4400-A73E-2CA9EAEF6477}" destId="{A40E56A5-F958-4624-BC77-79198DF9A080}" srcOrd="1" destOrd="0" presId="urn:microsoft.com/office/officeart/2005/8/layout/hierarchy1"/>
    <dgm:cxn modelId="{ADF3D47B-2062-4445-9B64-CCBB9A970392}" type="presParOf" srcId="{A40E56A5-F958-4624-BC77-79198DF9A080}" destId="{CE2DFE6C-E4D8-4DFC-8E2E-27485DCF6327}" srcOrd="0" destOrd="0" presId="urn:microsoft.com/office/officeart/2005/8/layout/hierarchy1"/>
    <dgm:cxn modelId="{FB80A502-291E-4439-81E0-49A67B5CA4E4}" type="presParOf" srcId="{A40E56A5-F958-4624-BC77-79198DF9A080}" destId="{E9FB7724-D4DE-432C-BAF2-CC4B8CEEB1CD}" srcOrd="1" destOrd="0" presId="urn:microsoft.com/office/officeart/2005/8/layout/hierarchy1"/>
    <dgm:cxn modelId="{840625F9-E052-43C2-92B7-C693008B4C08}" type="presParOf" srcId="{E9FB7724-D4DE-432C-BAF2-CC4B8CEEB1CD}" destId="{EBD01F0D-CE68-46F5-9B51-43769A790A73}" srcOrd="0" destOrd="0" presId="urn:microsoft.com/office/officeart/2005/8/layout/hierarchy1"/>
    <dgm:cxn modelId="{3F08812F-EE10-4980-A4B6-7138DD09E793}" type="presParOf" srcId="{EBD01F0D-CE68-46F5-9B51-43769A790A73}" destId="{DE89369A-2B37-46BD-8ABF-063042894327}" srcOrd="0" destOrd="0" presId="urn:microsoft.com/office/officeart/2005/8/layout/hierarchy1"/>
    <dgm:cxn modelId="{3247CE2E-DC84-4BAC-85DE-A42BCC2A8DE0}" type="presParOf" srcId="{EBD01F0D-CE68-46F5-9B51-43769A790A73}" destId="{14F02382-33FC-48EC-8B1F-C97150532638}" srcOrd="1" destOrd="0" presId="urn:microsoft.com/office/officeart/2005/8/layout/hierarchy1"/>
    <dgm:cxn modelId="{E92176BF-1B91-413D-9776-5E94ED8D649B}" type="presParOf" srcId="{E9FB7724-D4DE-432C-BAF2-CC4B8CEEB1CD}" destId="{AB078B0E-1892-43E4-8D6A-E1298FD381C8}" srcOrd="1" destOrd="0" presId="urn:microsoft.com/office/officeart/2005/8/layout/hierarchy1"/>
    <dgm:cxn modelId="{939DB996-2AAD-4DED-8800-C799CC6B29AC}" type="presParOf" srcId="{AB078B0E-1892-43E4-8D6A-E1298FD381C8}" destId="{0334641F-EF27-4501-83D5-AE4E1E7D6336}" srcOrd="0" destOrd="0" presId="urn:microsoft.com/office/officeart/2005/8/layout/hierarchy1"/>
    <dgm:cxn modelId="{B2620A16-7C3B-48ED-BC70-900660C14F38}" type="presParOf" srcId="{AB078B0E-1892-43E4-8D6A-E1298FD381C8}" destId="{03E3ED0A-D5DA-43A5-B280-1FEB5EF27574}" srcOrd="1" destOrd="0" presId="urn:microsoft.com/office/officeart/2005/8/layout/hierarchy1"/>
    <dgm:cxn modelId="{C63E11F7-CE28-424B-B3B6-E7F6A10CD1D5}" type="presParOf" srcId="{03E3ED0A-D5DA-43A5-B280-1FEB5EF27574}" destId="{C211EA95-FE2C-4672-BC74-9710C6B1DFCA}" srcOrd="0" destOrd="0" presId="urn:microsoft.com/office/officeart/2005/8/layout/hierarchy1"/>
    <dgm:cxn modelId="{14A95031-1FF7-4E06-B22D-4EDAC6EDB7A7}" type="presParOf" srcId="{C211EA95-FE2C-4672-BC74-9710C6B1DFCA}" destId="{98E2AAC5-EBFA-4EB9-8EC1-1997382329C8}" srcOrd="0" destOrd="0" presId="urn:microsoft.com/office/officeart/2005/8/layout/hierarchy1"/>
    <dgm:cxn modelId="{51CC82A3-D0F4-4CCF-8735-222A2725AABC}" type="presParOf" srcId="{C211EA95-FE2C-4672-BC74-9710C6B1DFCA}" destId="{C519503D-96F5-4254-A8E5-01D7A6F5A7C4}" srcOrd="1" destOrd="0" presId="urn:microsoft.com/office/officeart/2005/8/layout/hierarchy1"/>
    <dgm:cxn modelId="{CA8D3718-4C5F-43DD-8A5D-2CEEF2BD45B4}" type="presParOf" srcId="{03E3ED0A-D5DA-43A5-B280-1FEB5EF27574}" destId="{ABAD5453-9C9A-41A6-A90F-C4B4B9F41F6E}" srcOrd="1" destOrd="0" presId="urn:microsoft.com/office/officeart/2005/8/layout/hierarchy1"/>
    <dgm:cxn modelId="{5730CCF0-510F-4D3D-884B-DCF5302B3C13}" type="presParOf" srcId="{AB078B0E-1892-43E4-8D6A-E1298FD381C8}" destId="{339A5932-B487-4D8E-9ABB-B91154120304}" srcOrd="2" destOrd="0" presId="urn:microsoft.com/office/officeart/2005/8/layout/hierarchy1"/>
    <dgm:cxn modelId="{778142DB-B38A-4FC5-BC4F-D7CDBC3C8F52}" type="presParOf" srcId="{AB078B0E-1892-43E4-8D6A-E1298FD381C8}" destId="{C916B347-A6E8-40EB-8CB3-C7CB86F2103A}" srcOrd="3" destOrd="0" presId="urn:microsoft.com/office/officeart/2005/8/layout/hierarchy1"/>
    <dgm:cxn modelId="{4E764B36-0763-4946-BB6F-7471BF5F7244}" type="presParOf" srcId="{C916B347-A6E8-40EB-8CB3-C7CB86F2103A}" destId="{9646B30F-6A25-478C-BD43-0B24B3C4B0D9}" srcOrd="0" destOrd="0" presId="urn:microsoft.com/office/officeart/2005/8/layout/hierarchy1"/>
    <dgm:cxn modelId="{1EFA4327-ADC9-4AB4-9916-029BC743C2C5}" type="presParOf" srcId="{9646B30F-6A25-478C-BD43-0B24B3C4B0D9}" destId="{FBC9F6BA-9ACD-4E37-9F47-C6E02FA4AB67}" srcOrd="0" destOrd="0" presId="urn:microsoft.com/office/officeart/2005/8/layout/hierarchy1"/>
    <dgm:cxn modelId="{A192683A-E46F-4623-AAA7-710F7B570C9F}" type="presParOf" srcId="{9646B30F-6A25-478C-BD43-0B24B3C4B0D9}" destId="{544A841C-8F89-4C41-A8D4-2F893EB3A35F}" srcOrd="1" destOrd="0" presId="urn:microsoft.com/office/officeart/2005/8/layout/hierarchy1"/>
    <dgm:cxn modelId="{C5BEA466-E37D-4487-807F-F7654A4B38EE}" type="presParOf" srcId="{C916B347-A6E8-40EB-8CB3-C7CB86F2103A}" destId="{D9612837-D088-42F4-8AC8-464925D36C1E}" srcOrd="1" destOrd="0" presId="urn:microsoft.com/office/officeart/2005/8/layout/hierarchy1"/>
    <dgm:cxn modelId="{23B34D36-251E-42A3-A188-B619CF700A22}" type="presParOf" srcId="{A40E56A5-F958-4624-BC77-79198DF9A080}" destId="{9B4F154E-229F-4DC7-969D-25ADCF14BCF1}" srcOrd="2" destOrd="0" presId="urn:microsoft.com/office/officeart/2005/8/layout/hierarchy1"/>
    <dgm:cxn modelId="{B38232F5-AA72-4A5C-A5C3-43B149484CF0}" type="presParOf" srcId="{A40E56A5-F958-4624-BC77-79198DF9A080}" destId="{5E19DED8-85EC-4C0D-9C85-8D28A1D04B46}" srcOrd="3" destOrd="0" presId="urn:microsoft.com/office/officeart/2005/8/layout/hierarchy1"/>
    <dgm:cxn modelId="{B745C955-23B9-49B2-BB0C-0F695815AE9F}" type="presParOf" srcId="{5E19DED8-85EC-4C0D-9C85-8D28A1D04B46}" destId="{60B916C7-A5D2-4B5C-9684-6449B7A458E0}" srcOrd="0" destOrd="0" presId="urn:microsoft.com/office/officeart/2005/8/layout/hierarchy1"/>
    <dgm:cxn modelId="{A87DC30F-0AB2-46BA-BF6F-DF6F6A2B651F}" type="presParOf" srcId="{60B916C7-A5D2-4B5C-9684-6449B7A458E0}" destId="{B4C487E2-CE2B-43CC-8C79-52F5FE756DB3}" srcOrd="0" destOrd="0" presId="urn:microsoft.com/office/officeart/2005/8/layout/hierarchy1"/>
    <dgm:cxn modelId="{2ACEC15B-A24C-4D70-AB19-991EE0AFFDBA}" type="presParOf" srcId="{60B916C7-A5D2-4B5C-9684-6449B7A458E0}" destId="{30279858-5415-4D17-9AD2-1A26BE2A76CD}" srcOrd="1" destOrd="0" presId="urn:microsoft.com/office/officeart/2005/8/layout/hierarchy1"/>
    <dgm:cxn modelId="{E599A1D6-14D9-4C85-B040-47C368703C17}" type="presParOf" srcId="{5E19DED8-85EC-4C0D-9C85-8D28A1D04B46}" destId="{C51A49BF-7749-44C5-8447-4B392F782462}" srcOrd="1" destOrd="0" presId="urn:microsoft.com/office/officeart/2005/8/layout/hierarchy1"/>
    <dgm:cxn modelId="{C45192A5-1AF4-4C3D-B79A-359C1C936509}" type="presParOf" srcId="{A40E56A5-F958-4624-BC77-79198DF9A080}" destId="{B59D8ACD-FDAE-4682-BD6B-5F98BCD0EF1F}" srcOrd="4" destOrd="0" presId="urn:microsoft.com/office/officeart/2005/8/layout/hierarchy1"/>
    <dgm:cxn modelId="{D455C061-7708-4B32-8BE1-1ED7E6CCB6F7}" type="presParOf" srcId="{A40E56A5-F958-4624-BC77-79198DF9A080}" destId="{EA94DA20-D095-4F20-8A3F-6D493E3CA975}" srcOrd="5" destOrd="0" presId="urn:microsoft.com/office/officeart/2005/8/layout/hierarchy1"/>
    <dgm:cxn modelId="{42B29C50-15A5-405F-A071-96FEE36E6A81}" type="presParOf" srcId="{EA94DA20-D095-4F20-8A3F-6D493E3CA975}" destId="{57AB059C-0ECE-463E-A79E-07DD67D8BA70}" srcOrd="0" destOrd="0" presId="urn:microsoft.com/office/officeart/2005/8/layout/hierarchy1"/>
    <dgm:cxn modelId="{29C781E0-6AD0-4018-88A8-40823FE46A4A}" type="presParOf" srcId="{57AB059C-0ECE-463E-A79E-07DD67D8BA70}" destId="{E37789C3-8349-4D4C-B412-5A92E0EFD76E}" srcOrd="0" destOrd="0" presId="urn:microsoft.com/office/officeart/2005/8/layout/hierarchy1"/>
    <dgm:cxn modelId="{4A741AC9-D7BA-4496-9E38-5387D0E63DE1}" type="presParOf" srcId="{57AB059C-0ECE-463E-A79E-07DD67D8BA70}" destId="{4198E45F-FF0E-451D-B26A-E400553D330B}" srcOrd="1" destOrd="0" presId="urn:microsoft.com/office/officeart/2005/8/layout/hierarchy1"/>
    <dgm:cxn modelId="{19E1F7DC-D859-47F3-A19D-3F0AB4B6482B}" type="presParOf" srcId="{EA94DA20-D095-4F20-8A3F-6D493E3CA975}" destId="{DE7416D7-304B-4D42-B595-F6A2651ED457}"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02F85F-89F1-4604-83EB-75B7E098766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SA"/>
        </a:p>
      </dgm:t>
    </dgm:pt>
    <dgm:pt modelId="{54EFC058-D025-4491-9C7F-3B7E6092B992}">
      <dgm:prSet phldrT="[نص]" custT="1"/>
      <dgm:spPr/>
      <dgm:t>
        <a:bodyPr/>
        <a:lstStyle/>
        <a:p>
          <a:pPr rtl="1"/>
          <a:r>
            <a:rPr lang="ar-SA" sz="1600" b="1"/>
            <a:t>انماط التعلم الالكتروني</a:t>
          </a:r>
        </a:p>
      </dgm:t>
    </dgm:pt>
    <dgm:pt modelId="{008A239D-E600-43C6-94AE-46EAB727A70F}" type="parTrans" cxnId="{EFCE9833-386F-46ED-9341-E33A25CB511F}">
      <dgm:prSet/>
      <dgm:spPr/>
      <dgm:t>
        <a:bodyPr/>
        <a:lstStyle/>
        <a:p>
          <a:pPr rtl="1"/>
          <a:endParaRPr lang="ar-SA" b="1"/>
        </a:p>
      </dgm:t>
    </dgm:pt>
    <dgm:pt modelId="{2AA149D8-3BB8-4C83-A6A1-4B7CA49CA049}" type="sibTrans" cxnId="{EFCE9833-386F-46ED-9341-E33A25CB511F}">
      <dgm:prSet/>
      <dgm:spPr/>
      <dgm:t>
        <a:bodyPr/>
        <a:lstStyle/>
        <a:p>
          <a:pPr rtl="1"/>
          <a:endParaRPr lang="ar-SA" b="1"/>
        </a:p>
      </dgm:t>
    </dgm:pt>
    <dgm:pt modelId="{1E041E04-0B85-4A8F-B0E1-C55FEFE32734}">
      <dgm:prSet phldrT="[نص]" custT="1"/>
      <dgm:spPr/>
      <dgm:t>
        <a:bodyPr/>
        <a:lstStyle/>
        <a:p>
          <a:pPr rtl="1"/>
          <a:r>
            <a:rPr lang="ar-SA" sz="1600" b="1"/>
            <a:t>التعلم الغير تزامني</a:t>
          </a:r>
        </a:p>
      </dgm:t>
    </dgm:pt>
    <dgm:pt modelId="{F8E5D0DD-ABCD-45BE-8463-6A50B53E5C68}" type="parTrans" cxnId="{466D3E75-3BAF-4FB3-920D-0A6FA829E5CE}">
      <dgm:prSet/>
      <dgm:spPr/>
      <dgm:t>
        <a:bodyPr/>
        <a:lstStyle/>
        <a:p>
          <a:pPr rtl="1"/>
          <a:endParaRPr lang="ar-SA" b="1"/>
        </a:p>
      </dgm:t>
    </dgm:pt>
    <dgm:pt modelId="{3E0C6942-3A8D-405D-B780-3F685077B8D8}" type="sibTrans" cxnId="{466D3E75-3BAF-4FB3-920D-0A6FA829E5CE}">
      <dgm:prSet/>
      <dgm:spPr/>
      <dgm:t>
        <a:bodyPr/>
        <a:lstStyle/>
        <a:p>
          <a:pPr rtl="1"/>
          <a:endParaRPr lang="ar-SA" b="1"/>
        </a:p>
      </dgm:t>
    </dgm:pt>
    <dgm:pt modelId="{3E88F204-EA33-4D05-ABDF-AE3B9389C131}">
      <dgm:prSet phldrT="[نص]" custT="1"/>
      <dgm:spPr/>
      <dgm:t>
        <a:bodyPr/>
        <a:lstStyle/>
        <a:p>
          <a:pPr rtl="1"/>
          <a:r>
            <a:rPr lang="ar-SA" sz="1600" b="1"/>
            <a:t>التعلم التزامني</a:t>
          </a:r>
        </a:p>
      </dgm:t>
    </dgm:pt>
    <dgm:pt modelId="{B212D8E3-A8E0-4AE7-8580-5912E3690293}" type="parTrans" cxnId="{64BD99ED-5131-45B6-A73B-52062ED92173}">
      <dgm:prSet/>
      <dgm:spPr/>
      <dgm:t>
        <a:bodyPr/>
        <a:lstStyle/>
        <a:p>
          <a:pPr rtl="1"/>
          <a:endParaRPr lang="ar-SA" b="1"/>
        </a:p>
      </dgm:t>
    </dgm:pt>
    <dgm:pt modelId="{53615D3E-583F-4AFA-B41A-C1BF2FC42E9A}" type="sibTrans" cxnId="{64BD99ED-5131-45B6-A73B-52062ED92173}">
      <dgm:prSet/>
      <dgm:spPr/>
      <dgm:t>
        <a:bodyPr/>
        <a:lstStyle/>
        <a:p>
          <a:pPr rtl="1"/>
          <a:endParaRPr lang="ar-SA" b="1"/>
        </a:p>
      </dgm:t>
    </dgm:pt>
    <dgm:pt modelId="{E486A83B-100B-434C-8E39-46225A6B7907}" type="pres">
      <dgm:prSet presAssocID="{6D02F85F-89F1-4604-83EB-75B7E0987667}" presName="hierChild1" presStyleCnt="0">
        <dgm:presLayoutVars>
          <dgm:chPref val="1"/>
          <dgm:dir/>
          <dgm:animOne val="branch"/>
          <dgm:animLvl val="lvl"/>
          <dgm:resizeHandles/>
        </dgm:presLayoutVars>
      </dgm:prSet>
      <dgm:spPr/>
      <dgm:t>
        <a:bodyPr/>
        <a:lstStyle/>
        <a:p>
          <a:pPr rtl="1"/>
          <a:endParaRPr lang="ar-SA"/>
        </a:p>
      </dgm:t>
    </dgm:pt>
    <dgm:pt modelId="{0AFAA5F0-419A-4231-8AA7-48664C3B8273}" type="pres">
      <dgm:prSet presAssocID="{54EFC058-D025-4491-9C7F-3B7E6092B992}" presName="hierRoot1" presStyleCnt="0"/>
      <dgm:spPr/>
      <dgm:t>
        <a:bodyPr/>
        <a:lstStyle/>
        <a:p>
          <a:pPr rtl="1"/>
          <a:endParaRPr lang="ar-SA"/>
        </a:p>
      </dgm:t>
    </dgm:pt>
    <dgm:pt modelId="{185E5C88-9412-4B7E-9807-8BE3D466DFC3}" type="pres">
      <dgm:prSet presAssocID="{54EFC058-D025-4491-9C7F-3B7E6092B992}" presName="composite" presStyleCnt="0"/>
      <dgm:spPr/>
      <dgm:t>
        <a:bodyPr/>
        <a:lstStyle/>
        <a:p>
          <a:pPr rtl="1"/>
          <a:endParaRPr lang="ar-SA"/>
        </a:p>
      </dgm:t>
    </dgm:pt>
    <dgm:pt modelId="{CCD6DA41-D887-48D9-B1FE-4C4721517A38}" type="pres">
      <dgm:prSet presAssocID="{54EFC058-D025-4491-9C7F-3B7E6092B992}" presName="background" presStyleLbl="node0" presStyleIdx="0" presStyleCnt="1"/>
      <dgm:spPr/>
      <dgm:t>
        <a:bodyPr/>
        <a:lstStyle/>
        <a:p>
          <a:pPr rtl="1"/>
          <a:endParaRPr lang="ar-SA"/>
        </a:p>
      </dgm:t>
    </dgm:pt>
    <dgm:pt modelId="{93D3839D-9F9F-411E-8D34-9DA4AF4C88CE}" type="pres">
      <dgm:prSet presAssocID="{54EFC058-D025-4491-9C7F-3B7E6092B992}" presName="text" presStyleLbl="fgAcc0" presStyleIdx="0" presStyleCnt="1">
        <dgm:presLayoutVars>
          <dgm:chPref val="3"/>
        </dgm:presLayoutVars>
      </dgm:prSet>
      <dgm:spPr/>
      <dgm:t>
        <a:bodyPr/>
        <a:lstStyle/>
        <a:p>
          <a:pPr rtl="1"/>
          <a:endParaRPr lang="ar-SA"/>
        </a:p>
      </dgm:t>
    </dgm:pt>
    <dgm:pt modelId="{385ADA90-9810-4137-9900-BC7F3BF4B9FC}" type="pres">
      <dgm:prSet presAssocID="{54EFC058-D025-4491-9C7F-3B7E6092B992}" presName="hierChild2" presStyleCnt="0"/>
      <dgm:spPr/>
      <dgm:t>
        <a:bodyPr/>
        <a:lstStyle/>
        <a:p>
          <a:pPr rtl="1"/>
          <a:endParaRPr lang="ar-SA"/>
        </a:p>
      </dgm:t>
    </dgm:pt>
    <dgm:pt modelId="{DF567C49-53D8-455F-A824-D610A7D6036C}" type="pres">
      <dgm:prSet presAssocID="{F8E5D0DD-ABCD-45BE-8463-6A50B53E5C68}" presName="Name10" presStyleLbl="parChTrans1D2" presStyleIdx="0" presStyleCnt="2"/>
      <dgm:spPr/>
      <dgm:t>
        <a:bodyPr/>
        <a:lstStyle/>
        <a:p>
          <a:pPr rtl="1"/>
          <a:endParaRPr lang="ar-SA"/>
        </a:p>
      </dgm:t>
    </dgm:pt>
    <dgm:pt modelId="{56B9E20D-E600-4994-8875-24D3275EAFAC}" type="pres">
      <dgm:prSet presAssocID="{1E041E04-0B85-4A8F-B0E1-C55FEFE32734}" presName="hierRoot2" presStyleCnt="0"/>
      <dgm:spPr/>
      <dgm:t>
        <a:bodyPr/>
        <a:lstStyle/>
        <a:p>
          <a:pPr rtl="1"/>
          <a:endParaRPr lang="ar-SA"/>
        </a:p>
      </dgm:t>
    </dgm:pt>
    <dgm:pt modelId="{5B92B8EE-B44A-45E7-B9BA-6419A8BF9D60}" type="pres">
      <dgm:prSet presAssocID="{1E041E04-0B85-4A8F-B0E1-C55FEFE32734}" presName="composite2" presStyleCnt="0"/>
      <dgm:spPr/>
      <dgm:t>
        <a:bodyPr/>
        <a:lstStyle/>
        <a:p>
          <a:pPr rtl="1"/>
          <a:endParaRPr lang="ar-SA"/>
        </a:p>
      </dgm:t>
    </dgm:pt>
    <dgm:pt modelId="{FEB5ACF0-C999-41D7-847F-CF3F86C0C760}" type="pres">
      <dgm:prSet presAssocID="{1E041E04-0B85-4A8F-B0E1-C55FEFE32734}" presName="background2" presStyleLbl="node2" presStyleIdx="0" presStyleCnt="2"/>
      <dgm:spPr/>
      <dgm:t>
        <a:bodyPr/>
        <a:lstStyle/>
        <a:p>
          <a:pPr rtl="1"/>
          <a:endParaRPr lang="ar-SA"/>
        </a:p>
      </dgm:t>
    </dgm:pt>
    <dgm:pt modelId="{463BD20E-D9B3-4E4C-9A06-D370EAFD4056}" type="pres">
      <dgm:prSet presAssocID="{1E041E04-0B85-4A8F-B0E1-C55FEFE32734}" presName="text2" presStyleLbl="fgAcc2" presStyleIdx="0" presStyleCnt="2">
        <dgm:presLayoutVars>
          <dgm:chPref val="3"/>
        </dgm:presLayoutVars>
      </dgm:prSet>
      <dgm:spPr/>
      <dgm:t>
        <a:bodyPr/>
        <a:lstStyle/>
        <a:p>
          <a:pPr rtl="1"/>
          <a:endParaRPr lang="ar-SA"/>
        </a:p>
      </dgm:t>
    </dgm:pt>
    <dgm:pt modelId="{E723850A-23FC-4DEC-8513-90783BFAE12E}" type="pres">
      <dgm:prSet presAssocID="{1E041E04-0B85-4A8F-B0E1-C55FEFE32734}" presName="hierChild3" presStyleCnt="0"/>
      <dgm:spPr/>
      <dgm:t>
        <a:bodyPr/>
        <a:lstStyle/>
        <a:p>
          <a:pPr rtl="1"/>
          <a:endParaRPr lang="ar-SA"/>
        </a:p>
      </dgm:t>
    </dgm:pt>
    <dgm:pt modelId="{5079A363-07D3-48F0-91C1-9D67BDE0FAE3}" type="pres">
      <dgm:prSet presAssocID="{B212D8E3-A8E0-4AE7-8580-5912E3690293}" presName="Name10" presStyleLbl="parChTrans1D2" presStyleIdx="1" presStyleCnt="2"/>
      <dgm:spPr/>
      <dgm:t>
        <a:bodyPr/>
        <a:lstStyle/>
        <a:p>
          <a:pPr rtl="1"/>
          <a:endParaRPr lang="ar-SA"/>
        </a:p>
      </dgm:t>
    </dgm:pt>
    <dgm:pt modelId="{A3F60A61-3C3C-426F-BF2D-990B884C5D18}" type="pres">
      <dgm:prSet presAssocID="{3E88F204-EA33-4D05-ABDF-AE3B9389C131}" presName="hierRoot2" presStyleCnt="0"/>
      <dgm:spPr/>
      <dgm:t>
        <a:bodyPr/>
        <a:lstStyle/>
        <a:p>
          <a:pPr rtl="1"/>
          <a:endParaRPr lang="ar-SA"/>
        </a:p>
      </dgm:t>
    </dgm:pt>
    <dgm:pt modelId="{F9F26B66-3E51-44C6-8CF7-ACCBCD1E1DB7}" type="pres">
      <dgm:prSet presAssocID="{3E88F204-EA33-4D05-ABDF-AE3B9389C131}" presName="composite2" presStyleCnt="0"/>
      <dgm:spPr/>
      <dgm:t>
        <a:bodyPr/>
        <a:lstStyle/>
        <a:p>
          <a:pPr rtl="1"/>
          <a:endParaRPr lang="ar-SA"/>
        </a:p>
      </dgm:t>
    </dgm:pt>
    <dgm:pt modelId="{68F12A90-B785-47E0-9A28-6A9BC3F089C6}" type="pres">
      <dgm:prSet presAssocID="{3E88F204-EA33-4D05-ABDF-AE3B9389C131}" presName="background2" presStyleLbl="node2" presStyleIdx="1" presStyleCnt="2"/>
      <dgm:spPr/>
      <dgm:t>
        <a:bodyPr/>
        <a:lstStyle/>
        <a:p>
          <a:pPr rtl="1"/>
          <a:endParaRPr lang="ar-SA"/>
        </a:p>
      </dgm:t>
    </dgm:pt>
    <dgm:pt modelId="{31169AA2-AB10-4EEF-A659-1C493869749F}" type="pres">
      <dgm:prSet presAssocID="{3E88F204-EA33-4D05-ABDF-AE3B9389C131}" presName="text2" presStyleLbl="fgAcc2" presStyleIdx="1" presStyleCnt="2">
        <dgm:presLayoutVars>
          <dgm:chPref val="3"/>
        </dgm:presLayoutVars>
      </dgm:prSet>
      <dgm:spPr/>
      <dgm:t>
        <a:bodyPr/>
        <a:lstStyle/>
        <a:p>
          <a:pPr rtl="1"/>
          <a:endParaRPr lang="ar-SA"/>
        </a:p>
      </dgm:t>
    </dgm:pt>
    <dgm:pt modelId="{D25BDFB5-4CA0-44C1-873B-4D8413853EEF}" type="pres">
      <dgm:prSet presAssocID="{3E88F204-EA33-4D05-ABDF-AE3B9389C131}" presName="hierChild3" presStyleCnt="0"/>
      <dgm:spPr/>
      <dgm:t>
        <a:bodyPr/>
        <a:lstStyle/>
        <a:p>
          <a:pPr rtl="1"/>
          <a:endParaRPr lang="ar-SA"/>
        </a:p>
      </dgm:t>
    </dgm:pt>
  </dgm:ptLst>
  <dgm:cxnLst>
    <dgm:cxn modelId="{88D36A42-F9BD-4E59-93BD-52EC72B82E16}" type="presOf" srcId="{3E88F204-EA33-4D05-ABDF-AE3B9389C131}" destId="{31169AA2-AB10-4EEF-A659-1C493869749F}" srcOrd="0" destOrd="0" presId="urn:microsoft.com/office/officeart/2005/8/layout/hierarchy1"/>
    <dgm:cxn modelId="{8881E5F7-F789-4B1D-844E-A988779ABE37}" type="presOf" srcId="{F8E5D0DD-ABCD-45BE-8463-6A50B53E5C68}" destId="{DF567C49-53D8-455F-A824-D610A7D6036C}" srcOrd="0" destOrd="0" presId="urn:microsoft.com/office/officeart/2005/8/layout/hierarchy1"/>
    <dgm:cxn modelId="{9B084AF7-6C01-44EF-A388-B78E69860D18}" type="presOf" srcId="{B212D8E3-A8E0-4AE7-8580-5912E3690293}" destId="{5079A363-07D3-48F0-91C1-9D67BDE0FAE3}" srcOrd="0" destOrd="0" presId="urn:microsoft.com/office/officeart/2005/8/layout/hierarchy1"/>
    <dgm:cxn modelId="{466D3E75-3BAF-4FB3-920D-0A6FA829E5CE}" srcId="{54EFC058-D025-4491-9C7F-3B7E6092B992}" destId="{1E041E04-0B85-4A8F-B0E1-C55FEFE32734}" srcOrd="0" destOrd="0" parTransId="{F8E5D0DD-ABCD-45BE-8463-6A50B53E5C68}" sibTransId="{3E0C6942-3A8D-405D-B780-3F685077B8D8}"/>
    <dgm:cxn modelId="{8E32CD06-08E0-49B9-AB71-6138483B7CBA}" type="presOf" srcId="{54EFC058-D025-4491-9C7F-3B7E6092B992}" destId="{93D3839D-9F9F-411E-8D34-9DA4AF4C88CE}" srcOrd="0" destOrd="0" presId="urn:microsoft.com/office/officeart/2005/8/layout/hierarchy1"/>
    <dgm:cxn modelId="{EFCE9833-386F-46ED-9341-E33A25CB511F}" srcId="{6D02F85F-89F1-4604-83EB-75B7E0987667}" destId="{54EFC058-D025-4491-9C7F-3B7E6092B992}" srcOrd="0" destOrd="0" parTransId="{008A239D-E600-43C6-94AE-46EAB727A70F}" sibTransId="{2AA149D8-3BB8-4C83-A6A1-4B7CA49CA049}"/>
    <dgm:cxn modelId="{DFB12274-8208-4F20-ACAB-CF696B9EB408}" type="presOf" srcId="{6D02F85F-89F1-4604-83EB-75B7E0987667}" destId="{E486A83B-100B-434C-8E39-46225A6B7907}" srcOrd="0" destOrd="0" presId="urn:microsoft.com/office/officeart/2005/8/layout/hierarchy1"/>
    <dgm:cxn modelId="{64BD99ED-5131-45B6-A73B-52062ED92173}" srcId="{54EFC058-D025-4491-9C7F-3B7E6092B992}" destId="{3E88F204-EA33-4D05-ABDF-AE3B9389C131}" srcOrd="1" destOrd="0" parTransId="{B212D8E3-A8E0-4AE7-8580-5912E3690293}" sibTransId="{53615D3E-583F-4AFA-B41A-C1BF2FC42E9A}"/>
    <dgm:cxn modelId="{5959EE52-34A6-4E86-A7A8-002ABA6EE457}" type="presOf" srcId="{1E041E04-0B85-4A8F-B0E1-C55FEFE32734}" destId="{463BD20E-D9B3-4E4C-9A06-D370EAFD4056}" srcOrd="0" destOrd="0" presId="urn:microsoft.com/office/officeart/2005/8/layout/hierarchy1"/>
    <dgm:cxn modelId="{623E5351-8E7C-491F-A748-DF04A9B700B8}" type="presParOf" srcId="{E486A83B-100B-434C-8E39-46225A6B7907}" destId="{0AFAA5F0-419A-4231-8AA7-48664C3B8273}" srcOrd="0" destOrd="0" presId="urn:microsoft.com/office/officeart/2005/8/layout/hierarchy1"/>
    <dgm:cxn modelId="{25BF8403-A627-48D5-9BB9-C488080BE46D}" type="presParOf" srcId="{0AFAA5F0-419A-4231-8AA7-48664C3B8273}" destId="{185E5C88-9412-4B7E-9807-8BE3D466DFC3}" srcOrd="0" destOrd="0" presId="urn:microsoft.com/office/officeart/2005/8/layout/hierarchy1"/>
    <dgm:cxn modelId="{53948B3D-2766-49BE-90F0-5743FFD75D8A}" type="presParOf" srcId="{185E5C88-9412-4B7E-9807-8BE3D466DFC3}" destId="{CCD6DA41-D887-48D9-B1FE-4C4721517A38}" srcOrd="0" destOrd="0" presId="urn:microsoft.com/office/officeart/2005/8/layout/hierarchy1"/>
    <dgm:cxn modelId="{89A8C93B-A4EF-4BFE-A893-A9E01CFBB93C}" type="presParOf" srcId="{185E5C88-9412-4B7E-9807-8BE3D466DFC3}" destId="{93D3839D-9F9F-411E-8D34-9DA4AF4C88CE}" srcOrd="1" destOrd="0" presId="urn:microsoft.com/office/officeart/2005/8/layout/hierarchy1"/>
    <dgm:cxn modelId="{6089E412-299F-4780-B497-5EDC07DD7F77}" type="presParOf" srcId="{0AFAA5F0-419A-4231-8AA7-48664C3B8273}" destId="{385ADA90-9810-4137-9900-BC7F3BF4B9FC}" srcOrd="1" destOrd="0" presId="urn:microsoft.com/office/officeart/2005/8/layout/hierarchy1"/>
    <dgm:cxn modelId="{C5FF7AA5-D1DF-4291-B475-0552A56CF76A}" type="presParOf" srcId="{385ADA90-9810-4137-9900-BC7F3BF4B9FC}" destId="{DF567C49-53D8-455F-A824-D610A7D6036C}" srcOrd="0" destOrd="0" presId="urn:microsoft.com/office/officeart/2005/8/layout/hierarchy1"/>
    <dgm:cxn modelId="{B299DC06-9B43-4097-B4AF-D721E6655453}" type="presParOf" srcId="{385ADA90-9810-4137-9900-BC7F3BF4B9FC}" destId="{56B9E20D-E600-4994-8875-24D3275EAFAC}" srcOrd="1" destOrd="0" presId="urn:microsoft.com/office/officeart/2005/8/layout/hierarchy1"/>
    <dgm:cxn modelId="{8C9E88E6-1F99-4DE6-BD50-D418CA093DA3}" type="presParOf" srcId="{56B9E20D-E600-4994-8875-24D3275EAFAC}" destId="{5B92B8EE-B44A-45E7-B9BA-6419A8BF9D60}" srcOrd="0" destOrd="0" presId="urn:microsoft.com/office/officeart/2005/8/layout/hierarchy1"/>
    <dgm:cxn modelId="{E741E168-B837-4B30-9D9C-07F075411BAC}" type="presParOf" srcId="{5B92B8EE-B44A-45E7-B9BA-6419A8BF9D60}" destId="{FEB5ACF0-C999-41D7-847F-CF3F86C0C760}" srcOrd="0" destOrd="0" presId="urn:microsoft.com/office/officeart/2005/8/layout/hierarchy1"/>
    <dgm:cxn modelId="{0179F878-4E6E-440B-B1A2-59AD6DB0D380}" type="presParOf" srcId="{5B92B8EE-B44A-45E7-B9BA-6419A8BF9D60}" destId="{463BD20E-D9B3-4E4C-9A06-D370EAFD4056}" srcOrd="1" destOrd="0" presId="urn:microsoft.com/office/officeart/2005/8/layout/hierarchy1"/>
    <dgm:cxn modelId="{CEB4CEDE-A73E-474E-9F40-A14D7080A4AD}" type="presParOf" srcId="{56B9E20D-E600-4994-8875-24D3275EAFAC}" destId="{E723850A-23FC-4DEC-8513-90783BFAE12E}" srcOrd="1" destOrd="0" presId="urn:microsoft.com/office/officeart/2005/8/layout/hierarchy1"/>
    <dgm:cxn modelId="{FAEE9D66-ECA3-4740-996F-BEF75AC1C441}" type="presParOf" srcId="{385ADA90-9810-4137-9900-BC7F3BF4B9FC}" destId="{5079A363-07D3-48F0-91C1-9D67BDE0FAE3}" srcOrd="2" destOrd="0" presId="urn:microsoft.com/office/officeart/2005/8/layout/hierarchy1"/>
    <dgm:cxn modelId="{E98988D5-0C8F-4ACE-8239-0E7865945D68}" type="presParOf" srcId="{385ADA90-9810-4137-9900-BC7F3BF4B9FC}" destId="{A3F60A61-3C3C-426F-BF2D-990B884C5D18}" srcOrd="3" destOrd="0" presId="urn:microsoft.com/office/officeart/2005/8/layout/hierarchy1"/>
    <dgm:cxn modelId="{E8FA3926-07B0-4010-ACE8-423BC5634F50}" type="presParOf" srcId="{A3F60A61-3C3C-426F-BF2D-990B884C5D18}" destId="{F9F26B66-3E51-44C6-8CF7-ACCBCD1E1DB7}" srcOrd="0" destOrd="0" presId="urn:microsoft.com/office/officeart/2005/8/layout/hierarchy1"/>
    <dgm:cxn modelId="{77F59856-B4A4-44CC-A996-626334C0558B}" type="presParOf" srcId="{F9F26B66-3E51-44C6-8CF7-ACCBCD1E1DB7}" destId="{68F12A90-B785-47E0-9A28-6A9BC3F089C6}" srcOrd="0" destOrd="0" presId="urn:microsoft.com/office/officeart/2005/8/layout/hierarchy1"/>
    <dgm:cxn modelId="{3766E38B-1546-4BFE-91F8-A0F2CD381B94}" type="presParOf" srcId="{F9F26B66-3E51-44C6-8CF7-ACCBCD1E1DB7}" destId="{31169AA2-AB10-4EEF-A659-1C493869749F}" srcOrd="1" destOrd="0" presId="urn:microsoft.com/office/officeart/2005/8/layout/hierarchy1"/>
    <dgm:cxn modelId="{6A203250-5BFF-4D10-8A22-7AA05385CA81}" type="presParOf" srcId="{A3F60A61-3C3C-426F-BF2D-990B884C5D18}" destId="{D25BDFB5-4CA0-44C1-873B-4D8413853EEF}"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4A600C-3D44-4324-ABF8-1FB017B38D29}" type="doc">
      <dgm:prSet loTypeId="urn:microsoft.com/office/officeart/2009/layout/CircleArrowProcess" loCatId="cycle" qsTypeId="urn:microsoft.com/office/officeart/2005/8/quickstyle/simple4" qsCatId="simple" csTypeId="urn:microsoft.com/office/officeart/2005/8/colors/accent2_2" csCatId="accent2" phldr="1"/>
      <dgm:spPr/>
      <dgm:t>
        <a:bodyPr/>
        <a:lstStyle/>
        <a:p>
          <a:pPr rtl="1"/>
          <a:endParaRPr lang="ar-SA"/>
        </a:p>
      </dgm:t>
    </dgm:pt>
    <dgm:pt modelId="{D507F919-6D8A-4617-B0F1-1101E48C69E2}">
      <dgm:prSet phldrT="[نص]" custT="1"/>
      <dgm:spPr/>
      <dgm:t>
        <a:bodyPr/>
        <a:lstStyle/>
        <a:p>
          <a:pPr rtl="1"/>
          <a:r>
            <a:rPr lang="ar-SA" sz="2400" b="1" dirty="0"/>
            <a:t>مكونات المعامل الافتراضية</a:t>
          </a:r>
        </a:p>
      </dgm:t>
    </dgm:pt>
    <dgm:pt modelId="{A0FCE2E7-C6D6-4EC6-84FE-AC4ABEA9A800}" type="parTrans" cxnId="{4456422A-A6B8-4F2E-BFF1-3FF30150FAD7}">
      <dgm:prSet/>
      <dgm:spPr/>
      <dgm:t>
        <a:bodyPr/>
        <a:lstStyle/>
        <a:p>
          <a:pPr rtl="1"/>
          <a:endParaRPr lang="ar-SA" sz="3200"/>
        </a:p>
      </dgm:t>
    </dgm:pt>
    <dgm:pt modelId="{FE1C4626-071C-42A0-8CB4-45C5F73E42D9}" type="sibTrans" cxnId="{4456422A-A6B8-4F2E-BFF1-3FF30150FAD7}">
      <dgm:prSet/>
      <dgm:spPr/>
      <dgm:t>
        <a:bodyPr/>
        <a:lstStyle/>
        <a:p>
          <a:pPr rtl="1"/>
          <a:endParaRPr lang="ar-SA" sz="3200"/>
        </a:p>
      </dgm:t>
    </dgm:pt>
    <dgm:pt modelId="{80C93605-9557-4A92-9383-03FA24DB2D09}">
      <dgm:prSet phldrT="[نص]" custT="1"/>
      <dgm:spPr/>
      <dgm:t>
        <a:bodyPr/>
        <a:lstStyle/>
        <a:p>
          <a:pPr rtl="1"/>
          <a:r>
            <a:rPr lang="ar-SA" sz="2400" b="1" dirty="0"/>
            <a:t>البرامج الخاصة بالمعمل الافتراضي</a:t>
          </a:r>
        </a:p>
      </dgm:t>
    </dgm:pt>
    <dgm:pt modelId="{15FBE803-941B-4F45-8E8F-6426155CE020}" type="parTrans" cxnId="{4898234E-3ABE-470B-B16A-2752B3DF16E5}">
      <dgm:prSet/>
      <dgm:spPr/>
      <dgm:t>
        <a:bodyPr/>
        <a:lstStyle/>
        <a:p>
          <a:pPr rtl="1"/>
          <a:endParaRPr lang="ar-SA" sz="3200"/>
        </a:p>
      </dgm:t>
    </dgm:pt>
    <dgm:pt modelId="{6EF14C91-ED47-429A-B769-B8AFD60D6F40}" type="sibTrans" cxnId="{4898234E-3ABE-470B-B16A-2752B3DF16E5}">
      <dgm:prSet/>
      <dgm:spPr/>
      <dgm:t>
        <a:bodyPr/>
        <a:lstStyle/>
        <a:p>
          <a:pPr rtl="1"/>
          <a:endParaRPr lang="ar-SA" sz="3200"/>
        </a:p>
      </dgm:t>
    </dgm:pt>
    <dgm:pt modelId="{108E5A5D-ECC8-4A61-8401-8DECD179E3B0}">
      <dgm:prSet phldrT="[نص]" custT="1"/>
      <dgm:spPr/>
      <dgm:t>
        <a:bodyPr/>
        <a:lstStyle/>
        <a:p>
          <a:pPr rtl="1"/>
          <a:r>
            <a:rPr lang="ar-SA" sz="2400" b="1"/>
            <a:t>الاجهزة والمعدات المعملية</a:t>
          </a:r>
        </a:p>
      </dgm:t>
    </dgm:pt>
    <dgm:pt modelId="{07DCC683-E35A-4E17-9C98-B3D374B92862}" type="parTrans" cxnId="{FAD482F1-415A-440A-A24B-151FCDBFCBB6}">
      <dgm:prSet/>
      <dgm:spPr/>
      <dgm:t>
        <a:bodyPr/>
        <a:lstStyle/>
        <a:p>
          <a:pPr rtl="1"/>
          <a:endParaRPr lang="ar-SA" sz="3200"/>
        </a:p>
      </dgm:t>
    </dgm:pt>
    <dgm:pt modelId="{91576671-A97E-4B93-B6D0-1965AB1D88AB}" type="sibTrans" cxnId="{FAD482F1-415A-440A-A24B-151FCDBFCBB6}">
      <dgm:prSet/>
      <dgm:spPr/>
      <dgm:t>
        <a:bodyPr/>
        <a:lstStyle/>
        <a:p>
          <a:pPr rtl="1"/>
          <a:endParaRPr lang="ar-SA" sz="3200"/>
        </a:p>
      </dgm:t>
    </dgm:pt>
    <dgm:pt modelId="{C352F54C-7FB0-43B5-A7A0-8C22848D3561}">
      <dgm:prSet phldrT="[نص]" custT="1"/>
      <dgm:spPr/>
      <dgm:t>
        <a:bodyPr/>
        <a:lstStyle/>
        <a:p>
          <a:pPr rtl="1"/>
          <a:r>
            <a:rPr lang="ar-SA" sz="2400" b="1"/>
            <a:t>اجهزة الحاسب الالي</a:t>
          </a:r>
        </a:p>
      </dgm:t>
    </dgm:pt>
    <dgm:pt modelId="{5A4A5113-AF4D-47C1-A948-A8A74A3FF01D}" type="parTrans" cxnId="{CC5E3D2B-0394-4D5D-BB7D-B97BF04D892E}">
      <dgm:prSet/>
      <dgm:spPr/>
      <dgm:t>
        <a:bodyPr/>
        <a:lstStyle/>
        <a:p>
          <a:pPr rtl="1"/>
          <a:endParaRPr lang="ar-SA" sz="3200"/>
        </a:p>
      </dgm:t>
    </dgm:pt>
    <dgm:pt modelId="{05E50AFA-DBE6-4035-A632-6847668B63B6}" type="sibTrans" cxnId="{CC5E3D2B-0394-4D5D-BB7D-B97BF04D892E}">
      <dgm:prSet/>
      <dgm:spPr/>
      <dgm:t>
        <a:bodyPr/>
        <a:lstStyle/>
        <a:p>
          <a:pPr rtl="1"/>
          <a:endParaRPr lang="ar-SA" sz="3200"/>
        </a:p>
      </dgm:t>
    </dgm:pt>
    <dgm:pt modelId="{2303D260-E8C1-4CAA-A6A9-F4FF235E8ACA}">
      <dgm:prSet phldrT="[نص]" custT="1"/>
      <dgm:spPr/>
      <dgm:t>
        <a:bodyPr/>
        <a:lstStyle/>
        <a:p>
          <a:pPr rtl="1"/>
          <a:r>
            <a:rPr lang="ar-SA" sz="2400" b="1"/>
            <a:t>شبكة الاتصالات والاجهزة الخاصة</a:t>
          </a:r>
        </a:p>
      </dgm:t>
    </dgm:pt>
    <dgm:pt modelId="{2E37BD73-2D7E-4BC9-B5B8-FDA39511415C}" type="parTrans" cxnId="{544E277E-4FF6-408D-954B-E4C7DC28FA68}">
      <dgm:prSet/>
      <dgm:spPr/>
      <dgm:t>
        <a:bodyPr/>
        <a:lstStyle/>
        <a:p>
          <a:pPr rtl="1"/>
          <a:endParaRPr lang="ar-SA" sz="3200"/>
        </a:p>
      </dgm:t>
    </dgm:pt>
    <dgm:pt modelId="{5F98AB66-9984-425D-BCAE-EC10ED6F8BDF}" type="sibTrans" cxnId="{544E277E-4FF6-408D-954B-E4C7DC28FA68}">
      <dgm:prSet/>
      <dgm:spPr/>
      <dgm:t>
        <a:bodyPr/>
        <a:lstStyle/>
        <a:p>
          <a:pPr rtl="1"/>
          <a:endParaRPr lang="ar-SA" sz="3200"/>
        </a:p>
      </dgm:t>
    </dgm:pt>
    <dgm:pt modelId="{49718100-AF5C-482C-A04B-644EF7197B53}" type="pres">
      <dgm:prSet presAssocID="{ED4A600C-3D44-4324-ABF8-1FB017B38D29}" presName="Name0" presStyleCnt="0">
        <dgm:presLayoutVars>
          <dgm:chMax val="7"/>
          <dgm:chPref val="7"/>
          <dgm:dir val="rev"/>
          <dgm:animLvl val="lvl"/>
        </dgm:presLayoutVars>
      </dgm:prSet>
      <dgm:spPr/>
      <dgm:t>
        <a:bodyPr/>
        <a:lstStyle/>
        <a:p>
          <a:pPr rtl="1"/>
          <a:endParaRPr lang="ar-SA"/>
        </a:p>
      </dgm:t>
    </dgm:pt>
    <dgm:pt modelId="{15DF9084-60A1-4A6D-971C-278D2157C643}" type="pres">
      <dgm:prSet presAssocID="{D507F919-6D8A-4617-B0F1-1101E48C69E2}" presName="Accent1" presStyleCnt="0"/>
      <dgm:spPr/>
    </dgm:pt>
    <dgm:pt modelId="{9BE9F51E-8508-4456-B875-E1492CCBFF70}" type="pres">
      <dgm:prSet presAssocID="{D507F919-6D8A-4617-B0F1-1101E48C69E2}" presName="Accent" presStyleLbl="node1" presStyleIdx="0" presStyleCnt="1"/>
      <dgm:spPr/>
    </dgm:pt>
    <dgm:pt modelId="{F2A29179-2DBC-43B0-83D2-EA1875E8C84A}" type="pres">
      <dgm:prSet presAssocID="{D507F919-6D8A-4617-B0F1-1101E48C69E2}" presName="Child1" presStyleLbl="revTx" presStyleIdx="0" presStyleCnt="2" custScaleX="151709" custLinFactNeighborX="10208">
        <dgm:presLayoutVars>
          <dgm:chMax val="0"/>
          <dgm:chPref val="0"/>
          <dgm:bulletEnabled val="1"/>
        </dgm:presLayoutVars>
      </dgm:prSet>
      <dgm:spPr/>
      <dgm:t>
        <a:bodyPr/>
        <a:lstStyle/>
        <a:p>
          <a:pPr rtl="1"/>
          <a:endParaRPr lang="ar-SA"/>
        </a:p>
      </dgm:t>
    </dgm:pt>
    <dgm:pt modelId="{0EADC4EA-F7D0-4C67-858C-80481F31B830}" type="pres">
      <dgm:prSet presAssocID="{D507F919-6D8A-4617-B0F1-1101E48C69E2}" presName="Parent1" presStyleLbl="revTx" presStyleIdx="1" presStyleCnt="2">
        <dgm:presLayoutVars>
          <dgm:chMax val="1"/>
          <dgm:chPref val="1"/>
          <dgm:bulletEnabled val="1"/>
        </dgm:presLayoutVars>
      </dgm:prSet>
      <dgm:spPr/>
      <dgm:t>
        <a:bodyPr/>
        <a:lstStyle/>
        <a:p>
          <a:pPr rtl="1"/>
          <a:endParaRPr lang="ar-SA"/>
        </a:p>
      </dgm:t>
    </dgm:pt>
  </dgm:ptLst>
  <dgm:cxnLst>
    <dgm:cxn modelId="{0211338A-87A8-4D27-A165-3BB5C8FD356D}" type="presOf" srcId="{D507F919-6D8A-4617-B0F1-1101E48C69E2}" destId="{0EADC4EA-F7D0-4C67-858C-80481F31B830}" srcOrd="0" destOrd="0" presId="urn:microsoft.com/office/officeart/2009/layout/CircleArrowProcess"/>
    <dgm:cxn modelId="{FAD482F1-415A-440A-A24B-151FCDBFCBB6}" srcId="{D507F919-6D8A-4617-B0F1-1101E48C69E2}" destId="{108E5A5D-ECC8-4A61-8401-8DECD179E3B0}" srcOrd="1" destOrd="0" parTransId="{07DCC683-E35A-4E17-9C98-B3D374B92862}" sibTransId="{91576671-A97E-4B93-B6D0-1965AB1D88AB}"/>
    <dgm:cxn modelId="{4456422A-A6B8-4F2E-BFF1-3FF30150FAD7}" srcId="{ED4A600C-3D44-4324-ABF8-1FB017B38D29}" destId="{D507F919-6D8A-4617-B0F1-1101E48C69E2}" srcOrd="0" destOrd="0" parTransId="{A0FCE2E7-C6D6-4EC6-84FE-AC4ABEA9A800}" sibTransId="{FE1C4626-071C-42A0-8CB4-45C5F73E42D9}"/>
    <dgm:cxn modelId="{E6E3B5CE-D0A9-4FB0-8DCE-7D0139B1B18D}" type="presOf" srcId="{2303D260-E8C1-4CAA-A6A9-F4FF235E8ACA}" destId="{F2A29179-2DBC-43B0-83D2-EA1875E8C84A}" srcOrd="0" destOrd="3" presId="urn:microsoft.com/office/officeart/2009/layout/CircleArrowProcess"/>
    <dgm:cxn modelId="{B70820A5-2F28-4E2A-BD04-BABB22719A9D}" type="presOf" srcId="{ED4A600C-3D44-4324-ABF8-1FB017B38D29}" destId="{49718100-AF5C-482C-A04B-644EF7197B53}" srcOrd="0" destOrd="0" presId="urn:microsoft.com/office/officeart/2009/layout/CircleArrowProcess"/>
    <dgm:cxn modelId="{4898234E-3ABE-470B-B16A-2752B3DF16E5}" srcId="{D507F919-6D8A-4617-B0F1-1101E48C69E2}" destId="{80C93605-9557-4A92-9383-03FA24DB2D09}" srcOrd="0" destOrd="0" parTransId="{15FBE803-941B-4F45-8E8F-6426155CE020}" sibTransId="{6EF14C91-ED47-429A-B769-B8AFD60D6F40}"/>
    <dgm:cxn modelId="{994C1231-B4EC-4390-8282-E28FA35290A7}" type="presOf" srcId="{80C93605-9557-4A92-9383-03FA24DB2D09}" destId="{F2A29179-2DBC-43B0-83D2-EA1875E8C84A}" srcOrd="0" destOrd="0" presId="urn:microsoft.com/office/officeart/2009/layout/CircleArrowProcess"/>
    <dgm:cxn modelId="{CC5E3D2B-0394-4D5D-BB7D-B97BF04D892E}" srcId="{D507F919-6D8A-4617-B0F1-1101E48C69E2}" destId="{C352F54C-7FB0-43B5-A7A0-8C22848D3561}" srcOrd="2" destOrd="0" parTransId="{5A4A5113-AF4D-47C1-A948-A8A74A3FF01D}" sibTransId="{05E50AFA-DBE6-4035-A632-6847668B63B6}"/>
    <dgm:cxn modelId="{544E277E-4FF6-408D-954B-E4C7DC28FA68}" srcId="{D507F919-6D8A-4617-B0F1-1101E48C69E2}" destId="{2303D260-E8C1-4CAA-A6A9-F4FF235E8ACA}" srcOrd="3" destOrd="0" parTransId="{2E37BD73-2D7E-4BC9-B5B8-FDA39511415C}" sibTransId="{5F98AB66-9984-425D-BCAE-EC10ED6F8BDF}"/>
    <dgm:cxn modelId="{B16CB4A5-B48B-4F36-992D-154FABE4E763}" type="presOf" srcId="{108E5A5D-ECC8-4A61-8401-8DECD179E3B0}" destId="{F2A29179-2DBC-43B0-83D2-EA1875E8C84A}" srcOrd="0" destOrd="1" presId="urn:microsoft.com/office/officeart/2009/layout/CircleArrowProcess"/>
    <dgm:cxn modelId="{2BED6CC0-1511-48E6-A3B5-6688F9AFD2ED}" type="presOf" srcId="{C352F54C-7FB0-43B5-A7A0-8C22848D3561}" destId="{F2A29179-2DBC-43B0-83D2-EA1875E8C84A}" srcOrd="0" destOrd="2" presId="urn:microsoft.com/office/officeart/2009/layout/CircleArrowProcess"/>
    <dgm:cxn modelId="{3ABCB384-6695-44CE-B26C-64817663AEE2}" type="presParOf" srcId="{49718100-AF5C-482C-A04B-644EF7197B53}" destId="{15DF9084-60A1-4A6D-971C-278D2157C643}" srcOrd="0" destOrd="0" presId="urn:microsoft.com/office/officeart/2009/layout/CircleArrowProcess"/>
    <dgm:cxn modelId="{CC41F96E-6DF7-462A-9998-99D08D01DEBB}" type="presParOf" srcId="{15DF9084-60A1-4A6D-971C-278D2157C643}" destId="{9BE9F51E-8508-4456-B875-E1492CCBFF70}" srcOrd="0" destOrd="0" presId="urn:microsoft.com/office/officeart/2009/layout/CircleArrowProcess"/>
    <dgm:cxn modelId="{3A9EFE7A-55BF-4FC7-BC7D-EF0A435A76A7}" type="presParOf" srcId="{49718100-AF5C-482C-A04B-644EF7197B53}" destId="{F2A29179-2DBC-43B0-83D2-EA1875E8C84A}" srcOrd="1" destOrd="0" presId="urn:microsoft.com/office/officeart/2009/layout/CircleArrowProcess"/>
    <dgm:cxn modelId="{60B7D0B9-F853-4C1C-AB1E-E55504D0A9A6}" type="presParOf" srcId="{49718100-AF5C-482C-A04B-644EF7197B53}" destId="{0EADC4EA-F7D0-4C67-858C-80481F31B830}" srcOrd="2"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27287D-814E-4B6F-B0F9-7500F1F36B18}" type="doc">
      <dgm:prSet loTypeId="urn:microsoft.com/office/officeart/2005/8/layout/chevron2" loCatId="list" qsTypeId="urn:microsoft.com/office/officeart/2005/8/quickstyle/simple2" qsCatId="simple" csTypeId="urn:microsoft.com/office/officeart/2005/8/colors/colorful1" csCatId="colorful" phldr="1"/>
      <dgm:spPr/>
      <dgm:t>
        <a:bodyPr/>
        <a:lstStyle/>
        <a:p>
          <a:pPr rtl="1"/>
          <a:endParaRPr lang="ar-SA"/>
        </a:p>
      </dgm:t>
    </dgm:pt>
    <dgm:pt modelId="{9507B162-2E34-459E-BD14-9862AC432FA5}">
      <dgm:prSet phldrT="[نص]" custT="1"/>
      <dgm:spPr/>
      <dgm:t>
        <a:bodyPr/>
        <a:lstStyle/>
        <a:p>
          <a:pPr rtl="1"/>
          <a:r>
            <a:rPr lang="en-US" sz="2400" b="0" dirty="0" smtClean="0"/>
            <a:t>1</a:t>
          </a:r>
          <a:endParaRPr lang="ar-SA" sz="2400" b="0" dirty="0"/>
        </a:p>
      </dgm:t>
    </dgm:pt>
    <dgm:pt modelId="{009424B4-A633-4B20-A285-FABFEFA26ABD}" type="parTrans" cxnId="{D83A5616-E1E6-4DF3-8BCB-E374FA496E13}">
      <dgm:prSet/>
      <dgm:spPr/>
      <dgm:t>
        <a:bodyPr/>
        <a:lstStyle/>
        <a:p>
          <a:pPr rtl="1"/>
          <a:endParaRPr lang="ar-SA" sz="2400" b="0"/>
        </a:p>
      </dgm:t>
    </dgm:pt>
    <dgm:pt modelId="{BFFFA496-4343-4F6E-863C-409487AFD7D2}" type="sibTrans" cxnId="{D83A5616-E1E6-4DF3-8BCB-E374FA496E13}">
      <dgm:prSet/>
      <dgm:spPr/>
      <dgm:t>
        <a:bodyPr/>
        <a:lstStyle/>
        <a:p>
          <a:pPr rtl="1"/>
          <a:endParaRPr lang="ar-SA" sz="2400" b="0"/>
        </a:p>
      </dgm:t>
    </dgm:pt>
    <dgm:pt modelId="{4198B1AD-A408-4DFA-9A66-503FB3BE9A9A}">
      <dgm:prSet phldrT="[نص]" custT="1"/>
      <dgm:spPr/>
      <dgm:t>
        <a:bodyPr/>
        <a:lstStyle/>
        <a:p>
          <a:pPr rtl="1"/>
          <a:r>
            <a:rPr lang="ar-SA" sz="2400" b="0" dirty="0" smtClean="0"/>
            <a:t>نمط التعليم المباشر وجهاً لوجه</a:t>
          </a:r>
          <a:endParaRPr lang="ar-SA" sz="2400" b="0" dirty="0"/>
        </a:p>
      </dgm:t>
    </dgm:pt>
    <dgm:pt modelId="{8D87ECFB-9E87-49D2-8EDB-406FAEB74C22}" type="parTrans" cxnId="{A7E30E01-8390-415F-8467-4884C44DE5EF}">
      <dgm:prSet/>
      <dgm:spPr/>
      <dgm:t>
        <a:bodyPr/>
        <a:lstStyle/>
        <a:p>
          <a:pPr rtl="1"/>
          <a:endParaRPr lang="ar-SA" sz="2400" b="0"/>
        </a:p>
      </dgm:t>
    </dgm:pt>
    <dgm:pt modelId="{D8864309-1337-4D67-BE28-04BA6C669194}" type="sibTrans" cxnId="{A7E30E01-8390-415F-8467-4884C44DE5EF}">
      <dgm:prSet/>
      <dgm:spPr/>
      <dgm:t>
        <a:bodyPr/>
        <a:lstStyle/>
        <a:p>
          <a:pPr rtl="1"/>
          <a:endParaRPr lang="ar-SA" sz="2400" b="0"/>
        </a:p>
      </dgm:t>
    </dgm:pt>
    <dgm:pt modelId="{2A705DC2-2570-4C46-9C43-D8A2E12C3B73}">
      <dgm:prSet phldrT="[نص]" custT="1"/>
      <dgm:spPr/>
      <dgm:t>
        <a:bodyPr/>
        <a:lstStyle/>
        <a:p>
          <a:pPr rtl="1"/>
          <a:r>
            <a:rPr lang="en-US" sz="2400" b="0" dirty="0" smtClean="0"/>
            <a:t>2</a:t>
          </a:r>
          <a:endParaRPr lang="ar-SA" sz="2400" b="0" dirty="0"/>
        </a:p>
      </dgm:t>
    </dgm:pt>
    <dgm:pt modelId="{8504EA58-9A0D-4501-B8A8-78C046E37059}" type="parTrans" cxnId="{3A65FBB7-79C9-43C5-9763-FA22E891BEB3}">
      <dgm:prSet/>
      <dgm:spPr/>
      <dgm:t>
        <a:bodyPr/>
        <a:lstStyle/>
        <a:p>
          <a:pPr rtl="1"/>
          <a:endParaRPr lang="ar-SA" sz="2400" b="0"/>
        </a:p>
      </dgm:t>
    </dgm:pt>
    <dgm:pt modelId="{64703513-24C2-423C-820E-6F504FD522F5}" type="sibTrans" cxnId="{3A65FBB7-79C9-43C5-9763-FA22E891BEB3}">
      <dgm:prSet/>
      <dgm:spPr/>
      <dgm:t>
        <a:bodyPr/>
        <a:lstStyle/>
        <a:p>
          <a:pPr rtl="1"/>
          <a:endParaRPr lang="ar-SA" sz="2400" b="0"/>
        </a:p>
      </dgm:t>
    </dgm:pt>
    <dgm:pt modelId="{14D7AE74-8920-4099-91E1-A01F8C2EE6B4}">
      <dgm:prSet phldrT="[نص]" custT="1"/>
      <dgm:spPr/>
      <dgm:t>
        <a:bodyPr/>
        <a:lstStyle/>
        <a:p>
          <a:pPr rtl="1"/>
          <a:r>
            <a:rPr lang="ar-SA" sz="2400" b="0" dirty="0" smtClean="0"/>
            <a:t>التعليم بالتناوب</a:t>
          </a:r>
          <a:endParaRPr lang="ar-SA" sz="2400" b="0" dirty="0"/>
        </a:p>
      </dgm:t>
    </dgm:pt>
    <dgm:pt modelId="{EE2D365A-0C4A-4240-93E1-11B8D46E9218}" type="parTrans" cxnId="{8D4169DF-629A-475F-A8B4-C35263A4A4E8}">
      <dgm:prSet/>
      <dgm:spPr/>
      <dgm:t>
        <a:bodyPr/>
        <a:lstStyle/>
        <a:p>
          <a:pPr rtl="1"/>
          <a:endParaRPr lang="ar-SA" sz="2400" b="0"/>
        </a:p>
      </dgm:t>
    </dgm:pt>
    <dgm:pt modelId="{64189B21-D807-4624-9309-279D2C3910B2}" type="sibTrans" cxnId="{8D4169DF-629A-475F-A8B4-C35263A4A4E8}">
      <dgm:prSet/>
      <dgm:spPr/>
      <dgm:t>
        <a:bodyPr/>
        <a:lstStyle/>
        <a:p>
          <a:pPr rtl="1"/>
          <a:endParaRPr lang="ar-SA" sz="2400" b="0"/>
        </a:p>
      </dgm:t>
    </dgm:pt>
    <dgm:pt modelId="{EFBA39F4-4A53-40CD-B14D-4E0106A20EB3}">
      <dgm:prSet phldrT="[نص]" custT="1"/>
      <dgm:spPr/>
      <dgm:t>
        <a:bodyPr/>
        <a:lstStyle/>
        <a:p>
          <a:pPr rtl="1"/>
          <a:r>
            <a:rPr lang="en-US" sz="2400" b="0" dirty="0" smtClean="0"/>
            <a:t>3</a:t>
          </a:r>
          <a:endParaRPr lang="ar-SA" sz="2400" b="0" dirty="0"/>
        </a:p>
      </dgm:t>
    </dgm:pt>
    <dgm:pt modelId="{2C69CA06-E979-41B2-B60F-BBE38B53D029}" type="parTrans" cxnId="{78EF8C99-BE95-4DAE-A659-9441DC371D51}">
      <dgm:prSet/>
      <dgm:spPr/>
      <dgm:t>
        <a:bodyPr/>
        <a:lstStyle/>
        <a:p>
          <a:pPr rtl="1"/>
          <a:endParaRPr lang="ar-SA" sz="2400" b="0"/>
        </a:p>
      </dgm:t>
    </dgm:pt>
    <dgm:pt modelId="{66027A07-4786-4074-B063-73A57FE3CE72}" type="sibTrans" cxnId="{78EF8C99-BE95-4DAE-A659-9441DC371D51}">
      <dgm:prSet/>
      <dgm:spPr/>
      <dgm:t>
        <a:bodyPr/>
        <a:lstStyle/>
        <a:p>
          <a:pPr rtl="1"/>
          <a:endParaRPr lang="ar-SA" sz="2400" b="0"/>
        </a:p>
      </dgm:t>
    </dgm:pt>
    <dgm:pt modelId="{DD76D207-788D-411F-8F26-4586711C546E}">
      <dgm:prSet phldrT="[نص]" custT="1"/>
      <dgm:spPr/>
      <dgm:t>
        <a:bodyPr/>
        <a:lstStyle/>
        <a:p>
          <a:pPr rtl="1"/>
          <a:r>
            <a:rPr lang="ar-SA" sz="2400" b="0" dirty="0" smtClean="0"/>
            <a:t>التعليم المرن</a:t>
          </a:r>
          <a:endParaRPr lang="ar-SA" sz="2400" b="0" dirty="0"/>
        </a:p>
      </dgm:t>
    </dgm:pt>
    <dgm:pt modelId="{934EECFD-AE58-4706-8A61-F5FFB301860D}" type="parTrans" cxnId="{CE5F37A0-C782-4526-A87E-F9143A5B62DE}">
      <dgm:prSet/>
      <dgm:spPr/>
      <dgm:t>
        <a:bodyPr/>
        <a:lstStyle/>
        <a:p>
          <a:pPr rtl="1"/>
          <a:endParaRPr lang="ar-SA" sz="2400" b="0"/>
        </a:p>
      </dgm:t>
    </dgm:pt>
    <dgm:pt modelId="{25488825-9796-4543-989D-DC3E13690806}" type="sibTrans" cxnId="{CE5F37A0-C782-4526-A87E-F9143A5B62DE}">
      <dgm:prSet/>
      <dgm:spPr/>
      <dgm:t>
        <a:bodyPr/>
        <a:lstStyle/>
        <a:p>
          <a:pPr rtl="1"/>
          <a:endParaRPr lang="ar-SA" sz="2400" b="0"/>
        </a:p>
      </dgm:t>
    </dgm:pt>
    <dgm:pt modelId="{F6DB4D80-4DAE-4E9D-9AD3-845AA0A83A27}">
      <dgm:prSet phldrT="[نص]" custT="1"/>
      <dgm:spPr/>
      <dgm:t>
        <a:bodyPr/>
        <a:lstStyle/>
        <a:p>
          <a:pPr rtl="1"/>
          <a:r>
            <a:rPr lang="en-US" sz="2400" b="0" dirty="0" smtClean="0"/>
            <a:t>4</a:t>
          </a:r>
          <a:endParaRPr lang="ar-SA" sz="2400" b="0" dirty="0"/>
        </a:p>
      </dgm:t>
    </dgm:pt>
    <dgm:pt modelId="{F136FECF-A651-4B06-B546-7789AE64D48E}" type="parTrans" cxnId="{F6B7AA5D-A71B-4F66-97EF-161C87466270}">
      <dgm:prSet/>
      <dgm:spPr/>
      <dgm:t>
        <a:bodyPr/>
        <a:lstStyle/>
        <a:p>
          <a:pPr rtl="1"/>
          <a:endParaRPr lang="ar-SA" sz="2400" b="0"/>
        </a:p>
      </dgm:t>
    </dgm:pt>
    <dgm:pt modelId="{2ED08E3B-1A17-4640-AEBA-6DBA1769570A}" type="sibTrans" cxnId="{F6B7AA5D-A71B-4F66-97EF-161C87466270}">
      <dgm:prSet/>
      <dgm:spPr/>
      <dgm:t>
        <a:bodyPr/>
        <a:lstStyle/>
        <a:p>
          <a:pPr rtl="1"/>
          <a:endParaRPr lang="ar-SA" sz="2400" b="0"/>
        </a:p>
      </dgm:t>
    </dgm:pt>
    <dgm:pt modelId="{FF7AA517-945E-45BE-AA46-4BD65B112334}">
      <dgm:prSet phldrT="[نص]" custT="1"/>
      <dgm:spPr/>
      <dgm:t>
        <a:bodyPr/>
        <a:lstStyle/>
        <a:p>
          <a:pPr rtl="1"/>
          <a:r>
            <a:rPr lang="ar-SA" sz="2400" b="0" dirty="0" smtClean="0"/>
            <a:t>التعليم بالدمج الذاتي</a:t>
          </a:r>
          <a:endParaRPr lang="ar-SA" sz="2400" b="0" dirty="0"/>
        </a:p>
      </dgm:t>
    </dgm:pt>
    <dgm:pt modelId="{EE500932-018E-4A06-8C9D-A734E746BD38}" type="parTrans" cxnId="{DC084C7D-A9A4-4655-B836-56E60B2869B4}">
      <dgm:prSet/>
      <dgm:spPr/>
      <dgm:t>
        <a:bodyPr/>
        <a:lstStyle/>
        <a:p>
          <a:pPr rtl="1"/>
          <a:endParaRPr lang="ar-SA" sz="2400" b="0"/>
        </a:p>
      </dgm:t>
    </dgm:pt>
    <dgm:pt modelId="{9E8E5544-F642-44D9-BECB-7D7661114180}" type="sibTrans" cxnId="{DC084C7D-A9A4-4655-B836-56E60B2869B4}">
      <dgm:prSet/>
      <dgm:spPr/>
      <dgm:t>
        <a:bodyPr/>
        <a:lstStyle/>
        <a:p>
          <a:pPr rtl="1"/>
          <a:endParaRPr lang="ar-SA" sz="2400" b="0"/>
        </a:p>
      </dgm:t>
    </dgm:pt>
    <dgm:pt modelId="{8DD7534A-F710-4EB8-A8D7-062132237209}">
      <dgm:prSet phldrT="[نص]" custT="1"/>
      <dgm:spPr/>
      <dgm:t>
        <a:bodyPr/>
        <a:lstStyle/>
        <a:p>
          <a:pPr rtl="1"/>
          <a:r>
            <a:rPr lang="en-US" sz="2400" b="0" dirty="0" smtClean="0"/>
            <a:t>5</a:t>
          </a:r>
          <a:endParaRPr lang="ar-SA" sz="2400" b="0" dirty="0"/>
        </a:p>
      </dgm:t>
    </dgm:pt>
    <dgm:pt modelId="{B6DDC83A-C84C-493E-9448-5996D70E131B}" type="parTrans" cxnId="{3B646F93-F7D3-47EB-B562-415CE69BEF12}">
      <dgm:prSet/>
      <dgm:spPr/>
      <dgm:t>
        <a:bodyPr/>
        <a:lstStyle/>
        <a:p>
          <a:pPr rtl="1"/>
          <a:endParaRPr lang="ar-SA" sz="2400" b="0"/>
        </a:p>
      </dgm:t>
    </dgm:pt>
    <dgm:pt modelId="{39C6A63D-52E2-4FFF-87E4-9E2BB0E9326F}" type="sibTrans" cxnId="{3B646F93-F7D3-47EB-B562-415CE69BEF12}">
      <dgm:prSet/>
      <dgm:spPr/>
      <dgm:t>
        <a:bodyPr/>
        <a:lstStyle/>
        <a:p>
          <a:pPr rtl="1"/>
          <a:endParaRPr lang="ar-SA" sz="2400" b="0"/>
        </a:p>
      </dgm:t>
    </dgm:pt>
    <dgm:pt modelId="{5EC5BEBC-1E4A-4B15-B586-ED208B054B70}">
      <dgm:prSet phldrT="[نص]" custT="1"/>
      <dgm:spPr/>
      <dgm:t>
        <a:bodyPr/>
        <a:lstStyle/>
        <a:p>
          <a:pPr rtl="1"/>
          <a:r>
            <a:rPr lang="ar-SA" sz="2400" b="0" dirty="0" smtClean="0"/>
            <a:t>برامج التشغيل عن طريق الإنترنت</a:t>
          </a:r>
          <a:endParaRPr lang="ar-SA" sz="2400" b="0" dirty="0"/>
        </a:p>
      </dgm:t>
    </dgm:pt>
    <dgm:pt modelId="{BB28A472-BC12-4C3A-B95E-1628B726B09A}" type="parTrans" cxnId="{BC889636-71A1-4C8C-965B-8E9757C8AB0A}">
      <dgm:prSet/>
      <dgm:spPr/>
      <dgm:t>
        <a:bodyPr/>
        <a:lstStyle/>
        <a:p>
          <a:pPr rtl="1"/>
          <a:endParaRPr lang="ar-SA" sz="2400" b="0"/>
        </a:p>
      </dgm:t>
    </dgm:pt>
    <dgm:pt modelId="{EE05B195-133C-44CB-B837-23E86DC145DC}" type="sibTrans" cxnId="{BC889636-71A1-4C8C-965B-8E9757C8AB0A}">
      <dgm:prSet/>
      <dgm:spPr/>
      <dgm:t>
        <a:bodyPr/>
        <a:lstStyle/>
        <a:p>
          <a:pPr rtl="1"/>
          <a:endParaRPr lang="ar-SA" sz="2400" b="0"/>
        </a:p>
      </dgm:t>
    </dgm:pt>
    <dgm:pt modelId="{FE22B5D6-A8CC-48EA-87DE-00397F2B2A6B}" type="pres">
      <dgm:prSet presAssocID="{A927287D-814E-4B6F-B0F9-7500F1F36B18}" presName="linearFlow" presStyleCnt="0">
        <dgm:presLayoutVars>
          <dgm:dir val="rev"/>
          <dgm:animLvl val="lvl"/>
          <dgm:resizeHandles val="exact"/>
        </dgm:presLayoutVars>
      </dgm:prSet>
      <dgm:spPr/>
      <dgm:t>
        <a:bodyPr/>
        <a:lstStyle/>
        <a:p>
          <a:pPr rtl="1"/>
          <a:endParaRPr lang="ar-SA"/>
        </a:p>
      </dgm:t>
    </dgm:pt>
    <dgm:pt modelId="{95A26A0B-5E50-4797-96FD-C188FDC88ECB}" type="pres">
      <dgm:prSet presAssocID="{9507B162-2E34-459E-BD14-9862AC432FA5}" presName="composite" presStyleCnt="0"/>
      <dgm:spPr/>
    </dgm:pt>
    <dgm:pt modelId="{E770308A-FCA1-4CC1-A1F3-32B8E98E09AB}" type="pres">
      <dgm:prSet presAssocID="{9507B162-2E34-459E-BD14-9862AC432FA5}" presName="parentText" presStyleLbl="alignNode1" presStyleIdx="0" presStyleCnt="5">
        <dgm:presLayoutVars>
          <dgm:chMax val="1"/>
          <dgm:bulletEnabled val="1"/>
        </dgm:presLayoutVars>
      </dgm:prSet>
      <dgm:spPr/>
      <dgm:t>
        <a:bodyPr/>
        <a:lstStyle/>
        <a:p>
          <a:pPr rtl="1"/>
          <a:endParaRPr lang="ar-SA"/>
        </a:p>
      </dgm:t>
    </dgm:pt>
    <dgm:pt modelId="{7A6CA48F-02EC-4CD9-83F1-A28E5B169FF1}" type="pres">
      <dgm:prSet presAssocID="{9507B162-2E34-459E-BD14-9862AC432FA5}" presName="descendantText" presStyleLbl="alignAcc1" presStyleIdx="0" presStyleCnt="5">
        <dgm:presLayoutVars>
          <dgm:bulletEnabled val="1"/>
        </dgm:presLayoutVars>
      </dgm:prSet>
      <dgm:spPr/>
      <dgm:t>
        <a:bodyPr/>
        <a:lstStyle/>
        <a:p>
          <a:pPr rtl="1"/>
          <a:endParaRPr lang="ar-SA"/>
        </a:p>
      </dgm:t>
    </dgm:pt>
    <dgm:pt modelId="{A5D7E1C3-7F34-4148-9D9F-6FE6A8DE1714}" type="pres">
      <dgm:prSet presAssocID="{BFFFA496-4343-4F6E-863C-409487AFD7D2}" presName="sp" presStyleCnt="0"/>
      <dgm:spPr/>
    </dgm:pt>
    <dgm:pt modelId="{35DBAAE0-C5B2-4B22-8E32-1B72D85C6D36}" type="pres">
      <dgm:prSet presAssocID="{2A705DC2-2570-4C46-9C43-D8A2E12C3B73}" presName="composite" presStyleCnt="0"/>
      <dgm:spPr/>
    </dgm:pt>
    <dgm:pt modelId="{57151EAA-4352-41B1-B0F0-B43EF0D0A183}" type="pres">
      <dgm:prSet presAssocID="{2A705DC2-2570-4C46-9C43-D8A2E12C3B73}" presName="parentText" presStyleLbl="alignNode1" presStyleIdx="1" presStyleCnt="5">
        <dgm:presLayoutVars>
          <dgm:chMax val="1"/>
          <dgm:bulletEnabled val="1"/>
        </dgm:presLayoutVars>
      </dgm:prSet>
      <dgm:spPr/>
      <dgm:t>
        <a:bodyPr/>
        <a:lstStyle/>
        <a:p>
          <a:pPr rtl="1"/>
          <a:endParaRPr lang="ar-SA"/>
        </a:p>
      </dgm:t>
    </dgm:pt>
    <dgm:pt modelId="{E103EC93-8ACF-4BA4-9F4F-8DCBF3088368}" type="pres">
      <dgm:prSet presAssocID="{2A705DC2-2570-4C46-9C43-D8A2E12C3B73}" presName="descendantText" presStyleLbl="alignAcc1" presStyleIdx="1" presStyleCnt="5">
        <dgm:presLayoutVars>
          <dgm:bulletEnabled val="1"/>
        </dgm:presLayoutVars>
      </dgm:prSet>
      <dgm:spPr/>
      <dgm:t>
        <a:bodyPr/>
        <a:lstStyle/>
        <a:p>
          <a:pPr rtl="1"/>
          <a:endParaRPr lang="ar-SA"/>
        </a:p>
      </dgm:t>
    </dgm:pt>
    <dgm:pt modelId="{456B0C22-CB17-4092-B44E-989EB3927D4D}" type="pres">
      <dgm:prSet presAssocID="{64703513-24C2-423C-820E-6F504FD522F5}" presName="sp" presStyleCnt="0"/>
      <dgm:spPr/>
    </dgm:pt>
    <dgm:pt modelId="{6E6866B5-21D5-4F03-A94A-B2EFD39E4F5E}" type="pres">
      <dgm:prSet presAssocID="{EFBA39F4-4A53-40CD-B14D-4E0106A20EB3}" presName="composite" presStyleCnt="0"/>
      <dgm:spPr/>
    </dgm:pt>
    <dgm:pt modelId="{A031E25D-5BE7-4F22-837A-E9677D09CB84}" type="pres">
      <dgm:prSet presAssocID="{EFBA39F4-4A53-40CD-B14D-4E0106A20EB3}" presName="parentText" presStyleLbl="alignNode1" presStyleIdx="2" presStyleCnt="5">
        <dgm:presLayoutVars>
          <dgm:chMax val="1"/>
          <dgm:bulletEnabled val="1"/>
        </dgm:presLayoutVars>
      </dgm:prSet>
      <dgm:spPr/>
      <dgm:t>
        <a:bodyPr/>
        <a:lstStyle/>
        <a:p>
          <a:pPr rtl="1"/>
          <a:endParaRPr lang="ar-SA"/>
        </a:p>
      </dgm:t>
    </dgm:pt>
    <dgm:pt modelId="{E77AACA0-5B24-4A27-9FB8-E3629D74DDD3}" type="pres">
      <dgm:prSet presAssocID="{EFBA39F4-4A53-40CD-B14D-4E0106A20EB3}" presName="descendantText" presStyleLbl="alignAcc1" presStyleIdx="2" presStyleCnt="5">
        <dgm:presLayoutVars>
          <dgm:bulletEnabled val="1"/>
        </dgm:presLayoutVars>
      </dgm:prSet>
      <dgm:spPr/>
      <dgm:t>
        <a:bodyPr/>
        <a:lstStyle/>
        <a:p>
          <a:pPr rtl="1"/>
          <a:endParaRPr lang="ar-SA"/>
        </a:p>
      </dgm:t>
    </dgm:pt>
    <dgm:pt modelId="{355367DE-ED91-43DC-8AC3-6AE7759CC951}" type="pres">
      <dgm:prSet presAssocID="{66027A07-4786-4074-B063-73A57FE3CE72}" presName="sp" presStyleCnt="0"/>
      <dgm:spPr/>
    </dgm:pt>
    <dgm:pt modelId="{622C37C4-974D-45B4-8FF2-6DB908B4869D}" type="pres">
      <dgm:prSet presAssocID="{F6DB4D80-4DAE-4E9D-9AD3-845AA0A83A27}" presName="composite" presStyleCnt="0"/>
      <dgm:spPr/>
    </dgm:pt>
    <dgm:pt modelId="{5CA75FA7-D567-439A-BECC-671D81966CC2}" type="pres">
      <dgm:prSet presAssocID="{F6DB4D80-4DAE-4E9D-9AD3-845AA0A83A27}" presName="parentText" presStyleLbl="alignNode1" presStyleIdx="3" presStyleCnt="5">
        <dgm:presLayoutVars>
          <dgm:chMax val="1"/>
          <dgm:bulletEnabled val="1"/>
        </dgm:presLayoutVars>
      </dgm:prSet>
      <dgm:spPr/>
      <dgm:t>
        <a:bodyPr/>
        <a:lstStyle/>
        <a:p>
          <a:pPr rtl="1"/>
          <a:endParaRPr lang="ar-SA"/>
        </a:p>
      </dgm:t>
    </dgm:pt>
    <dgm:pt modelId="{9E02776C-D9E7-429D-AB32-4D29ECAF0ED4}" type="pres">
      <dgm:prSet presAssocID="{F6DB4D80-4DAE-4E9D-9AD3-845AA0A83A27}" presName="descendantText" presStyleLbl="alignAcc1" presStyleIdx="3" presStyleCnt="5">
        <dgm:presLayoutVars>
          <dgm:bulletEnabled val="1"/>
        </dgm:presLayoutVars>
      </dgm:prSet>
      <dgm:spPr/>
      <dgm:t>
        <a:bodyPr/>
        <a:lstStyle/>
        <a:p>
          <a:pPr rtl="1"/>
          <a:endParaRPr lang="ar-SA"/>
        </a:p>
      </dgm:t>
    </dgm:pt>
    <dgm:pt modelId="{74CD4993-F685-40ED-A4A6-1CC1FD556928}" type="pres">
      <dgm:prSet presAssocID="{2ED08E3B-1A17-4640-AEBA-6DBA1769570A}" presName="sp" presStyleCnt="0"/>
      <dgm:spPr/>
    </dgm:pt>
    <dgm:pt modelId="{90719D87-B125-42B6-A4A9-668144FE6427}" type="pres">
      <dgm:prSet presAssocID="{8DD7534A-F710-4EB8-A8D7-062132237209}" presName="composite" presStyleCnt="0"/>
      <dgm:spPr/>
    </dgm:pt>
    <dgm:pt modelId="{235ADB7A-B1B7-4070-8E60-75B9DCFC2CF2}" type="pres">
      <dgm:prSet presAssocID="{8DD7534A-F710-4EB8-A8D7-062132237209}" presName="parentText" presStyleLbl="alignNode1" presStyleIdx="4" presStyleCnt="5">
        <dgm:presLayoutVars>
          <dgm:chMax val="1"/>
          <dgm:bulletEnabled val="1"/>
        </dgm:presLayoutVars>
      </dgm:prSet>
      <dgm:spPr/>
      <dgm:t>
        <a:bodyPr/>
        <a:lstStyle/>
        <a:p>
          <a:pPr rtl="1"/>
          <a:endParaRPr lang="ar-SA"/>
        </a:p>
      </dgm:t>
    </dgm:pt>
    <dgm:pt modelId="{5D333C69-F218-4DE9-8B6C-4D06AB390EE8}" type="pres">
      <dgm:prSet presAssocID="{8DD7534A-F710-4EB8-A8D7-062132237209}" presName="descendantText" presStyleLbl="alignAcc1" presStyleIdx="4" presStyleCnt="5">
        <dgm:presLayoutVars>
          <dgm:bulletEnabled val="1"/>
        </dgm:presLayoutVars>
      </dgm:prSet>
      <dgm:spPr/>
      <dgm:t>
        <a:bodyPr/>
        <a:lstStyle/>
        <a:p>
          <a:pPr rtl="1"/>
          <a:endParaRPr lang="ar-SA"/>
        </a:p>
      </dgm:t>
    </dgm:pt>
  </dgm:ptLst>
  <dgm:cxnLst>
    <dgm:cxn modelId="{34F53A96-3B37-4AC3-AB1B-27659A76FE06}" type="presOf" srcId="{A927287D-814E-4B6F-B0F9-7500F1F36B18}" destId="{FE22B5D6-A8CC-48EA-87DE-00397F2B2A6B}" srcOrd="0" destOrd="0" presId="urn:microsoft.com/office/officeart/2005/8/layout/chevron2"/>
    <dgm:cxn modelId="{78EF8C99-BE95-4DAE-A659-9441DC371D51}" srcId="{A927287D-814E-4B6F-B0F9-7500F1F36B18}" destId="{EFBA39F4-4A53-40CD-B14D-4E0106A20EB3}" srcOrd="2" destOrd="0" parTransId="{2C69CA06-E979-41B2-B60F-BBE38B53D029}" sibTransId="{66027A07-4786-4074-B063-73A57FE3CE72}"/>
    <dgm:cxn modelId="{E9986AE8-361C-4DE3-876B-4E1CB522E23C}" type="presOf" srcId="{EFBA39F4-4A53-40CD-B14D-4E0106A20EB3}" destId="{A031E25D-5BE7-4F22-837A-E9677D09CB84}" srcOrd="0" destOrd="0" presId="urn:microsoft.com/office/officeart/2005/8/layout/chevron2"/>
    <dgm:cxn modelId="{A1F8F612-DA1C-4F43-ABFC-EAFD9130AAF9}" type="presOf" srcId="{4198B1AD-A408-4DFA-9A66-503FB3BE9A9A}" destId="{7A6CA48F-02EC-4CD9-83F1-A28E5B169FF1}" srcOrd="0" destOrd="0" presId="urn:microsoft.com/office/officeart/2005/8/layout/chevron2"/>
    <dgm:cxn modelId="{3A65FBB7-79C9-43C5-9763-FA22E891BEB3}" srcId="{A927287D-814E-4B6F-B0F9-7500F1F36B18}" destId="{2A705DC2-2570-4C46-9C43-D8A2E12C3B73}" srcOrd="1" destOrd="0" parTransId="{8504EA58-9A0D-4501-B8A8-78C046E37059}" sibTransId="{64703513-24C2-423C-820E-6F504FD522F5}"/>
    <dgm:cxn modelId="{87FC89EF-3059-435D-A6E5-868B41AF2FD2}" type="presOf" srcId="{DD76D207-788D-411F-8F26-4586711C546E}" destId="{E77AACA0-5B24-4A27-9FB8-E3629D74DDD3}" srcOrd="0" destOrd="0" presId="urn:microsoft.com/office/officeart/2005/8/layout/chevron2"/>
    <dgm:cxn modelId="{D83A5616-E1E6-4DF3-8BCB-E374FA496E13}" srcId="{A927287D-814E-4B6F-B0F9-7500F1F36B18}" destId="{9507B162-2E34-459E-BD14-9862AC432FA5}" srcOrd="0" destOrd="0" parTransId="{009424B4-A633-4B20-A285-FABFEFA26ABD}" sibTransId="{BFFFA496-4343-4F6E-863C-409487AFD7D2}"/>
    <dgm:cxn modelId="{16F6CC67-7927-45D9-B87C-102872745077}" type="presOf" srcId="{8DD7534A-F710-4EB8-A8D7-062132237209}" destId="{235ADB7A-B1B7-4070-8E60-75B9DCFC2CF2}" srcOrd="0" destOrd="0" presId="urn:microsoft.com/office/officeart/2005/8/layout/chevron2"/>
    <dgm:cxn modelId="{3CAD4296-84A7-411F-90ED-A237B5F135D2}" type="presOf" srcId="{F6DB4D80-4DAE-4E9D-9AD3-845AA0A83A27}" destId="{5CA75FA7-D567-439A-BECC-671D81966CC2}" srcOrd="0" destOrd="0" presId="urn:microsoft.com/office/officeart/2005/8/layout/chevron2"/>
    <dgm:cxn modelId="{A7E30E01-8390-415F-8467-4884C44DE5EF}" srcId="{9507B162-2E34-459E-BD14-9862AC432FA5}" destId="{4198B1AD-A408-4DFA-9A66-503FB3BE9A9A}" srcOrd="0" destOrd="0" parTransId="{8D87ECFB-9E87-49D2-8EDB-406FAEB74C22}" sibTransId="{D8864309-1337-4D67-BE28-04BA6C669194}"/>
    <dgm:cxn modelId="{52BD26B5-820B-4AB4-878E-E9A739A99CF1}" type="presOf" srcId="{9507B162-2E34-459E-BD14-9862AC432FA5}" destId="{E770308A-FCA1-4CC1-A1F3-32B8E98E09AB}" srcOrd="0" destOrd="0" presId="urn:microsoft.com/office/officeart/2005/8/layout/chevron2"/>
    <dgm:cxn modelId="{233CD7E3-4267-4998-A60A-34A62AAE433A}" type="presOf" srcId="{FF7AA517-945E-45BE-AA46-4BD65B112334}" destId="{9E02776C-D9E7-429D-AB32-4D29ECAF0ED4}" srcOrd="0" destOrd="0" presId="urn:microsoft.com/office/officeart/2005/8/layout/chevron2"/>
    <dgm:cxn modelId="{8D4169DF-629A-475F-A8B4-C35263A4A4E8}" srcId="{2A705DC2-2570-4C46-9C43-D8A2E12C3B73}" destId="{14D7AE74-8920-4099-91E1-A01F8C2EE6B4}" srcOrd="0" destOrd="0" parTransId="{EE2D365A-0C4A-4240-93E1-11B8D46E9218}" sibTransId="{64189B21-D807-4624-9309-279D2C3910B2}"/>
    <dgm:cxn modelId="{A656EAC1-58BC-4D6E-9E1D-42846A1B27CB}" type="presOf" srcId="{14D7AE74-8920-4099-91E1-A01F8C2EE6B4}" destId="{E103EC93-8ACF-4BA4-9F4F-8DCBF3088368}" srcOrd="0" destOrd="0" presId="urn:microsoft.com/office/officeart/2005/8/layout/chevron2"/>
    <dgm:cxn modelId="{1A946C7E-29EE-440C-BCFC-94965FB40FF8}" type="presOf" srcId="{5EC5BEBC-1E4A-4B15-B586-ED208B054B70}" destId="{5D333C69-F218-4DE9-8B6C-4D06AB390EE8}" srcOrd="0" destOrd="0" presId="urn:microsoft.com/office/officeart/2005/8/layout/chevron2"/>
    <dgm:cxn modelId="{3B646F93-F7D3-47EB-B562-415CE69BEF12}" srcId="{A927287D-814E-4B6F-B0F9-7500F1F36B18}" destId="{8DD7534A-F710-4EB8-A8D7-062132237209}" srcOrd="4" destOrd="0" parTransId="{B6DDC83A-C84C-493E-9448-5996D70E131B}" sibTransId="{39C6A63D-52E2-4FFF-87E4-9E2BB0E9326F}"/>
    <dgm:cxn modelId="{177E82D3-DB3A-43F1-A9CF-E39FB5A6B9F8}" type="presOf" srcId="{2A705DC2-2570-4C46-9C43-D8A2E12C3B73}" destId="{57151EAA-4352-41B1-B0F0-B43EF0D0A183}" srcOrd="0" destOrd="0" presId="urn:microsoft.com/office/officeart/2005/8/layout/chevron2"/>
    <dgm:cxn modelId="{DC084C7D-A9A4-4655-B836-56E60B2869B4}" srcId="{F6DB4D80-4DAE-4E9D-9AD3-845AA0A83A27}" destId="{FF7AA517-945E-45BE-AA46-4BD65B112334}" srcOrd="0" destOrd="0" parTransId="{EE500932-018E-4A06-8C9D-A734E746BD38}" sibTransId="{9E8E5544-F642-44D9-BECB-7D7661114180}"/>
    <dgm:cxn modelId="{CE5F37A0-C782-4526-A87E-F9143A5B62DE}" srcId="{EFBA39F4-4A53-40CD-B14D-4E0106A20EB3}" destId="{DD76D207-788D-411F-8F26-4586711C546E}" srcOrd="0" destOrd="0" parTransId="{934EECFD-AE58-4706-8A61-F5FFB301860D}" sibTransId="{25488825-9796-4543-989D-DC3E13690806}"/>
    <dgm:cxn modelId="{BC889636-71A1-4C8C-965B-8E9757C8AB0A}" srcId="{8DD7534A-F710-4EB8-A8D7-062132237209}" destId="{5EC5BEBC-1E4A-4B15-B586-ED208B054B70}" srcOrd="0" destOrd="0" parTransId="{BB28A472-BC12-4C3A-B95E-1628B726B09A}" sibTransId="{EE05B195-133C-44CB-B837-23E86DC145DC}"/>
    <dgm:cxn modelId="{F6B7AA5D-A71B-4F66-97EF-161C87466270}" srcId="{A927287D-814E-4B6F-B0F9-7500F1F36B18}" destId="{F6DB4D80-4DAE-4E9D-9AD3-845AA0A83A27}" srcOrd="3" destOrd="0" parTransId="{F136FECF-A651-4B06-B546-7789AE64D48E}" sibTransId="{2ED08E3B-1A17-4640-AEBA-6DBA1769570A}"/>
    <dgm:cxn modelId="{92857BF7-FD3C-40FA-B65C-1DCDE318EA04}" type="presParOf" srcId="{FE22B5D6-A8CC-48EA-87DE-00397F2B2A6B}" destId="{95A26A0B-5E50-4797-96FD-C188FDC88ECB}" srcOrd="0" destOrd="0" presId="urn:microsoft.com/office/officeart/2005/8/layout/chevron2"/>
    <dgm:cxn modelId="{CC62BC00-86D7-445C-AF6C-7A309D1D9038}" type="presParOf" srcId="{95A26A0B-5E50-4797-96FD-C188FDC88ECB}" destId="{E770308A-FCA1-4CC1-A1F3-32B8E98E09AB}" srcOrd="0" destOrd="0" presId="urn:microsoft.com/office/officeart/2005/8/layout/chevron2"/>
    <dgm:cxn modelId="{5EFA8719-8D43-4008-AE08-FDEF1F3FF018}" type="presParOf" srcId="{95A26A0B-5E50-4797-96FD-C188FDC88ECB}" destId="{7A6CA48F-02EC-4CD9-83F1-A28E5B169FF1}" srcOrd="1" destOrd="0" presId="urn:microsoft.com/office/officeart/2005/8/layout/chevron2"/>
    <dgm:cxn modelId="{3C6ACE89-E1DC-4469-A3AB-DF8D23E1E9AE}" type="presParOf" srcId="{FE22B5D6-A8CC-48EA-87DE-00397F2B2A6B}" destId="{A5D7E1C3-7F34-4148-9D9F-6FE6A8DE1714}" srcOrd="1" destOrd="0" presId="urn:microsoft.com/office/officeart/2005/8/layout/chevron2"/>
    <dgm:cxn modelId="{D9E7DF6A-3EE5-453B-B1F4-E7EBC9A62C68}" type="presParOf" srcId="{FE22B5D6-A8CC-48EA-87DE-00397F2B2A6B}" destId="{35DBAAE0-C5B2-4B22-8E32-1B72D85C6D36}" srcOrd="2" destOrd="0" presId="urn:microsoft.com/office/officeart/2005/8/layout/chevron2"/>
    <dgm:cxn modelId="{88E3E825-6428-45EC-82B0-A72240B5C3D1}" type="presParOf" srcId="{35DBAAE0-C5B2-4B22-8E32-1B72D85C6D36}" destId="{57151EAA-4352-41B1-B0F0-B43EF0D0A183}" srcOrd="0" destOrd="0" presId="urn:microsoft.com/office/officeart/2005/8/layout/chevron2"/>
    <dgm:cxn modelId="{435FE197-F6DC-4CB3-B672-96F8D50F71FA}" type="presParOf" srcId="{35DBAAE0-C5B2-4B22-8E32-1B72D85C6D36}" destId="{E103EC93-8ACF-4BA4-9F4F-8DCBF3088368}" srcOrd="1" destOrd="0" presId="urn:microsoft.com/office/officeart/2005/8/layout/chevron2"/>
    <dgm:cxn modelId="{C0D9C5DD-F944-457D-AACC-E40D5B0E22C8}" type="presParOf" srcId="{FE22B5D6-A8CC-48EA-87DE-00397F2B2A6B}" destId="{456B0C22-CB17-4092-B44E-989EB3927D4D}" srcOrd="3" destOrd="0" presId="urn:microsoft.com/office/officeart/2005/8/layout/chevron2"/>
    <dgm:cxn modelId="{33266E46-BFF1-4CD2-A35D-CD09A70809EE}" type="presParOf" srcId="{FE22B5D6-A8CC-48EA-87DE-00397F2B2A6B}" destId="{6E6866B5-21D5-4F03-A94A-B2EFD39E4F5E}" srcOrd="4" destOrd="0" presId="urn:microsoft.com/office/officeart/2005/8/layout/chevron2"/>
    <dgm:cxn modelId="{E07A9464-08E7-4835-919D-C7A8142A7832}" type="presParOf" srcId="{6E6866B5-21D5-4F03-A94A-B2EFD39E4F5E}" destId="{A031E25D-5BE7-4F22-837A-E9677D09CB84}" srcOrd="0" destOrd="0" presId="urn:microsoft.com/office/officeart/2005/8/layout/chevron2"/>
    <dgm:cxn modelId="{6DC5B2D7-3B0B-4C0C-825C-E1A5898F5DB8}" type="presParOf" srcId="{6E6866B5-21D5-4F03-A94A-B2EFD39E4F5E}" destId="{E77AACA0-5B24-4A27-9FB8-E3629D74DDD3}" srcOrd="1" destOrd="0" presId="urn:microsoft.com/office/officeart/2005/8/layout/chevron2"/>
    <dgm:cxn modelId="{1013D50D-6347-49B4-8200-72266A2AEC56}" type="presParOf" srcId="{FE22B5D6-A8CC-48EA-87DE-00397F2B2A6B}" destId="{355367DE-ED91-43DC-8AC3-6AE7759CC951}" srcOrd="5" destOrd="0" presId="urn:microsoft.com/office/officeart/2005/8/layout/chevron2"/>
    <dgm:cxn modelId="{A5F336DB-7883-453D-A3E9-76A39CB486DA}" type="presParOf" srcId="{FE22B5D6-A8CC-48EA-87DE-00397F2B2A6B}" destId="{622C37C4-974D-45B4-8FF2-6DB908B4869D}" srcOrd="6" destOrd="0" presId="urn:microsoft.com/office/officeart/2005/8/layout/chevron2"/>
    <dgm:cxn modelId="{9B887244-A2B2-4596-AB7C-4EF7C3417596}" type="presParOf" srcId="{622C37C4-974D-45B4-8FF2-6DB908B4869D}" destId="{5CA75FA7-D567-439A-BECC-671D81966CC2}" srcOrd="0" destOrd="0" presId="urn:microsoft.com/office/officeart/2005/8/layout/chevron2"/>
    <dgm:cxn modelId="{03C51EFF-73AA-4D0D-B48E-586924F78CD5}" type="presParOf" srcId="{622C37C4-974D-45B4-8FF2-6DB908B4869D}" destId="{9E02776C-D9E7-429D-AB32-4D29ECAF0ED4}" srcOrd="1" destOrd="0" presId="urn:microsoft.com/office/officeart/2005/8/layout/chevron2"/>
    <dgm:cxn modelId="{9AD1AFEB-0DD8-40CB-A14F-CDA2BAAB2FFF}" type="presParOf" srcId="{FE22B5D6-A8CC-48EA-87DE-00397F2B2A6B}" destId="{74CD4993-F685-40ED-A4A6-1CC1FD556928}" srcOrd="7" destOrd="0" presId="urn:microsoft.com/office/officeart/2005/8/layout/chevron2"/>
    <dgm:cxn modelId="{52F2527A-4158-4A3E-8651-C68DEE534694}" type="presParOf" srcId="{FE22B5D6-A8CC-48EA-87DE-00397F2B2A6B}" destId="{90719D87-B125-42B6-A4A9-668144FE6427}" srcOrd="8" destOrd="0" presId="urn:microsoft.com/office/officeart/2005/8/layout/chevron2"/>
    <dgm:cxn modelId="{9564C710-5006-4708-9A8C-0C85B12131A8}" type="presParOf" srcId="{90719D87-B125-42B6-A4A9-668144FE6427}" destId="{235ADB7A-B1B7-4070-8E60-75B9DCFC2CF2}" srcOrd="0" destOrd="0" presId="urn:microsoft.com/office/officeart/2005/8/layout/chevron2"/>
    <dgm:cxn modelId="{57FC0449-20A9-4AB9-8739-78EA751C6F83}" type="presParOf" srcId="{90719D87-B125-42B6-A4A9-668144FE6427}" destId="{5D333C69-F218-4DE9-8B6C-4D06AB390EE8}" srcOrd="1" destOrd="0" presId="urn:microsoft.com/office/officeart/2005/8/layout/chevr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11F722-7840-40E0-8553-7FF0A575EFA6}" type="doc">
      <dgm:prSet loTypeId="urn:microsoft.com/office/officeart/2008/layout/SquareAccentList" loCatId="list" qsTypeId="urn:microsoft.com/office/officeart/2005/8/quickstyle/simple5" qsCatId="simple" csTypeId="urn:microsoft.com/office/officeart/2005/8/colors/colorful2" csCatId="colorful" phldr="1"/>
      <dgm:spPr/>
      <dgm:t>
        <a:bodyPr/>
        <a:lstStyle/>
        <a:p>
          <a:pPr rtl="1"/>
          <a:endParaRPr lang="ar-SA"/>
        </a:p>
      </dgm:t>
    </dgm:pt>
    <dgm:pt modelId="{FA8D5452-24DC-4568-995E-115E46EF32C7}">
      <dgm:prSet phldrT="[نص]" custT="1"/>
      <dgm:spPr/>
      <dgm:t>
        <a:bodyPr/>
        <a:lstStyle/>
        <a:p>
          <a:pPr algn="ctr" rtl="1"/>
          <a:r>
            <a:rPr lang="ar-SA" sz="2400" b="1" dirty="0" smtClean="0">
              <a:latin typeface="+mj-lt"/>
            </a:rPr>
            <a:t>المميزات التي يأخذها من التعليم الالكتروني </a:t>
          </a:r>
          <a:endParaRPr lang="ar-SA" sz="2400" b="1" dirty="0">
            <a:latin typeface="+mj-lt"/>
          </a:endParaRPr>
        </a:p>
      </dgm:t>
    </dgm:pt>
    <dgm:pt modelId="{83A1416E-FEBC-4DE6-A478-E83C709FECC9}" type="parTrans" cxnId="{F73BF37D-6EE2-4721-863D-825B55B68EE3}">
      <dgm:prSet/>
      <dgm:spPr/>
      <dgm:t>
        <a:bodyPr/>
        <a:lstStyle/>
        <a:p>
          <a:pPr algn="ctr" rtl="1"/>
          <a:endParaRPr lang="ar-SA" b="1"/>
        </a:p>
      </dgm:t>
    </dgm:pt>
    <dgm:pt modelId="{BF6EF7AD-C536-48F3-9C0D-2C5A91908326}" type="sibTrans" cxnId="{F73BF37D-6EE2-4721-863D-825B55B68EE3}">
      <dgm:prSet/>
      <dgm:spPr/>
      <dgm:t>
        <a:bodyPr/>
        <a:lstStyle/>
        <a:p>
          <a:pPr algn="ctr" rtl="1"/>
          <a:endParaRPr lang="ar-SA" b="1"/>
        </a:p>
      </dgm:t>
    </dgm:pt>
    <dgm:pt modelId="{9A972233-154B-4EAC-BF85-29FD9D35C4FF}">
      <dgm:prSet phldrT="[نص]"/>
      <dgm:spPr/>
      <dgm:t>
        <a:bodyPr/>
        <a:lstStyle/>
        <a:p>
          <a:pPr algn="r" rtl="1"/>
          <a:r>
            <a:rPr lang="ar-SA" b="1" dirty="0" smtClean="0"/>
            <a:t>المرونة في التعلم بمقابلة كافة الاحتياجات الفردية للمتعلمين باختلاف مستوياتهم واعمارهم </a:t>
          </a:r>
          <a:endParaRPr lang="ar-SA" b="1" dirty="0"/>
        </a:p>
      </dgm:t>
    </dgm:pt>
    <dgm:pt modelId="{64951407-3E8E-4927-B29B-10B664C55FF8}" type="parTrans" cxnId="{C022A55E-1830-4C06-829C-4F6135DE27A4}">
      <dgm:prSet/>
      <dgm:spPr/>
      <dgm:t>
        <a:bodyPr/>
        <a:lstStyle/>
        <a:p>
          <a:pPr algn="ctr" rtl="1"/>
          <a:endParaRPr lang="ar-SA" b="1"/>
        </a:p>
      </dgm:t>
    </dgm:pt>
    <dgm:pt modelId="{9744BE2D-CE9E-481E-A3F2-21424C4D922C}" type="sibTrans" cxnId="{C022A55E-1830-4C06-829C-4F6135DE27A4}">
      <dgm:prSet/>
      <dgm:spPr/>
      <dgm:t>
        <a:bodyPr/>
        <a:lstStyle/>
        <a:p>
          <a:pPr algn="ctr" rtl="1"/>
          <a:endParaRPr lang="ar-SA" b="1"/>
        </a:p>
      </dgm:t>
    </dgm:pt>
    <dgm:pt modelId="{C15BFEC0-60A1-4B8C-8DF0-B582ED10B939}">
      <dgm:prSet phldrT="[نص]"/>
      <dgm:spPr/>
      <dgm:t>
        <a:bodyPr/>
        <a:lstStyle/>
        <a:p>
          <a:pPr algn="r" rtl="1"/>
          <a:r>
            <a:rPr lang="ar-SA" b="1" dirty="0" smtClean="0"/>
            <a:t>الاستفادة من التقنيات الحديثة وأدوات التعلم الالكتروني في تصميم وتنفيذ الدروس التعليمية </a:t>
          </a:r>
          <a:endParaRPr lang="ar-SA" b="1" dirty="0"/>
        </a:p>
      </dgm:t>
    </dgm:pt>
    <dgm:pt modelId="{7178722D-7450-41F6-AF8C-93B09E207F3A}" type="parTrans" cxnId="{7A76FEBC-F72A-455A-BB99-024C11F84018}">
      <dgm:prSet/>
      <dgm:spPr/>
      <dgm:t>
        <a:bodyPr/>
        <a:lstStyle/>
        <a:p>
          <a:pPr algn="ctr" rtl="1"/>
          <a:endParaRPr lang="ar-SA" b="1"/>
        </a:p>
      </dgm:t>
    </dgm:pt>
    <dgm:pt modelId="{4CD25582-2F1B-408C-8640-F84A4A9FFA12}" type="sibTrans" cxnId="{7A76FEBC-F72A-455A-BB99-024C11F84018}">
      <dgm:prSet/>
      <dgm:spPr/>
      <dgm:t>
        <a:bodyPr/>
        <a:lstStyle/>
        <a:p>
          <a:pPr algn="ctr" rtl="1"/>
          <a:endParaRPr lang="ar-SA" b="1"/>
        </a:p>
      </dgm:t>
    </dgm:pt>
    <dgm:pt modelId="{4436DC11-D307-41F6-81F2-C316F51A42E1}">
      <dgm:prSet phldrT="[نص]"/>
      <dgm:spPr/>
      <dgm:t>
        <a:bodyPr/>
        <a:lstStyle/>
        <a:p>
          <a:pPr algn="r" rtl="1"/>
          <a:r>
            <a:rPr lang="ar-SA" b="1" dirty="0" smtClean="0"/>
            <a:t>التواصل بين افراد وجماعات من مختلف دول العالم في كل المجالات والتخصصات</a:t>
          </a:r>
          <a:endParaRPr lang="ar-SA" b="1" dirty="0"/>
        </a:p>
      </dgm:t>
    </dgm:pt>
    <dgm:pt modelId="{3C0F4A8C-5CBA-42C5-9635-30CDD97ACE9E}" type="parTrans" cxnId="{A747A91A-6D3E-4AD9-9937-948D8E131B9D}">
      <dgm:prSet/>
      <dgm:spPr/>
      <dgm:t>
        <a:bodyPr/>
        <a:lstStyle/>
        <a:p>
          <a:pPr algn="ctr" rtl="1"/>
          <a:endParaRPr lang="ar-SA" b="1"/>
        </a:p>
      </dgm:t>
    </dgm:pt>
    <dgm:pt modelId="{C400FD6D-810C-4023-8228-0BC6EEC7D36B}" type="sibTrans" cxnId="{A747A91A-6D3E-4AD9-9937-948D8E131B9D}">
      <dgm:prSet/>
      <dgm:spPr/>
      <dgm:t>
        <a:bodyPr/>
        <a:lstStyle/>
        <a:p>
          <a:pPr algn="ctr" rtl="1"/>
          <a:endParaRPr lang="ar-SA" b="1"/>
        </a:p>
      </dgm:t>
    </dgm:pt>
    <dgm:pt modelId="{AF81289A-C07C-445D-922E-C22AC0805938}">
      <dgm:prSet phldrT="[نص]" custT="1"/>
      <dgm:spPr/>
      <dgm:t>
        <a:bodyPr/>
        <a:lstStyle/>
        <a:p>
          <a:pPr algn="ctr" rtl="1"/>
          <a:r>
            <a:rPr lang="ar-SA" sz="2400" b="1" dirty="0" smtClean="0">
              <a:latin typeface="+mj-lt"/>
            </a:rPr>
            <a:t>المميزات التي يأخذها من التعليم التقليدي </a:t>
          </a:r>
          <a:endParaRPr lang="ar-SA" sz="2400" b="1" dirty="0">
            <a:latin typeface="+mj-lt"/>
          </a:endParaRPr>
        </a:p>
      </dgm:t>
    </dgm:pt>
    <dgm:pt modelId="{8FE7EC8A-1A4A-4EAC-AA87-D11C5336EA45}" type="parTrans" cxnId="{3B0BAE72-4D84-48C2-98FB-481858C14430}">
      <dgm:prSet/>
      <dgm:spPr/>
      <dgm:t>
        <a:bodyPr/>
        <a:lstStyle/>
        <a:p>
          <a:pPr algn="ctr" rtl="1"/>
          <a:endParaRPr lang="ar-SA" b="1"/>
        </a:p>
      </dgm:t>
    </dgm:pt>
    <dgm:pt modelId="{2631D6F9-EFBF-460C-AF40-60B05F78278D}" type="sibTrans" cxnId="{3B0BAE72-4D84-48C2-98FB-481858C14430}">
      <dgm:prSet/>
      <dgm:spPr/>
      <dgm:t>
        <a:bodyPr/>
        <a:lstStyle/>
        <a:p>
          <a:pPr algn="ctr" rtl="1"/>
          <a:endParaRPr lang="ar-SA" b="1"/>
        </a:p>
      </dgm:t>
    </dgm:pt>
    <dgm:pt modelId="{81F28354-9295-4C3F-9FD9-06CF86BCC929}">
      <dgm:prSet phldrT="[نص]"/>
      <dgm:spPr/>
      <dgm:t>
        <a:bodyPr/>
        <a:lstStyle/>
        <a:p>
          <a:pPr algn="r" rtl="1"/>
          <a:r>
            <a:rPr lang="ar-SA" b="1" dirty="0" smtClean="0"/>
            <a:t>كثير من الموضوعات العلمية يصعب تدريسها الكترونيا بالكامل مثل المقررات التي تتطلب مهارات حركية</a:t>
          </a:r>
          <a:endParaRPr lang="ar-SA" b="1" dirty="0"/>
        </a:p>
      </dgm:t>
    </dgm:pt>
    <dgm:pt modelId="{3E535BBD-9297-4F72-B129-E31BE4F79407}" type="parTrans" cxnId="{E05CD479-F789-4576-BA78-7C504DA2907D}">
      <dgm:prSet/>
      <dgm:spPr/>
      <dgm:t>
        <a:bodyPr/>
        <a:lstStyle/>
        <a:p>
          <a:pPr algn="ctr" rtl="1"/>
          <a:endParaRPr lang="ar-SA" b="1"/>
        </a:p>
      </dgm:t>
    </dgm:pt>
    <dgm:pt modelId="{C6ECAE3D-44C7-4D47-80C0-943EE953BA05}" type="sibTrans" cxnId="{E05CD479-F789-4576-BA78-7C504DA2907D}">
      <dgm:prSet/>
      <dgm:spPr/>
      <dgm:t>
        <a:bodyPr/>
        <a:lstStyle/>
        <a:p>
          <a:pPr algn="ctr" rtl="1"/>
          <a:endParaRPr lang="ar-SA" b="1"/>
        </a:p>
      </dgm:t>
    </dgm:pt>
    <dgm:pt modelId="{82994F01-F2C7-4696-92F3-14D79C077E9B}">
      <dgm:prSet phldrT="[نص]"/>
      <dgm:spPr/>
      <dgm:t>
        <a:bodyPr/>
        <a:lstStyle/>
        <a:p>
          <a:pPr algn="r" rtl="1"/>
          <a:r>
            <a:rPr lang="ar-SA" b="1" dirty="0" smtClean="0"/>
            <a:t>تعزيز الجوانب الإنسانية والعلاقات الاجتماعية بين المتعلمين فيما بينهم او بين المعلمين </a:t>
          </a:r>
          <a:endParaRPr lang="ar-SA" b="1" dirty="0"/>
        </a:p>
      </dgm:t>
    </dgm:pt>
    <dgm:pt modelId="{55B912A7-D4D8-4E01-B72D-4A48DD3FF80D}" type="parTrans" cxnId="{91257F2E-91BD-40E8-AC12-180B14AA5008}">
      <dgm:prSet/>
      <dgm:spPr/>
      <dgm:t>
        <a:bodyPr/>
        <a:lstStyle/>
        <a:p>
          <a:pPr algn="ctr" rtl="1"/>
          <a:endParaRPr lang="ar-SA" b="1"/>
        </a:p>
      </dgm:t>
    </dgm:pt>
    <dgm:pt modelId="{4C043208-8043-4D76-B11F-B413E902EB10}" type="sibTrans" cxnId="{91257F2E-91BD-40E8-AC12-180B14AA5008}">
      <dgm:prSet/>
      <dgm:spPr/>
      <dgm:t>
        <a:bodyPr/>
        <a:lstStyle/>
        <a:p>
          <a:pPr algn="ctr" rtl="1"/>
          <a:endParaRPr lang="ar-SA" b="1"/>
        </a:p>
      </dgm:t>
    </dgm:pt>
    <dgm:pt modelId="{84F1EC86-AC7C-4717-AAF1-ECF5CDC3E404}">
      <dgm:prSet phldrT="[نص]"/>
      <dgm:spPr/>
      <dgm:t>
        <a:bodyPr/>
        <a:lstStyle/>
        <a:p>
          <a:pPr algn="r" rtl="1"/>
          <a:r>
            <a:rPr lang="ar-SA" b="1" dirty="0" smtClean="0"/>
            <a:t>خفض تكاليف العملية التعليمية مقابل التعلم الالكتروني </a:t>
          </a:r>
          <a:endParaRPr lang="ar-SA" b="1" dirty="0"/>
        </a:p>
      </dgm:t>
    </dgm:pt>
    <dgm:pt modelId="{55BC319B-10C4-4222-9181-BA12DA60A009}" type="parTrans" cxnId="{B0DA9B1C-20A3-494D-9996-C6DAF716A973}">
      <dgm:prSet/>
      <dgm:spPr/>
      <dgm:t>
        <a:bodyPr/>
        <a:lstStyle/>
        <a:p>
          <a:pPr algn="ctr" rtl="1"/>
          <a:endParaRPr lang="ar-SA" b="1"/>
        </a:p>
      </dgm:t>
    </dgm:pt>
    <dgm:pt modelId="{29A1FB81-45C2-45EA-B407-0612012BAE82}" type="sibTrans" cxnId="{B0DA9B1C-20A3-494D-9996-C6DAF716A973}">
      <dgm:prSet/>
      <dgm:spPr/>
      <dgm:t>
        <a:bodyPr/>
        <a:lstStyle/>
        <a:p>
          <a:pPr algn="ctr" rtl="1"/>
          <a:endParaRPr lang="ar-SA" b="1"/>
        </a:p>
      </dgm:t>
    </dgm:pt>
    <dgm:pt modelId="{0EA68E3D-B2AD-45CB-87FC-0BD690DF27A1}" type="pres">
      <dgm:prSet presAssocID="{B711F722-7840-40E0-8553-7FF0A575EFA6}" presName="layout" presStyleCnt="0">
        <dgm:presLayoutVars>
          <dgm:chMax/>
          <dgm:chPref/>
          <dgm:dir val="rev"/>
          <dgm:resizeHandles/>
        </dgm:presLayoutVars>
      </dgm:prSet>
      <dgm:spPr/>
      <dgm:t>
        <a:bodyPr/>
        <a:lstStyle/>
        <a:p>
          <a:pPr rtl="1"/>
          <a:endParaRPr lang="ar-SA"/>
        </a:p>
      </dgm:t>
    </dgm:pt>
    <dgm:pt modelId="{7B59D85E-E3E4-4762-BEF1-39D3D8D37FBC}" type="pres">
      <dgm:prSet presAssocID="{FA8D5452-24DC-4568-995E-115E46EF32C7}" presName="root" presStyleCnt="0">
        <dgm:presLayoutVars>
          <dgm:chMax/>
          <dgm:chPref/>
        </dgm:presLayoutVars>
      </dgm:prSet>
      <dgm:spPr/>
    </dgm:pt>
    <dgm:pt modelId="{E4ED6044-D3B1-4F20-B136-FF3DCF7AB943}" type="pres">
      <dgm:prSet presAssocID="{FA8D5452-24DC-4568-995E-115E46EF32C7}" presName="rootComposite" presStyleCnt="0">
        <dgm:presLayoutVars/>
      </dgm:prSet>
      <dgm:spPr/>
    </dgm:pt>
    <dgm:pt modelId="{BD089E28-3E47-4682-8E28-FC99F99AEBA0}" type="pres">
      <dgm:prSet presAssocID="{FA8D5452-24DC-4568-995E-115E46EF32C7}" presName="ParentAccent" presStyleLbl="alignNode1" presStyleIdx="0" presStyleCnt="2"/>
      <dgm:spPr/>
    </dgm:pt>
    <dgm:pt modelId="{26A064C6-C33E-4E84-9C2A-534BF1574BDD}" type="pres">
      <dgm:prSet presAssocID="{FA8D5452-24DC-4568-995E-115E46EF32C7}" presName="ParentSmallAccent" presStyleLbl="fgAcc1" presStyleIdx="0" presStyleCnt="2"/>
      <dgm:spPr/>
    </dgm:pt>
    <dgm:pt modelId="{D87E1195-B15C-4682-A7A9-75550F6F3C51}" type="pres">
      <dgm:prSet presAssocID="{FA8D5452-24DC-4568-995E-115E46EF32C7}" presName="Parent" presStyleLbl="revTx" presStyleIdx="0" presStyleCnt="8">
        <dgm:presLayoutVars>
          <dgm:chMax/>
          <dgm:chPref val="4"/>
          <dgm:bulletEnabled val="1"/>
        </dgm:presLayoutVars>
      </dgm:prSet>
      <dgm:spPr/>
      <dgm:t>
        <a:bodyPr/>
        <a:lstStyle/>
        <a:p>
          <a:pPr rtl="1"/>
          <a:endParaRPr lang="ar-SA"/>
        </a:p>
      </dgm:t>
    </dgm:pt>
    <dgm:pt modelId="{59560163-2594-4DB9-A589-C149D7A2689B}" type="pres">
      <dgm:prSet presAssocID="{FA8D5452-24DC-4568-995E-115E46EF32C7}" presName="childShape" presStyleCnt="0">
        <dgm:presLayoutVars>
          <dgm:chMax val="0"/>
          <dgm:chPref val="0"/>
        </dgm:presLayoutVars>
      </dgm:prSet>
      <dgm:spPr/>
    </dgm:pt>
    <dgm:pt modelId="{F31BBDCF-D925-427B-9541-FC10F49BE2BE}" type="pres">
      <dgm:prSet presAssocID="{9A972233-154B-4EAC-BF85-29FD9D35C4FF}" presName="childComposite" presStyleCnt="0">
        <dgm:presLayoutVars>
          <dgm:chMax val="0"/>
          <dgm:chPref val="0"/>
        </dgm:presLayoutVars>
      </dgm:prSet>
      <dgm:spPr/>
    </dgm:pt>
    <dgm:pt modelId="{D1F913E5-4A9F-4FF0-842C-048828D077EE}" type="pres">
      <dgm:prSet presAssocID="{9A972233-154B-4EAC-BF85-29FD9D35C4FF}" presName="ChildAccent" presStyleLbl="solidFgAcc1" presStyleIdx="0" presStyleCnt="6"/>
      <dgm:spPr/>
    </dgm:pt>
    <dgm:pt modelId="{F68B41D1-7F41-4774-B40E-DC2FC530EA67}" type="pres">
      <dgm:prSet presAssocID="{9A972233-154B-4EAC-BF85-29FD9D35C4FF}" presName="Child" presStyleLbl="revTx" presStyleIdx="1" presStyleCnt="8">
        <dgm:presLayoutVars>
          <dgm:chMax val="0"/>
          <dgm:chPref val="0"/>
          <dgm:bulletEnabled val="1"/>
        </dgm:presLayoutVars>
      </dgm:prSet>
      <dgm:spPr/>
      <dgm:t>
        <a:bodyPr/>
        <a:lstStyle/>
        <a:p>
          <a:pPr rtl="1"/>
          <a:endParaRPr lang="ar-SA"/>
        </a:p>
      </dgm:t>
    </dgm:pt>
    <dgm:pt modelId="{9E31DD4F-0667-4C36-B8B0-481CBE052D21}" type="pres">
      <dgm:prSet presAssocID="{C15BFEC0-60A1-4B8C-8DF0-B582ED10B939}" presName="childComposite" presStyleCnt="0">
        <dgm:presLayoutVars>
          <dgm:chMax val="0"/>
          <dgm:chPref val="0"/>
        </dgm:presLayoutVars>
      </dgm:prSet>
      <dgm:spPr/>
    </dgm:pt>
    <dgm:pt modelId="{E6154264-1037-472F-89D6-3AD7E07831AC}" type="pres">
      <dgm:prSet presAssocID="{C15BFEC0-60A1-4B8C-8DF0-B582ED10B939}" presName="ChildAccent" presStyleLbl="solidFgAcc1" presStyleIdx="1" presStyleCnt="6"/>
      <dgm:spPr/>
    </dgm:pt>
    <dgm:pt modelId="{43611BAD-756B-4013-8E0D-7A0F5C52276C}" type="pres">
      <dgm:prSet presAssocID="{C15BFEC0-60A1-4B8C-8DF0-B582ED10B939}" presName="Child" presStyleLbl="revTx" presStyleIdx="2" presStyleCnt="8">
        <dgm:presLayoutVars>
          <dgm:chMax val="0"/>
          <dgm:chPref val="0"/>
          <dgm:bulletEnabled val="1"/>
        </dgm:presLayoutVars>
      </dgm:prSet>
      <dgm:spPr/>
      <dgm:t>
        <a:bodyPr/>
        <a:lstStyle/>
        <a:p>
          <a:pPr rtl="1"/>
          <a:endParaRPr lang="ar-SA"/>
        </a:p>
      </dgm:t>
    </dgm:pt>
    <dgm:pt modelId="{6423E2C3-6F6D-4814-BAAD-3DFEB6936365}" type="pres">
      <dgm:prSet presAssocID="{4436DC11-D307-41F6-81F2-C316F51A42E1}" presName="childComposite" presStyleCnt="0">
        <dgm:presLayoutVars>
          <dgm:chMax val="0"/>
          <dgm:chPref val="0"/>
        </dgm:presLayoutVars>
      </dgm:prSet>
      <dgm:spPr/>
    </dgm:pt>
    <dgm:pt modelId="{6E99FDFC-2D43-4FE2-A578-EAF6098FDB3A}" type="pres">
      <dgm:prSet presAssocID="{4436DC11-D307-41F6-81F2-C316F51A42E1}" presName="ChildAccent" presStyleLbl="solidFgAcc1" presStyleIdx="2" presStyleCnt="6"/>
      <dgm:spPr/>
    </dgm:pt>
    <dgm:pt modelId="{9CC4DA53-FAA3-4A4C-8929-8CCC144A1CAD}" type="pres">
      <dgm:prSet presAssocID="{4436DC11-D307-41F6-81F2-C316F51A42E1}" presName="Child" presStyleLbl="revTx" presStyleIdx="3" presStyleCnt="8">
        <dgm:presLayoutVars>
          <dgm:chMax val="0"/>
          <dgm:chPref val="0"/>
          <dgm:bulletEnabled val="1"/>
        </dgm:presLayoutVars>
      </dgm:prSet>
      <dgm:spPr/>
      <dgm:t>
        <a:bodyPr/>
        <a:lstStyle/>
        <a:p>
          <a:pPr rtl="1"/>
          <a:endParaRPr lang="ar-SA"/>
        </a:p>
      </dgm:t>
    </dgm:pt>
    <dgm:pt modelId="{73BACADA-22A7-4EAF-8449-BC18EFE670DA}" type="pres">
      <dgm:prSet presAssocID="{AF81289A-C07C-445D-922E-C22AC0805938}" presName="root" presStyleCnt="0">
        <dgm:presLayoutVars>
          <dgm:chMax/>
          <dgm:chPref/>
        </dgm:presLayoutVars>
      </dgm:prSet>
      <dgm:spPr/>
    </dgm:pt>
    <dgm:pt modelId="{2FB883F3-B02C-4F36-8AFF-12C31A2589F2}" type="pres">
      <dgm:prSet presAssocID="{AF81289A-C07C-445D-922E-C22AC0805938}" presName="rootComposite" presStyleCnt="0">
        <dgm:presLayoutVars/>
      </dgm:prSet>
      <dgm:spPr/>
    </dgm:pt>
    <dgm:pt modelId="{681867E8-1650-45C4-AA7D-68550423295F}" type="pres">
      <dgm:prSet presAssocID="{AF81289A-C07C-445D-922E-C22AC0805938}" presName="ParentAccent" presStyleLbl="alignNode1" presStyleIdx="1" presStyleCnt="2"/>
      <dgm:spPr/>
    </dgm:pt>
    <dgm:pt modelId="{1054D94F-8A50-4B17-A033-FDE9E1D64126}" type="pres">
      <dgm:prSet presAssocID="{AF81289A-C07C-445D-922E-C22AC0805938}" presName="ParentSmallAccent" presStyleLbl="fgAcc1" presStyleIdx="1" presStyleCnt="2"/>
      <dgm:spPr/>
    </dgm:pt>
    <dgm:pt modelId="{FFE45993-EAF1-49DA-83BC-C3AFC8604566}" type="pres">
      <dgm:prSet presAssocID="{AF81289A-C07C-445D-922E-C22AC0805938}" presName="Parent" presStyleLbl="revTx" presStyleIdx="4" presStyleCnt="8">
        <dgm:presLayoutVars>
          <dgm:chMax/>
          <dgm:chPref val="4"/>
          <dgm:bulletEnabled val="1"/>
        </dgm:presLayoutVars>
      </dgm:prSet>
      <dgm:spPr/>
      <dgm:t>
        <a:bodyPr/>
        <a:lstStyle/>
        <a:p>
          <a:pPr rtl="1"/>
          <a:endParaRPr lang="ar-SA"/>
        </a:p>
      </dgm:t>
    </dgm:pt>
    <dgm:pt modelId="{229C8BCE-3E2B-4013-8DD7-9F48AA350383}" type="pres">
      <dgm:prSet presAssocID="{AF81289A-C07C-445D-922E-C22AC0805938}" presName="childShape" presStyleCnt="0">
        <dgm:presLayoutVars>
          <dgm:chMax val="0"/>
          <dgm:chPref val="0"/>
        </dgm:presLayoutVars>
      </dgm:prSet>
      <dgm:spPr/>
    </dgm:pt>
    <dgm:pt modelId="{AA278B8F-B309-4F4E-9B63-0FFBA629189F}" type="pres">
      <dgm:prSet presAssocID="{81F28354-9295-4C3F-9FD9-06CF86BCC929}" presName="childComposite" presStyleCnt="0">
        <dgm:presLayoutVars>
          <dgm:chMax val="0"/>
          <dgm:chPref val="0"/>
        </dgm:presLayoutVars>
      </dgm:prSet>
      <dgm:spPr/>
    </dgm:pt>
    <dgm:pt modelId="{019C2603-AE9E-45D9-83B4-3902CFED9BF4}" type="pres">
      <dgm:prSet presAssocID="{81F28354-9295-4C3F-9FD9-06CF86BCC929}" presName="ChildAccent" presStyleLbl="solidFgAcc1" presStyleIdx="3" presStyleCnt="6"/>
      <dgm:spPr/>
    </dgm:pt>
    <dgm:pt modelId="{93EF6B78-3116-4A32-ABAA-2729654036F5}" type="pres">
      <dgm:prSet presAssocID="{81F28354-9295-4C3F-9FD9-06CF86BCC929}" presName="Child" presStyleLbl="revTx" presStyleIdx="5" presStyleCnt="8">
        <dgm:presLayoutVars>
          <dgm:chMax val="0"/>
          <dgm:chPref val="0"/>
          <dgm:bulletEnabled val="1"/>
        </dgm:presLayoutVars>
      </dgm:prSet>
      <dgm:spPr/>
      <dgm:t>
        <a:bodyPr/>
        <a:lstStyle/>
        <a:p>
          <a:pPr rtl="1"/>
          <a:endParaRPr lang="ar-SA"/>
        </a:p>
      </dgm:t>
    </dgm:pt>
    <dgm:pt modelId="{65707B20-CA8E-4DDE-A904-C0434DE6F376}" type="pres">
      <dgm:prSet presAssocID="{82994F01-F2C7-4696-92F3-14D79C077E9B}" presName="childComposite" presStyleCnt="0">
        <dgm:presLayoutVars>
          <dgm:chMax val="0"/>
          <dgm:chPref val="0"/>
        </dgm:presLayoutVars>
      </dgm:prSet>
      <dgm:spPr/>
    </dgm:pt>
    <dgm:pt modelId="{1F55378A-A467-41CB-ADDA-E246F344FE7E}" type="pres">
      <dgm:prSet presAssocID="{82994F01-F2C7-4696-92F3-14D79C077E9B}" presName="ChildAccent" presStyleLbl="solidFgAcc1" presStyleIdx="4" presStyleCnt="6"/>
      <dgm:spPr/>
    </dgm:pt>
    <dgm:pt modelId="{294541D2-4624-4629-86F8-17571237C307}" type="pres">
      <dgm:prSet presAssocID="{82994F01-F2C7-4696-92F3-14D79C077E9B}" presName="Child" presStyleLbl="revTx" presStyleIdx="6" presStyleCnt="8">
        <dgm:presLayoutVars>
          <dgm:chMax val="0"/>
          <dgm:chPref val="0"/>
          <dgm:bulletEnabled val="1"/>
        </dgm:presLayoutVars>
      </dgm:prSet>
      <dgm:spPr/>
      <dgm:t>
        <a:bodyPr/>
        <a:lstStyle/>
        <a:p>
          <a:pPr rtl="1"/>
          <a:endParaRPr lang="ar-SA"/>
        </a:p>
      </dgm:t>
    </dgm:pt>
    <dgm:pt modelId="{72E9C1E9-881C-4256-8E24-0408CA99A675}" type="pres">
      <dgm:prSet presAssocID="{84F1EC86-AC7C-4717-AAF1-ECF5CDC3E404}" presName="childComposite" presStyleCnt="0">
        <dgm:presLayoutVars>
          <dgm:chMax val="0"/>
          <dgm:chPref val="0"/>
        </dgm:presLayoutVars>
      </dgm:prSet>
      <dgm:spPr/>
    </dgm:pt>
    <dgm:pt modelId="{8D3C1537-22A4-426C-B113-70C0784940F3}" type="pres">
      <dgm:prSet presAssocID="{84F1EC86-AC7C-4717-AAF1-ECF5CDC3E404}" presName="ChildAccent" presStyleLbl="solidFgAcc1" presStyleIdx="5" presStyleCnt="6"/>
      <dgm:spPr/>
    </dgm:pt>
    <dgm:pt modelId="{D358F3BA-1CCC-4500-9B9A-A50BBA72F345}" type="pres">
      <dgm:prSet presAssocID="{84F1EC86-AC7C-4717-AAF1-ECF5CDC3E404}" presName="Child" presStyleLbl="revTx" presStyleIdx="7" presStyleCnt="8">
        <dgm:presLayoutVars>
          <dgm:chMax val="0"/>
          <dgm:chPref val="0"/>
          <dgm:bulletEnabled val="1"/>
        </dgm:presLayoutVars>
      </dgm:prSet>
      <dgm:spPr/>
      <dgm:t>
        <a:bodyPr/>
        <a:lstStyle/>
        <a:p>
          <a:pPr rtl="1"/>
          <a:endParaRPr lang="ar-SA"/>
        </a:p>
      </dgm:t>
    </dgm:pt>
  </dgm:ptLst>
  <dgm:cxnLst>
    <dgm:cxn modelId="{0FCC1184-2F8F-4C0B-B972-8BFB457C7CDE}" type="presOf" srcId="{81F28354-9295-4C3F-9FD9-06CF86BCC929}" destId="{93EF6B78-3116-4A32-ABAA-2729654036F5}" srcOrd="0" destOrd="0" presId="urn:microsoft.com/office/officeart/2008/layout/SquareAccentList"/>
    <dgm:cxn modelId="{1D185FC9-6185-41B0-9456-B77C95E81BA1}" type="presOf" srcId="{82994F01-F2C7-4696-92F3-14D79C077E9B}" destId="{294541D2-4624-4629-86F8-17571237C307}" srcOrd="0" destOrd="0" presId="urn:microsoft.com/office/officeart/2008/layout/SquareAccentList"/>
    <dgm:cxn modelId="{7A76FEBC-F72A-455A-BB99-024C11F84018}" srcId="{FA8D5452-24DC-4568-995E-115E46EF32C7}" destId="{C15BFEC0-60A1-4B8C-8DF0-B582ED10B939}" srcOrd="1" destOrd="0" parTransId="{7178722D-7450-41F6-AF8C-93B09E207F3A}" sibTransId="{4CD25582-2F1B-408C-8640-F84A4A9FFA12}"/>
    <dgm:cxn modelId="{A747A91A-6D3E-4AD9-9937-948D8E131B9D}" srcId="{FA8D5452-24DC-4568-995E-115E46EF32C7}" destId="{4436DC11-D307-41F6-81F2-C316F51A42E1}" srcOrd="2" destOrd="0" parTransId="{3C0F4A8C-5CBA-42C5-9635-30CDD97ACE9E}" sibTransId="{C400FD6D-810C-4023-8228-0BC6EEC7D36B}"/>
    <dgm:cxn modelId="{F73BF37D-6EE2-4721-863D-825B55B68EE3}" srcId="{B711F722-7840-40E0-8553-7FF0A575EFA6}" destId="{FA8D5452-24DC-4568-995E-115E46EF32C7}" srcOrd="0" destOrd="0" parTransId="{83A1416E-FEBC-4DE6-A478-E83C709FECC9}" sibTransId="{BF6EF7AD-C536-48F3-9C0D-2C5A91908326}"/>
    <dgm:cxn modelId="{B50737C5-EF59-412F-9341-F6C53A97CCA4}" type="presOf" srcId="{FA8D5452-24DC-4568-995E-115E46EF32C7}" destId="{D87E1195-B15C-4682-A7A9-75550F6F3C51}" srcOrd="0" destOrd="0" presId="urn:microsoft.com/office/officeart/2008/layout/SquareAccentList"/>
    <dgm:cxn modelId="{B0DA9B1C-20A3-494D-9996-C6DAF716A973}" srcId="{AF81289A-C07C-445D-922E-C22AC0805938}" destId="{84F1EC86-AC7C-4717-AAF1-ECF5CDC3E404}" srcOrd="2" destOrd="0" parTransId="{55BC319B-10C4-4222-9181-BA12DA60A009}" sibTransId="{29A1FB81-45C2-45EA-B407-0612012BAE82}"/>
    <dgm:cxn modelId="{6F9A3FD5-F60E-4E1B-B39C-ED999F4F4B32}" type="presOf" srcId="{4436DC11-D307-41F6-81F2-C316F51A42E1}" destId="{9CC4DA53-FAA3-4A4C-8929-8CCC144A1CAD}" srcOrd="0" destOrd="0" presId="urn:microsoft.com/office/officeart/2008/layout/SquareAccentList"/>
    <dgm:cxn modelId="{C022A55E-1830-4C06-829C-4F6135DE27A4}" srcId="{FA8D5452-24DC-4568-995E-115E46EF32C7}" destId="{9A972233-154B-4EAC-BF85-29FD9D35C4FF}" srcOrd="0" destOrd="0" parTransId="{64951407-3E8E-4927-B29B-10B664C55FF8}" sibTransId="{9744BE2D-CE9E-481E-A3F2-21424C4D922C}"/>
    <dgm:cxn modelId="{B54DD069-9C4A-4FFF-BB2D-EBF78D64EE37}" type="presOf" srcId="{AF81289A-C07C-445D-922E-C22AC0805938}" destId="{FFE45993-EAF1-49DA-83BC-C3AFC8604566}" srcOrd="0" destOrd="0" presId="urn:microsoft.com/office/officeart/2008/layout/SquareAccentList"/>
    <dgm:cxn modelId="{91257F2E-91BD-40E8-AC12-180B14AA5008}" srcId="{AF81289A-C07C-445D-922E-C22AC0805938}" destId="{82994F01-F2C7-4696-92F3-14D79C077E9B}" srcOrd="1" destOrd="0" parTransId="{55B912A7-D4D8-4E01-B72D-4A48DD3FF80D}" sibTransId="{4C043208-8043-4D76-B11F-B413E902EB10}"/>
    <dgm:cxn modelId="{DC25EAB8-CFF5-4D53-874B-1898183E50A5}" type="presOf" srcId="{9A972233-154B-4EAC-BF85-29FD9D35C4FF}" destId="{F68B41D1-7F41-4774-B40E-DC2FC530EA67}" srcOrd="0" destOrd="0" presId="urn:microsoft.com/office/officeart/2008/layout/SquareAccentList"/>
    <dgm:cxn modelId="{3B0BAE72-4D84-48C2-98FB-481858C14430}" srcId="{B711F722-7840-40E0-8553-7FF0A575EFA6}" destId="{AF81289A-C07C-445D-922E-C22AC0805938}" srcOrd="1" destOrd="0" parTransId="{8FE7EC8A-1A4A-4EAC-AA87-D11C5336EA45}" sibTransId="{2631D6F9-EFBF-460C-AF40-60B05F78278D}"/>
    <dgm:cxn modelId="{A0C8C9CE-33FB-4AC5-9A6E-FC4E24AC5922}" type="presOf" srcId="{C15BFEC0-60A1-4B8C-8DF0-B582ED10B939}" destId="{43611BAD-756B-4013-8E0D-7A0F5C52276C}" srcOrd="0" destOrd="0" presId="urn:microsoft.com/office/officeart/2008/layout/SquareAccentList"/>
    <dgm:cxn modelId="{16873F47-5C79-48FD-B537-5367466A79F8}" type="presOf" srcId="{B711F722-7840-40E0-8553-7FF0A575EFA6}" destId="{0EA68E3D-B2AD-45CB-87FC-0BD690DF27A1}" srcOrd="0" destOrd="0" presId="urn:microsoft.com/office/officeart/2008/layout/SquareAccentList"/>
    <dgm:cxn modelId="{F596E7F8-C194-4EB0-BB11-60835E188297}" type="presOf" srcId="{84F1EC86-AC7C-4717-AAF1-ECF5CDC3E404}" destId="{D358F3BA-1CCC-4500-9B9A-A50BBA72F345}" srcOrd="0" destOrd="0" presId="urn:microsoft.com/office/officeart/2008/layout/SquareAccentList"/>
    <dgm:cxn modelId="{E05CD479-F789-4576-BA78-7C504DA2907D}" srcId="{AF81289A-C07C-445D-922E-C22AC0805938}" destId="{81F28354-9295-4C3F-9FD9-06CF86BCC929}" srcOrd="0" destOrd="0" parTransId="{3E535BBD-9297-4F72-B129-E31BE4F79407}" sibTransId="{C6ECAE3D-44C7-4D47-80C0-943EE953BA05}"/>
    <dgm:cxn modelId="{2FF95E76-7BC6-423F-9DD2-88C43458658B}" type="presParOf" srcId="{0EA68E3D-B2AD-45CB-87FC-0BD690DF27A1}" destId="{7B59D85E-E3E4-4762-BEF1-39D3D8D37FBC}" srcOrd="0" destOrd="0" presId="urn:microsoft.com/office/officeart/2008/layout/SquareAccentList"/>
    <dgm:cxn modelId="{F7AB03B1-EE40-4B2C-9764-BA1CA2162C87}" type="presParOf" srcId="{7B59D85E-E3E4-4762-BEF1-39D3D8D37FBC}" destId="{E4ED6044-D3B1-4F20-B136-FF3DCF7AB943}" srcOrd="0" destOrd="0" presId="urn:microsoft.com/office/officeart/2008/layout/SquareAccentList"/>
    <dgm:cxn modelId="{306A6105-53F4-4634-AB21-E23A6429C7E5}" type="presParOf" srcId="{E4ED6044-D3B1-4F20-B136-FF3DCF7AB943}" destId="{BD089E28-3E47-4682-8E28-FC99F99AEBA0}" srcOrd="0" destOrd="0" presId="urn:microsoft.com/office/officeart/2008/layout/SquareAccentList"/>
    <dgm:cxn modelId="{1F72B773-E6D2-4E0A-816B-80FEFA7F0381}" type="presParOf" srcId="{E4ED6044-D3B1-4F20-B136-FF3DCF7AB943}" destId="{26A064C6-C33E-4E84-9C2A-534BF1574BDD}" srcOrd="1" destOrd="0" presId="urn:microsoft.com/office/officeart/2008/layout/SquareAccentList"/>
    <dgm:cxn modelId="{A8CCD2DE-C2E4-4D1A-B45A-5222B5508C59}" type="presParOf" srcId="{E4ED6044-D3B1-4F20-B136-FF3DCF7AB943}" destId="{D87E1195-B15C-4682-A7A9-75550F6F3C51}" srcOrd="2" destOrd="0" presId="urn:microsoft.com/office/officeart/2008/layout/SquareAccentList"/>
    <dgm:cxn modelId="{820FFBCC-1F07-498A-BCF8-7C739058F2C1}" type="presParOf" srcId="{7B59D85E-E3E4-4762-BEF1-39D3D8D37FBC}" destId="{59560163-2594-4DB9-A589-C149D7A2689B}" srcOrd="1" destOrd="0" presId="urn:microsoft.com/office/officeart/2008/layout/SquareAccentList"/>
    <dgm:cxn modelId="{6FB32799-443A-46E5-BF92-696407E41D3E}" type="presParOf" srcId="{59560163-2594-4DB9-A589-C149D7A2689B}" destId="{F31BBDCF-D925-427B-9541-FC10F49BE2BE}" srcOrd="0" destOrd="0" presId="urn:microsoft.com/office/officeart/2008/layout/SquareAccentList"/>
    <dgm:cxn modelId="{C8D37828-D0CC-4489-81D2-66247E5A8EEC}" type="presParOf" srcId="{F31BBDCF-D925-427B-9541-FC10F49BE2BE}" destId="{D1F913E5-4A9F-4FF0-842C-048828D077EE}" srcOrd="0" destOrd="0" presId="urn:microsoft.com/office/officeart/2008/layout/SquareAccentList"/>
    <dgm:cxn modelId="{A0A6B6CB-7DC9-4058-A1D8-41E11B488F34}" type="presParOf" srcId="{F31BBDCF-D925-427B-9541-FC10F49BE2BE}" destId="{F68B41D1-7F41-4774-B40E-DC2FC530EA67}" srcOrd="1" destOrd="0" presId="urn:microsoft.com/office/officeart/2008/layout/SquareAccentList"/>
    <dgm:cxn modelId="{ED6052FB-8E85-41FC-9E1C-DD69FAA93FBF}" type="presParOf" srcId="{59560163-2594-4DB9-A589-C149D7A2689B}" destId="{9E31DD4F-0667-4C36-B8B0-481CBE052D21}" srcOrd="1" destOrd="0" presId="urn:microsoft.com/office/officeart/2008/layout/SquareAccentList"/>
    <dgm:cxn modelId="{10E45657-2D5F-4794-891B-A96E53571D4A}" type="presParOf" srcId="{9E31DD4F-0667-4C36-B8B0-481CBE052D21}" destId="{E6154264-1037-472F-89D6-3AD7E07831AC}" srcOrd="0" destOrd="0" presId="urn:microsoft.com/office/officeart/2008/layout/SquareAccentList"/>
    <dgm:cxn modelId="{CF2ABCF9-609F-44D0-B6FF-E6AAA73BE6F0}" type="presParOf" srcId="{9E31DD4F-0667-4C36-B8B0-481CBE052D21}" destId="{43611BAD-756B-4013-8E0D-7A0F5C52276C}" srcOrd="1" destOrd="0" presId="urn:microsoft.com/office/officeart/2008/layout/SquareAccentList"/>
    <dgm:cxn modelId="{04CE3AAF-0850-4493-B30B-6FDC33A94B77}" type="presParOf" srcId="{59560163-2594-4DB9-A589-C149D7A2689B}" destId="{6423E2C3-6F6D-4814-BAAD-3DFEB6936365}" srcOrd="2" destOrd="0" presId="urn:microsoft.com/office/officeart/2008/layout/SquareAccentList"/>
    <dgm:cxn modelId="{33322973-1410-4CB1-B906-B33170EC6579}" type="presParOf" srcId="{6423E2C3-6F6D-4814-BAAD-3DFEB6936365}" destId="{6E99FDFC-2D43-4FE2-A578-EAF6098FDB3A}" srcOrd="0" destOrd="0" presId="urn:microsoft.com/office/officeart/2008/layout/SquareAccentList"/>
    <dgm:cxn modelId="{91818476-E330-4E5B-AF3A-89FD5E7B7154}" type="presParOf" srcId="{6423E2C3-6F6D-4814-BAAD-3DFEB6936365}" destId="{9CC4DA53-FAA3-4A4C-8929-8CCC144A1CAD}" srcOrd="1" destOrd="0" presId="urn:microsoft.com/office/officeart/2008/layout/SquareAccentList"/>
    <dgm:cxn modelId="{D41C99D9-BFC2-463E-8CCA-CB8295C3671A}" type="presParOf" srcId="{0EA68E3D-B2AD-45CB-87FC-0BD690DF27A1}" destId="{73BACADA-22A7-4EAF-8449-BC18EFE670DA}" srcOrd="1" destOrd="0" presId="urn:microsoft.com/office/officeart/2008/layout/SquareAccentList"/>
    <dgm:cxn modelId="{A5B52D31-EAF3-4151-AB4B-4D20F1DE1750}" type="presParOf" srcId="{73BACADA-22A7-4EAF-8449-BC18EFE670DA}" destId="{2FB883F3-B02C-4F36-8AFF-12C31A2589F2}" srcOrd="0" destOrd="0" presId="urn:microsoft.com/office/officeart/2008/layout/SquareAccentList"/>
    <dgm:cxn modelId="{ADCF9ABA-FE28-4960-BD05-EDDC09AFB963}" type="presParOf" srcId="{2FB883F3-B02C-4F36-8AFF-12C31A2589F2}" destId="{681867E8-1650-45C4-AA7D-68550423295F}" srcOrd="0" destOrd="0" presId="urn:microsoft.com/office/officeart/2008/layout/SquareAccentList"/>
    <dgm:cxn modelId="{C57D5603-1495-4522-AB85-90AD90FE5318}" type="presParOf" srcId="{2FB883F3-B02C-4F36-8AFF-12C31A2589F2}" destId="{1054D94F-8A50-4B17-A033-FDE9E1D64126}" srcOrd="1" destOrd="0" presId="urn:microsoft.com/office/officeart/2008/layout/SquareAccentList"/>
    <dgm:cxn modelId="{BD4D1E43-D64E-473C-BB63-F056114BE5FA}" type="presParOf" srcId="{2FB883F3-B02C-4F36-8AFF-12C31A2589F2}" destId="{FFE45993-EAF1-49DA-83BC-C3AFC8604566}" srcOrd="2" destOrd="0" presId="urn:microsoft.com/office/officeart/2008/layout/SquareAccentList"/>
    <dgm:cxn modelId="{01DCEEF3-BEA2-4A1B-BCE4-255D86EA6112}" type="presParOf" srcId="{73BACADA-22A7-4EAF-8449-BC18EFE670DA}" destId="{229C8BCE-3E2B-4013-8DD7-9F48AA350383}" srcOrd="1" destOrd="0" presId="urn:microsoft.com/office/officeart/2008/layout/SquareAccentList"/>
    <dgm:cxn modelId="{D8B0541A-E888-445E-974B-D671D27149A3}" type="presParOf" srcId="{229C8BCE-3E2B-4013-8DD7-9F48AA350383}" destId="{AA278B8F-B309-4F4E-9B63-0FFBA629189F}" srcOrd="0" destOrd="0" presId="urn:microsoft.com/office/officeart/2008/layout/SquareAccentList"/>
    <dgm:cxn modelId="{B08CCF16-8FEA-49A5-B6F1-A75B9DB5350A}" type="presParOf" srcId="{AA278B8F-B309-4F4E-9B63-0FFBA629189F}" destId="{019C2603-AE9E-45D9-83B4-3902CFED9BF4}" srcOrd="0" destOrd="0" presId="urn:microsoft.com/office/officeart/2008/layout/SquareAccentList"/>
    <dgm:cxn modelId="{EA0C495E-353C-4BB4-A2F4-4C78A45E45E3}" type="presParOf" srcId="{AA278B8F-B309-4F4E-9B63-0FFBA629189F}" destId="{93EF6B78-3116-4A32-ABAA-2729654036F5}" srcOrd="1" destOrd="0" presId="urn:microsoft.com/office/officeart/2008/layout/SquareAccentList"/>
    <dgm:cxn modelId="{C39DE6FA-4E0A-4A06-8F3B-73F6D8021D02}" type="presParOf" srcId="{229C8BCE-3E2B-4013-8DD7-9F48AA350383}" destId="{65707B20-CA8E-4DDE-A904-C0434DE6F376}" srcOrd="1" destOrd="0" presId="urn:microsoft.com/office/officeart/2008/layout/SquareAccentList"/>
    <dgm:cxn modelId="{0DB4579E-8A33-4006-AF79-CA18CAF2BC30}" type="presParOf" srcId="{65707B20-CA8E-4DDE-A904-C0434DE6F376}" destId="{1F55378A-A467-41CB-ADDA-E246F344FE7E}" srcOrd="0" destOrd="0" presId="urn:microsoft.com/office/officeart/2008/layout/SquareAccentList"/>
    <dgm:cxn modelId="{03E5F3FD-92AC-48F4-9F9E-5ADEC9D5E592}" type="presParOf" srcId="{65707B20-CA8E-4DDE-A904-C0434DE6F376}" destId="{294541D2-4624-4629-86F8-17571237C307}" srcOrd="1" destOrd="0" presId="urn:microsoft.com/office/officeart/2008/layout/SquareAccentList"/>
    <dgm:cxn modelId="{7750D190-E6DF-4C1E-88D7-CAB0F783BDA5}" type="presParOf" srcId="{229C8BCE-3E2B-4013-8DD7-9F48AA350383}" destId="{72E9C1E9-881C-4256-8E24-0408CA99A675}" srcOrd="2" destOrd="0" presId="urn:microsoft.com/office/officeart/2008/layout/SquareAccentList"/>
    <dgm:cxn modelId="{A8EF7B47-667E-4ECA-9A05-F3DD3DAD59E1}" type="presParOf" srcId="{72E9C1E9-881C-4256-8E24-0408CA99A675}" destId="{8D3C1537-22A4-426C-B113-70C0784940F3}" srcOrd="0" destOrd="0" presId="urn:microsoft.com/office/officeart/2008/layout/SquareAccentList"/>
    <dgm:cxn modelId="{D9A66162-6020-43D3-BA2B-1573A449D727}" type="presParOf" srcId="{72E9C1E9-881C-4256-8E24-0408CA99A675}" destId="{D358F3BA-1CCC-4500-9B9A-A50BBA72F345}"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0E76B5-9CB8-4E1F-81B7-7FE38000D83F}"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pPr rtl="1"/>
          <a:endParaRPr lang="ar-SA"/>
        </a:p>
      </dgm:t>
    </dgm:pt>
    <dgm:pt modelId="{D9D2F0F3-7024-41DF-B34F-AA83214636D8}">
      <dgm:prSet phldrT="[نص]" phldr="1" custT="1"/>
      <dgm:spPr/>
      <dgm:t>
        <a:bodyPr/>
        <a:lstStyle/>
        <a:p>
          <a:pPr rtl="1"/>
          <a:endParaRPr lang="ar-SA" sz="1800" b="1" dirty="0"/>
        </a:p>
      </dgm:t>
    </dgm:pt>
    <dgm:pt modelId="{5B9874C9-6548-4EC6-95FA-166715E97DE1}" type="parTrans" cxnId="{56E65296-75BD-4E95-AC78-F3A27AB25A54}">
      <dgm:prSet/>
      <dgm:spPr/>
      <dgm:t>
        <a:bodyPr/>
        <a:lstStyle/>
        <a:p>
          <a:pPr rtl="1"/>
          <a:endParaRPr lang="ar-SA" sz="2000" b="1"/>
        </a:p>
      </dgm:t>
    </dgm:pt>
    <dgm:pt modelId="{D443C29A-5C7D-4434-87AF-CF6425483908}" type="sibTrans" cxnId="{56E65296-75BD-4E95-AC78-F3A27AB25A54}">
      <dgm:prSet/>
      <dgm:spPr/>
      <dgm:t>
        <a:bodyPr/>
        <a:lstStyle/>
        <a:p>
          <a:pPr rtl="1"/>
          <a:endParaRPr lang="ar-SA" sz="2000" b="1"/>
        </a:p>
      </dgm:t>
    </dgm:pt>
    <dgm:pt modelId="{106275AB-F6D6-4A44-99B6-FAB0F1E60F8C}">
      <dgm:prSet phldrT="[نص]" phldr="1" custT="1"/>
      <dgm:spPr/>
      <dgm:t>
        <a:bodyPr/>
        <a:lstStyle/>
        <a:p>
          <a:pPr rtl="1"/>
          <a:endParaRPr lang="ar-SA" sz="1800" b="1" dirty="0"/>
        </a:p>
      </dgm:t>
    </dgm:pt>
    <dgm:pt modelId="{BD7D648E-31D1-4E8A-BBD6-AC72A6D6E90E}" type="parTrans" cxnId="{3078B905-DA80-4C09-9397-49D9B5699DC6}">
      <dgm:prSet/>
      <dgm:spPr/>
      <dgm:t>
        <a:bodyPr/>
        <a:lstStyle/>
        <a:p>
          <a:pPr rtl="1"/>
          <a:endParaRPr lang="ar-SA" sz="2000" b="1"/>
        </a:p>
      </dgm:t>
    </dgm:pt>
    <dgm:pt modelId="{745BAC1E-AFA0-4B2C-B5D5-00211E491CBE}" type="sibTrans" cxnId="{3078B905-DA80-4C09-9397-49D9B5699DC6}">
      <dgm:prSet/>
      <dgm:spPr/>
      <dgm:t>
        <a:bodyPr/>
        <a:lstStyle/>
        <a:p>
          <a:pPr rtl="1"/>
          <a:endParaRPr lang="ar-SA" sz="2000" b="1"/>
        </a:p>
      </dgm:t>
    </dgm:pt>
    <dgm:pt modelId="{EB22EDCA-C70C-40C8-86C8-0CBC720D1B45}">
      <dgm:prSet phldrT="[نص]" custT="1"/>
      <dgm:spPr/>
      <dgm:t>
        <a:bodyPr/>
        <a:lstStyle/>
        <a:p>
          <a:pPr rtl="1"/>
          <a:r>
            <a:rPr lang="ar-SA" sz="1800" b="1" dirty="0" smtClean="0"/>
            <a:t>لا يوجد أي ضمان من ان الأجهزة المتوفرة على نفس القدرة والسرعة والتجهيزات</a:t>
          </a:r>
          <a:endParaRPr lang="ar-SA" sz="1800" b="1" dirty="0"/>
        </a:p>
      </dgm:t>
    </dgm:pt>
    <dgm:pt modelId="{62094A39-08C1-4FAB-8E19-16854925E925}" type="parTrans" cxnId="{57143FD0-2C90-4A14-98FD-ABF01062E638}">
      <dgm:prSet/>
      <dgm:spPr/>
      <dgm:t>
        <a:bodyPr/>
        <a:lstStyle/>
        <a:p>
          <a:pPr rtl="1"/>
          <a:endParaRPr lang="ar-SA" sz="2000" b="1"/>
        </a:p>
      </dgm:t>
    </dgm:pt>
    <dgm:pt modelId="{50991A3A-613E-47D5-8638-5D842019DD7E}" type="sibTrans" cxnId="{57143FD0-2C90-4A14-98FD-ABF01062E638}">
      <dgm:prSet/>
      <dgm:spPr/>
      <dgm:t>
        <a:bodyPr/>
        <a:lstStyle/>
        <a:p>
          <a:pPr rtl="1"/>
          <a:endParaRPr lang="ar-SA" sz="2000" b="1"/>
        </a:p>
      </dgm:t>
    </dgm:pt>
    <dgm:pt modelId="{ACF3C160-17BF-44FC-B364-D09749DCD677}">
      <dgm:prSet phldrT="[نص]" custT="1"/>
      <dgm:spPr/>
      <dgm:t>
        <a:bodyPr/>
        <a:lstStyle/>
        <a:p>
          <a:pPr rtl="1"/>
          <a:r>
            <a:rPr lang="ar-SA" sz="1800" b="1" dirty="0" smtClean="0"/>
            <a:t>هناك صعوبات في التقويم ونظام المراقبة والتصحيح ومتابعة الحضور كما انا التغذية الراجعة تكاد ان تكون مفقودة </a:t>
          </a:r>
          <a:endParaRPr lang="ar-SA" sz="1800" b="1" dirty="0"/>
        </a:p>
      </dgm:t>
    </dgm:pt>
    <dgm:pt modelId="{690FCB29-E163-4839-A58F-FDFD7A577268}" type="parTrans" cxnId="{1185424D-4439-48F9-B743-8BAAA581AB3D}">
      <dgm:prSet/>
      <dgm:spPr/>
      <dgm:t>
        <a:bodyPr/>
        <a:lstStyle/>
        <a:p>
          <a:pPr rtl="1"/>
          <a:endParaRPr lang="ar-SA" sz="2000" b="1"/>
        </a:p>
      </dgm:t>
    </dgm:pt>
    <dgm:pt modelId="{98732E90-F76C-4EC1-8E7D-CDF75BD5B0EA}" type="sibTrans" cxnId="{1185424D-4439-48F9-B743-8BAAA581AB3D}">
      <dgm:prSet/>
      <dgm:spPr/>
      <dgm:t>
        <a:bodyPr/>
        <a:lstStyle/>
        <a:p>
          <a:pPr rtl="1"/>
          <a:endParaRPr lang="ar-SA" sz="2000" b="1"/>
        </a:p>
      </dgm:t>
    </dgm:pt>
    <dgm:pt modelId="{AEDE10CC-B1A4-4A3F-A0EE-757352049B40}">
      <dgm:prSet phldrT="[نص]" phldr="1" custT="1"/>
      <dgm:spPr/>
      <dgm:t>
        <a:bodyPr/>
        <a:lstStyle/>
        <a:p>
          <a:pPr rtl="1"/>
          <a:endParaRPr lang="ar-SA" sz="1800" b="1" dirty="0"/>
        </a:p>
      </dgm:t>
    </dgm:pt>
    <dgm:pt modelId="{1AE62401-8A2E-463E-A51F-CB3E99C0029E}" type="sibTrans" cxnId="{CF626935-CF7D-4EEA-89D7-66B29472B1B1}">
      <dgm:prSet/>
      <dgm:spPr/>
      <dgm:t>
        <a:bodyPr/>
        <a:lstStyle/>
        <a:p>
          <a:pPr rtl="1"/>
          <a:endParaRPr lang="ar-SA" sz="2000" b="1"/>
        </a:p>
      </dgm:t>
    </dgm:pt>
    <dgm:pt modelId="{D31CE83F-F6E8-46A8-B751-1134A470DD34}" type="parTrans" cxnId="{CF626935-CF7D-4EEA-89D7-66B29472B1B1}">
      <dgm:prSet/>
      <dgm:spPr/>
      <dgm:t>
        <a:bodyPr/>
        <a:lstStyle/>
        <a:p>
          <a:pPr rtl="1"/>
          <a:endParaRPr lang="ar-SA" sz="2000" b="1"/>
        </a:p>
      </dgm:t>
    </dgm:pt>
    <dgm:pt modelId="{205070E1-79A7-413F-92DC-23277499ED4E}">
      <dgm:prSet custT="1"/>
      <dgm:spPr/>
      <dgm:t>
        <a:bodyPr/>
        <a:lstStyle/>
        <a:p>
          <a:pPr rtl="1"/>
          <a:r>
            <a:rPr lang="ar-SA" sz="1800" b="1" dirty="0" smtClean="0"/>
            <a:t>نقص في الكوادر المؤهلة لهذا النوع والافتقار للنماذج العلمية المدروسة لدمج التعلم التقليدي بالتعلم الالكتروني </a:t>
          </a:r>
          <a:endParaRPr lang="ar-SA" sz="1800" b="1" dirty="0"/>
        </a:p>
      </dgm:t>
    </dgm:pt>
    <dgm:pt modelId="{7D4D794B-CBC1-4450-81D2-D8ABA6F2D513}" type="parTrans" cxnId="{B888BDCB-6253-46E9-9139-134FA04F1F41}">
      <dgm:prSet/>
      <dgm:spPr/>
      <dgm:t>
        <a:bodyPr/>
        <a:lstStyle/>
        <a:p>
          <a:pPr rtl="1"/>
          <a:endParaRPr lang="ar-SA" sz="2000" b="1"/>
        </a:p>
      </dgm:t>
    </dgm:pt>
    <dgm:pt modelId="{F6170E25-0996-4A5E-849B-0192F6ED12CD}" type="sibTrans" cxnId="{B888BDCB-6253-46E9-9139-134FA04F1F41}">
      <dgm:prSet/>
      <dgm:spPr/>
      <dgm:t>
        <a:bodyPr/>
        <a:lstStyle/>
        <a:p>
          <a:pPr rtl="1"/>
          <a:endParaRPr lang="ar-SA" sz="2000" b="1"/>
        </a:p>
      </dgm:t>
    </dgm:pt>
    <dgm:pt modelId="{636CDE2A-99BB-4B2A-AE2B-CBE2387BD7D6}">
      <dgm:prSet phldrT="[نص]" custT="1"/>
      <dgm:spPr/>
      <dgm:t>
        <a:bodyPr/>
        <a:lstStyle/>
        <a:p>
          <a:pPr rtl="1"/>
          <a:endParaRPr lang="ar-SA" sz="1800" b="1" dirty="0"/>
        </a:p>
      </dgm:t>
    </dgm:pt>
    <dgm:pt modelId="{B4989DD9-CAF8-4A46-8FA9-D86785425C76}" type="sibTrans" cxnId="{0198BDB3-3386-40F6-956A-307BF2964633}">
      <dgm:prSet/>
      <dgm:spPr/>
      <dgm:t>
        <a:bodyPr/>
        <a:lstStyle/>
        <a:p>
          <a:pPr rtl="1"/>
          <a:endParaRPr lang="ar-SA" sz="2000" b="1"/>
        </a:p>
      </dgm:t>
    </dgm:pt>
    <dgm:pt modelId="{C74D24CC-4AD3-4CF2-AAEE-2E5EE3FC94F5}" type="parTrans" cxnId="{0198BDB3-3386-40F6-956A-307BF2964633}">
      <dgm:prSet/>
      <dgm:spPr/>
      <dgm:t>
        <a:bodyPr/>
        <a:lstStyle/>
        <a:p>
          <a:pPr rtl="1"/>
          <a:endParaRPr lang="ar-SA" sz="2000" b="1"/>
        </a:p>
      </dgm:t>
    </dgm:pt>
    <dgm:pt modelId="{0E8A409B-E1A2-4125-9609-D280833B86DA}">
      <dgm:prSet phldrT="[نص]" custT="1"/>
      <dgm:spPr/>
      <dgm:t>
        <a:bodyPr/>
        <a:lstStyle/>
        <a:p>
          <a:pPr rtl="1"/>
          <a:r>
            <a:rPr lang="ar-SA" sz="1800" b="1" dirty="0" smtClean="0"/>
            <a:t>نقص الخبرة الكافية لدى بعض الطلاب والمتدربين في التعامل مع الحاسب والشبكات</a:t>
          </a:r>
          <a:endParaRPr lang="ar-SA" sz="1800" b="1" dirty="0"/>
        </a:p>
      </dgm:t>
    </dgm:pt>
    <dgm:pt modelId="{D25BAE2F-BB83-49BC-B8A8-6F39D25F7A9C}" type="sibTrans" cxnId="{1B2458EB-8CC0-4804-ADD3-CF02787CC9FD}">
      <dgm:prSet/>
      <dgm:spPr/>
      <dgm:t>
        <a:bodyPr/>
        <a:lstStyle/>
        <a:p>
          <a:pPr rtl="1"/>
          <a:endParaRPr lang="ar-SA" sz="2000" b="1"/>
        </a:p>
      </dgm:t>
    </dgm:pt>
    <dgm:pt modelId="{12C6A7EC-ABED-47C7-8D7A-E26A0C3B82F8}" type="parTrans" cxnId="{1B2458EB-8CC0-4804-ADD3-CF02787CC9FD}">
      <dgm:prSet/>
      <dgm:spPr/>
      <dgm:t>
        <a:bodyPr/>
        <a:lstStyle/>
        <a:p>
          <a:pPr rtl="1"/>
          <a:endParaRPr lang="ar-SA" sz="2000" b="1"/>
        </a:p>
      </dgm:t>
    </dgm:pt>
    <dgm:pt modelId="{330585A1-D644-4C03-BD01-71C7C8D05258}" type="pres">
      <dgm:prSet presAssocID="{F20E76B5-9CB8-4E1F-81B7-7FE38000D83F}" presName="Name0" presStyleCnt="0">
        <dgm:presLayoutVars>
          <dgm:chMax/>
          <dgm:chPref/>
          <dgm:dir val="rev"/>
        </dgm:presLayoutVars>
      </dgm:prSet>
      <dgm:spPr/>
      <dgm:t>
        <a:bodyPr/>
        <a:lstStyle/>
        <a:p>
          <a:pPr rtl="1"/>
          <a:endParaRPr lang="ar-SA"/>
        </a:p>
      </dgm:t>
    </dgm:pt>
    <dgm:pt modelId="{71044D0E-2BD9-4F93-BB53-83C876C4D04B}" type="pres">
      <dgm:prSet presAssocID="{D9D2F0F3-7024-41DF-B34F-AA83214636D8}" presName="parenttextcomposite" presStyleCnt="0"/>
      <dgm:spPr/>
    </dgm:pt>
    <dgm:pt modelId="{E106B65E-9D1E-44C2-91EC-65AAB432A6F2}" type="pres">
      <dgm:prSet presAssocID="{D9D2F0F3-7024-41DF-B34F-AA83214636D8}" presName="parenttext" presStyleLbl="revTx" presStyleIdx="0" presStyleCnt="4">
        <dgm:presLayoutVars>
          <dgm:chMax/>
          <dgm:chPref val="2"/>
          <dgm:bulletEnabled val="1"/>
        </dgm:presLayoutVars>
      </dgm:prSet>
      <dgm:spPr/>
      <dgm:t>
        <a:bodyPr/>
        <a:lstStyle/>
        <a:p>
          <a:pPr rtl="1"/>
          <a:endParaRPr lang="ar-SA"/>
        </a:p>
      </dgm:t>
    </dgm:pt>
    <dgm:pt modelId="{664FA51A-1CC3-4E35-A8CE-966FB3CAE178}" type="pres">
      <dgm:prSet presAssocID="{D9D2F0F3-7024-41DF-B34F-AA83214636D8}" presName="composite" presStyleCnt="0"/>
      <dgm:spPr/>
    </dgm:pt>
    <dgm:pt modelId="{29C372D7-1BFB-4E16-9198-F1D879DB6334}" type="pres">
      <dgm:prSet presAssocID="{D9D2F0F3-7024-41DF-B34F-AA83214636D8}" presName="chevron1" presStyleLbl="alignNode1" presStyleIdx="0" presStyleCnt="28" custScaleX="142790" custLinFactNeighborX="-90558"/>
      <dgm:spPr/>
    </dgm:pt>
    <dgm:pt modelId="{7B145B04-6DDF-4927-98C1-78C434C2722D}" type="pres">
      <dgm:prSet presAssocID="{D9D2F0F3-7024-41DF-B34F-AA83214636D8}" presName="chevron2" presStyleLbl="alignNode1" presStyleIdx="1" presStyleCnt="28" custScaleX="137452" custLinFactNeighborX="-47385"/>
      <dgm:spPr/>
    </dgm:pt>
    <dgm:pt modelId="{BC964486-BF80-41E1-B939-31DE4983D52B}" type="pres">
      <dgm:prSet presAssocID="{D9D2F0F3-7024-41DF-B34F-AA83214636D8}" presName="chevron3" presStyleLbl="alignNode1" presStyleIdx="2" presStyleCnt="28" custScaleX="142790" custLinFactNeighborX="-3159"/>
      <dgm:spPr/>
    </dgm:pt>
    <dgm:pt modelId="{5A466FE6-7315-4033-9723-99B155696E4F}" type="pres">
      <dgm:prSet presAssocID="{D9D2F0F3-7024-41DF-B34F-AA83214636D8}" presName="chevron4" presStyleLbl="alignNode1" presStyleIdx="3" presStyleCnt="28" custScaleX="142790" custLinFactNeighborX="43173"/>
      <dgm:spPr/>
      <dgm:t>
        <a:bodyPr/>
        <a:lstStyle/>
        <a:p>
          <a:pPr rtl="1"/>
          <a:endParaRPr lang="ar-SA"/>
        </a:p>
      </dgm:t>
    </dgm:pt>
    <dgm:pt modelId="{827BC33D-5736-4D6D-81D8-C35E01C0344E}" type="pres">
      <dgm:prSet presAssocID="{D9D2F0F3-7024-41DF-B34F-AA83214636D8}" presName="chevron5" presStyleLbl="alignNode1" presStyleIdx="4" presStyleCnt="28" custScaleX="142790" custLinFactNeighborX="89504"/>
      <dgm:spPr/>
      <dgm:t>
        <a:bodyPr/>
        <a:lstStyle/>
        <a:p>
          <a:pPr rtl="1"/>
          <a:endParaRPr lang="ar-SA"/>
        </a:p>
      </dgm:t>
    </dgm:pt>
    <dgm:pt modelId="{5639B865-3549-4546-8256-C0DAD5111D9B}" type="pres">
      <dgm:prSet presAssocID="{D9D2F0F3-7024-41DF-B34F-AA83214636D8}" presName="chevron6" presStyleLbl="alignNode1" presStyleIdx="5" presStyleCnt="28" custScaleX="141138" custLinFactX="34783" custLinFactNeighborX="100000"/>
      <dgm:spPr/>
      <dgm:t>
        <a:bodyPr/>
        <a:lstStyle/>
        <a:p>
          <a:pPr rtl="1"/>
          <a:endParaRPr lang="ar-SA"/>
        </a:p>
      </dgm:t>
    </dgm:pt>
    <dgm:pt modelId="{7AF7E755-BD98-4611-A02A-AE99D25CEC3C}" type="pres">
      <dgm:prSet presAssocID="{D9D2F0F3-7024-41DF-B34F-AA83214636D8}" presName="chevron7" presStyleLbl="alignNode1" presStyleIdx="6" presStyleCnt="28" custScaleX="142790" custLinFactX="78022" custLinFactNeighborX="100000"/>
      <dgm:spPr/>
      <dgm:t>
        <a:bodyPr/>
        <a:lstStyle/>
        <a:p>
          <a:pPr rtl="1"/>
          <a:endParaRPr lang="ar-SA"/>
        </a:p>
      </dgm:t>
    </dgm:pt>
    <dgm:pt modelId="{0A348610-C99A-4FEB-9071-45DCC825DFF6}" type="pres">
      <dgm:prSet presAssocID="{D9D2F0F3-7024-41DF-B34F-AA83214636D8}" presName="childtext" presStyleLbl="solidFgAcc1" presStyleIdx="0" presStyleCnt="4" custScaleX="166165" custLinFactNeighborX="13070">
        <dgm:presLayoutVars>
          <dgm:chMax/>
          <dgm:chPref val="0"/>
          <dgm:bulletEnabled val="1"/>
        </dgm:presLayoutVars>
      </dgm:prSet>
      <dgm:spPr/>
      <dgm:t>
        <a:bodyPr/>
        <a:lstStyle/>
        <a:p>
          <a:pPr rtl="1"/>
          <a:endParaRPr lang="ar-SA"/>
        </a:p>
      </dgm:t>
    </dgm:pt>
    <dgm:pt modelId="{640CF531-93D2-4389-B2C4-55C019D1F631}" type="pres">
      <dgm:prSet presAssocID="{D443C29A-5C7D-4434-87AF-CF6425483908}" presName="sibTrans" presStyleCnt="0"/>
      <dgm:spPr/>
    </dgm:pt>
    <dgm:pt modelId="{5E521523-C14A-42E4-AE69-BD94F602D42A}" type="pres">
      <dgm:prSet presAssocID="{106275AB-F6D6-4A44-99B6-FAB0F1E60F8C}" presName="parenttextcomposite" presStyleCnt="0"/>
      <dgm:spPr/>
    </dgm:pt>
    <dgm:pt modelId="{8B519E8C-05C5-4CBC-B32F-A44FA805A178}" type="pres">
      <dgm:prSet presAssocID="{106275AB-F6D6-4A44-99B6-FAB0F1E60F8C}" presName="parenttext" presStyleLbl="revTx" presStyleIdx="1" presStyleCnt="4">
        <dgm:presLayoutVars>
          <dgm:chMax/>
          <dgm:chPref val="2"/>
          <dgm:bulletEnabled val="1"/>
        </dgm:presLayoutVars>
      </dgm:prSet>
      <dgm:spPr/>
      <dgm:t>
        <a:bodyPr/>
        <a:lstStyle/>
        <a:p>
          <a:pPr rtl="1"/>
          <a:endParaRPr lang="ar-SA"/>
        </a:p>
      </dgm:t>
    </dgm:pt>
    <dgm:pt modelId="{E2B9827B-48E3-4881-890D-134ED1D5F962}" type="pres">
      <dgm:prSet presAssocID="{106275AB-F6D6-4A44-99B6-FAB0F1E60F8C}" presName="composite" presStyleCnt="0"/>
      <dgm:spPr/>
    </dgm:pt>
    <dgm:pt modelId="{3B818477-1540-4029-8692-0F09F8D0660A}" type="pres">
      <dgm:prSet presAssocID="{106275AB-F6D6-4A44-99B6-FAB0F1E60F8C}" presName="chevron1" presStyleLbl="alignNode1" presStyleIdx="7" presStyleCnt="28" custScaleX="142790" custLinFactNeighborX="-90558"/>
      <dgm:spPr/>
    </dgm:pt>
    <dgm:pt modelId="{613B996C-7CA2-4425-964B-6E67DC7A5598}" type="pres">
      <dgm:prSet presAssocID="{106275AB-F6D6-4A44-99B6-FAB0F1E60F8C}" presName="chevron2" presStyleLbl="alignNode1" presStyleIdx="8" presStyleCnt="28" custScaleX="142790" custLinFactNeighborX="-47385"/>
      <dgm:spPr/>
    </dgm:pt>
    <dgm:pt modelId="{4EDB8421-1404-4BB2-9DEA-49CB777A1607}" type="pres">
      <dgm:prSet presAssocID="{106275AB-F6D6-4A44-99B6-FAB0F1E60F8C}" presName="chevron3" presStyleLbl="alignNode1" presStyleIdx="9" presStyleCnt="28" custScaleX="142790" custLinFactNeighborX="-3159"/>
      <dgm:spPr/>
      <dgm:t>
        <a:bodyPr/>
        <a:lstStyle/>
        <a:p>
          <a:pPr rtl="1"/>
          <a:endParaRPr lang="ar-SA"/>
        </a:p>
      </dgm:t>
    </dgm:pt>
    <dgm:pt modelId="{3F7CC802-7F04-4EF7-8AA6-CA64D69A352E}" type="pres">
      <dgm:prSet presAssocID="{106275AB-F6D6-4A44-99B6-FAB0F1E60F8C}" presName="chevron4" presStyleLbl="alignNode1" presStyleIdx="10" presStyleCnt="28" custScaleX="142790" custLinFactNeighborX="43173"/>
      <dgm:spPr/>
    </dgm:pt>
    <dgm:pt modelId="{87650209-2DB9-4079-A61A-0158D35F676E}" type="pres">
      <dgm:prSet presAssocID="{106275AB-F6D6-4A44-99B6-FAB0F1E60F8C}" presName="chevron5" presStyleLbl="alignNode1" presStyleIdx="11" presStyleCnt="28" custScaleX="142790" custLinFactNeighborX="89504"/>
      <dgm:spPr/>
      <dgm:t>
        <a:bodyPr/>
        <a:lstStyle/>
        <a:p>
          <a:pPr rtl="1"/>
          <a:endParaRPr lang="ar-SA"/>
        </a:p>
      </dgm:t>
    </dgm:pt>
    <dgm:pt modelId="{B021E074-9DD2-4F8A-B8A7-CFDF85AD8E01}" type="pres">
      <dgm:prSet presAssocID="{106275AB-F6D6-4A44-99B6-FAB0F1E60F8C}" presName="chevron6" presStyleLbl="alignNode1" presStyleIdx="12" presStyleCnt="28" custScaleX="142790" custLinFactX="34783" custLinFactNeighborX="100000"/>
      <dgm:spPr/>
    </dgm:pt>
    <dgm:pt modelId="{F2C04883-E24E-4F75-B548-A11FDE494A21}" type="pres">
      <dgm:prSet presAssocID="{106275AB-F6D6-4A44-99B6-FAB0F1E60F8C}" presName="chevron7" presStyleLbl="alignNode1" presStyleIdx="13" presStyleCnt="28" custScaleX="142790" custLinFactX="78022" custLinFactNeighborX="100000"/>
      <dgm:spPr/>
      <dgm:t>
        <a:bodyPr/>
        <a:lstStyle/>
        <a:p>
          <a:pPr rtl="1"/>
          <a:endParaRPr lang="ar-SA"/>
        </a:p>
      </dgm:t>
    </dgm:pt>
    <dgm:pt modelId="{79CE5AA8-FDC9-4648-BEFE-695789FDE34E}" type="pres">
      <dgm:prSet presAssocID="{106275AB-F6D6-4A44-99B6-FAB0F1E60F8C}" presName="childtext" presStyleLbl="solidFgAcc1" presStyleIdx="1" presStyleCnt="4" custScaleX="166165" custLinFactNeighborX="13070">
        <dgm:presLayoutVars>
          <dgm:chMax/>
          <dgm:chPref val="0"/>
          <dgm:bulletEnabled val="1"/>
        </dgm:presLayoutVars>
      </dgm:prSet>
      <dgm:spPr/>
      <dgm:t>
        <a:bodyPr/>
        <a:lstStyle/>
        <a:p>
          <a:pPr rtl="1"/>
          <a:endParaRPr lang="ar-SA"/>
        </a:p>
      </dgm:t>
    </dgm:pt>
    <dgm:pt modelId="{7A3E7079-5ADC-422E-8BF6-384602260F95}" type="pres">
      <dgm:prSet presAssocID="{745BAC1E-AFA0-4B2C-B5D5-00211E491CBE}" presName="sibTrans" presStyleCnt="0"/>
      <dgm:spPr/>
    </dgm:pt>
    <dgm:pt modelId="{F3EF6749-89D6-4F35-B119-D6A041F9AE3E}" type="pres">
      <dgm:prSet presAssocID="{AEDE10CC-B1A4-4A3F-A0EE-757352049B40}" presName="parenttextcomposite" presStyleCnt="0"/>
      <dgm:spPr/>
    </dgm:pt>
    <dgm:pt modelId="{E209A449-E3B2-4BA1-943B-29CED67651F4}" type="pres">
      <dgm:prSet presAssocID="{AEDE10CC-B1A4-4A3F-A0EE-757352049B40}" presName="parenttext" presStyleLbl="revTx" presStyleIdx="2" presStyleCnt="4">
        <dgm:presLayoutVars>
          <dgm:chMax/>
          <dgm:chPref val="2"/>
          <dgm:bulletEnabled val="1"/>
        </dgm:presLayoutVars>
      </dgm:prSet>
      <dgm:spPr/>
      <dgm:t>
        <a:bodyPr/>
        <a:lstStyle/>
        <a:p>
          <a:pPr rtl="1"/>
          <a:endParaRPr lang="ar-SA"/>
        </a:p>
      </dgm:t>
    </dgm:pt>
    <dgm:pt modelId="{B788C60D-FD5C-401D-A443-A7749C02B0E9}" type="pres">
      <dgm:prSet presAssocID="{AEDE10CC-B1A4-4A3F-A0EE-757352049B40}" presName="composite" presStyleCnt="0"/>
      <dgm:spPr/>
    </dgm:pt>
    <dgm:pt modelId="{3713F878-4328-4DA3-B34E-8323D7028E00}" type="pres">
      <dgm:prSet presAssocID="{AEDE10CC-B1A4-4A3F-A0EE-757352049B40}" presName="chevron1" presStyleLbl="alignNode1" presStyleIdx="14" presStyleCnt="28" custScaleX="142790" custLinFactNeighborX="-90558"/>
      <dgm:spPr/>
    </dgm:pt>
    <dgm:pt modelId="{65A8CEFD-DEF2-40C4-AA12-486883A96E7F}" type="pres">
      <dgm:prSet presAssocID="{AEDE10CC-B1A4-4A3F-A0EE-757352049B40}" presName="chevron2" presStyleLbl="alignNode1" presStyleIdx="15" presStyleCnt="28" custScaleX="142790" custLinFactNeighborX="-47385"/>
      <dgm:spPr/>
    </dgm:pt>
    <dgm:pt modelId="{51817EFC-1CB6-4A38-AD89-20BAF7880CAC}" type="pres">
      <dgm:prSet presAssocID="{AEDE10CC-B1A4-4A3F-A0EE-757352049B40}" presName="chevron3" presStyleLbl="alignNode1" presStyleIdx="16" presStyleCnt="28" custScaleX="142790" custLinFactNeighborX="-3159"/>
      <dgm:spPr/>
    </dgm:pt>
    <dgm:pt modelId="{19D983F8-56FC-43BE-89A7-B5FAE1A6C018}" type="pres">
      <dgm:prSet presAssocID="{AEDE10CC-B1A4-4A3F-A0EE-757352049B40}" presName="chevron4" presStyleLbl="alignNode1" presStyleIdx="17" presStyleCnt="28" custScaleX="142790" custLinFactNeighborX="43173"/>
      <dgm:spPr/>
    </dgm:pt>
    <dgm:pt modelId="{BF0788DB-73C9-40B1-B761-9408F2096A9C}" type="pres">
      <dgm:prSet presAssocID="{AEDE10CC-B1A4-4A3F-A0EE-757352049B40}" presName="chevron5" presStyleLbl="alignNode1" presStyleIdx="18" presStyleCnt="28" custScaleX="142790" custLinFactNeighborX="89504"/>
      <dgm:spPr/>
    </dgm:pt>
    <dgm:pt modelId="{0D7FA61F-1B85-4E1D-ACE4-F9EC406DED70}" type="pres">
      <dgm:prSet presAssocID="{AEDE10CC-B1A4-4A3F-A0EE-757352049B40}" presName="chevron6" presStyleLbl="alignNode1" presStyleIdx="19" presStyleCnt="28" custScaleX="142790" custLinFactX="34783" custLinFactNeighborX="100000"/>
      <dgm:spPr/>
    </dgm:pt>
    <dgm:pt modelId="{DC4BEA00-8141-4CE0-84FD-9B4D9FB1A32E}" type="pres">
      <dgm:prSet presAssocID="{AEDE10CC-B1A4-4A3F-A0EE-757352049B40}" presName="chevron7" presStyleLbl="alignNode1" presStyleIdx="20" presStyleCnt="28" custScaleX="142790" custLinFactX="78022" custLinFactNeighborX="100000"/>
      <dgm:spPr/>
    </dgm:pt>
    <dgm:pt modelId="{1F2D9CD5-546B-4C1A-A2AE-80998307DD49}" type="pres">
      <dgm:prSet presAssocID="{AEDE10CC-B1A4-4A3F-A0EE-757352049B40}" presName="childtext" presStyleLbl="solidFgAcc1" presStyleIdx="2" presStyleCnt="4" custScaleX="166165" custLinFactNeighborX="13070">
        <dgm:presLayoutVars>
          <dgm:chMax/>
          <dgm:chPref val="0"/>
          <dgm:bulletEnabled val="1"/>
        </dgm:presLayoutVars>
      </dgm:prSet>
      <dgm:spPr/>
      <dgm:t>
        <a:bodyPr/>
        <a:lstStyle/>
        <a:p>
          <a:pPr rtl="1"/>
          <a:endParaRPr lang="ar-SA"/>
        </a:p>
      </dgm:t>
    </dgm:pt>
    <dgm:pt modelId="{061D227A-5C4A-49CE-9570-BD7898A7B1FA}" type="pres">
      <dgm:prSet presAssocID="{1AE62401-8A2E-463E-A51F-CB3E99C0029E}" presName="sibTrans" presStyleCnt="0"/>
      <dgm:spPr/>
    </dgm:pt>
    <dgm:pt modelId="{F7468C70-90F8-4B2E-98C2-80081B3264CE}" type="pres">
      <dgm:prSet presAssocID="{636CDE2A-99BB-4B2A-AE2B-CBE2387BD7D6}" presName="parenttextcomposite" presStyleCnt="0"/>
      <dgm:spPr/>
    </dgm:pt>
    <dgm:pt modelId="{344A65D8-7476-433B-B697-56471643E4B4}" type="pres">
      <dgm:prSet presAssocID="{636CDE2A-99BB-4B2A-AE2B-CBE2387BD7D6}" presName="parenttext" presStyleLbl="revTx" presStyleIdx="3" presStyleCnt="4">
        <dgm:presLayoutVars>
          <dgm:chMax/>
          <dgm:chPref val="2"/>
          <dgm:bulletEnabled val="1"/>
        </dgm:presLayoutVars>
      </dgm:prSet>
      <dgm:spPr/>
      <dgm:t>
        <a:bodyPr/>
        <a:lstStyle/>
        <a:p>
          <a:pPr rtl="1"/>
          <a:endParaRPr lang="ar-SA"/>
        </a:p>
      </dgm:t>
    </dgm:pt>
    <dgm:pt modelId="{6B05C6DA-B299-4CA6-A3B2-49374FA29DB0}" type="pres">
      <dgm:prSet presAssocID="{636CDE2A-99BB-4B2A-AE2B-CBE2387BD7D6}" presName="composite" presStyleCnt="0"/>
      <dgm:spPr/>
    </dgm:pt>
    <dgm:pt modelId="{2DF98B7C-0A43-4E61-AD02-48C600330C66}" type="pres">
      <dgm:prSet presAssocID="{636CDE2A-99BB-4B2A-AE2B-CBE2387BD7D6}" presName="chevron1" presStyleLbl="alignNode1" presStyleIdx="21" presStyleCnt="28" custScaleX="142790" custLinFactNeighborX="-90558"/>
      <dgm:spPr/>
    </dgm:pt>
    <dgm:pt modelId="{089B100C-BBB0-4D70-BABA-58C35709B82E}" type="pres">
      <dgm:prSet presAssocID="{636CDE2A-99BB-4B2A-AE2B-CBE2387BD7D6}" presName="chevron2" presStyleLbl="alignNode1" presStyleIdx="22" presStyleCnt="28" custScaleX="142790" custLinFactNeighborX="-47385"/>
      <dgm:spPr/>
    </dgm:pt>
    <dgm:pt modelId="{263C47B5-0265-40C5-82DA-407A9D5E2699}" type="pres">
      <dgm:prSet presAssocID="{636CDE2A-99BB-4B2A-AE2B-CBE2387BD7D6}" presName="chevron3" presStyleLbl="alignNode1" presStyleIdx="23" presStyleCnt="28" custScaleX="142790" custLinFactNeighborX="-3159"/>
      <dgm:spPr/>
    </dgm:pt>
    <dgm:pt modelId="{582A32BA-5FE3-4B77-8E1E-150DAD3BE023}" type="pres">
      <dgm:prSet presAssocID="{636CDE2A-99BB-4B2A-AE2B-CBE2387BD7D6}" presName="chevron4" presStyleLbl="alignNode1" presStyleIdx="24" presStyleCnt="28" custScaleX="142790" custLinFactNeighborX="43173"/>
      <dgm:spPr/>
    </dgm:pt>
    <dgm:pt modelId="{F84B146F-0163-4254-B33C-B74BF74F1A59}" type="pres">
      <dgm:prSet presAssocID="{636CDE2A-99BB-4B2A-AE2B-CBE2387BD7D6}" presName="chevron5" presStyleLbl="alignNode1" presStyleIdx="25" presStyleCnt="28" custScaleX="142790" custLinFactNeighborX="89504"/>
      <dgm:spPr/>
    </dgm:pt>
    <dgm:pt modelId="{F7E60AE3-16CD-4927-89DB-24A9D9DC63A0}" type="pres">
      <dgm:prSet presAssocID="{636CDE2A-99BB-4B2A-AE2B-CBE2387BD7D6}" presName="chevron6" presStyleLbl="alignNode1" presStyleIdx="26" presStyleCnt="28" custScaleX="142790" custLinFactX="34783" custLinFactNeighborX="100000"/>
      <dgm:spPr/>
    </dgm:pt>
    <dgm:pt modelId="{B67CCF19-D421-4C50-ADBA-C3B34E226CCF}" type="pres">
      <dgm:prSet presAssocID="{636CDE2A-99BB-4B2A-AE2B-CBE2387BD7D6}" presName="chevron7" presStyleLbl="alignNode1" presStyleIdx="27" presStyleCnt="28" custScaleX="142790" custLinFactX="78022" custLinFactNeighborX="100000"/>
      <dgm:spPr/>
      <dgm:t>
        <a:bodyPr/>
        <a:lstStyle/>
        <a:p>
          <a:pPr rtl="1"/>
          <a:endParaRPr lang="ar-SA"/>
        </a:p>
      </dgm:t>
    </dgm:pt>
    <dgm:pt modelId="{672B81C2-F8BF-452B-AA60-5349D36C9692}" type="pres">
      <dgm:prSet presAssocID="{636CDE2A-99BB-4B2A-AE2B-CBE2387BD7D6}" presName="childtext" presStyleLbl="solidFgAcc1" presStyleIdx="3" presStyleCnt="4" custScaleX="166165" custLinFactNeighborX="13070">
        <dgm:presLayoutVars>
          <dgm:chMax/>
          <dgm:chPref val="0"/>
          <dgm:bulletEnabled val="1"/>
        </dgm:presLayoutVars>
      </dgm:prSet>
      <dgm:spPr/>
      <dgm:t>
        <a:bodyPr/>
        <a:lstStyle/>
        <a:p>
          <a:pPr rtl="1"/>
          <a:endParaRPr lang="ar-SA"/>
        </a:p>
      </dgm:t>
    </dgm:pt>
  </dgm:ptLst>
  <dgm:cxnLst>
    <dgm:cxn modelId="{57143FD0-2C90-4A14-98FD-ABF01062E638}" srcId="{106275AB-F6D6-4A44-99B6-FAB0F1E60F8C}" destId="{EB22EDCA-C70C-40C8-86C8-0CBC720D1B45}" srcOrd="0" destOrd="0" parTransId="{62094A39-08C1-4FAB-8E19-16854925E925}" sibTransId="{50991A3A-613E-47D5-8638-5D842019DD7E}"/>
    <dgm:cxn modelId="{B095008D-E54E-4917-92D4-EBE3A49802CA}" type="presOf" srcId="{F20E76B5-9CB8-4E1F-81B7-7FE38000D83F}" destId="{330585A1-D644-4C03-BD01-71C7C8D05258}" srcOrd="0" destOrd="0" presId="urn:microsoft.com/office/officeart/2008/layout/VerticalAccentList"/>
    <dgm:cxn modelId="{7F1E2A2E-BCFC-4D76-9211-9F7907696CB0}" type="presOf" srcId="{205070E1-79A7-413F-92DC-23277499ED4E}" destId="{672B81C2-F8BF-452B-AA60-5349D36C9692}" srcOrd="0" destOrd="0" presId="urn:microsoft.com/office/officeart/2008/layout/VerticalAccentList"/>
    <dgm:cxn modelId="{C9D6F2ED-A77E-4363-9A6B-6E0272D4B267}" type="presOf" srcId="{ACF3C160-17BF-44FC-B364-D09749DCD677}" destId="{1F2D9CD5-546B-4C1A-A2AE-80998307DD49}" srcOrd="0" destOrd="0" presId="urn:microsoft.com/office/officeart/2008/layout/VerticalAccentList"/>
    <dgm:cxn modelId="{1B2458EB-8CC0-4804-ADD3-CF02787CC9FD}" srcId="{D9D2F0F3-7024-41DF-B34F-AA83214636D8}" destId="{0E8A409B-E1A2-4125-9609-D280833B86DA}" srcOrd="0" destOrd="0" parTransId="{12C6A7EC-ABED-47C7-8D7A-E26A0C3B82F8}" sibTransId="{D25BAE2F-BB83-49BC-B8A8-6F39D25F7A9C}"/>
    <dgm:cxn modelId="{0198BDB3-3386-40F6-956A-307BF2964633}" srcId="{F20E76B5-9CB8-4E1F-81B7-7FE38000D83F}" destId="{636CDE2A-99BB-4B2A-AE2B-CBE2387BD7D6}" srcOrd="3" destOrd="0" parTransId="{C74D24CC-4AD3-4CF2-AAEE-2E5EE3FC94F5}" sibTransId="{B4989DD9-CAF8-4A46-8FA9-D86785425C76}"/>
    <dgm:cxn modelId="{B888BDCB-6253-46E9-9139-134FA04F1F41}" srcId="{636CDE2A-99BB-4B2A-AE2B-CBE2387BD7D6}" destId="{205070E1-79A7-413F-92DC-23277499ED4E}" srcOrd="0" destOrd="0" parTransId="{7D4D794B-CBC1-4450-81D2-D8ABA6F2D513}" sibTransId="{F6170E25-0996-4A5E-849B-0192F6ED12CD}"/>
    <dgm:cxn modelId="{B8DFED97-83B2-4994-A063-8B0DA24C3207}" type="presOf" srcId="{106275AB-F6D6-4A44-99B6-FAB0F1E60F8C}" destId="{8B519E8C-05C5-4CBC-B32F-A44FA805A178}" srcOrd="0" destOrd="0" presId="urn:microsoft.com/office/officeart/2008/layout/VerticalAccentList"/>
    <dgm:cxn modelId="{3078B905-DA80-4C09-9397-49D9B5699DC6}" srcId="{F20E76B5-9CB8-4E1F-81B7-7FE38000D83F}" destId="{106275AB-F6D6-4A44-99B6-FAB0F1E60F8C}" srcOrd="1" destOrd="0" parTransId="{BD7D648E-31D1-4E8A-BBD6-AC72A6D6E90E}" sibTransId="{745BAC1E-AFA0-4B2C-B5D5-00211E491CBE}"/>
    <dgm:cxn modelId="{22FB9C71-D6A9-499B-8517-DCFEFF61125A}" type="presOf" srcId="{0E8A409B-E1A2-4125-9609-D280833B86DA}" destId="{0A348610-C99A-4FEB-9071-45DCC825DFF6}" srcOrd="0" destOrd="0" presId="urn:microsoft.com/office/officeart/2008/layout/VerticalAccentList"/>
    <dgm:cxn modelId="{1185424D-4439-48F9-B743-8BAAA581AB3D}" srcId="{AEDE10CC-B1A4-4A3F-A0EE-757352049B40}" destId="{ACF3C160-17BF-44FC-B364-D09749DCD677}" srcOrd="0" destOrd="0" parTransId="{690FCB29-E163-4839-A58F-FDFD7A577268}" sibTransId="{98732E90-F76C-4EC1-8E7D-CDF75BD5B0EA}"/>
    <dgm:cxn modelId="{CF626935-CF7D-4EEA-89D7-66B29472B1B1}" srcId="{F20E76B5-9CB8-4E1F-81B7-7FE38000D83F}" destId="{AEDE10CC-B1A4-4A3F-A0EE-757352049B40}" srcOrd="2" destOrd="0" parTransId="{D31CE83F-F6E8-46A8-B751-1134A470DD34}" sibTransId="{1AE62401-8A2E-463E-A51F-CB3E99C0029E}"/>
    <dgm:cxn modelId="{04EA7F2D-4EA0-445D-9038-854F9A0AB097}" type="presOf" srcId="{D9D2F0F3-7024-41DF-B34F-AA83214636D8}" destId="{E106B65E-9D1E-44C2-91EC-65AAB432A6F2}" srcOrd="0" destOrd="0" presId="urn:microsoft.com/office/officeart/2008/layout/VerticalAccentList"/>
    <dgm:cxn modelId="{7A06F946-DF1A-4B2A-885A-38C89F733A0D}" type="presOf" srcId="{636CDE2A-99BB-4B2A-AE2B-CBE2387BD7D6}" destId="{344A65D8-7476-433B-B697-56471643E4B4}" srcOrd="0" destOrd="0" presId="urn:microsoft.com/office/officeart/2008/layout/VerticalAccentList"/>
    <dgm:cxn modelId="{56E65296-75BD-4E95-AC78-F3A27AB25A54}" srcId="{F20E76B5-9CB8-4E1F-81B7-7FE38000D83F}" destId="{D9D2F0F3-7024-41DF-B34F-AA83214636D8}" srcOrd="0" destOrd="0" parTransId="{5B9874C9-6548-4EC6-95FA-166715E97DE1}" sibTransId="{D443C29A-5C7D-4434-87AF-CF6425483908}"/>
    <dgm:cxn modelId="{E7D02D4A-8DE7-4432-B1DD-6B477D2966B3}" type="presOf" srcId="{EB22EDCA-C70C-40C8-86C8-0CBC720D1B45}" destId="{79CE5AA8-FDC9-4648-BEFE-695789FDE34E}" srcOrd="0" destOrd="0" presId="urn:microsoft.com/office/officeart/2008/layout/VerticalAccentList"/>
    <dgm:cxn modelId="{7D9890E4-50C9-4C02-BEB4-E9CAF66896BE}" type="presOf" srcId="{AEDE10CC-B1A4-4A3F-A0EE-757352049B40}" destId="{E209A449-E3B2-4BA1-943B-29CED67651F4}" srcOrd="0" destOrd="0" presId="urn:microsoft.com/office/officeart/2008/layout/VerticalAccentList"/>
    <dgm:cxn modelId="{72D1BD93-A2F7-4B12-A0C2-68632BE3609F}" type="presParOf" srcId="{330585A1-D644-4C03-BD01-71C7C8D05258}" destId="{71044D0E-2BD9-4F93-BB53-83C876C4D04B}" srcOrd="0" destOrd="0" presId="urn:microsoft.com/office/officeart/2008/layout/VerticalAccentList"/>
    <dgm:cxn modelId="{6DF7BCBD-FFAC-457E-AE50-DA11F0B5FFEF}" type="presParOf" srcId="{71044D0E-2BD9-4F93-BB53-83C876C4D04B}" destId="{E106B65E-9D1E-44C2-91EC-65AAB432A6F2}" srcOrd="0" destOrd="0" presId="urn:microsoft.com/office/officeart/2008/layout/VerticalAccentList"/>
    <dgm:cxn modelId="{5BD8DDEA-17BD-40D7-8071-E9BA255E11AA}" type="presParOf" srcId="{330585A1-D644-4C03-BD01-71C7C8D05258}" destId="{664FA51A-1CC3-4E35-A8CE-966FB3CAE178}" srcOrd="1" destOrd="0" presId="urn:microsoft.com/office/officeart/2008/layout/VerticalAccentList"/>
    <dgm:cxn modelId="{115277A8-CA75-4AC0-AEE6-56378D2914DC}" type="presParOf" srcId="{664FA51A-1CC3-4E35-A8CE-966FB3CAE178}" destId="{29C372D7-1BFB-4E16-9198-F1D879DB6334}" srcOrd="0" destOrd="0" presId="urn:microsoft.com/office/officeart/2008/layout/VerticalAccentList"/>
    <dgm:cxn modelId="{52634026-9B28-45F5-AD4B-61286B137791}" type="presParOf" srcId="{664FA51A-1CC3-4E35-A8CE-966FB3CAE178}" destId="{7B145B04-6DDF-4927-98C1-78C434C2722D}" srcOrd="1" destOrd="0" presId="urn:microsoft.com/office/officeart/2008/layout/VerticalAccentList"/>
    <dgm:cxn modelId="{DDA5EB50-1289-4EE0-98FC-283A94E12294}" type="presParOf" srcId="{664FA51A-1CC3-4E35-A8CE-966FB3CAE178}" destId="{BC964486-BF80-41E1-B939-31DE4983D52B}" srcOrd="2" destOrd="0" presId="urn:microsoft.com/office/officeart/2008/layout/VerticalAccentList"/>
    <dgm:cxn modelId="{EFFFC7E9-E711-4600-94F7-88D01D5F0EFC}" type="presParOf" srcId="{664FA51A-1CC3-4E35-A8CE-966FB3CAE178}" destId="{5A466FE6-7315-4033-9723-99B155696E4F}" srcOrd="3" destOrd="0" presId="urn:microsoft.com/office/officeart/2008/layout/VerticalAccentList"/>
    <dgm:cxn modelId="{93FB6A8C-6A6F-4F94-A447-ED934B6C735A}" type="presParOf" srcId="{664FA51A-1CC3-4E35-A8CE-966FB3CAE178}" destId="{827BC33D-5736-4D6D-81D8-C35E01C0344E}" srcOrd="4" destOrd="0" presId="urn:microsoft.com/office/officeart/2008/layout/VerticalAccentList"/>
    <dgm:cxn modelId="{AF1776FC-2A6D-4054-80C0-C9227A5A1EFA}" type="presParOf" srcId="{664FA51A-1CC3-4E35-A8CE-966FB3CAE178}" destId="{5639B865-3549-4546-8256-C0DAD5111D9B}" srcOrd="5" destOrd="0" presId="urn:microsoft.com/office/officeart/2008/layout/VerticalAccentList"/>
    <dgm:cxn modelId="{7AEB333D-702E-4786-BAD1-58ECBE9BE866}" type="presParOf" srcId="{664FA51A-1CC3-4E35-A8CE-966FB3CAE178}" destId="{7AF7E755-BD98-4611-A02A-AE99D25CEC3C}" srcOrd="6" destOrd="0" presId="urn:microsoft.com/office/officeart/2008/layout/VerticalAccentList"/>
    <dgm:cxn modelId="{B9CD3276-CF20-4614-A820-C97041836ACA}" type="presParOf" srcId="{664FA51A-1CC3-4E35-A8CE-966FB3CAE178}" destId="{0A348610-C99A-4FEB-9071-45DCC825DFF6}" srcOrd="7" destOrd="0" presId="urn:microsoft.com/office/officeart/2008/layout/VerticalAccentList"/>
    <dgm:cxn modelId="{45A2B42F-D5FF-42BF-B170-54995CB5C36C}" type="presParOf" srcId="{330585A1-D644-4C03-BD01-71C7C8D05258}" destId="{640CF531-93D2-4389-B2C4-55C019D1F631}" srcOrd="2" destOrd="0" presId="urn:microsoft.com/office/officeart/2008/layout/VerticalAccentList"/>
    <dgm:cxn modelId="{A022D0D5-343C-4EE0-BAED-EF4029B46D7B}" type="presParOf" srcId="{330585A1-D644-4C03-BD01-71C7C8D05258}" destId="{5E521523-C14A-42E4-AE69-BD94F602D42A}" srcOrd="3" destOrd="0" presId="urn:microsoft.com/office/officeart/2008/layout/VerticalAccentList"/>
    <dgm:cxn modelId="{B4B5B698-CE41-4E0A-BADC-D93B2A772F77}" type="presParOf" srcId="{5E521523-C14A-42E4-AE69-BD94F602D42A}" destId="{8B519E8C-05C5-4CBC-B32F-A44FA805A178}" srcOrd="0" destOrd="0" presId="urn:microsoft.com/office/officeart/2008/layout/VerticalAccentList"/>
    <dgm:cxn modelId="{785040EA-74EA-4804-96A5-62D65F3CD4E7}" type="presParOf" srcId="{330585A1-D644-4C03-BD01-71C7C8D05258}" destId="{E2B9827B-48E3-4881-890D-134ED1D5F962}" srcOrd="4" destOrd="0" presId="urn:microsoft.com/office/officeart/2008/layout/VerticalAccentList"/>
    <dgm:cxn modelId="{44A7E7E4-1EAC-4F65-A37F-87C2874ACA6C}" type="presParOf" srcId="{E2B9827B-48E3-4881-890D-134ED1D5F962}" destId="{3B818477-1540-4029-8692-0F09F8D0660A}" srcOrd="0" destOrd="0" presId="urn:microsoft.com/office/officeart/2008/layout/VerticalAccentList"/>
    <dgm:cxn modelId="{1D084F72-70B4-404B-B105-2F63BAD07C3E}" type="presParOf" srcId="{E2B9827B-48E3-4881-890D-134ED1D5F962}" destId="{613B996C-7CA2-4425-964B-6E67DC7A5598}" srcOrd="1" destOrd="0" presId="urn:microsoft.com/office/officeart/2008/layout/VerticalAccentList"/>
    <dgm:cxn modelId="{88C8F3E2-148C-4912-82FD-BDB5315D940B}" type="presParOf" srcId="{E2B9827B-48E3-4881-890D-134ED1D5F962}" destId="{4EDB8421-1404-4BB2-9DEA-49CB777A1607}" srcOrd="2" destOrd="0" presId="urn:microsoft.com/office/officeart/2008/layout/VerticalAccentList"/>
    <dgm:cxn modelId="{5266A301-0693-4276-861A-D4C3A1D41DC9}" type="presParOf" srcId="{E2B9827B-48E3-4881-890D-134ED1D5F962}" destId="{3F7CC802-7F04-4EF7-8AA6-CA64D69A352E}" srcOrd="3" destOrd="0" presId="urn:microsoft.com/office/officeart/2008/layout/VerticalAccentList"/>
    <dgm:cxn modelId="{E7DAC6B3-FAC4-447F-8D02-AFAEA721F85A}" type="presParOf" srcId="{E2B9827B-48E3-4881-890D-134ED1D5F962}" destId="{87650209-2DB9-4079-A61A-0158D35F676E}" srcOrd="4" destOrd="0" presId="urn:microsoft.com/office/officeart/2008/layout/VerticalAccentList"/>
    <dgm:cxn modelId="{6E47D5DA-E3D7-4183-9D83-138F7AC74E15}" type="presParOf" srcId="{E2B9827B-48E3-4881-890D-134ED1D5F962}" destId="{B021E074-9DD2-4F8A-B8A7-CFDF85AD8E01}" srcOrd="5" destOrd="0" presId="urn:microsoft.com/office/officeart/2008/layout/VerticalAccentList"/>
    <dgm:cxn modelId="{3486B0BC-686B-4CC6-9B10-A2A916CB52E2}" type="presParOf" srcId="{E2B9827B-48E3-4881-890D-134ED1D5F962}" destId="{F2C04883-E24E-4F75-B548-A11FDE494A21}" srcOrd="6" destOrd="0" presId="urn:microsoft.com/office/officeart/2008/layout/VerticalAccentList"/>
    <dgm:cxn modelId="{9F004E06-9991-400B-8464-C25CFDF4CEDC}" type="presParOf" srcId="{E2B9827B-48E3-4881-890D-134ED1D5F962}" destId="{79CE5AA8-FDC9-4648-BEFE-695789FDE34E}" srcOrd="7" destOrd="0" presId="urn:microsoft.com/office/officeart/2008/layout/VerticalAccentList"/>
    <dgm:cxn modelId="{E926FED6-3E47-4FD3-BDA3-53C9E059D0B2}" type="presParOf" srcId="{330585A1-D644-4C03-BD01-71C7C8D05258}" destId="{7A3E7079-5ADC-422E-8BF6-384602260F95}" srcOrd="5" destOrd="0" presId="urn:microsoft.com/office/officeart/2008/layout/VerticalAccentList"/>
    <dgm:cxn modelId="{0746175B-EE56-45AF-9437-C77FF3581462}" type="presParOf" srcId="{330585A1-D644-4C03-BD01-71C7C8D05258}" destId="{F3EF6749-89D6-4F35-B119-D6A041F9AE3E}" srcOrd="6" destOrd="0" presId="urn:microsoft.com/office/officeart/2008/layout/VerticalAccentList"/>
    <dgm:cxn modelId="{96FE97C7-0D64-4517-AD2A-050FA4E87A90}" type="presParOf" srcId="{F3EF6749-89D6-4F35-B119-D6A041F9AE3E}" destId="{E209A449-E3B2-4BA1-943B-29CED67651F4}" srcOrd="0" destOrd="0" presId="urn:microsoft.com/office/officeart/2008/layout/VerticalAccentList"/>
    <dgm:cxn modelId="{DD8EE2AE-D1A8-4107-A683-5458E172173C}" type="presParOf" srcId="{330585A1-D644-4C03-BD01-71C7C8D05258}" destId="{B788C60D-FD5C-401D-A443-A7749C02B0E9}" srcOrd="7" destOrd="0" presId="urn:microsoft.com/office/officeart/2008/layout/VerticalAccentList"/>
    <dgm:cxn modelId="{6358D3DE-B921-480D-9125-D6E1E2F98E05}" type="presParOf" srcId="{B788C60D-FD5C-401D-A443-A7749C02B0E9}" destId="{3713F878-4328-4DA3-B34E-8323D7028E00}" srcOrd="0" destOrd="0" presId="urn:microsoft.com/office/officeart/2008/layout/VerticalAccentList"/>
    <dgm:cxn modelId="{935B4D32-F891-425C-8125-78171C29BA32}" type="presParOf" srcId="{B788C60D-FD5C-401D-A443-A7749C02B0E9}" destId="{65A8CEFD-DEF2-40C4-AA12-486883A96E7F}" srcOrd="1" destOrd="0" presId="urn:microsoft.com/office/officeart/2008/layout/VerticalAccentList"/>
    <dgm:cxn modelId="{D7F85447-EDCD-4AA1-94BC-958CF20E4D4C}" type="presParOf" srcId="{B788C60D-FD5C-401D-A443-A7749C02B0E9}" destId="{51817EFC-1CB6-4A38-AD89-20BAF7880CAC}" srcOrd="2" destOrd="0" presId="urn:microsoft.com/office/officeart/2008/layout/VerticalAccentList"/>
    <dgm:cxn modelId="{987886FC-5A51-41CC-938D-AE95C6EE32FC}" type="presParOf" srcId="{B788C60D-FD5C-401D-A443-A7749C02B0E9}" destId="{19D983F8-56FC-43BE-89A7-B5FAE1A6C018}" srcOrd="3" destOrd="0" presId="urn:microsoft.com/office/officeart/2008/layout/VerticalAccentList"/>
    <dgm:cxn modelId="{2A0C7CBC-CFAE-408C-9B37-E9B09D3EC3C5}" type="presParOf" srcId="{B788C60D-FD5C-401D-A443-A7749C02B0E9}" destId="{BF0788DB-73C9-40B1-B761-9408F2096A9C}" srcOrd="4" destOrd="0" presId="urn:microsoft.com/office/officeart/2008/layout/VerticalAccentList"/>
    <dgm:cxn modelId="{C77E16CF-983C-49AF-AC79-D022B6807431}" type="presParOf" srcId="{B788C60D-FD5C-401D-A443-A7749C02B0E9}" destId="{0D7FA61F-1B85-4E1D-ACE4-F9EC406DED70}" srcOrd="5" destOrd="0" presId="urn:microsoft.com/office/officeart/2008/layout/VerticalAccentList"/>
    <dgm:cxn modelId="{0855AC10-929A-4837-9E61-2728BE7559F5}" type="presParOf" srcId="{B788C60D-FD5C-401D-A443-A7749C02B0E9}" destId="{DC4BEA00-8141-4CE0-84FD-9B4D9FB1A32E}" srcOrd="6" destOrd="0" presId="urn:microsoft.com/office/officeart/2008/layout/VerticalAccentList"/>
    <dgm:cxn modelId="{613D33C2-955C-4E04-A35B-FB9F79C55637}" type="presParOf" srcId="{B788C60D-FD5C-401D-A443-A7749C02B0E9}" destId="{1F2D9CD5-546B-4C1A-A2AE-80998307DD49}" srcOrd="7" destOrd="0" presId="urn:microsoft.com/office/officeart/2008/layout/VerticalAccentList"/>
    <dgm:cxn modelId="{90093DFD-CB55-4062-9361-1F68A43B0918}" type="presParOf" srcId="{330585A1-D644-4C03-BD01-71C7C8D05258}" destId="{061D227A-5C4A-49CE-9570-BD7898A7B1FA}" srcOrd="8" destOrd="0" presId="urn:microsoft.com/office/officeart/2008/layout/VerticalAccentList"/>
    <dgm:cxn modelId="{2A00208E-D23F-4360-92EC-53204D897742}" type="presParOf" srcId="{330585A1-D644-4C03-BD01-71C7C8D05258}" destId="{F7468C70-90F8-4B2E-98C2-80081B3264CE}" srcOrd="9" destOrd="0" presId="urn:microsoft.com/office/officeart/2008/layout/VerticalAccentList"/>
    <dgm:cxn modelId="{EC569290-13FA-4634-8C48-7726AA1B0D5C}" type="presParOf" srcId="{F7468C70-90F8-4B2E-98C2-80081B3264CE}" destId="{344A65D8-7476-433B-B697-56471643E4B4}" srcOrd="0" destOrd="0" presId="urn:microsoft.com/office/officeart/2008/layout/VerticalAccentList"/>
    <dgm:cxn modelId="{ABED3292-134D-4231-8432-F6D3BF17A406}" type="presParOf" srcId="{330585A1-D644-4C03-BD01-71C7C8D05258}" destId="{6B05C6DA-B299-4CA6-A3B2-49374FA29DB0}" srcOrd="10" destOrd="0" presId="urn:microsoft.com/office/officeart/2008/layout/VerticalAccentList"/>
    <dgm:cxn modelId="{CC2C0B91-19C8-48EA-B6A2-01A485D9B5F8}" type="presParOf" srcId="{6B05C6DA-B299-4CA6-A3B2-49374FA29DB0}" destId="{2DF98B7C-0A43-4E61-AD02-48C600330C66}" srcOrd="0" destOrd="0" presId="urn:microsoft.com/office/officeart/2008/layout/VerticalAccentList"/>
    <dgm:cxn modelId="{EF842665-8619-4712-A597-6C2AB191E781}" type="presParOf" srcId="{6B05C6DA-B299-4CA6-A3B2-49374FA29DB0}" destId="{089B100C-BBB0-4D70-BABA-58C35709B82E}" srcOrd="1" destOrd="0" presId="urn:microsoft.com/office/officeart/2008/layout/VerticalAccentList"/>
    <dgm:cxn modelId="{BC74F130-F66C-4157-97C9-3D0FFD511A96}" type="presParOf" srcId="{6B05C6DA-B299-4CA6-A3B2-49374FA29DB0}" destId="{263C47B5-0265-40C5-82DA-407A9D5E2699}" srcOrd="2" destOrd="0" presId="urn:microsoft.com/office/officeart/2008/layout/VerticalAccentList"/>
    <dgm:cxn modelId="{1C777DFA-1294-47B3-A21B-C0BC391C3E39}" type="presParOf" srcId="{6B05C6DA-B299-4CA6-A3B2-49374FA29DB0}" destId="{582A32BA-5FE3-4B77-8E1E-150DAD3BE023}" srcOrd="3" destOrd="0" presId="urn:microsoft.com/office/officeart/2008/layout/VerticalAccentList"/>
    <dgm:cxn modelId="{B8C09883-408C-48D3-B025-7AA88344E8C6}" type="presParOf" srcId="{6B05C6DA-B299-4CA6-A3B2-49374FA29DB0}" destId="{F84B146F-0163-4254-B33C-B74BF74F1A59}" srcOrd="4" destOrd="0" presId="urn:microsoft.com/office/officeart/2008/layout/VerticalAccentList"/>
    <dgm:cxn modelId="{9EAFC090-A6B5-4532-AB83-24A23B647E04}" type="presParOf" srcId="{6B05C6DA-B299-4CA6-A3B2-49374FA29DB0}" destId="{F7E60AE3-16CD-4927-89DB-24A9D9DC63A0}" srcOrd="5" destOrd="0" presId="urn:microsoft.com/office/officeart/2008/layout/VerticalAccentList"/>
    <dgm:cxn modelId="{26F3BCFA-FE09-42FD-B1F7-E3FDBDD40F67}" type="presParOf" srcId="{6B05C6DA-B299-4CA6-A3B2-49374FA29DB0}" destId="{B67CCF19-D421-4C50-ADBA-C3B34E226CCF}" srcOrd="6" destOrd="0" presId="urn:microsoft.com/office/officeart/2008/layout/VerticalAccentList"/>
    <dgm:cxn modelId="{29EC968C-A071-4BCE-9D33-20B4022CA4F0}" type="presParOf" srcId="{6B05C6DA-B299-4CA6-A3B2-49374FA29DB0}" destId="{672B81C2-F8BF-452B-AA60-5349D36C9692}"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71760C-F4EA-4F0A-9F6C-DB37A0FC5C7A}" type="doc">
      <dgm:prSet loTypeId="urn:microsoft.com/office/officeart/2008/layout/PictureStrips" loCatId="list" qsTypeId="urn:microsoft.com/office/officeart/2005/8/quickstyle/simple1" qsCatId="simple" csTypeId="urn:microsoft.com/office/officeart/2005/8/colors/colorful1" csCatId="colorful" phldr="1"/>
      <dgm:spPr/>
      <dgm:t>
        <a:bodyPr/>
        <a:lstStyle/>
        <a:p>
          <a:pPr rtl="1"/>
          <a:endParaRPr lang="ar-SA"/>
        </a:p>
      </dgm:t>
    </dgm:pt>
    <dgm:pt modelId="{EAB4BC1C-42D1-45BE-B1EC-5DE36841E57E}">
      <dgm:prSet phldrT="[نص]" custT="1"/>
      <dgm:spPr/>
      <dgm:t>
        <a:bodyPr/>
        <a:lstStyle/>
        <a:p>
          <a:pPr rtl="1"/>
          <a:r>
            <a:rPr lang="ar-SA" sz="2400" b="1" u="sng" dirty="0" smtClean="0">
              <a:latin typeface="Calibri" panose="020F0502020204030204" pitchFamily="34" charset="0"/>
              <a:cs typeface="Calibri" panose="020F0502020204030204" pitchFamily="34" charset="0"/>
            </a:rPr>
            <a:t>التعلم </a:t>
          </a:r>
          <a:r>
            <a:rPr lang="ar-SA" sz="2400" b="1" u="sng" dirty="0" err="1" smtClean="0">
              <a:latin typeface="Calibri" panose="020F0502020204030204" pitchFamily="34" charset="0"/>
              <a:cs typeface="Calibri" panose="020F0502020204030204" pitchFamily="34" charset="0"/>
            </a:rPr>
            <a:t>التفردي</a:t>
          </a:r>
          <a:endParaRPr lang="ar-SA" sz="2400" dirty="0"/>
        </a:p>
      </dgm:t>
    </dgm:pt>
    <dgm:pt modelId="{F4CBD3ED-EE94-4445-AEC2-A95937CB4467}" type="parTrans" cxnId="{5675CC4C-3335-4BAA-931D-E26E0CBD8FFD}">
      <dgm:prSet/>
      <dgm:spPr/>
      <dgm:t>
        <a:bodyPr/>
        <a:lstStyle/>
        <a:p>
          <a:pPr rtl="1"/>
          <a:endParaRPr lang="ar-SA" sz="1200"/>
        </a:p>
      </dgm:t>
    </dgm:pt>
    <dgm:pt modelId="{4B6399AF-9F3B-44FF-9DF2-C48A9D59AE89}" type="sibTrans" cxnId="{5675CC4C-3335-4BAA-931D-E26E0CBD8FFD}">
      <dgm:prSet/>
      <dgm:spPr/>
      <dgm:t>
        <a:bodyPr/>
        <a:lstStyle/>
        <a:p>
          <a:pPr rtl="1"/>
          <a:endParaRPr lang="ar-SA" sz="1200"/>
        </a:p>
      </dgm:t>
    </dgm:pt>
    <dgm:pt modelId="{2997277D-D19A-4A04-BEA2-0E9711A9D090}">
      <dgm:prSet phldrT="[نص]" custT="1"/>
      <dgm:spPr/>
      <dgm:t>
        <a:bodyPr/>
        <a:lstStyle/>
        <a:p>
          <a:pPr rtl="1"/>
          <a:r>
            <a:rPr lang="ar-SA" sz="2400" b="1" u="sng" dirty="0" smtClean="0">
              <a:latin typeface="Calibri" panose="020F0502020204030204" pitchFamily="34" charset="0"/>
              <a:cs typeface="Calibri" panose="020F0502020204030204" pitchFamily="34" charset="0"/>
            </a:rPr>
            <a:t>فهم مراحل تعلم الطفل</a:t>
          </a:r>
          <a:endParaRPr lang="ar-SA" sz="2400" dirty="0"/>
        </a:p>
      </dgm:t>
    </dgm:pt>
    <dgm:pt modelId="{236404E3-7D60-41F5-A55A-4AD09271C2EF}" type="parTrans" cxnId="{2216FD99-5A56-4FEA-BB6A-3DC454CB6D08}">
      <dgm:prSet/>
      <dgm:spPr/>
      <dgm:t>
        <a:bodyPr/>
        <a:lstStyle/>
        <a:p>
          <a:pPr rtl="1"/>
          <a:endParaRPr lang="ar-SA" sz="1200"/>
        </a:p>
      </dgm:t>
    </dgm:pt>
    <dgm:pt modelId="{CA1900C1-9ABC-4B93-BF78-546AA3AF361B}" type="sibTrans" cxnId="{2216FD99-5A56-4FEA-BB6A-3DC454CB6D08}">
      <dgm:prSet/>
      <dgm:spPr/>
      <dgm:t>
        <a:bodyPr/>
        <a:lstStyle/>
        <a:p>
          <a:pPr rtl="1"/>
          <a:endParaRPr lang="ar-SA" sz="1200"/>
        </a:p>
      </dgm:t>
    </dgm:pt>
    <dgm:pt modelId="{AFEB21C9-4826-430B-A8EF-5F5A36D46A92}">
      <dgm:prSet phldrT="[نص]" custT="1"/>
      <dgm:spPr/>
      <dgm:t>
        <a:bodyPr/>
        <a:lstStyle/>
        <a:p>
          <a:pPr rtl="1"/>
          <a:r>
            <a:rPr lang="ar-SA" sz="2400" b="1" u="sng" dirty="0" smtClean="0">
              <a:latin typeface="Calibri" panose="020F0502020204030204" pitchFamily="34" charset="0"/>
              <a:cs typeface="Calibri" panose="020F0502020204030204" pitchFamily="34" charset="0"/>
            </a:rPr>
            <a:t>الأنظمة المدرسية الرقمية</a:t>
          </a:r>
          <a:endParaRPr lang="ar-SA" sz="2400" dirty="0"/>
        </a:p>
      </dgm:t>
    </dgm:pt>
    <dgm:pt modelId="{A6B27061-513B-4B25-A7D6-A77BE04A05CD}" type="parTrans" cxnId="{57739909-2475-4BB0-9B50-136DFA50204C}">
      <dgm:prSet/>
      <dgm:spPr/>
      <dgm:t>
        <a:bodyPr/>
        <a:lstStyle/>
        <a:p>
          <a:pPr rtl="1"/>
          <a:endParaRPr lang="ar-SA" sz="1200"/>
        </a:p>
      </dgm:t>
    </dgm:pt>
    <dgm:pt modelId="{AB27AC0E-5E41-441D-AC08-0233FBF428C4}" type="sibTrans" cxnId="{57739909-2475-4BB0-9B50-136DFA50204C}">
      <dgm:prSet/>
      <dgm:spPr/>
      <dgm:t>
        <a:bodyPr/>
        <a:lstStyle/>
        <a:p>
          <a:pPr rtl="1"/>
          <a:endParaRPr lang="ar-SA" sz="1200"/>
        </a:p>
      </dgm:t>
    </dgm:pt>
    <dgm:pt modelId="{5BC32AC2-4878-4502-8A8D-7550C166C883}">
      <dgm:prSet phldrT="[نص]" custT="1"/>
      <dgm:spPr/>
      <dgm:t>
        <a:bodyPr/>
        <a:lstStyle/>
        <a:p>
          <a:pPr rtl="1"/>
          <a:r>
            <a:rPr lang="ar-SA" sz="2400" b="1" u="sng" dirty="0" smtClean="0">
              <a:latin typeface="Calibri" panose="020F0502020204030204" pitchFamily="34" charset="0"/>
              <a:cs typeface="Calibri" panose="020F0502020204030204" pitchFamily="34" charset="0"/>
            </a:rPr>
            <a:t>التفاعل اللغوي البصري مع الأطفال</a:t>
          </a:r>
          <a:endParaRPr lang="ar-SA" sz="2400" dirty="0"/>
        </a:p>
      </dgm:t>
    </dgm:pt>
    <dgm:pt modelId="{5E7045AE-9D4B-4859-BAAD-CE9282E580B8}" type="parTrans" cxnId="{EF6FD1FE-CB32-4F6C-8AA2-B874B8510900}">
      <dgm:prSet/>
      <dgm:spPr/>
      <dgm:t>
        <a:bodyPr/>
        <a:lstStyle/>
        <a:p>
          <a:pPr rtl="1"/>
          <a:endParaRPr lang="ar-SA" sz="1200"/>
        </a:p>
      </dgm:t>
    </dgm:pt>
    <dgm:pt modelId="{0787C53E-2F08-4D0A-BEF5-91637970ADD4}" type="sibTrans" cxnId="{EF6FD1FE-CB32-4F6C-8AA2-B874B8510900}">
      <dgm:prSet/>
      <dgm:spPr/>
      <dgm:t>
        <a:bodyPr/>
        <a:lstStyle/>
        <a:p>
          <a:pPr rtl="1"/>
          <a:endParaRPr lang="ar-SA" sz="1200"/>
        </a:p>
      </dgm:t>
    </dgm:pt>
    <dgm:pt modelId="{18F93369-9D37-435A-8E16-AE99DCF47361}" type="pres">
      <dgm:prSet presAssocID="{1F71760C-F4EA-4F0A-9F6C-DB37A0FC5C7A}" presName="Name0" presStyleCnt="0">
        <dgm:presLayoutVars>
          <dgm:dir val="rev"/>
          <dgm:resizeHandles val="exact"/>
        </dgm:presLayoutVars>
      </dgm:prSet>
      <dgm:spPr/>
      <dgm:t>
        <a:bodyPr/>
        <a:lstStyle/>
        <a:p>
          <a:pPr rtl="1"/>
          <a:endParaRPr lang="ar-SA"/>
        </a:p>
      </dgm:t>
    </dgm:pt>
    <dgm:pt modelId="{3D916391-7855-48AE-A27F-B6C007EC16D5}" type="pres">
      <dgm:prSet presAssocID="{EAB4BC1C-42D1-45BE-B1EC-5DE36841E57E}" presName="composite" presStyleCnt="0"/>
      <dgm:spPr/>
      <dgm:t>
        <a:bodyPr/>
        <a:lstStyle/>
        <a:p>
          <a:pPr rtl="1"/>
          <a:endParaRPr lang="ar-SA"/>
        </a:p>
      </dgm:t>
    </dgm:pt>
    <dgm:pt modelId="{681E5239-1C8C-415D-8D59-4F84CE1DE91F}" type="pres">
      <dgm:prSet presAssocID="{EAB4BC1C-42D1-45BE-B1EC-5DE36841E57E}" presName="rect1" presStyleLbl="trAlignAcc1" presStyleIdx="0" presStyleCnt="4">
        <dgm:presLayoutVars>
          <dgm:bulletEnabled val="1"/>
        </dgm:presLayoutVars>
      </dgm:prSet>
      <dgm:spPr/>
      <dgm:t>
        <a:bodyPr/>
        <a:lstStyle/>
        <a:p>
          <a:pPr rtl="1"/>
          <a:endParaRPr lang="ar-SA"/>
        </a:p>
      </dgm:t>
    </dgm:pt>
    <dgm:pt modelId="{16A87521-4D02-43E3-A7C2-FB4E1B04865D}" type="pres">
      <dgm:prSet presAssocID="{EAB4BC1C-42D1-45BE-B1EC-5DE36841E57E}" presName="rect2" presStyleLbl="fgImgPlace1" presStyleIdx="0" presStyleCnt="4"/>
      <dgm:spPr/>
      <dgm:t>
        <a:bodyPr/>
        <a:lstStyle/>
        <a:p>
          <a:pPr rtl="1"/>
          <a:endParaRPr lang="ar-SA"/>
        </a:p>
      </dgm:t>
    </dgm:pt>
    <dgm:pt modelId="{50618080-2EEF-4E59-B3EF-89238D744772}" type="pres">
      <dgm:prSet presAssocID="{4B6399AF-9F3B-44FF-9DF2-C48A9D59AE89}" presName="sibTrans" presStyleCnt="0"/>
      <dgm:spPr/>
      <dgm:t>
        <a:bodyPr/>
        <a:lstStyle/>
        <a:p>
          <a:pPr rtl="1"/>
          <a:endParaRPr lang="ar-SA"/>
        </a:p>
      </dgm:t>
    </dgm:pt>
    <dgm:pt modelId="{A9E7BF4E-A37E-4573-A37B-D32A015656EA}" type="pres">
      <dgm:prSet presAssocID="{2997277D-D19A-4A04-BEA2-0E9711A9D090}" presName="composite" presStyleCnt="0"/>
      <dgm:spPr/>
      <dgm:t>
        <a:bodyPr/>
        <a:lstStyle/>
        <a:p>
          <a:pPr rtl="1"/>
          <a:endParaRPr lang="ar-SA"/>
        </a:p>
      </dgm:t>
    </dgm:pt>
    <dgm:pt modelId="{6FD1FCA7-475D-4EA2-A285-400FF95C9E50}" type="pres">
      <dgm:prSet presAssocID="{2997277D-D19A-4A04-BEA2-0E9711A9D090}" presName="rect1" presStyleLbl="trAlignAcc1" presStyleIdx="1" presStyleCnt="4">
        <dgm:presLayoutVars>
          <dgm:bulletEnabled val="1"/>
        </dgm:presLayoutVars>
      </dgm:prSet>
      <dgm:spPr/>
      <dgm:t>
        <a:bodyPr/>
        <a:lstStyle/>
        <a:p>
          <a:pPr rtl="1"/>
          <a:endParaRPr lang="ar-SA"/>
        </a:p>
      </dgm:t>
    </dgm:pt>
    <dgm:pt modelId="{948A7ECE-8B98-485F-8456-0E80E4E2FF6B}" type="pres">
      <dgm:prSet presAssocID="{2997277D-D19A-4A04-BEA2-0E9711A9D090}" presName="rect2" presStyleLbl="fgImgPlace1" presStyleIdx="1" presStyleCnt="4"/>
      <dgm:spPr/>
      <dgm:t>
        <a:bodyPr/>
        <a:lstStyle/>
        <a:p>
          <a:pPr rtl="1"/>
          <a:endParaRPr lang="ar-SA"/>
        </a:p>
      </dgm:t>
    </dgm:pt>
    <dgm:pt modelId="{0AC0F3B5-FE7C-415F-9753-7E6DD7C6BCDE}" type="pres">
      <dgm:prSet presAssocID="{CA1900C1-9ABC-4B93-BF78-546AA3AF361B}" presName="sibTrans" presStyleCnt="0"/>
      <dgm:spPr/>
      <dgm:t>
        <a:bodyPr/>
        <a:lstStyle/>
        <a:p>
          <a:pPr rtl="1"/>
          <a:endParaRPr lang="ar-SA"/>
        </a:p>
      </dgm:t>
    </dgm:pt>
    <dgm:pt modelId="{4946A546-AE38-4251-B1B3-D88520945D09}" type="pres">
      <dgm:prSet presAssocID="{AFEB21C9-4826-430B-A8EF-5F5A36D46A92}" presName="composite" presStyleCnt="0"/>
      <dgm:spPr/>
      <dgm:t>
        <a:bodyPr/>
        <a:lstStyle/>
        <a:p>
          <a:pPr rtl="1"/>
          <a:endParaRPr lang="ar-SA"/>
        </a:p>
      </dgm:t>
    </dgm:pt>
    <dgm:pt modelId="{D6DA3F38-F9E1-4650-8580-F467224668C3}" type="pres">
      <dgm:prSet presAssocID="{AFEB21C9-4826-430B-A8EF-5F5A36D46A92}" presName="rect1" presStyleLbl="trAlignAcc1" presStyleIdx="2" presStyleCnt="4">
        <dgm:presLayoutVars>
          <dgm:bulletEnabled val="1"/>
        </dgm:presLayoutVars>
      </dgm:prSet>
      <dgm:spPr/>
      <dgm:t>
        <a:bodyPr/>
        <a:lstStyle/>
        <a:p>
          <a:pPr rtl="1"/>
          <a:endParaRPr lang="ar-SA"/>
        </a:p>
      </dgm:t>
    </dgm:pt>
    <dgm:pt modelId="{CA434059-B80E-4C5D-9E35-19E0C6BFCF5E}" type="pres">
      <dgm:prSet presAssocID="{AFEB21C9-4826-430B-A8EF-5F5A36D46A92}" presName="rect2" presStyleLbl="fgImgPlace1" presStyleIdx="2" presStyleCnt="4"/>
      <dgm:spPr/>
      <dgm:t>
        <a:bodyPr/>
        <a:lstStyle/>
        <a:p>
          <a:pPr rtl="1"/>
          <a:endParaRPr lang="ar-SA"/>
        </a:p>
      </dgm:t>
    </dgm:pt>
    <dgm:pt modelId="{08E9A6DD-E122-4797-92FE-DECD5E1EA7B9}" type="pres">
      <dgm:prSet presAssocID="{AB27AC0E-5E41-441D-AC08-0233FBF428C4}" presName="sibTrans" presStyleCnt="0"/>
      <dgm:spPr/>
      <dgm:t>
        <a:bodyPr/>
        <a:lstStyle/>
        <a:p>
          <a:pPr rtl="1"/>
          <a:endParaRPr lang="ar-SA"/>
        </a:p>
      </dgm:t>
    </dgm:pt>
    <dgm:pt modelId="{8191A49E-6299-4A7E-BB70-44C1EDABAC47}" type="pres">
      <dgm:prSet presAssocID="{5BC32AC2-4878-4502-8A8D-7550C166C883}" presName="composite" presStyleCnt="0"/>
      <dgm:spPr/>
      <dgm:t>
        <a:bodyPr/>
        <a:lstStyle/>
        <a:p>
          <a:pPr rtl="1"/>
          <a:endParaRPr lang="ar-SA"/>
        </a:p>
      </dgm:t>
    </dgm:pt>
    <dgm:pt modelId="{0DF98FDB-7198-455A-A289-8C1DAB2DAF30}" type="pres">
      <dgm:prSet presAssocID="{5BC32AC2-4878-4502-8A8D-7550C166C883}" presName="rect1" presStyleLbl="trAlignAcc1" presStyleIdx="3" presStyleCnt="4">
        <dgm:presLayoutVars>
          <dgm:bulletEnabled val="1"/>
        </dgm:presLayoutVars>
      </dgm:prSet>
      <dgm:spPr/>
      <dgm:t>
        <a:bodyPr/>
        <a:lstStyle/>
        <a:p>
          <a:pPr rtl="1"/>
          <a:endParaRPr lang="ar-SA"/>
        </a:p>
      </dgm:t>
    </dgm:pt>
    <dgm:pt modelId="{A7D249A7-54A3-4A60-B9F5-9D853A11BB36}" type="pres">
      <dgm:prSet presAssocID="{5BC32AC2-4878-4502-8A8D-7550C166C883}" presName="rect2" presStyleLbl="fgImgPlace1" presStyleIdx="3" presStyleCnt="4"/>
      <dgm:spPr/>
      <dgm:t>
        <a:bodyPr/>
        <a:lstStyle/>
        <a:p>
          <a:pPr rtl="1"/>
          <a:endParaRPr lang="ar-SA"/>
        </a:p>
      </dgm:t>
    </dgm:pt>
  </dgm:ptLst>
  <dgm:cxnLst>
    <dgm:cxn modelId="{EF6FD1FE-CB32-4F6C-8AA2-B874B8510900}" srcId="{1F71760C-F4EA-4F0A-9F6C-DB37A0FC5C7A}" destId="{5BC32AC2-4878-4502-8A8D-7550C166C883}" srcOrd="3" destOrd="0" parTransId="{5E7045AE-9D4B-4859-BAAD-CE9282E580B8}" sibTransId="{0787C53E-2F08-4D0A-BEF5-91637970ADD4}"/>
    <dgm:cxn modelId="{4F7CB3C5-E2E1-406C-8A83-5FDE9E4E7874}" type="presOf" srcId="{EAB4BC1C-42D1-45BE-B1EC-5DE36841E57E}" destId="{681E5239-1C8C-415D-8D59-4F84CE1DE91F}" srcOrd="0" destOrd="0" presId="urn:microsoft.com/office/officeart/2008/layout/PictureStrips"/>
    <dgm:cxn modelId="{7854B9E3-EA7C-4AB3-B449-36001FC48AE4}" type="presOf" srcId="{5BC32AC2-4878-4502-8A8D-7550C166C883}" destId="{0DF98FDB-7198-455A-A289-8C1DAB2DAF30}" srcOrd="0" destOrd="0" presId="urn:microsoft.com/office/officeart/2008/layout/PictureStrips"/>
    <dgm:cxn modelId="{5675CC4C-3335-4BAA-931D-E26E0CBD8FFD}" srcId="{1F71760C-F4EA-4F0A-9F6C-DB37A0FC5C7A}" destId="{EAB4BC1C-42D1-45BE-B1EC-5DE36841E57E}" srcOrd="0" destOrd="0" parTransId="{F4CBD3ED-EE94-4445-AEC2-A95937CB4467}" sibTransId="{4B6399AF-9F3B-44FF-9DF2-C48A9D59AE89}"/>
    <dgm:cxn modelId="{42DF1F5E-949D-461C-BFAB-41140982908B}" type="presOf" srcId="{2997277D-D19A-4A04-BEA2-0E9711A9D090}" destId="{6FD1FCA7-475D-4EA2-A285-400FF95C9E50}" srcOrd="0" destOrd="0" presId="urn:microsoft.com/office/officeart/2008/layout/PictureStrips"/>
    <dgm:cxn modelId="{1632F02C-808C-4F5E-89E3-4263AD278FFB}" type="presOf" srcId="{AFEB21C9-4826-430B-A8EF-5F5A36D46A92}" destId="{D6DA3F38-F9E1-4650-8580-F467224668C3}" srcOrd="0" destOrd="0" presId="urn:microsoft.com/office/officeart/2008/layout/PictureStrips"/>
    <dgm:cxn modelId="{2216FD99-5A56-4FEA-BB6A-3DC454CB6D08}" srcId="{1F71760C-F4EA-4F0A-9F6C-DB37A0FC5C7A}" destId="{2997277D-D19A-4A04-BEA2-0E9711A9D090}" srcOrd="1" destOrd="0" parTransId="{236404E3-7D60-41F5-A55A-4AD09271C2EF}" sibTransId="{CA1900C1-9ABC-4B93-BF78-546AA3AF361B}"/>
    <dgm:cxn modelId="{57739909-2475-4BB0-9B50-136DFA50204C}" srcId="{1F71760C-F4EA-4F0A-9F6C-DB37A0FC5C7A}" destId="{AFEB21C9-4826-430B-A8EF-5F5A36D46A92}" srcOrd="2" destOrd="0" parTransId="{A6B27061-513B-4B25-A7D6-A77BE04A05CD}" sibTransId="{AB27AC0E-5E41-441D-AC08-0233FBF428C4}"/>
    <dgm:cxn modelId="{F93EA5D2-5A10-4805-868A-19EAD5C173D7}" type="presOf" srcId="{1F71760C-F4EA-4F0A-9F6C-DB37A0FC5C7A}" destId="{18F93369-9D37-435A-8E16-AE99DCF47361}" srcOrd="0" destOrd="0" presId="urn:microsoft.com/office/officeart/2008/layout/PictureStrips"/>
    <dgm:cxn modelId="{04289DBC-960C-480C-A476-80EB066B450C}" type="presParOf" srcId="{18F93369-9D37-435A-8E16-AE99DCF47361}" destId="{3D916391-7855-48AE-A27F-B6C007EC16D5}" srcOrd="0" destOrd="0" presId="urn:microsoft.com/office/officeart/2008/layout/PictureStrips"/>
    <dgm:cxn modelId="{C62272AB-4E6E-4442-AC13-AB4225C149D3}" type="presParOf" srcId="{3D916391-7855-48AE-A27F-B6C007EC16D5}" destId="{681E5239-1C8C-415D-8D59-4F84CE1DE91F}" srcOrd="0" destOrd="0" presId="urn:microsoft.com/office/officeart/2008/layout/PictureStrips"/>
    <dgm:cxn modelId="{2754E1C7-45C4-4FE9-A310-AB20EA5F890C}" type="presParOf" srcId="{3D916391-7855-48AE-A27F-B6C007EC16D5}" destId="{16A87521-4D02-43E3-A7C2-FB4E1B04865D}" srcOrd="1" destOrd="0" presId="urn:microsoft.com/office/officeart/2008/layout/PictureStrips"/>
    <dgm:cxn modelId="{3D6DCA3B-F6D7-4A17-AD56-E9DBCE12AA31}" type="presParOf" srcId="{18F93369-9D37-435A-8E16-AE99DCF47361}" destId="{50618080-2EEF-4E59-B3EF-89238D744772}" srcOrd="1" destOrd="0" presId="urn:microsoft.com/office/officeart/2008/layout/PictureStrips"/>
    <dgm:cxn modelId="{EEF1BC91-E5AE-43EA-8221-87E65EF30F7F}" type="presParOf" srcId="{18F93369-9D37-435A-8E16-AE99DCF47361}" destId="{A9E7BF4E-A37E-4573-A37B-D32A015656EA}" srcOrd="2" destOrd="0" presId="urn:microsoft.com/office/officeart/2008/layout/PictureStrips"/>
    <dgm:cxn modelId="{0D168BD9-29DC-4022-9080-F84416F3DB59}" type="presParOf" srcId="{A9E7BF4E-A37E-4573-A37B-D32A015656EA}" destId="{6FD1FCA7-475D-4EA2-A285-400FF95C9E50}" srcOrd="0" destOrd="0" presId="urn:microsoft.com/office/officeart/2008/layout/PictureStrips"/>
    <dgm:cxn modelId="{185D2A70-1900-463F-A988-23C81E8A56FD}" type="presParOf" srcId="{A9E7BF4E-A37E-4573-A37B-D32A015656EA}" destId="{948A7ECE-8B98-485F-8456-0E80E4E2FF6B}" srcOrd="1" destOrd="0" presId="urn:microsoft.com/office/officeart/2008/layout/PictureStrips"/>
    <dgm:cxn modelId="{7B578E19-2A26-425A-922A-24E8456CBB4A}" type="presParOf" srcId="{18F93369-9D37-435A-8E16-AE99DCF47361}" destId="{0AC0F3B5-FE7C-415F-9753-7E6DD7C6BCDE}" srcOrd="3" destOrd="0" presId="urn:microsoft.com/office/officeart/2008/layout/PictureStrips"/>
    <dgm:cxn modelId="{B7D65D15-AC04-48AA-9366-D8B6DBA2E877}" type="presParOf" srcId="{18F93369-9D37-435A-8E16-AE99DCF47361}" destId="{4946A546-AE38-4251-B1B3-D88520945D09}" srcOrd="4" destOrd="0" presId="urn:microsoft.com/office/officeart/2008/layout/PictureStrips"/>
    <dgm:cxn modelId="{4F78077C-804B-494A-8C2C-E66AA383C844}" type="presParOf" srcId="{4946A546-AE38-4251-B1B3-D88520945D09}" destId="{D6DA3F38-F9E1-4650-8580-F467224668C3}" srcOrd="0" destOrd="0" presId="urn:microsoft.com/office/officeart/2008/layout/PictureStrips"/>
    <dgm:cxn modelId="{AE80F5BA-2DF7-426A-A7A4-A3C31A07A2EB}" type="presParOf" srcId="{4946A546-AE38-4251-B1B3-D88520945D09}" destId="{CA434059-B80E-4C5D-9E35-19E0C6BFCF5E}" srcOrd="1" destOrd="0" presId="urn:microsoft.com/office/officeart/2008/layout/PictureStrips"/>
    <dgm:cxn modelId="{147AB4AD-83F1-4F5F-A842-AA726B610BEF}" type="presParOf" srcId="{18F93369-9D37-435A-8E16-AE99DCF47361}" destId="{08E9A6DD-E122-4797-92FE-DECD5E1EA7B9}" srcOrd="5" destOrd="0" presId="urn:microsoft.com/office/officeart/2008/layout/PictureStrips"/>
    <dgm:cxn modelId="{A0A91206-CB53-4A18-8090-4E9C2AF3185D}" type="presParOf" srcId="{18F93369-9D37-435A-8E16-AE99DCF47361}" destId="{8191A49E-6299-4A7E-BB70-44C1EDABAC47}" srcOrd="6" destOrd="0" presId="urn:microsoft.com/office/officeart/2008/layout/PictureStrips"/>
    <dgm:cxn modelId="{A20A729B-E888-4D64-A9DE-751D6C2C1A2F}" type="presParOf" srcId="{8191A49E-6299-4A7E-BB70-44C1EDABAC47}" destId="{0DF98FDB-7198-455A-A289-8C1DAB2DAF30}" srcOrd="0" destOrd="0" presId="urn:microsoft.com/office/officeart/2008/layout/PictureStrips"/>
    <dgm:cxn modelId="{87F0C4C4-A08E-41B4-9D48-E6CA5D632CC5}" type="presParOf" srcId="{8191A49E-6299-4A7E-BB70-44C1EDABAC47}" destId="{A7D249A7-54A3-4A60-B9F5-9D853A11BB36}"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D8ACD-FDAE-4682-BD6B-5F98BCD0EF1F}">
      <dsp:nvSpPr>
        <dsp:cNvPr id="0" name=""/>
        <dsp:cNvSpPr/>
      </dsp:nvSpPr>
      <dsp:spPr>
        <a:xfrm>
          <a:off x="2849595" y="896969"/>
          <a:ext cx="1492320" cy="355104"/>
        </a:xfrm>
        <a:custGeom>
          <a:avLst/>
          <a:gdLst/>
          <a:ahLst/>
          <a:cxnLst/>
          <a:rect l="0" t="0" r="0" b="0"/>
          <a:pathLst>
            <a:path>
              <a:moveTo>
                <a:pt x="0" y="0"/>
              </a:moveTo>
              <a:lnTo>
                <a:pt x="0" y="241993"/>
              </a:lnTo>
              <a:lnTo>
                <a:pt x="1492320" y="241993"/>
              </a:lnTo>
              <a:lnTo>
                <a:pt x="1492320" y="3551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4F154E-229F-4DC7-969D-25ADCF14BCF1}">
      <dsp:nvSpPr>
        <dsp:cNvPr id="0" name=""/>
        <dsp:cNvSpPr/>
      </dsp:nvSpPr>
      <dsp:spPr>
        <a:xfrm>
          <a:off x="2803875" y="896969"/>
          <a:ext cx="91440" cy="355104"/>
        </a:xfrm>
        <a:custGeom>
          <a:avLst/>
          <a:gdLst/>
          <a:ahLst/>
          <a:cxnLst/>
          <a:rect l="0" t="0" r="0" b="0"/>
          <a:pathLst>
            <a:path>
              <a:moveTo>
                <a:pt x="45720" y="0"/>
              </a:moveTo>
              <a:lnTo>
                <a:pt x="45720" y="3551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9A5932-B487-4D8E-9ABB-B91154120304}">
      <dsp:nvSpPr>
        <dsp:cNvPr id="0" name=""/>
        <dsp:cNvSpPr/>
      </dsp:nvSpPr>
      <dsp:spPr>
        <a:xfrm>
          <a:off x="1357275" y="2027401"/>
          <a:ext cx="746160" cy="355104"/>
        </a:xfrm>
        <a:custGeom>
          <a:avLst/>
          <a:gdLst/>
          <a:ahLst/>
          <a:cxnLst/>
          <a:rect l="0" t="0" r="0" b="0"/>
          <a:pathLst>
            <a:path>
              <a:moveTo>
                <a:pt x="0" y="0"/>
              </a:moveTo>
              <a:lnTo>
                <a:pt x="0" y="241993"/>
              </a:lnTo>
              <a:lnTo>
                <a:pt x="746160" y="241993"/>
              </a:lnTo>
              <a:lnTo>
                <a:pt x="746160" y="3551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34641F-EF27-4501-83D5-AE4E1E7D6336}">
      <dsp:nvSpPr>
        <dsp:cNvPr id="0" name=""/>
        <dsp:cNvSpPr/>
      </dsp:nvSpPr>
      <dsp:spPr>
        <a:xfrm>
          <a:off x="611115" y="2027401"/>
          <a:ext cx="746160" cy="355104"/>
        </a:xfrm>
        <a:custGeom>
          <a:avLst/>
          <a:gdLst/>
          <a:ahLst/>
          <a:cxnLst/>
          <a:rect l="0" t="0" r="0" b="0"/>
          <a:pathLst>
            <a:path>
              <a:moveTo>
                <a:pt x="746160" y="0"/>
              </a:moveTo>
              <a:lnTo>
                <a:pt x="746160" y="241993"/>
              </a:lnTo>
              <a:lnTo>
                <a:pt x="0" y="241993"/>
              </a:lnTo>
              <a:lnTo>
                <a:pt x="0" y="3551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2DFE6C-E4D8-4DFC-8E2E-27485DCF6327}">
      <dsp:nvSpPr>
        <dsp:cNvPr id="0" name=""/>
        <dsp:cNvSpPr/>
      </dsp:nvSpPr>
      <dsp:spPr>
        <a:xfrm>
          <a:off x="1357275" y="896969"/>
          <a:ext cx="1492320" cy="355104"/>
        </a:xfrm>
        <a:custGeom>
          <a:avLst/>
          <a:gdLst/>
          <a:ahLst/>
          <a:cxnLst/>
          <a:rect l="0" t="0" r="0" b="0"/>
          <a:pathLst>
            <a:path>
              <a:moveTo>
                <a:pt x="1492320" y="0"/>
              </a:moveTo>
              <a:lnTo>
                <a:pt x="1492320" y="241993"/>
              </a:lnTo>
              <a:lnTo>
                <a:pt x="0" y="241993"/>
              </a:lnTo>
              <a:lnTo>
                <a:pt x="0" y="3551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759694-9677-40FD-A92D-2C1005AE4A04}">
      <dsp:nvSpPr>
        <dsp:cNvPr id="0" name=""/>
        <dsp:cNvSpPr/>
      </dsp:nvSpPr>
      <dsp:spPr>
        <a:xfrm>
          <a:off x="2239101" y="121640"/>
          <a:ext cx="1220989" cy="775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446855-2791-4D80-898F-60F8C62A4DCA}">
      <dsp:nvSpPr>
        <dsp:cNvPr id="0" name=""/>
        <dsp:cNvSpPr/>
      </dsp:nvSpPr>
      <dsp:spPr>
        <a:xfrm>
          <a:off x="2374766" y="250523"/>
          <a:ext cx="1220989" cy="7753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ar-SA" sz="1500" b="1" kern="1200" dirty="0"/>
            <a:t>اشكال استخدام الكمبيوتر في التعليم</a:t>
          </a:r>
        </a:p>
      </dsp:txBody>
      <dsp:txXfrm>
        <a:off x="2397475" y="273232"/>
        <a:ext cx="1175571" cy="729910"/>
      </dsp:txXfrm>
    </dsp:sp>
    <dsp:sp modelId="{DE89369A-2B37-46BD-8ABF-063042894327}">
      <dsp:nvSpPr>
        <dsp:cNvPr id="0" name=""/>
        <dsp:cNvSpPr/>
      </dsp:nvSpPr>
      <dsp:spPr>
        <a:xfrm>
          <a:off x="746781" y="1252073"/>
          <a:ext cx="1220989" cy="775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F02382-33FC-48EC-8B1F-C97150532638}">
      <dsp:nvSpPr>
        <dsp:cNvPr id="0" name=""/>
        <dsp:cNvSpPr/>
      </dsp:nvSpPr>
      <dsp:spPr>
        <a:xfrm>
          <a:off x="882446" y="1380955"/>
          <a:ext cx="1220989" cy="7753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ar-SA" sz="1500" b="1" kern="1200"/>
            <a:t>التعلم مع الكمبيوتر</a:t>
          </a:r>
        </a:p>
      </dsp:txBody>
      <dsp:txXfrm>
        <a:off x="905155" y="1403664"/>
        <a:ext cx="1175571" cy="729910"/>
      </dsp:txXfrm>
    </dsp:sp>
    <dsp:sp modelId="{98E2AAC5-EBFA-4EB9-8EC1-1997382329C8}">
      <dsp:nvSpPr>
        <dsp:cNvPr id="0" name=""/>
        <dsp:cNvSpPr/>
      </dsp:nvSpPr>
      <dsp:spPr>
        <a:xfrm>
          <a:off x="621" y="2382505"/>
          <a:ext cx="1220989" cy="775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19503D-96F5-4254-A8E5-01D7A6F5A7C4}">
      <dsp:nvSpPr>
        <dsp:cNvPr id="0" name=""/>
        <dsp:cNvSpPr/>
      </dsp:nvSpPr>
      <dsp:spPr>
        <a:xfrm>
          <a:off x="136286" y="2511387"/>
          <a:ext cx="1220989" cy="7753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ar-SA" sz="1500" b="1" kern="1200"/>
            <a:t>التعليم بمساعدة الكمبيوتر</a:t>
          </a:r>
        </a:p>
      </dsp:txBody>
      <dsp:txXfrm>
        <a:off x="158995" y="2534096"/>
        <a:ext cx="1175571" cy="729910"/>
      </dsp:txXfrm>
    </dsp:sp>
    <dsp:sp modelId="{FBC9F6BA-9ACD-4E37-9F47-C6E02FA4AB67}">
      <dsp:nvSpPr>
        <dsp:cNvPr id="0" name=""/>
        <dsp:cNvSpPr/>
      </dsp:nvSpPr>
      <dsp:spPr>
        <a:xfrm>
          <a:off x="1492941" y="2382505"/>
          <a:ext cx="1220989" cy="775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4A841C-8F89-4C41-A8D4-2F893EB3A35F}">
      <dsp:nvSpPr>
        <dsp:cNvPr id="0" name=""/>
        <dsp:cNvSpPr/>
      </dsp:nvSpPr>
      <dsp:spPr>
        <a:xfrm>
          <a:off x="1628606" y="2511387"/>
          <a:ext cx="1220989" cy="7753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ar-SA" sz="1500" b="1" kern="1200"/>
            <a:t>ادارة التعليم بالكمبيوتر</a:t>
          </a:r>
        </a:p>
      </dsp:txBody>
      <dsp:txXfrm>
        <a:off x="1651315" y="2534096"/>
        <a:ext cx="1175571" cy="729910"/>
      </dsp:txXfrm>
    </dsp:sp>
    <dsp:sp modelId="{B4C487E2-CE2B-43CC-8C79-52F5FE756DB3}">
      <dsp:nvSpPr>
        <dsp:cNvPr id="0" name=""/>
        <dsp:cNvSpPr/>
      </dsp:nvSpPr>
      <dsp:spPr>
        <a:xfrm>
          <a:off x="2239101" y="1252073"/>
          <a:ext cx="1220989" cy="775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279858-5415-4D17-9AD2-1A26BE2A76CD}">
      <dsp:nvSpPr>
        <dsp:cNvPr id="0" name=""/>
        <dsp:cNvSpPr/>
      </dsp:nvSpPr>
      <dsp:spPr>
        <a:xfrm>
          <a:off x="2374766" y="1380955"/>
          <a:ext cx="1220989" cy="7753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ar-SA" sz="1500" b="1" kern="1200" dirty="0"/>
            <a:t>التعلم من الكمبيوتر</a:t>
          </a:r>
        </a:p>
      </dsp:txBody>
      <dsp:txXfrm>
        <a:off x="2397475" y="1403664"/>
        <a:ext cx="1175571" cy="729910"/>
      </dsp:txXfrm>
    </dsp:sp>
    <dsp:sp modelId="{E37789C3-8349-4D4C-B412-5A92E0EFD76E}">
      <dsp:nvSpPr>
        <dsp:cNvPr id="0" name=""/>
        <dsp:cNvSpPr/>
      </dsp:nvSpPr>
      <dsp:spPr>
        <a:xfrm>
          <a:off x="3731421" y="1252073"/>
          <a:ext cx="1220989" cy="775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98E45F-FF0E-451D-B26A-E400553D330B}">
      <dsp:nvSpPr>
        <dsp:cNvPr id="0" name=""/>
        <dsp:cNvSpPr/>
      </dsp:nvSpPr>
      <dsp:spPr>
        <a:xfrm>
          <a:off x="3867086" y="1380955"/>
          <a:ext cx="1220989" cy="7753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ar-SA" sz="1500" b="1" kern="1200"/>
            <a:t>التعلم عن الكمبيوتر</a:t>
          </a:r>
        </a:p>
      </dsp:txBody>
      <dsp:txXfrm>
        <a:off x="3889795" y="1403664"/>
        <a:ext cx="1175571" cy="729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9A363-07D3-48F0-91C1-9D67BDE0FAE3}">
      <dsp:nvSpPr>
        <dsp:cNvPr id="0" name=""/>
        <dsp:cNvSpPr/>
      </dsp:nvSpPr>
      <dsp:spPr>
        <a:xfrm>
          <a:off x="2355862" y="781529"/>
          <a:ext cx="751276" cy="357539"/>
        </a:xfrm>
        <a:custGeom>
          <a:avLst/>
          <a:gdLst/>
          <a:ahLst/>
          <a:cxnLst/>
          <a:rect l="0" t="0" r="0" b="0"/>
          <a:pathLst>
            <a:path>
              <a:moveTo>
                <a:pt x="0" y="0"/>
              </a:moveTo>
              <a:lnTo>
                <a:pt x="0" y="243652"/>
              </a:lnTo>
              <a:lnTo>
                <a:pt x="751276" y="243652"/>
              </a:lnTo>
              <a:lnTo>
                <a:pt x="751276" y="3575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567C49-53D8-455F-A824-D610A7D6036C}">
      <dsp:nvSpPr>
        <dsp:cNvPr id="0" name=""/>
        <dsp:cNvSpPr/>
      </dsp:nvSpPr>
      <dsp:spPr>
        <a:xfrm>
          <a:off x="1604585" y="781529"/>
          <a:ext cx="751276" cy="357539"/>
        </a:xfrm>
        <a:custGeom>
          <a:avLst/>
          <a:gdLst/>
          <a:ahLst/>
          <a:cxnLst/>
          <a:rect l="0" t="0" r="0" b="0"/>
          <a:pathLst>
            <a:path>
              <a:moveTo>
                <a:pt x="751276" y="0"/>
              </a:moveTo>
              <a:lnTo>
                <a:pt x="751276" y="243652"/>
              </a:lnTo>
              <a:lnTo>
                <a:pt x="0" y="243652"/>
              </a:lnTo>
              <a:lnTo>
                <a:pt x="0" y="3575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D6DA41-D887-48D9-B1FE-4C4721517A38}">
      <dsp:nvSpPr>
        <dsp:cNvPr id="0" name=""/>
        <dsp:cNvSpPr/>
      </dsp:nvSpPr>
      <dsp:spPr>
        <a:xfrm>
          <a:off x="1741181" y="884"/>
          <a:ext cx="1229361" cy="7806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3839D-9F9F-411E-8D34-9DA4AF4C88CE}">
      <dsp:nvSpPr>
        <dsp:cNvPr id="0" name=""/>
        <dsp:cNvSpPr/>
      </dsp:nvSpPr>
      <dsp:spPr>
        <a:xfrm>
          <a:off x="1877777" y="130650"/>
          <a:ext cx="1229361" cy="7806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a:t>انماط التعلم الالكتروني</a:t>
          </a:r>
        </a:p>
      </dsp:txBody>
      <dsp:txXfrm>
        <a:off x="1900641" y="153514"/>
        <a:ext cx="1183633" cy="734916"/>
      </dsp:txXfrm>
    </dsp:sp>
    <dsp:sp modelId="{FEB5ACF0-C999-41D7-847F-CF3F86C0C760}">
      <dsp:nvSpPr>
        <dsp:cNvPr id="0" name=""/>
        <dsp:cNvSpPr/>
      </dsp:nvSpPr>
      <dsp:spPr>
        <a:xfrm>
          <a:off x="989904" y="1139068"/>
          <a:ext cx="1229361" cy="7806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3BD20E-D9B3-4E4C-9A06-D370EAFD4056}">
      <dsp:nvSpPr>
        <dsp:cNvPr id="0" name=""/>
        <dsp:cNvSpPr/>
      </dsp:nvSpPr>
      <dsp:spPr>
        <a:xfrm>
          <a:off x="1126500" y="1268834"/>
          <a:ext cx="1229361" cy="7806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a:t>التعلم الغير تزامني</a:t>
          </a:r>
        </a:p>
      </dsp:txBody>
      <dsp:txXfrm>
        <a:off x="1149364" y="1291698"/>
        <a:ext cx="1183633" cy="734916"/>
      </dsp:txXfrm>
    </dsp:sp>
    <dsp:sp modelId="{68F12A90-B785-47E0-9A28-6A9BC3F089C6}">
      <dsp:nvSpPr>
        <dsp:cNvPr id="0" name=""/>
        <dsp:cNvSpPr/>
      </dsp:nvSpPr>
      <dsp:spPr>
        <a:xfrm>
          <a:off x="2492458" y="1139068"/>
          <a:ext cx="1229361" cy="7806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169AA2-AB10-4EEF-A659-1C493869749F}">
      <dsp:nvSpPr>
        <dsp:cNvPr id="0" name=""/>
        <dsp:cNvSpPr/>
      </dsp:nvSpPr>
      <dsp:spPr>
        <a:xfrm>
          <a:off x="2629054" y="1268834"/>
          <a:ext cx="1229361" cy="7806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a:t>التعلم التزامني</a:t>
          </a:r>
        </a:p>
      </dsp:txBody>
      <dsp:txXfrm>
        <a:off x="2651918" y="1291698"/>
        <a:ext cx="1183633" cy="7349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9F51E-8508-4456-B875-E1492CCBFF70}">
      <dsp:nvSpPr>
        <dsp:cNvPr id="0" name=""/>
        <dsp:cNvSpPr/>
      </dsp:nvSpPr>
      <dsp:spPr>
        <a:xfrm>
          <a:off x="227381" y="0"/>
          <a:ext cx="3420617" cy="3421379"/>
        </a:xfrm>
        <a:prstGeom prst="leftCircularArrow">
          <a:avLst>
            <a:gd name="adj1" fmla="val 10980"/>
            <a:gd name="adj2" fmla="val 1142322"/>
            <a:gd name="adj3" fmla="val 1800000"/>
            <a:gd name="adj4" fmla="val 0"/>
            <a:gd name="adj5" fmla="val 125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2A29179-2DBC-43B0-83D2-EA1875E8C84A}">
      <dsp:nvSpPr>
        <dsp:cNvPr id="0" name=""/>
        <dsp:cNvSpPr/>
      </dsp:nvSpPr>
      <dsp:spPr>
        <a:xfrm>
          <a:off x="3327371" y="1019913"/>
          <a:ext cx="3114129" cy="1368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ar-SA" sz="2400" b="1" kern="1200" dirty="0"/>
            <a:t>البرامج الخاصة بالمعمل الافتراضي</a:t>
          </a:r>
        </a:p>
        <a:p>
          <a:pPr marL="228600" lvl="1" indent="-228600" algn="r" defTabSz="1066800" rtl="1">
            <a:lnSpc>
              <a:spcPct val="90000"/>
            </a:lnSpc>
            <a:spcBef>
              <a:spcPct val="0"/>
            </a:spcBef>
            <a:spcAft>
              <a:spcPct val="15000"/>
            </a:spcAft>
            <a:buChar char="••"/>
          </a:pPr>
          <a:r>
            <a:rPr lang="ar-SA" sz="2400" b="1" kern="1200"/>
            <a:t>الاجهزة والمعدات المعملية</a:t>
          </a:r>
        </a:p>
        <a:p>
          <a:pPr marL="228600" lvl="1" indent="-228600" algn="r" defTabSz="1066800" rtl="1">
            <a:lnSpc>
              <a:spcPct val="90000"/>
            </a:lnSpc>
            <a:spcBef>
              <a:spcPct val="0"/>
            </a:spcBef>
            <a:spcAft>
              <a:spcPct val="15000"/>
            </a:spcAft>
            <a:buChar char="••"/>
          </a:pPr>
          <a:r>
            <a:rPr lang="ar-SA" sz="2400" b="1" kern="1200"/>
            <a:t>اجهزة الحاسب الالي</a:t>
          </a:r>
        </a:p>
        <a:p>
          <a:pPr marL="228600" lvl="1" indent="-228600" algn="r" defTabSz="1066800" rtl="1">
            <a:lnSpc>
              <a:spcPct val="90000"/>
            </a:lnSpc>
            <a:spcBef>
              <a:spcPct val="0"/>
            </a:spcBef>
            <a:spcAft>
              <a:spcPct val="15000"/>
            </a:spcAft>
            <a:buChar char="••"/>
          </a:pPr>
          <a:r>
            <a:rPr lang="ar-SA" sz="2400" b="1" kern="1200"/>
            <a:t>شبكة الاتصالات والاجهزة الخاصة</a:t>
          </a:r>
        </a:p>
      </dsp:txBody>
      <dsp:txXfrm>
        <a:off x="3327371" y="1019913"/>
        <a:ext cx="3114129" cy="1368893"/>
      </dsp:txXfrm>
    </dsp:sp>
    <dsp:sp modelId="{0EADC4EA-F7D0-4C67-858C-80481F31B830}">
      <dsp:nvSpPr>
        <dsp:cNvPr id="0" name=""/>
        <dsp:cNvSpPr/>
      </dsp:nvSpPr>
      <dsp:spPr>
        <a:xfrm>
          <a:off x="982775" y="1238539"/>
          <a:ext cx="1908736" cy="954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1" kern="1200" dirty="0"/>
            <a:t>مكونات المعامل الافتراضية</a:t>
          </a:r>
        </a:p>
      </dsp:txBody>
      <dsp:txXfrm>
        <a:off x="982775" y="1238539"/>
        <a:ext cx="1908736" cy="9542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0308A-FCA1-4CC1-A1F3-32B8E98E09AB}">
      <dsp:nvSpPr>
        <dsp:cNvPr id="0" name=""/>
        <dsp:cNvSpPr/>
      </dsp:nvSpPr>
      <dsp:spPr>
        <a:xfrm rot="5400000">
          <a:off x="5183079" y="116239"/>
          <a:ext cx="756138" cy="52929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en-US" sz="2400" b="0" kern="1200" dirty="0" smtClean="0"/>
            <a:t>1</a:t>
          </a:r>
          <a:endParaRPr lang="ar-SA" sz="2400" b="0" kern="1200" dirty="0"/>
        </a:p>
      </dsp:txBody>
      <dsp:txXfrm rot="-5400000">
        <a:off x="5296500" y="267466"/>
        <a:ext cx="529296" cy="226842"/>
      </dsp:txXfrm>
    </dsp:sp>
    <dsp:sp modelId="{7A6CA48F-02EC-4CD9-83F1-A28E5B169FF1}">
      <dsp:nvSpPr>
        <dsp:cNvPr id="0" name=""/>
        <dsp:cNvSpPr/>
      </dsp:nvSpPr>
      <dsp:spPr>
        <a:xfrm rot="16200000">
          <a:off x="2402375" y="-2399557"/>
          <a:ext cx="491748" cy="529650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ar-SA" sz="2400" b="0" kern="1200" dirty="0" smtClean="0"/>
            <a:t>نمط التعليم المباشر وجهاً لوجه</a:t>
          </a:r>
          <a:endParaRPr lang="ar-SA" sz="2400" b="0" kern="1200" dirty="0"/>
        </a:p>
      </dsp:txBody>
      <dsp:txXfrm rot="5400000">
        <a:off x="24005" y="26823"/>
        <a:ext cx="5272495" cy="443738"/>
      </dsp:txXfrm>
    </dsp:sp>
    <dsp:sp modelId="{57151EAA-4352-41B1-B0F0-B43EF0D0A183}">
      <dsp:nvSpPr>
        <dsp:cNvPr id="0" name=""/>
        <dsp:cNvSpPr/>
      </dsp:nvSpPr>
      <dsp:spPr>
        <a:xfrm rot="5400000">
          <a:off x="5183079" y="749432"/>
          <a:ext cx="756138" cy="52929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en-US" sz="2400" b="0" kern="1200" dirty="0" smtClean="0"/>
            <a:t>2</a:t>
          </a:r>
          <a:endParaRPr lang="ar-SA" sz="2400" b="0" kern="1200" dirty="0"/>
        </a:p>
      </dsp:txBody>
      <dsp:txXfrm rot="-5400000">
        <a:off x="5296500" y="900659"/>
        <a:ext cx="529296" cy="226842"/>
      </dsp:txXfrm>
    </dsp:sp>
    <dsp:sp modelId="{E103EC93-8ACF-4BA4-9F4F-8DCBF3088368}">
      <dsp:nvSpPr>
        <dsp:cNvPr id="0" name=""/>
        <dsp:cNvSpPr/>
      </dsp:nvSpPr>
      <dsp:spPr>
        <a:xfrm rot="16200000">
          <a:off x="2402505" y="-1766493"/>
          <a:ext cx="491489" cy="5296500"/>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ar-SA" sz="2400" b="0" kern="1200" dirty="0" smtClean="0"/>
            <a:t>التعليم بالتناوب</a:t>
          </a:r>
          <a:endParaRPr lang="ar-SA" sz="2400" b="0" kern="1200" dirty="0"/>
        </a:p>
      </dsp:txBody>
      <dsp:txXfrm rot="5400000">
        <a:off x="23993" y="660005"/>
        <a:ext cx="5272507" cy="443503"/>
      </dsp:txXfrm>
    </dsp:sp>
    <dsp:sp modelId="{A031E25D-5BE7-4F22-837A-E9677D09CB84}">
      <dsp:nvSpPr>
        <dsp:cNvPr id="0" name=""/>
        <dsp:cNvSpPr/>
      </dsp:nvSpPr>
      <dsp:spPr>
        <a:xfrm rot="5400000">
          <a:off x="5183079" y="1382626"/>
          <a:ext cx="756138" cy="529296"/>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en-US" sz="2400" b="0" kern="1200" dirty="0" smtClean="0"/>
            <a:t>3</a:t>
          </a:r>
          <a:endParaRPr lang="ar-SA" sz="2400" b="0" kern="1200" dirty="0"/>
        </a:p>
      </dsp:txBody>
      <dsp:txXfrm rot="-5400000">
        <a:off x="5296500" y="1533853"/>
        <a:ext cx="529296" cy="226842"/>
      </dsp:txXfrm>
    </dsp:sp>
    <dsp:sp modelId="{E77AACA0-5B24-4A27-9FB8-E3629D74DDD3}">
      <dsp:nvSpPr>
        <dsp:cNvPr id="0" name=""/>
        <dsp:cNvSpPr/>
      </dsp:nvSpPr>
      <dsp:spPr>
        <a:xfrm rot="16200000">
          <a:off x="2402505" y="-1133299"/>
          <a:ext cx="491489" cy="5296500"/>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ar-SA" sz="2400" b="0" kern="1200" dirty="0" smtClean="0"/>
            <a:t>التعليم المرن</a:t>
          </a:r>
          <a:endParaRPr lang="ar-SA" sz="2400" b="0" kern="1200" dirty="0"/>
        </a:p>
      </dsp:txBody>
      <dsp:txXfrm rot="5400000">
        <a:off x="23993" y="1293199"/>
        <a:ext cx="5272507" cy="443503"/>
      </dsp:txXfrm>
    </dsp:sp>
    <dsp:sp modelId="{5CA75FA7-D567-439A-BECC-671D81966CC2}">
      <dsp:nvSpPr>
        <dsp:cNvPr id="0" name=""/>
        <dsp:cNvSpPr/>
      </dsp:nvSpPr>
      <dsp:spPr>
        <a:xfrm rot="5400000">
          <a:off x="5183079" y="2015819"/>
          <a:ext cx="756138" cy="529296"/>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en-US" sz="2400" b="0" kern="1200" dirty="0" smtClean="0"/>
            <a:t>4</a:t>
          </a:r>
          <a:endParaRPr lang="ar-SA" sz="2400" b="0" kern="1200" dirty="0"/>
        </a:p>
      </dsp:txBody>
      <dsp:txXfrm rot="-5400000">
        <a:off x="5296500" y="2167046"/>
        <a:ext cx="529296" cy="226842"/>
      </dsp:txXfrm>
    </dsp:sp>
    <dsp:sp modelId="{9E02776C-D9E7-429D-AB32-4D29ECAF0ED4}">
      <dsp:nvSpPr>
        <dsp:cNvPr id="0" name=""/>
        <dsp:cNvSpPr/>
      </dsp:nvSpPr>
      <dsp:spPr>
        <a:xfrm rot="16200000">
          <a:off x="2402505" y="-500106"/>
          <a:ext cx="491489" cy="5296500"/>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ar-SA" sz="2400" b="0" kern="1200" dirty="0" smtClean="0"/>
            <a:t>التعليم بالدمج الذاتي</a:t>
          </a:r>
          <a:endParaRPr lang="ar-SA" sz="2400" b="0" kern="1200" dirty="0"/>
        </a:p>
      </dsp:txBody>
      <dsp:txXfrm rot="5400000">
        <a:off x="23993" y="1926392"/>
        <a:ext cx="5272507" cy="443503"/>
      </dsp:txXfrm>
    </dsp:sp>
    <dsp:sp modelId="{235ADB7A-B1B7-4070-8E60-75B9DCFC2CF2}">
      <dsp:nvSpPr>
        <dsp:cNvPr id="0" name=""/>
        <dsp:cNvSpPr/>
      </dsp:nvSpPr>
      <dsp:spPr>
        <a:xfrm rot="5400000">
          <a:off x="5183079" y="2649012"/>
          <a:ext cx="756138" cy="529296"/>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en-US" sz="2400" b="0" kern="1200" dirty="0" smtClean="0"/>
            <a:t>5</a:t>
          </a:r>
          <a:endParaRPr lang="ar-SA" sz="2400" b="0" kern="1200" dirty="0"/>
        </a:p>
      </dsp:txBody>
      <dsp:txXfrm rot="-5400000">
        <a:off x="5296500" y="2800239"/>
        <a:ext cx="529296" cy="226842"/>
      </dsp:txXfrm>
    </dsp:sp>
    <dsp:sp modelId="{5D333C69-F218-4DE9-8B6C-4D06AB390EE8}">
      <dsp:nvSpPr>
        <dsp:cNvPr id="0" name=""/>
        <dsp:cNvSpPr/>
      </dsp:nvSpPr>
      <dsp:spPr>
        <a:xfrm rot="16200000">
          <a:off x="2402505" y="133087"/>
          <a:ext cx="491489" cy="5296500"/>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ar-SA" sz="2400" b="0" kern="1200" dirty="0" smtClean="0"/>
            <a:t>برامج التشغيل عن طريق الإنترنت</a:t>
          </a:r>
          <a:endParaRPr lang="ar-SA" sz="2400" b="0" kern="1200" dirty="0"/>
        </a:p>
      </dsp:txBody>
      <dsp:txXfrm rot="5400000">
        <a:off x="23993" y="2559586"/>
        <a:ext cx="5272507" cy="4435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89E28-3E47-4682-8E28-FC99F99AEBA0}">
      <dsp:nvSpPr>
        <dsp:cNvPr id="0" name=""/>
        <dsp:cNvSpPr/>
      </dsp:nvSpPr>
      <dsp:spPr>
        <a:xfrm>
          <a:off x="4064564" y="817250"/>
          <a:ext cx="3866927" cy="45493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6A064C6-C33E-4E84-9C2A-534BF1574BDD}">
      <dsp:nvSpPr>
        <dsp:cNvPr id="0" name=""/>
        <dsp:cNvSpPr/>
      </dsp:nvSpPr>
      <dsp:spPr>
        <a:xfrm>
          <a:off x="7647413" y="988104"/>
          <a:ext cx="284078" cy="284078"/>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87E1195-B15C-4682-A7A9-75550F6F3C51}">
      <dsp:nvSpPr>
        <dsp:cNvPr id="0" name=""/>
        <dsp:cNvSpPr/>
      </dsp:nvSpPr>
      <dsp:spPr>
        <a:xfrm>
          <a:off x="4064564" y="0"/>
          <a:ext cx="3866927" cy="81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1">
            <a:lnSpc>
              <a:spcPct val="90000"/>
            </a:lnSpc>
            <a:spcBef>
              <a:spcPct val="0"/>
            </a:spcBef>
            <a:spcAft>
              <a:spcPct val="35000"/>
            </a:spcAft>
          </a:pPr>
          <a:r>
            <a:rPr lang="ar-SA" sz="2400" b="1" kern="1200" dirty="0" smtClean="0">
              <a:latin typeface="+mj-lt"/>
            </a:rPr>
            <a:t>المميزات التي يأخذها من التعليم الالكتروني </a:t>
          </a:r>
          <a:endParaRPr lang="ar-SA" sz="2400" b="1" kern="1200" dirty="0">
            <a:latin typeface="+mj-lt"/>
          </a:endParaRPr>
        </a:p>
      </dsp:txBody>
      <dsp:txXfrm>
        <a:off x="4064564" y="0"/>
        <a:ext cx="3866927" cy="817250"/>
      </dsp:txXfrm>
    </dsp:sp>
    <dsp:sp modelId="{D1F913E5-4A9F-4FF0-842C-048828D077EE}">
      <dsp:nvSpPr>
        <dsp:cNvPr id="0" name=""/>
        <dsp:cNvSpPr/>
      </dsp:nvSpPr>
      <dsp:spPr>
        <a:xfrm>
          <a:off x="7647420" y="1650282"/>
          <a:ext cx="284071" cy="284071"/>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8B41D1-7F41-4774-B40E-DC2FC530EA67}">
      <dsp:nvSpPr>
        <dsp:cNvPr id="0" name=""/>
        <dsp:cNvSpPr/>
      </dsp:nvSpPr>
      <dsp:spPr>
        <a:xfrm>
          <a:off x="4064564" y="1461232"/>
          <a:ext cx="3596242" cy="662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666750" rtl="1">
            <a:lnSpc>
              <a:spcPct val="90000"/>
            </a:lnSpc>
            <a:spcBef>
              <a:spcPct val="0"/>
            </a:spcBef>
            <a:spcAft>
              <a:spcPct val="35000"/>
            </a:spcAft>
          </a:pPr>
          <a:r>
            <a:rPr lang="ar-SA" sz="1500" b="1" kern="1200" dirty="0" smtClean="0"/>
            <a:t>المرونة في التعلم بمقابلة كافة الاحتياجات الفردية للمتعلمين باختلاف مستوياتهم واعمارهم </a:t>
          </a:r>
          <a:endParaRPr lang="ar-SA" sz="1500" b="1" kern="1200" dirty="0"/>
        </a:p>
      </dsp:txBody>
      <dsp:txXfrm>
        <a:off x="4064564" y="1461232"/>
        <a:ext cx="3596242" cy="662171"/>
      </dsp:txXfrm>
    </dsp:sp>
    <dsp:sp modelId="{E6154264-1037-472F-89D6-3AD7E07831AC}">
      <dsp:nvSpPr>
        <dsp:cNvPr id="0" name=""/>
        <dsp:cNvSpPr/>
      </dsp:nvSpPr>
      <dsp:spPr>
        <a:xfrm>
          <a:off x="7647420" y="2312453"/>
          <a:ext cx="284071" cy="284071"/>
        </a:xfrm>
        <a:prstGeom prst="rect">
          <a:avLst/>
        </a:prstGeom>
        <a:solidFill>
          <a:schemeClr val="lt1">
            <a:hueOff val="0"/>
            <a:satOff val="0"/>
            <a:lumOff val="0"/>
            <a:alphaOff val="0"/>
          </a:schemeClr>
        </a:solidFill>
        <a:ln w="9525" cap="flat" cmpd="sng" algn="ctr">
          <a:solidFill>
            <a:schemeClr val="accent2">
              <a:hueOff val="936304"/>
              <a:satOff val="-1168"/>
              <a:lumOff val="2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3611BAD-756B-4013-8E0D-7A0F5C52276C}">
      <dsp:nvSpPr>
        <dsp:cNvPr id="0" name=""/>
        <dsp:cNvSpPr/>
      </dsp:nvSpPr>
      <dsp:spPr>
        <a:xfrm>
          <a:off x="4064564" y="2123403"/>
          <a:ext cx="3596242" cy="662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666750" rtl="1">
            <a:lnSpc>
              <a:spcPct val="90000"/>
            </a:lnSpc>
            <a:spcBef>
              <a:spcPct val="0"/>
            </a:spcBef>
            <a:spcAft>
              <a:spcPct val="35000"/>
            </a:spcAft>
          </a:pPr>
          <a:r>
            <a:rPr lang="ar-SA" sz="1500" b="1" kern="1200" dirty="0" smtClean="0"/>
            <a:t>الاستفادة من التقنيات الحديثة وأدوات التعلم الالكتروني في تصميم وتنفيذ الدروس التعليمية </a:t>
          </a:r>
          <a:endParaRPr lang="ar-SA" sz="1500" b="1" kern="1200" dirty="0"/>
        </a:p>
      </dsp:txBody>
      <dsp:txXfrm>
        <a:off x="4064564" y="2123403"/>
        <a:ext cx="3596242" cy="662171"/>
      </dsp:txXfrm>
    </dsp:sp>
    <dsp:sp modelId="{6E99FDFC-2D43-4FE2-A578-EAF6098FDB3A}">
      <dsp:nvSpPr>
        <dsp:cNvPr id="0" name=""/>
        <dsp:cNvSpPr/>
      </dsp:nvSpPr>
      <dsp:spPr>
        <a:xfrm>
          <a:off x="7647420" y="2974625"/>
          <a:ext cx="284071" cy="284071"/>
        </a:xfrm>
        <a:prstGeom prst="rect">
          <a:avLst/>
        </a:prstGeom>
        <a:solidFill>
          <a:schemeClr val="lt1">
            <a:hueOff val="0"/>
            <a:satOff val="0"/>
            <a:lumOff val="0"/>
            <a:alphaOff val="0"/>
          </a:schemeClr>
        </a:solidFill>
        <a:ln w="9525" cap="flat" cmpd="sng" algn="ctr">
          <a:solidFill>
            <a:schemeClr val="accent2">
              <a:hueOff val="1872608"/>
              <a:satOff val="-2336"/>
              <a:lumOff val="5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CC4DA53-FAA3-4A4C-8929-8CCC144A1CAD}">
      <dsp:nvSpPr>
        <dsp:cNvPr id="0" name=""/>
        <dsp:cNvSpPr/>
      </dsp:nvSpPr>
      <dsp:spPr>
        <a:xfrm>
          <a:off x="4064564" y="2785575"/>
          <a:ext cx="3596242" cy="662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666750" rtl="1">
            <a:lnSpc>
              <a:spcPct val="90000"/>
            </a:lnSpc>
            <a:spcBef>
              <a:spcPct val="0"/>
            </a:spcBef>
            <a:spcAft>
              <a:spcPct val="35000"/>
            </a:spcAft>
          </a:pPr>
          <a:r>
            <a:rPr lang="ar-SA" sz="1500" b="1" kern="1200" dirty="0" smtClean="0"/>
            <a:t>التواصل بين افراد وجماعات من مختلف دول العالم في كل المجالات والتخصصات</a:t>
          </a:r>
          <a:endParaRPr lang="ar-SA" sz="1500" b="1" kern="1200" dirty="0"/>
        </a:p>
      </dsp:txBody>
      <dsp:txXfrm>
        <a:off x="4064564" y="2785575"/>
        <a:ext cx="3596242" cy="662171"/>
      </dsp:txXfrm>
    </dsp:sp>
    <dsp:sp modelId="{681867E8-1650-45C4-AA7D-68550423295F}">
      <dsp:nvSpPr>
        <dsp:cNvPr id="0" name=""/>
        <dsp:cNvSpPr/>
      </dsp:nvSpPr>
      <dsp:spPr>
        <a:xfrm>
          <a:off x="4291" y="817250"/>
          <a:ext cx="3866927" cy="454932"/>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054D94F-8A50-4B17-A033-FDE9E1D64126}">
      <dsp:nvSpPr>
        <dsp:cNvPr id="0" name=""/>
        <dsp:cNvSpPr/>
      </dsp:nvSpPr>
      <dsp:spPr>
        <a:xfrm>
          <a:off x="3587139" y="988104"/>
          <a:ext cx="284078" cy="284078"/>
        </a:xfrm>
        <a:prstGeom prst="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FE45993-EAF1-49DA-83BC-C3AFC8604566}">
      <dsp:nvSpPr>
        <dsp:cNvPr id="0" name=""/>
        <dsp:cNvSpPr/>
      </dsp:nvSpPr>
      <dsp:spPr>
        <a:xfrm>
          <a:off x="4291" y="0"/>
          <a:ext cx="3866927" cy="81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1">
            <a:lnSpc>
              <a:spcPct val="90000"/>
            </a:lnSpc>
            <a:spcBef>
              <a:spcPct val="0"/>
            </a:spcBef>
            <a:spcAft>
              <a:spcPct val="35000"/>
            </a:spcAft>
          </a:pPr>
          <a:r>
            <a:rPr lang="ar-SA" sz="2400" b="1" kern="1200" dirty="0" smtClean="0">
              <a:latin typeface="+mj-lt"/>
            </a:rPr>
            <a:t>المميزات التي يأخذها من التعليم التقليدي </a:t>
          </a:r>
          <a:endParaRPr lang="ar-SA" sz="2400" b="1" kern="1200" dirty="0">
            <a:latin typeface="+mj-lt"/>
          </a:endParaRPr>
        </a:p>
      </dsp:txBody>
      <dsp:txXfrm>
        <a:off x="4291" y="0"/>
        <a:ext cx="3866927" cy="817250"/>
      </dsp:txXfrm>
    </dsp:sp>
    <dsp:sp modelId="{019C2603-AE9E-45D9-83B4-3902CFED9BF4}">
      <dsp:nvSpPr>
        <dsp:cNvPr id="0" name=""/>
        <dsp:cNvSpPr/>
      </dsp:nvSpPr>
      <dsp:spPr>
        <a:xfrm>
          <a:off x="3587146" y="1650282"/>
          <a:ext cx="284071" cy="284071"/>
        </a:xfrm>
        <a:prstGeom prst="rect">
          <a:avLst/>
        </a:prstGeom>
        <a:solidFill>
          <a:schemeClr val="lt1">
            <a:hueOff val="0"/>
            <a:satOff val="0"/>
            <a:lumOff val="0"/>
            <a:alphaOff val="0"/>
          </a:schemeClr>
        </a:solidFill>
        <a:ln w="9525" cap="flat" cmpd="sng" algn="ctr">
          <a:solidFill>
            <a:schemeClr val="accent2">
              <a:hueOff val="2808911"/>
              <a:satOff val="-3503"/>
              <a:lumOff val="82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3EF6B78-3116-4A32-ABAA-2729654036F5}">
      <dsp:nvSpPr>
        <dsp:cNvPr id="0" name=""/>
        <dsp:cNvSpPr/>
      </dsp:nvSpPr>
      <dsp:spPr>
        <a:xfrm>
          <a:off x="4291" y="1461232"/>
          <a:ext cx="3596242" cy="662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666750" rtl="1">
            <a:lnSpc>
              <a:spcPct val="90000"/>
            </a:lnSpc>
            <a:spcBef>
              <a:spcPct val="0"/>
            </a:spcBef>
            <a:spcAft>
              <a:spcPct val="35000"/>
            </a:spcAft>
          </a:pPr>
          <a:r>
            <a:rPr lang="ar-SA" sz="1500" b="1" kern="1200" dirty="0" smtClean="0"/>
            <a:t>كثير من الموضوعات العلمية يصعب تدريسها الكترونيا بالكامل مثل المقررات التي تتطلب مهارات حركية</a:t>
          </a:r>
          <a:endParaRPr lang="ar-SA" sz="1500" b="1" kern="1200" dirty="0"/>
        </a:p>
      </dsp:txBody>
      <dsp:txXfrm>
        <a:off x="4291" y="1461232"/>
        <a:ext cx="3596242" cy="662171"/>
      </dsp:txXfrm>
    </dsp:sp>
    <dsp:sp modelId="{1F55378A-A467-41CB-ADDA-E246F344FE7E}">
      <dsp:nvSpPr>
        <dsp:cNvPr id="0" name=""/>
        <dsp:cNvSpPr/>
      </dsp:nvSpPr>
      <dsp:spPr>
        <a:xfrm>
          <a:off x="3587146" y="2312453"/>
          <a:ext cx="284071" cy="284071"/>
        </a:xfrm>
        <a:prstGeom prst="rect">
          <a:avLst/>
        </a:prstGeom>
        <a:solidFill>
          <a:schemeClr val="lt1">
            <a:hueOff val="0"/>
            <a:satOff val="0"/>
            <a:lumOff val="0"/>
            <a:alphaOff val="0"/>
          </a:schemeClr>
        </a:solidFill>
        <a:ln w="9525" cap="flat" cmpd="sng" algn="ctr">
          <a:solidFill>
            <a:schemeClr val="accent2">
              <a:hueOff val="3745215"/>
              <a:satOff val="-4671"/>
              <a:lumOff val="109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94541D2-4624-4629-86F8-17571237C307}">
      <dsp:nvSpPr>
        <dsp:cNvPr id="0" name=""/>
        <dsp:cNvSpPr/>
      </dsp:nvSpPr>
      <dsp:spPr>
        <a:xfrm>
          <a:off x="4291" y="2123403"/>
          <a:ext cx="3596242" cy="662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666750" rtl="1">
            <a:lnSpc>
              <a:spcPct val="90000"/>
            </a:lnSpc>
            <a:spcBef>
              <a:spcPct val="0"/>
            </a:spcBef>
            <a:spcAft>
              <a:spcPct val="35000"/>
            </a:spcAft>
          </a:pPr>
          <a:r>
            <a:rPr lang="ar-SA" sz="1500" b="1" kern="1200" dirty="0" smtClean="0"/>
            <a:t>تعزيز الجوانب الإنسانية والعلاقات الاجتماعية بين المتعلمين فيما بينهم او بين المعلمين </a:t>
          </a:r>
          <a:endParaRPr lang="ar-SA" sz="1500" b="1" kern="1200" dirty="0"/>
        </a:p>
      </dsp:txBody>
      <dsp:txXfrm>
        <a:off x="4291" y="2123403"/>
        <a:ext cx="3596242" cy="662171"/>
      </dsp:txXfrm>
    </dsp:sp>
    <dsp:sp modelId="{8D3C1537-22A4-426C-B113-70C0784940F3}">
      <dsp:nvSpPr>
        <dsp:cNvPr id="0" name=""/>
        <dsp:cNvSpPr/>
      </dsp:nvSpPr>
      <dsp:spPr>
        <a:xfrm>
          <a:off x="3587146" y="2974625"/>
          <a:ext cx="284071" cy="284071"/>
        </a:xfrm>
        <a:prstGeom prst="rect">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358F3BA-1CCC-4500-9B9A-A50BBA72F345}">
      <dsp:nvSpPr>
        <dsp:cNvPr id="0" name=""/>
        <dsp:cNvSpPr/>
      </dsp:nvSpPr>
      <dsp:spPr>
        <a:xfrm>
          <a:off x="4291" y="2785575"/>
          <a:ext cx="3596242" cy="662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666750" rtl="1">
            <a:lnSpc>
              <a:spcPct val="90000"/>
            </a:lnSpc>
            <a:spcBef>
              <a:spcPct val="0"/>
            </a:spcBef>
            <a:spcAft>
              <a:spcPct val="35000"/>
            </a:spcAft>
          </a:pPr>
          <a:r>
            <a:rPr lang="ar-SA" sz="1500" b="1" kern="1200" dirty="0" smtClean="0"/>
            <a:t>خفض تكاليف العملية التعليمية مقابل التعلم الالكتروني </a:t>
          </a:r>
          <a:endParaRPr lang="ar-SA" sz="1500" b="1" kern="1200" dirty="0"/>
        </a:p>
      </dsp:txBody>
      <dsp:txXfrm>
        <a:off x="4291" y="2785575"/>
        <a:ext cx="3596242" cy="6621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6B65E-9D1E-44C2-91EC-65AAB432A6F2}">
      <dsp:nvSpPr>
        <dsp:cNvPr id="0" name=""/>
        <dsp:cNvSpPr/>
      </dsp:nvSpPr>
      <dsp:spPr>
        <a:xfrm>
          <a:off x="3039971" y="3540"/>
          <a:ext cx="3726594" cy="33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ctr" defTabSz="800100" rtl="1">
            <a:lnSpc>
              <a:spcPct val="90000"/>
            </a:lnSpc>
            <a:spcBef>
              <a:spcPct val="0"/>
            </a:spcBef>
            <a:spcAft>
              <a:spcPct val="35000"/>
            </a:spcAft>
          </a:pPr>
          <a:endParaRPr lang="ar-SA" sz="1800" b="1" kern="1200" dirty="0"/>
        </a:p>
      </dsp:txBody>
      <dsp:txXfrm>
        <a:off x="3039971" y="3540"/>
        <a:ext cx="3726594" cy="338781"/>
      </dsp:txXfrm>
    </dsp:sp>
    <dsp:sp modelId="{29C372D7-1BFB-4E16-9198-F1D879DB6334}">
      <dsp:nvSpPr>
        <dsp:cNvPr id="0" name=""/>
        <dsp:cNvSpPr/>
      </dsp:nvSpPr>
      <dsp:spPr>
        <a:xfrm rot="10800000">
          <a:off x="525405" y="342321"/>
          <a:ext cx="1245161" cy="690110"/>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145B04-6DDF-4927-98C1-78C434C2722D}">
      <dsp:nvSpPr>
        <dsp:cNvPr id="0" name=""/>
        <dsp:cNvSpPr/>
      </dsp:nvSpPr>
      <dsp:spPr>
        <a:xfrm rot="10800000">
          <a:off x="1448951" y="342321"/>
          <a:ext cx="1198613" cy="690110"/>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964486-BF80-41E1-B939-31DE4983D52B}">
      <dsp:nvSpPr>
        <dsp:cNvPr id="0" name=""/>
        <dsp:cNvSpPr/>
      </dsp:nvSpPr>
      <dsp:spPr>
        <a:xfrm rot="10800000">
          <a:off x="2335546" y="342321"/>
          <a:ext cx="1245161" cy="690110"/>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466FE6-7315-4033-9723-99B155696E4F}">
      <dsp:nvSpPr>
        <dsp:cNvPr id="0" name=""/>
        <dsp:cNvSpPr/>
      </dsp:nvSpPr>
      <dsp:spPr>
        <a:xfrm rot="10800000">
          <a:off x="3263365" y="342321"/>
          <a:ext cx="1245161" cy="690110"/>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7BC33D-5736-4D6D-81D8-C35E01C0344E}">
      <dsp:nvSpPr>
        <dsp:cNvPr id="0" name=""/>
        <dsp:cNvSpPr/>
      </dsp:nvSpPr>
      <dsp:spPr>
        <a:xfrm rot="10800000">
          <a:off x="4191590" y="342321"/>
          <a:ext cx="1245161" cy="690110"/>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39B865-3549-4546-8256-C0DAD5111D9B}">
      <dsp:nvSpPr>
        <dsp:cNvPr id="0" name=""/>
        <dsp:cNvSpPr/>
      </dsp:nvSpPr>
      <dsp:spPr>
        <a:xfrm rot="10800000">
          <a:off x="5117429" y="342321"/>
          <a:ext cx="1230755" cy="690110"/>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F7E755-BD98-4611-A02A-AE99D25CEC3C}">
      <dsp:nvSpPr>
        <dsp:cNvPr id="0" name=""/>
        <dsp:cNvSpPr/>
      </dsp:nvSpPr>
      <dsp:spPr>
        <a:xfrm rot="10800000">
          <a:off x="6011488" y="342321"/>
          <a:ext cx="1245161" cy="690110"/>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348610-C99A-4FEB-9071-45DCC825DFF6}">
      <dsp:nvSpPr>
        <dsp:cNvPr id="0" name=""/>
        <dsp:cNvSpPr/>
      </dsp:nvSpPr>
      <dsp:spPr>
        <a:xfrm>
          <a:off x="987168" y="411332"/>
          <a:ext cx="6272795" cy="552088"/>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r>
            <a:rPr lang="ar-SA" sz="1800" b="1" kern="1200" dirty="0" smtClean="0"/>
            <a:t>نقص الخبرة الكافية لدى بعض الطلاب والمتدربين في التعامل مع الحاسب والشبكات</a:t>
          </a:r>
          <a:endParaRPr lang="ar-SA" sz="1800" b="1" kern="1200" dirty="0"/>
        </a:p>
      </dsp:txBody>
      <dsp:txXfrm>
        <a:off x="987168" y="411332"/>
        <a:ext cx="6272795" cy="552088"/>
      </dsp:txXfrm>
    </dsp:sp>
    <dsp:sp modelId="{8B519E8C-05C5-4CBC-B32F-A44FA805A178}">
      <dsp:nvSpPr>
        <dsp:cNvPr id="0" name=""/>
        <dsp:cNvSpPr/>
      </dsp:nvSpPr>
      <dsp:spPr>
        <a:xfrm>
          <a:off x="3039971" y="1081121"/>
          <a:ext cx="3726594" cy="33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ctr" defTabSz="800100" rtl="1">
            <a:lnSpc>
              <a:spcPct val="90000"/>
            </a:lnSpc>
            <a:spcBef>
              <a:spcPct val="0"/>
            </a:spcBef>
            <a:spcAft>
              <a:spcPct val="35000"/>
            </a:spcAft>
          </a:pPr>
          <a:endParaRPr lang="ar-SA" sz="1800" b="1" kern="1200" dirty="0"/>
        </a:p>
      </dsp:txBody>
      <dsp:txXfrm>
        <a:off x="3039971" y="1081121"/>
        <a:ext cx="3726594" cy="338781"/>
      </dsp:txXfrm>
    </dsp:sp>
    <dsp:sp modelId="{3B818477-1540-4029-8692-0F09F8D0660A}">
      <dsp:nvSpPr>
        <dsp:cNvPr id="0" name=""/>
        <dsp:cNvSpPr/>
      </dsp:nvSpPr>
      <dsp:spPr>
        <a:xfrm rot="10800000">
          <a:off x="525405" y="1419902"/>
          <a:ext cx="1245161" cy="690110"/>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3B996C-7CA2-4425-964B-6E67DC7A5598}">
      <dsp:nvSpPr>
        <dsp:cNvPr id="0" name=""/>
        <dsp:cNvSpPr/>
      </dsp:nvSpPr>
      <dsp:spPr>
        <a:xfrm rot="10800000">
          <a:off x="1425677" y="1419902"/>
          <a:ext cx="1245161" cy="690110"/>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DB8421-1404-4BB2-9DEA-49CB777A1607}">
      <dsp:nvSpPr>
        <dsp:cNvPr id="0" name=""/>
        <dsp:cNvSpPr/>
      </dsp:nvSpPr>
      <dsp:spPr>
        <a:xfrm rot="10800000">
          <a:off x="2335546" y="1419902"/>
          <a:ext cx="1245161" cy="690110"/>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7CC802-7F04-4EF7-8AA6-CA64D69A352E}">
      <dsp:nvSpPr>
        <dsp:cNvPr id="0" name=""/>
        <dsp:cNvSpPr/>
      </dsp:nvSpPr>
      <dsp:spPr>
        <a:xfrm rot="10800000">
          <a:off x="3263365" y="1419902"/>
          <a:ext cx="1245161" cy="690110"/>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650209-2DB9-4079-A61A-0158D35F676E}">
      <dsp:nvSpPr>
        <dsp:cNvPr id="0" name=""/>
        <dsp:cNvSpPr/>
      </dsp:nvSpPr>
      <dsp:spPr>
        <a:xfrm rot="10800000">
          <a:off x="4191590" y="1419902"/>
          <a:ext cx="1245161" cy="690110"/>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21E074-9DD2-4F8A-B8A7-CFDF85AD8E01}">
      <dsp:nvSpPr>
        <dsp:cNvPr id="0" name=""/>
        <dsp:cNvSpPr/>
      </dsp:nvSpPr>
      <dsp:spPr>
        <a:xfrm rot="10800000">
          <a:off x="5110226" y="1419902"/>
          <a:ext cx="1245161" cy="690110"/>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C04883-E24E-4F75-B548-A11FDE494A21}">
      <dsp:nvSpPr>
        <dsp:cNvPr id="0" name=""/>
        <dsp:cNvSpPr/>
      </dsp:nvSpPr>
      <dsp:spPr>
        <a:xfrm rot="10800000">
          <a:off x="6011488" y="1419902"/>
          <a:ext cx="1245161" cy="690110"/>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CE5AA8-FDC9-4648-BEFE-695789FDE34E}">
      <dsp:nvSpPr>
        <dsp:cNvPr id="0" name=""/>
        <dsp:cNvSpPr/>
      </dsp:nvSpPr>
      <dsp:spPr>
        <a:xfrm>
          <a:off x="987168" y="1488913"/>
          <a:ext cx="6272795" cy="55208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r>
            <a:rPr lang="ar-SA" sz="1800" b="1" kern="1200" dirty="0" smtClean="0"/>
            <a:t>لا يوجد أي ضمان من ان الأجهزة المتوفرة على نفس القدرة والسرعة والتجهيزات</a:t>
          </a:r>
          <a:endParaRPr lang="ar-SA" sz="1800" b="1" kern="1200" dirty="0"/>
        </a:p>
      </dsp:txBody>
      <dsp:txXfrm>
        <a:off x="987168" y="1488913"/>
        <a:ext cx="6272795" cy="552088"/>
      </dsp:txXfrm>
    </dsp:sp>
    <dsp:sp modelId="{E209A449-E3B2-4BA1-943B-29CED67651F4}">
      <dsp:nvSpPr>
        <dsp:cNvPr id="0" name=""/>
        <dsp:cNvSpPr/>
      </dsp:nvSpPr>
      <dsp:spPr>
        <a:xfrm>
          <a:off x="3039971" y="2158703"/>
          <a:ext cx="3726594" cy="33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ctr" defTabSz="800100" rtl="1">
            <a:lnSpc>
              <a:spcPct val="90000"/>
            </a:lnSpc>
            <a:spcBef>
              <a:spcPct val="0"/>
            </a:spcBef>
            <a:spcAft>
              <a:spcPct val="35000"/>
            </a:spcAft>
          </a:pPr>
          <a:endParaRPr lang="ar-SA" sz="1800" b="1" kern="1200" dirty="0"/>
        </a:p>
      </dsp:txBody>
      <dsp:txXfrm>
        <a:off x="3039971" y="2158703"/>
        <a:ext cx="3726594" cy="338781"/>
      </dsp:txXfrm>
    </dsp:sp>
    <dsp:sp modelId="{3713F878-4328-4DA3-B34E-8323D7028E00}">
      <dsp:nvSpPr>
        <dsp:cNvPr id="0" name=""/>
        <dsp:cNvSpPr/>
      </dsp:nvSpPr>
      <dsp:spPr>
        <a:xfrm rot="10800000">
          <a:off x="525405" y="2497484"/>
          <a:ext cx="1245161" cy="690110"/>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A8CEFD-DEF2-40C4-AA12-486883A96E7F}">
      <dsp:nvSpPr>
        <dsp:cNvPr id="0" name=""/>
        <dsp:cNvSpPr/>
      </dsp:nvSpPr>
      <dsp:spPr>
        <a:xfrm rot="10800000">
          <a:off x="1425677" y="2497484"/>
          <a:ext cx="1245161" cy="690110"/>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817EFC-1CB6-4A38-AD89-20BAF7880CAC}">
      <dsp:nvSpPr>
        <dsp:cNvPr id="0" name=""/>
        <dsp:cNvSpPr/>
      </dsp:nvSpPr>
      <dsp:spPr>
        <a:xfrm rot="10800000">
          <a:off x="2335546" y="2497484"/>
          <a:ext cx="1245161" cy="690110"/>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D983F8-56FC-43BE-89A7-B5FAE1A6C018}">
      <dsp:nvSpPr>
        <dsp:cNvPr id="0" name=""/>
        <dsp:cNvSpPr/>
      </dsp:nvSpPr>
      <dsp:spPr>
        <a:xfrm rot="10800000">
          <a:off x="3263365" y="2497484"/>
          <a:ext cx="1245161" cy="690110"/>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0788DB-73C9-40B1-B761-9408F2096A9C}">
      <dsp:nvSpPr>
        <dsp:cNvPr id="0" name=""/>
        <dsp:cNvSpPr/>
      </dsp:nvSpPr>
      <dsp:spPr>
        <a:xfrm rot="10800000">
          <a:off x="4191590" y="2497484"/>
          <a:ext cx="1245161" cy="690110"/>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7FA61F-1B85-4E1D-ACE4-F9EC406DED70}">
      <dsp:nvSpPr>
        <dsp:cNvPr id="0" name=""/>
        <dsp:cNvSpPr/>
      </dsp:nvSpPr>
      <dsp:spPr>
        <a:xfrm rot="10800000">
          <a:off x="5110226" y="2497484"/>
          <a:ext cx="1245161" cy="690110"/>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4BEA00-8141-4CE0-84FD-9B4D9FB1A32E}">
      <dsp:nvSpPr>
        <dsp:cNvPr id="0" name=""/>
        <dsp:cNvSpPr/>
      </dsp:nvSpPr>
      <dsp:spPr>
        <a:xfrm rot="10800000">
          <a:off x="6011488" y="2497484"/>
          <a:ext cx="1245161" cy="690110"/>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2D9CD5-546B-4C1A-A2AE-80998307DD49}">
      <dsp:nvSpPr>
        <dsp:cNvPr id="0" name=""/>
        <dsp:cNvSpPr/>
      </dsp:nvSpPr>
      <dsp:spPr>
        <a:xfrm>
          <a:off x="987168" y="2566495"/>
          <a:ext cx="6272795" cy="552088"/>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r>
            <a:rPr lang="ar-SA" sz="1800" b="1" kern="1200" dirty="0" smtClean="0"/>
            <a:t>هناك صعوبات في التقويم ونظام المراقبة والتصحيح ومتابعة الحضور كما انا التغذية الراجعة تكاد ان تكون مفقودة </a:t>
          </a:r>
          <a:endParaRPr lang="ar-SA" sz="1800" b="1" kern="1200" dirty="0"/>
        </a:p>
      </dsp:txBody>
      <dsp:txXfrm>
        <a:off x="987168" y="2566495"/>
        <a:ext cx="6272795" cy="552088"/>
      </dsp:txXfrm>
    </dsp:sp>
    <dsp:sp modelId="{344A65D8-7476-433B-B697-56471643E4B4}">
      <dsp:nvSpPr>
        <dsp:cNvPr id="0" name=""/>
        <dsp:cNvSpPr/>
      </dsp:nvSpPr>
      <dsp:spPr>
        <a:xfrm>
          <a:off x="3039971" y="3236284"/>
          <a:ext cx="3726594" cy="33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ctr" defTabSz="800100" rtl="1">
            <a:lnSpc>
              <a:spcPct val="90000"/>
            </a:lnSpc>
            <a:spcBef>
              <a:spcPct val="0"/>
            </a:spcBef>
            <a:spcAft>
              <a:spcPct val="35000"/>
            </a:spcAft>
          </a:pPr>
          <a:endParaRPr lang="ar-SA" sz="1800" b="1" kern="1200" dirty="0"/>
        </a:p>
      </dsp:txBody>
      <dsp:txXfrm>
        <a:off x="3039971" y="3236284"/>
        <a:ext cx="3726594" cy="338781"/>
      </dsp:txXfrm>
    </dsp:sp>
    <dsp:sp modelId="{2DF98B7C-0A43-4E61-AD02-48C600330C66}">
      <dsp:nvSpPr>
        <dsp:cNvPr id="0" name=""/>
        <dsp:cNvSpPr/>
      </dsp:nvSpPr>
      <dsp:spPr>
        <a:xfrm rot="10800000">
          <a:off x="525405" y="3575065"/>
          <a:ext cx="1245161" cy="690110"/>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9B100C-BBB0-4D70-BABA-58C35709B82E}">
      <dsp:nvSpPr>
        <dsp:cNvPr id="0" name=""/>
        <dsp:cNvSpPr/>
      </dsp:nvSpPr>
      <dsp:spPr>
        <a:xfrm rot="10800000">
          <a:off x="1425677" y="3575065"/>
          <a:ext cx="1245161" cy="690110"/>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3C47B5-0265-40C5-82DA-407A9D5E2699}">
      <dsp:nvSpPr>
        <dsp:cNvPr id="0" name=""/>
        <dsp:cNvSpPr/>
      </dsp:nvSpPr>
      <dsp:spPr>
        <a:xfrm rot="10800000">
          <a:off x="2335546" y="3575065"/>
          <a:ext cx="1245161" cy="690110"/>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2A32BA-5FE3-4B77-8E1E-150DAD3BE023}">
      <dsp:nvSpPr>
        <dsp:cNvPr id="0" name=""/>
        <dsp:cNvSpPr/>
      </dsp:nvSpPr>
      <dsp:spPr>
        <a:xfrm rot="10800000">
          <a:off x="3263365" y="3575065"/>
          <a:ext cx="1245161" cy="690110"/>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4B146F-0163-4254-B33C-B74BF74F1A59}">
      <dsp:nvSpPr>
        <dsp:cNvPr id="0" name=""/>
        <dsp:cNvSpPr/>
      </dsp:nvSpPr>
      <dsp:spPr>
        <a:xfrm rot="10800000">
          <a:off x="4191590" y="3575065"/>
          <a:ext cx="1245161" cy="690110"/>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E60AE3-16CD-4927-89DB-24A9D9DC63A0}">
      <dsp:nvSpPr>
        <dsp:cNvPr id="0" name=""/>
        <dsp:cNvSpPr/>
      </dsp:nvSpPr>
      <dsp:spPr>
        <a:xfrm rot="10800000">
          <a:off x="5110226" y="3575065"/>
          <a:ext cx="1245161" cy="690110"/>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7CCF19-D421-4C50-ADBA-C3B34E226CCF}">
      <dsp:nvSpPr>
        <dsp:cNvPr id="0" name=""/>
        <dsp:cNvSpPr/>
      </dsp:nvSpPr>
      <dsp:spPr>
        <a:xfrm rot="10800000">
          <a:off x="6011488" y="3575065"/>
          <a:ext cx="1245161" cy="690110"/>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2B81C2-F8BF-452B-AA60-5349D36C9692}">
      <dsp:nvSpPr>
        <dsp:cNvPr id="0" name=""/>
        <dsp:cNvSpPr/>
      </dsp:nvSpPr>
      <dsp:spPr>
        <a:xfrm>
          <a:off x="987168" y="3644076"/>
          <a:ext cx="6272795" cy="552088"/>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r>
            <a:rPr lang="ar-SA" sz="1800" b="1" kern="1200" dirty="0" smtClean="0"/>
            <a:t>نقص في الكوادر المؤهلة لهذا النوع والافتقار للنماذج العلمية المدروسة لدمج التعلم التقليدي بالتعلم الالكتروني </a:t>
          </a:r>
          <a:endParaRPr lang="ar-SA" sz="1800" b="1" kern="1200" dirty="0"/>
        </a:p>
      </dsp:txBody>
      <dsp:txXfrm>
        <a:off x="987168" y="3644076"/>
        <a:ext cx="6272795" cy="5520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E5239-1C8C-415D-8D59-4F84CE1DE91F}">
      <dsp:nvSpPr>
        <dsp:cNvPr id="0" name=""/>
        <dsp:cNvSpPr/>
      </dsp:nvSpPr>
      <dsp:spPr>
        <a:xfrm>
          <a:off x="4194968" y="1463165"/>
          <a:ext cx="3771900" cy="11787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798386" bIns="91440" numCol="1" spcCol="1270" anchor="ctr" anchorCtr="0">
          <a:noAutofit/>
        </a:bodyPr>
        <a:lstStyle/>
        <a:p>
          <a:pPr lvl="0" algn="ctr" defTabSz="1066800" rtl="1">
            <a:lnSpc>
              <a:spcPct val="90000"/>
            </a:lnSpc>
            <a:spcBef>
              <a:spcPct val="0"/>
            </a:spcBef>
            <a:spcAft>
              <a:spcPct val="35000"/>
            </a:spcAft>
          </a:pPr>
          <a:r>
            <a:rPr lang="ar-SA" sz="2400" b="1" u="sng" kern="1200" dirty="0" smtClean="0">
              <a:latin typeface="Calibri" panose="020F0502020204030204" pitchFamily="34" charset="0"/>
              <a:cs typeface="Calibri" panose="020F0502020204030204" pitchFamily="34" charset="0"/>
            </a:rPr>
            <a:t>التعلم </a:t>
          </a:r>
          <a:r>
            <a:rPr lang="ar-SA" sz="2400" b="1" u="sng" kern="1200" dirty="0" err="1" smtClean="0">
              <a:latin typeface="Calibri" panose="020F0502020204030204" pitchFamily="34" charset="0"/>
              <a:cs typeface="Calibri" panose="020F0502020204030204" pitchFamily="34" charset="0"/>
            </a:rPr>
            <a:t>التفردي</a:t>
          </a:r>
          <a:endParaRPr lang="ar-SA" sz="2400" kern="1200" dirty="0"/>
        </a:p>
      </dsp:txBody>
      <dsp:txXfrm>
        <a:off x="4194968" y="1463165"/>
        <a:ext cx="3771900" cy="1178718"/>
      </dsp:txXfrm>
    </dsp:sp>
    <dsp:sp modelId="{16A87521-4D02-43E3-A7C2-FB4E1B04865D}">
      <dsp:nvSpPr>
        <dsp:cNvPr id="0" name=""/>
        <dsp:cNvSpPr/>
      </dsp:nvSpPr>
      <dsp:spPr>
        <a:xfrm>
          <a:off x="7298928" y="1292906"/>
          <a:ext cx="825103" cy="1237654"/>
        </a:xfrm>
        <a:prstGeom prst="rect">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D1FCA7-475D-4EA2-A285-400FF95C9E50}">
      <dsp:nvSpPr>
        <dsp:cNvPr id="0" name=""/>
        <dsp:cNvSpPr/>
      </dsp:nvSpPr>
      <dsp:spPr>
        <a:xfrm>
          <a:off x="3968" y="1463165"/>
          <a:ext cx="3771900" cy="11787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798386" bIns="91440" numCol="1" spcCol="1270" anchor="ctr" anchorCtr="0">
          <a:noAutofit/>
        </a:bodyPr>
        <a:lstStyle/>
        <a:p>
          <a:pPr lvl="0" algn="ctr" defTabSz="1066800" rtl="1">
            <a:lnSpc>
              <a:spcPct val="90000"/>
            </a:lnSpc>
            <a:spcBef>
              <a:spcPct val="0"/>
            </a:spcBef>
            <a:spcAft>
              <a:spcPct val="35000"/>
            </a:spcAft>
          </a:pPr>
          <a:r>
            <a:rPr lang="ar-SA" sz="2400" b="1" u="sng" kern="1200" dirty="0" smtClean="0">
              <a:latin typeface="Calibri" panose="020F0502020204030204" pitchFamily="34" charset="0"/>
              <a:cs typeface="Calibri" panose="020F0502020204030204" pitchFamily="34" charset="0"/>
            </a:rPr>
            <a:t>فهم مراحل تعلم الطفل</a:t>
          </a:r>
          <a:endParaRPr lang="ar-SA" sz="2400" kern="1200" dirty="0"/>
        </a:p>
      </dsp:txBody>
      <dsp:txXfrm>
        <a:off x="3968" y="1463165"/>
        <a:ext cx="3771900" cy="1178718"/>
      </dsp:txXfrm>
    </dsp:sp>
    <dsp:sp modelId="{948A7ECE-8B98-485F-8456-0E80E4E2FF6B}">
      <dsp:nvSpPr>
        <dsp:cNvPr id="0" name=""/>
        <dsp:cNvSpPr/>
      </dsp:nvSpPr>
      <dsp:spPr>
        <a:xfrm>
          <a:off x="3107928" y="1292906"/>
          <a:ext cx="825103" cy="1237654"/>
        </a:xfrm>
        <a:prstGeom prst="rect">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DA3F38-F9E1-4650-8580-F467224668C3}">
      <dsp:nvSpPr>
        <dsp:cNvPr id="0" name=""/>
        <dsp:cNvSpPr/>
      </dsp:nvSpPr>
      <dsp:spPr>
        <a:xfrm>
          <a:off x="4194968" y="2947041"/>
          <a:ext cx="3771900" cy="11787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798386" bIns="91440" numCol="1" spcCol="1270" anchor="ctr" anchorCtr="0">
          <a:noAutofit/>
        </a:bodyPr>
        <a:lstStyle/>
        <a:p>
          <a:pPr lvl="0" algn="ctr" defTabSz="1066800" rtl="1">
            <a:lnSpc>
              <a:spcPct val="90000"/>
            </a:lnSpc>
            <a:spcBef>
              <a:spcPct val="0"/>
            </a:spcBef>
            <a:spcAft>
              <a:spcPct val="35000"/>
            </a:spcAft>
          </a:pPr>
          <a:r>
            <a:rPr lang="ar-SA" sz="2400" b="1" u="sng" kern="1200" dirty="0" smtClean="0">
              <a:latin typeface="Calibri" panose="020F0502020204030204" pitchFamily="34" charset="0"/>
              <a:cs typeface="Calibri" panose="020F0502020204030204" pitchFamily="34" charset="0"/>
            </a:rPr>
            <a:t>الأنظمة المدرسية الرقمية</a:t>
          </a:r>
          <a:endParaRPr lang="ar-SA" sz="2400" kern="1200" dirty="0"/>
        </a:p>
      </dsp:txBody>
      <dsp:txXfrm>
        <a:off x="4194968" y="2947041"/>
        <a:ext cx="3771900" cy="1178718"/>
      </dsp:txXfrm>
    </dsp:sp>
    <dsp:sp modelId="{CA434059-B80E-4C5D-9E35-19E0C6BFCF5E}">
      <dsp:nvSpPr>
        <dsp:cNvPr id="0" name=""/>
        <dsp:cNvSpPr/>
      </dsp:nvSpPr>
      <dsp:spPr>
        <a:xfrm>
          <a:off x="7298928" y="2776782"/>
          <a:ext cx="825103" cy="1237654"/>
        </a:xfrm>
        <a:prstGeom prst="rect">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F98FDB-7198-455A-A289-8C1DAB2DAF30}">
      <dsp:nvSpPr>
        <dsp:cNvPr id="0" name=""/>
        <dsp:cNvSpPr/>
      </dsp:nvSpPr>
      <dsp:spPr>
        <a:xfrm>
          <a:off x="3968" y="2947041"/>
          <a:ext cx="3771900" cy="11787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798386" bIns="91440" numCol="1" spcCol="1270" anchor="ctr" anchorCtr="0">
          <a:noAutofit/>
        </a:bodyPr>
        <a:lstStyle/>
        <a:p>
          <a:pPr lvl="0" algn="ctr" defTabSz="1066800" rtl="1">
            <a:lnSpc>
              <a:spcPct val="90000"/>
            </a:lnSpc>
            <a:spcBef>
              <a:spcPct val="0"/>
            </a:spcBef>
            <a:spcAft>
              <a:spcPct val="35000"/>
            </a:spcAft>
          </a:pPr>
          <a:r>
            <a:rPr lang="ar-SA" sz="2400" b="1" u="sng" kern="1200" dirty="0" smtClean="0">
              <a:latin typeface="Calibri" panose="020F0502020204030204" pitchFamily="34" charset="0"/>
              <a:cs typeface="Calibri" panose="020F0502020204030204" pitchFamily="34" charset="0"/>
            </a:rPr>
            <a:t>التفاعل اللغوي البصري مع الأطفال</a:t>
          </a:r>
          <a:endParaRPr lang="ar-SA" sz="2400" kern="1200" dirty="0"/>
        </a:p>
      </dsp:txBody>
      <dsp:txXfrm>
        <a:off x="3968" y="2947041"/>
        <a:ext cx="3771900" cy="1178718"/>
      </dsp:txXfrm>
    </dsp:sp>
    <dsp:sp modelId="{A7D249A7-54A3-4A60-B9F5-9D853A11BB36}">
      <dsp:nvSpPr>
        <dsp:cNvPr id="0" name=""/>
        <dsp:cNvSpPr/>
      </dsp:nvSpPr>
      <dsp:spPr>
        <a:xfrm>
          <a:off x="3107928" y="2776782"/>
          <a:ext cx="825103" cy="1237654"/>
        </a:xfrm>
        <a:prstGeom prst="rect">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259E70D-7859-49D0-AFDF-94007AC7A596}" type="datetimeFigureOut">
              <a:rPr lang="ar-EG" smtClean="0"/>
              <a:t>23/08/1443</a:t>
            </a:fld>
            <a:endParaRPr lang="ar-EG"/>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B9C066A-FEFE-4C26-8F24-B898827BF9BC}" type="slidenum">
              <a:rPr lang="ar-EG" smtClean="0"/>
              <a:t>‹#›</a:t>
            </a:fld>
            <a:endParaRPr lang="ar-EG"/>
          </a:p>
        </p:txBody>
      </p:sp>
    </p:spTree>
    <p:extLst>
      <p:ext uri="{BB962C8B-B14F-4D97-AF65-F5344CB8AC3E}">
        <p14:creationId xmlns:p14="http://schemas.microsoft.com/office/powerpoint/2010/main" val="213421696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شريحة فرعية">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9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شريحة فرعية-2">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938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Oval 10"/>
          <p:cNvSpPr/>
          <p:nvPr userDrawn="1"/>
        </p:nvSpPr>
        <p:spPr>
          <a:xfrm>
            <a:off x="11538426" y="236686"/>
            <a:ext cx="480695" cy="479505"/>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45702" tIns="22851" rIns="45702" bIns="22851" rtlCol="0" anchor="ctr"/>
          <a:lstStyle/>
          <a:p>
            <a:pPr algn="ctr"/>
            <a:endParaRPr lang="en-US" sz="900"/>
          </a:p>
        </p:txBody>
      </p:sp>
      <p:sp>
        <p:nvSpPr>
          <p:cNvPr id="9" name="TextBox 8"/>
          <p:cNvSpPr txBox="1"/>
          <p:nvPr userDrawn="1"/>
        </p:nvSpPr>
        <p:spPr>
          <a:xfrm>
            <a:off x="11587164" y="303535"/>
            <a:ext cx="397759" cy="315418"/>
          </a:xfrm>
          <a:prstGeom prst="rect">
            <a:avLst/>
          </a:prstGeom>
          <a:noFill/>
        </p:spPr>
        <p:txBody>
          <a:bodyPr wrap="none" lIns="91387" tIns="45694" rIns="91387" bIns="45694" rtlCol="0">
            <a:spAutoFit/>
          </a:bodyPr>
          <a:lstStyle/>
          <a:p>
            <a:pPr algn="ctr"/>
            <a:fld id="{260E2A6B-A809-4840-BF14-8648BC0BDF87}" type="slidenum">
              <a:rPr lang="id-ID" sz="1450" b="0" i="0" smtClean="0">
                <a:solidFill>
                  <a:schemeClr val="bg1"/>
                </a:solidFill>
                <a:latin typeface="Lato" charset="0"/>
                <a:ea typeface="Lato" charset="0"/>
                <a:cs typeface="Lato" charset="0"/>
              </a:rPr>
              <a:pPr algn="ctr"/>
              <a:t>‹#›</a:t>
            </a:fld>
            <a:endParaRPr lang="id-ID" sz="1450" b="0" i="0" dirty="0">
              <a:solidFill>
                <a:schemeClr val="bg1"/>
              </a:solidFill>
              <a:latin typeface="Lato" charset="0"/>
              <a:ea typeface="Lato" charset="0"/>
              <a:cs typeface="Lato" charset="0"/>
            </a:endParaRPr>
          </a:p>
        </p:txBody>
      </p:sp>
    </p:spTree>
    <p:extLst>
      <p:ext uri="{BB962C8B-B14F-4D97-AF65-F5344CB8AC3E}">
        <p14:creationId xmlns:p14="http://schemas.microsoft.com/office/powerpoint/2010/main" val="2454936092"/>
      </p:ext>
    </p:extLst>
  </p:cSld>
  <p:clrMap bg1="lt1" tx1="dk1" bg2="lt2" tx2="dk2" accent1="accent1" accent2="accent2" accent3="accent3" accent4="accent4" accent5="accent5" accent6="accent6" hlink="hlink" folHlink="folHlink"/>
  <p:sldLayoutIdLst>
    <p:sldLayoutId id="2147483661" r:id="rId1"/>
    <p:sldLayoutId id="2147483668" r:id="rId2"/>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th-TH"/>
      </a:defPPr>
      <a:lvl1pPr marL="0" algn="l" defTabSz="457200" rtl="0" eaLnBrk="1" latinLnBrk="0" hangingPunct="1">
        <a:defRPr sz="1400" kern="1200">
          <a:solidFill>
            <a:schemeClr val="tx1"/>
          </a:solidFill>
          <a:latin typeface="+mn-lt"/>
          <a:ea typeface="+mn-ea"/>
          <a:cs typeface="+mn-cs"/>
        </a:defRPr>
      </a:lvl1pPr>
      <a:lvl2pPr marL="228600" algn="l" defTabSz="457200" rtl="0" eaLnBrk="1" latinLnBrk="0" hangingPunct="1">
        <a:defRPr sz="1400" kern="1200">
          <a:solidFill>
            <a:schemeClr val="tx1"/>
          </a:solidFill>
          <a:latin typeface="+mn-lt"/>
          <a:ea typeface="+mn-ea"/>
          <a:cs typeface="+mn-cs"/>
        </a:defRPr>
      </a:lvl2pPr>
      <a:lvl3pPr marL="457200" algn="l" defTabSz="457200" rtl="0" eaLnBrk="1" latinLnBrk="0" hangingPunct="1">
        <a:defRPr sz="1400" kern="1200">
          <a:solidFill>
            <a:schemeClr val="tx1"/>
          </a:solidFill>
          <a:latin typeface="+mn-lt"/>
          <a:ea typeface="+mn-ea"/>
          <a:cs typeface="+mn-cs"/>
        </a:defRPr>
      </a:lvl3pPr>
      <a:lvl4pPr marL="685800" algn="l" defTabSz="457200" rtl="0" eaLnBrk="1" latinLnBrk="0" hangingPunct="1">
        <a:defRPr sz="1400" kern="1200">
          <a:solidFill>
            <a:schemeClr val="tx1"/>
          </a:solidFill>
          <a:latin typeface="+mn-lt"/>
          <a:ea typeface="+mn-ea"/>
          <a:cs typeface="+mn-cs"/>
        </a:defRPr>
      </a:lvl4pPr>
      <a:lvl5pPr marL="914400" algn="l" defTabSz="457200" rtl="0" eaLnBrk="1" latinLnBrk="0" hangingPunct="1">
        <a:defRPr sz="1400" kern="1200">
          <a:solidFill>
            <a:schemeClr val="tx1"/>
          </a:solidFill>
          <a:latin typeface="+mn-lt"/>
          <a:ea typeface="+mn-ea"/>
          <a:cs typeface="+mn-cs"/>
        </a:defRPr>
      </a:lvl5pPr>
      <a:lvl6pPr marL="1143000" algn="l" defTabSz="457200" rtl="0" eaLnBrk="1" latinLnBrk="0" hangingPunct="1">
        <a:defRPr sz="1400" kern="1200">
          <a:solidFill>
            <a:schemeClr val="tx1"/>
          </a:solidFill>
          <a:latin typeface="+mn-lt"/>
          <a:ea typeface="+mn-ea"/>
          <a:cs typeface="+mn-cs"/>
        </a:defRPr>
      </a:lvl6pPr>
      <a:lvl7pPr marL="1371600" algn="l" defTabSz="457200" rtl="0" eaLnBrk="1" latinLnBrk="0" hangingPunct="1">
        <a:defRPr sz="1400" kern="1200">
          <a:solidFill>
            <a:schemeClr val="tx1"/>
          </a:solidFill>
          <a:latin typeface="+mn-lt"/>
          <a:ea typeface="+mn-ea"/>
          <a:cs typeface="+mn-cs"/>
        </a:defRPr>
      </a:lvl7pPr>
      <a:lvl8pPr marL="1600200" algn="l" defTabSz="457200" rtl="0" eaLnBrk="1" latinLnBrk="0" hangingPunct="1">
        <a:defRPr sz="1400" kern="1200">
          <a:solidFill>
            <a:schemeClr val="tx1"/>
          </a:solidFill>
          <a:latin typeface="+mn-lt"/>
          <a:ea typeface="+mn-ea"/>
          <a:cs typeface="+mn-cs"/>
        </a:defRPr>
      </a:lvl8pPr>
      <a:lvl9pPr marL="1828800" algn="l" defTabSz="4572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6.png"/><Relationship Id="rId18" Type="http://schemas.openxmlformats.org/officeDocument/2006/relationships/slide" Target="slide42.xml"/><Relationship Id="rId3" Type="http://schemas.openxmlformats.org/officeDocument/2006/relationships/image" Target="../media/image21.svg"/><Relationship Id="rId21" Type="http://schemas.openxmlformats.org/officeDocument/2006/relationships/image" Target="../media/image5.png"/><Relationship Id="rId7" Type="http://schemas.openxmlformats.org/officeDocument/2006/relationships/image" Target="../media/image14.png"/><Relationship Id="rId12" Type="http://schemas.openxmlformats.org/officeDocument/2006/relationships/audio" Target="../media/audio4.wav"/><Relationship Id="rId17" Type="http://schemas.openxmlformats.org/officeDocument/2006/relationships/slide" Target="slide22.xml"/><Relationship Id="rId2" Type="http://schemas.openxmlformats.org/officeDocument/2006/relationships/image" Target="../media/image13.png"/><Relationship Id="rId16" Type="http://schemas.openxmlformats.org/officeDocument/2006/relationships/slide" Target="slide33.xml"/><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slide" Target="slide20.xml"/><Relationship Id="rId15" Type="http://schemas.openxmlformats.org/officeDocument/2006/relationships/slide" Target="slide21.xml"/><Relationship Id="rId23" Type="http://schemas.openxmlformats.org/officeDocument/2006/relationships/image" Target="../media/image7.png"/><Relationship Id="rId10" Type="http://schemas.openxmlformats.org/officeDocument/2006/relationships/image" Target="../media/image25.svg"/><Relationship Id="rId19" Type="http://schemas.openxmlformats.org/officeDocument/2006/relationships/image" Target="../media/image3.png"/><Relationship Id="rId14" Type="http://schemas.openxmlformats.org/officeDocument/2006/relationships/slide" Target="slide28.xml"/><Relationship Id="rId22"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3.png"/><Relationship Id="rId3" Type="http://schemas.openxmlformats.org/officeDocument/2006/relationships/audio" Target="../media/audio5.wav"/><Relationship Id="rId7" Type="http://schemas.openxmlformats.org/officeDocument/2006/relationships/diagramQuickStyle" Target="../diagrams/quickStyle1.xml"/><Relationship Id="rId12" Type="http://schemas.openxmlformats.org/officeDocument/2006/relationships/image" Target="../media/image17.png"/><Relationship Id="rId17" Type="http://schemas.openxmlformats.org/officeDocument/2006/relationships/image" Target="../media/image7.png"/><Relationship Id="rId2" Type="http://schemas.openxmlformats.org/officeDocument/2006/relationships/audio" Target="../media/audio1.wav"/><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audio" Target="../media/audio4.wav"/><Relationship Id="rId5" Type="http://schemas.openxmlformats.org/officeDocument/2006/relationships/diagramData" Target="../diagrams/data1.xml"/><Relationship Id="rId15" Type="http://schemas.openxmlformats.org/officeDocument/2006/relationships/image" Target="../media/image5.png"/><Relationship Id="rId10" Type="http://schemas.openxmlformats.org/officeDocument/2006/relationships/slide" Target="slide9.xml"/><Relationship Id="rId4" Type="http://schemas.openxmlformats.org/officeDocument/2006/relationships/image" Target="../media/image6.png"/><Relationship Id="rId9" Type="http://schemas.microsoft.com/office/2007/relationships/diagramDrawing" Target="../diagrams/drawing1.xml"/><Relationship Id="rId1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5.wav"/><Relationship Id="rId7" Type="http://schemas.openxmlformats.org/officeDocument/2006/relationships/image" Target="../media/image17.png"/><Relationship Id="rId12"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slide" Target="slide2.xml"/><Relationship Id="rId5" Type="http://schemas.openxmlformats.org/officeDocument/2006/relationships/slide" Target="slide9.xml"/><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5.wav"/><Relationship Id="rId7" Type="http://schemas.openxmlformats.org/officeDocument/2006/relationships/image" Target="../media/image17.png"/><Relationship Id="rId12"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slide" Target="slide2.xml"/><Relationship Id="rId5" Type="http://schemas.openxmlformats.org/officeDocument/2006/relationships/slide" Target="slide9.xml"/><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7.png"/><Relationship Id="rId5" Type="http://schemas.openxmlformats.org/officeDocument/2006/relationships/audio" Target="../media/audio4.wav"/><Relationship Id="rId10" Type="http://schemas.openxmlformats.org/officeDocument/2006/relationships/slide" Target="slide2.xml"/><Relationship Id="rId4" Type="http://schemas.openxmlformats.org/officeDocument/2006/relationships/slide" Target="slide9.xml"/><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5.wav"/><Relationship Id="rId7" Type="http://schemas.openxmlformats.org/officeDocument/2006/relationships/image" Target="../media/image17.png"/><Relationship Id="rId12"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slide" Target="slide2.xml"/><Relationship Id="rId5" Type="http://schemas.openxmlformats.org/officeDocument/2006/relationships/slide" Target="slide9.xml"/><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5.wav"/><Relationship Id="rId7" Type="http://schemas.openxmlformats.org/officeDocument/2006/relationships/image" Target="../media/image17.png"/><Relationship Id="rId12"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slide" Target="slide2.xml"/><Relationship Id="rId5" Type="http://schemas.openxmlformats.org/officeDocument/2006/relationships/slide" Target="slide9.xml"/><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3.png"/><Relationship Id="rId3" Type="http://schemas.openxmlformats.org/officeDocument/2006/relationships/audio" Target="../media/audio5.wav"/><Relationship Id="rId7" Type="http://schemas.openxmlformats.org/officeDocument/2006/relationships/diagramQuickStyle" Target="../diagrams/quickStyle2.xml"/><Relationship Id="rId12" Type="http://schemas.openxmlformats.org/officeDocument/2006/relationships/image" Target="../media/image17.png"/><Relationship Id="rId17" Type="http://schemas.openxmlformats.org/officeDocument/2006/relationships/image" Target="../media/image7.png"/><Relationship Id="rId2" Type="http://schemas.openxmlformats.org/officeDocument/2006/relationships/audio" Target="../media/audio1.wav"/><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audio" Target="../media/audio4.wav"/><Relationship Id="rId5" Type="http://schemas.openxmlformats.org/officeDocument/2006/relationships/diagramData" Target="../diagrams/data2.xml"/><Relationship Id="rId15" Type="http://schemas.openxmlformats.org/officeDocument/2006/relationships/image" Target="../media/image5.png"/><Relationship Id="rId10" Type="http://schemas.openxmlformats.org/officeDocument/2006/relationships/slide" Target="slide9.xml"/><Relationship Id="rId4" Type="http://schemas.openxmlformats.org/officeDocument/2006/relationships/image" Target="../media/image6.png"/><Relationship Id="rId9" Type="http://schemas.microsoft.com/office/2007/relationships/diagramDrawing" Target="../diagrams/drawing2.xml"/><Relationship Id="rId1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5.wav"/><Relationship Id="rId7" Type="http://schemas.openxmlformats.org/officeDocument/2006/relationships/image" Target="../media/image17.png"/><Relationship Id="rId12"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slide" Target="slide2.xml"/><Relationship Id="rId5" Type="http://schemas.openxmlformats.org/officeDocument/2006/relationships/slide" Target="slide9.xml"/><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5.wav"/><Relationship Id="rId7" Type="http://schemas.openxmlformats.org/officeDocument/2006/relationships/image" Target="../media/image17.png"/><Relationship Id="rId12"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slide" Target="slide2.xml"/><Relationship Id="rId5" Type="http://schemas.openxmlformats.org/officeDocument/2006/relationships/slide" Target="slide9.xml"/><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png"/><Relationship Id="rId3" Type="http://schemas.openxmlformats.org/officeDocument/2006/relationships/audio" Target="../media/audio3.wav"/><Relationship Id="rId7" Type="http://schemas.openxmlformats.org/officeDocument/2006/relationships/audio" Target="../media/audio4.wav"/><Relationship Id="rId12"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3.png"/><Relationship Id="rId5" Type="http://schemas.microsoft.com/office/2007/relationships/hdphoto" Target="../media/hdphoto1.wdp"/><Relationship Id="rId10" Type="http://schemas.openxmlformats.org/officeDocument/2006/relationships/slide" Target="slide9.xml"/><Relationship Id="rId4" Type="http://schemas.openxmlformats.org/officeDocument/2006/relationships/image" Target="../media/image1.png"/><Relationship Id="rId9" Type="http://schemas.openxmlformats.org/officeDocument/2006/relationships/slide" Target="slide6.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5.wav"/><Relationship Id="rId7" Type="http://schemas.openxmlformats.org/officeDocument/2006/relationships/image" Target="../media/image17.png"/><Relationship Id="rId12"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slide" Target="slide2.xml"/><Relationship Id="rId5" Type="http://schemas.openxmlformats.org/officeDocument/2006/relationships/slide" Target="slide9.xml"/><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5.wav"/><Relationship Id="rId7" Type="http://schemas.openxmlformats.org/officeDocument/2006/relationships/image" Target="../media/image17.png"/><Relationship Id="rId12"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slide" Target="slide2.xml"/><Relationship Id="rId5" Type="http://schemas.openxmlformats.org/officeDocument/2006/relationships/slide" Target="slide9.xml"/><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7.png"/><Relationship Id="rId5" Type="http://schemas.openxmlformats.org/officeDocument/2006/relationships/audio" Target="../media/audio4.wav"/><Relationship Id="rId10" Type="http://schemas.openxmlformats.org/officeDocument/2006/relationships/slide" Target="slide2.xml"/><Relationship Id="rId4" Type="http://schemas.openxmlformats.org/officeDocument/2006/relationships/slide" Target="slide9.xml"/><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5.wav"/><Relationship Id="rId7" Type="http://schemas.openxmlformats.org/officeDocument/2006/relationships/image" Target="../media/image17.png"/><Relationship Id="rId12"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slide" Target="slide2.xml"/><Relationship Id="rId5" Type="http://schemas.openxmlformats.org/officeDocument/2006/relationships/slide" Target="slide9.xml"/><Relationship Id="rId10" Type="http://schemas.openxmlformats.org/officeDocument/2006/relationships/image" Target="../media/image5.png"/><Relationship Id="rId4" Type="http://schemas.openxmlformats.org/officeDocument/2006/relationships/image" Target="../media/image18.png"/><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3.png"/><Relationship Id="rId5" Type="http://schemas.openxmlformats.org/officeDocument/2006/relationships/diagramQuickStyle" Target="../diagrams/quickStyle3.xml"/><Relationship Id="rId1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diagramLayout" Target="../diagrams/layout3.xml"/><Relationship Id="rId9" Type="http://schemas.openxmlformats.org/officeDocument/2006/relationships/audio" Target="../media/audio4.wav"/><Relationship Id="rId14" Type="http://schemas.openxmlformats.org/officeDocument/2006/relationships/slide" Target="slide2.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9.xml"/><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7.png"/><Relationship Id="rId10" Type="http://schemas.openxmlformats.org/officeDocument/2006/relationships/image" Target="../media/image7.png"/><Relationship Id="rId4" Type="http://schemas.openxmlformats.org/officeDocument/2006/relationships/audio" Target="../media/audio4.wav"/><Relationship Id="rId9" Type="http://schemas.openxmlformats.org/officeDocument/2006/relationships/slide" Target="slide2.xml"/></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9.xml"/><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7.png"/><Relationship Id="rId10" Type="http://schemas.openxmlformats.org/officeDocument/2006/relationships/image" Target="../media/image7.png"/><Relationship Id="rId4" Type="http://schemas.openxmlformats.org/officeDocument/2006/relationships/audio" Target="../media/audio4.wav"/><Relationship Id="rId9" Type="http://schemas.openxmlformats.org/officeDocument/2006/relationships/slide" Target="slide2.xml"/></Relationships>
</file>

<file path=ppt/slides/_rels/slide27.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slide" Target="slide2.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2.svg"/><Relationship Id="rId11" Type="http://schemas.openxmlformats.org/officeDocument/2006/relationships/image" Target="../media/image4.png"/><Relationship Id="rId5" Type="http://schemas.openxmlformats.org/officeDocument/2006/relationships/image" Target="../media/image20.png"/><Relationship Id="rId10" Type="http://schemas.openxmlformats.org/officeDocument/2006/relationships/image" Target="../media/image3.png"/><Relationship Id="rId4" Type="http://schemas.openxmlformats.org/officeDocument/2006/relationships/image" Target="../media/image30.svg"/><Relationship Id="rId9" Type="http://schemas.openxmlformats.org/officeDocument/2006/relationships/image" Target="../media/image17.png"/><Relationship Id="rId1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png"/><Relationship Id="rId7" Type="http://schemas.openxmlformats.org/officeDocument/2006/relationships/image" Target="../media/image17.png"/><Relationship Id="rId12"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slide" Target="slide2.xml"/><Relationship Id="rId5" Type="http://schemas.openxmlformats.org/officeDocument/2006/relationships/slide" Target="slide9.xml"/><Relationship Id="rId10" Type="http://schemas.openxmlformats.org/officeDocument/2006/relationships/image" Target="../media/image5.png"/><Relationship Id="rId4" Type="http://schemas.microsoft.com/office/2007/relationships/hdphoto" Target="../media/hdphoto2.wdp"/><Relationship Id="rId9"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png"/><Relationship Id="rId7" Type="http://schemas.openxmlformats.org/officeDocument/2006/relationships/image" Target="../media/image17.png"/><Relationship Id="rId12"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slide" Target="slide2.xml"/><Relationship Id="rId5" Type="http://schemas.openxmlformats.org/officeDocument/2006/relationships/slide" Target="slide9.xml"/><Relationship Id="rId10" Type="http://schemas.openxmlformats.org/officeDocument/2006/relationships/image" Target="../media/image5.png"/><Relationship Id="rId4" Type="http://schemas.microsoft.com/office/2007/relationships/hdphoto" Target="../media/hdphoto2.wdp"/><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2.wav"/><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audio" Target="../media/audio4.wav"/><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slide" Target="slide2.xml"/></Relationships>
</file>

<file path=ppt/slides/_rels/slide30.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3.png"/><Relationship Id="rId5" Type="http://schemas.openxmlformats.org/officeDocument/2006/relationships/diagramQuickStyle" Target="../diagrams/quickStyle4.xml"/><Relationship Id="rId1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diagramLayout" Target="../diagrams/layout4.xml"/><Relationship Id="rId9" Type="http://schemas.openxmlformats.org/officeDocument/2006/relationships/audio" Target="../media/audio4.wav"/><Relationship Id="rId14" Type="http://schemas.openxmlformats.org/officeDocument/2006/relationships/slide" Target="slide2.xml"/></Relationships>
</file>

<file path=ppt/slides/_rels/slide3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3.png"/><Relationship Id="rId5" Type="http://schemas.openxmlformats.org/officeDocument/2006/relationships/diagramQuickStyle" Target="../diagrams/quickStyle5.xml"/><Relationship Id="rId1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diagramLayout" Target="../diagrams/layout5.xml"/><Relationship Id="rId9" Type="http://schemas.openxmlformats.org/officeDocument/2006/relationships/audio" Target="../media/audio4.wav"/><Relationship Id="rId14" Type="http://schemas.openxmlformats.org/officeDocument/2006/relationships/slide" Target="slide2.xml"/></Relationships>
</file>

<file path=ppt/slides/_rels/slide3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3.png"/><Relationship Id="rId2" Type="http://schemas.openxmlformats.org/officeDocument/2006/relationships/audio" Target="../media/audio1.wav"/><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17.png"/><Relationship Id="rId5" Type="http://schemas.openxmlformats.org/officeDocument/2006/relationships/diagramQuickStyle" Target="../diagrams/quickStyle6.xml"/><Relationship Id="rId15" Type="http://schemas.openxmlformats.org/officeDocument/2006/relationships/slide" Target="slide2.xml"/><Relationship Id="rId10" Type="http://schemas.openxmlformats.org/officeDocument/2006/relationships/audio" Target="../media/audio4.wav"/><Relationship Id="rId4" Type="http://schemas.openxmlformats.org/officeDocument/2006/relationships/diagramLayout" Target="../diagrams/layout6.xml"/><Relationship Id="rId9" Type="http://schemas.openxmlformats.org/officeDocument/2006/relationships/slide" Target="slide9.xml"/><Relationship Id="rId1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3.jfif"/><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7.png"/><Relationship Id="rId5" Type="http://schemas.openxmlformats.org/officeDocument/2006/relationships/audio" Target="../media/audio4.wav"/><Relationship Id="rId10" Type="http://schemas.openxmlformats.org/officeDocument/2006/relationships/slide" Target="slide2.xml"/><Relationship Id="rId4" Type="http://schemas.openxmlformats.org/officeDocument/2006/relationships/slide" Target="slide9.xml"/><Relationship Id="rId9"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4.png"/><Relationship Id="rId7" Type="http://schemas.openxmlformats.org/officeDocument/2006/relationships/image" Target="../media/image17.png"/><Relationship Id="rId12"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slide" Target="slide2.xml"/><Relationship Id="rId5" Type="http://schemas.openxmlformats.org/officeDocument/2006/relationships/slide" Target="slide9.xml"/><Relationship Id="rId10" Type="http://schemas.openxmlformats.org/officeDocument/2006/relationships/image" Target="../media/image5.png"/><Relationship Id="rId4" Type="http://schemas.microsoft.com/office/2007/relationships/hdphoto" Target="../media/hdphoto3.wdp"/><Relationship Id="rId9"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4.png"/><Relationship Id="rId7" Type="http://schemas.openxmlformats.org/officeDocument/2006/relationships/image" Target="../media/image17.png"/><Relationship Id="rId12"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slide" Target="slide2.xml"/><Relationship Id="rId5" Type="http://schemas.openxmlformats.org/officeDocument/2006/relationships/slide" Target="slide9.xml"/><Relationship Id="rId10" Type="http://schemas.openxmlformats.org/officeDocument/2006/relationships/image" Target="../media/image5.png"/><Relationship Id="rId4" Type="http://schemas.microsoft.com/office/2007/relationships/hdphoto" Target="../media/hdphoto3.wdp"/><Relationship Id="rId9"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4.png"/><Relationship Id="rId7" Type="http://schemas.openxmlformats.org/officeDocument/2006/relationships/image" Target="../media/image17.png"/><Relationship Id="rId12"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slide" Target="slide2.xml"/><Relationship Id="rId5" Type="http://schemas.openxmlformats.org/officeDocument/2006/relationships/slide" Target="slide9.xml"/><Relationship Id="rId10" Type="http://schemas.openxmlformats.org/officeDocument/2006/relationships/image" Target="../media/image5.png"/><Relationship Id="rId4" Type="http://schemas.microsoft.com/office/2007/relationships/hdphoto" Target="../media/hdphoto3.wdp"/><Relationship Id="rId9"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7.xml"/><Relationship Id="rId13" Type="http://schemas.openxmlformats.org/officeDocument/2006/relationships/image" Target="../media/image3.png"/><Relationship Id="rId3" Type="http://schemas.openxmlformats.org/officeDocument/2006/relationships/image" Target="../media/image24.png"/><Relationship Id="rId7" Type="http://schemas.openxmlformats.org/officeDocument/2006/relationships/diagramQuickStyle" Target="../diagrams/quickStyle7.xml"/><Relationship Id="rId12" Type="http://schemas.openxmlformats.org/officeDocument/2006/relationships/image" Target="../media/image17.png"/><Relationship Id="rId17" Type="http://schemas.openxmlformats.org/officeDocument/2006/relationships/image" Target="../media/image7.png"/><Relationship Id="rId2" Type="http://schemas.openxmlformats.org/officeDocument/2006/relationships/audio" Target="../media/audio1.wav"/><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Layout" Target="../diagrams/layout7.xml"/><Relationship Id="rId11" Type="http://schemas.openxmlformats.org/officeDocument/2006/relationships/audio" Target="../media/audio4.wav"/><Relationship Id="rId5" Type="http://schemas.openxmlformats.org/officeDocument/2006/relationships/diagramData" Target="../diagrams/data7.xml"/><Relationship Id="rId15" Type="http://schemas.openxmlformats.org/officeDocument/2006/relationships/image" Target="../media/image5.png"/><Relationship Id="rId10" Type="http://schemas.openxmlformats.org/officeDocument/2006/relationships/slide" Target="slide9.xml"/><Relationship Id="rId4" Type="http://schemas.microsoft.com/office/2007/relationships/hdphoto" Target="../media/hdphoto3.wdp"/><Relationship Id="rId9" Type="http://schemas.microsoft.com/office/2007/relationships/diagramDrawing" Target="../diagrams/drawing7.xml"/><Relationship Id="rId14" Type="http://schemas.openxmlformats.org/officeDocument/2006/relationships/image" Target="../media/image4.png"/></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9.xml"/><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7.png"/><Relationship Id="rId10" Type="http://schemas.openxmlformats.org/officeDocument/2006/relationships/image" Target="../media/image7.png"/><Relationship Id="rId4" Type="http://schemas.openxmlformats.org/officeDocument/2006/relationships/audio" Target="../media/audio4.wav"/><Relationship Id="rId9" Type="http://schemas.openxmlformats.org/officeDocument/2006/relationships/slide" Target="slide2.xml"/></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9.xml"/><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7.png"/><Relationship Id="rId10" Type="http://schemas.openxmlformats.org/officeDocument/2006/relationships/image" Target="../media/image7.png"/><Relationship Id="rId4" Type="http://schemas.openxmlformats.org/officeDocument/2006/relationships/audio" Target="../media/audio4.wav"/><Relationship Id="rId9"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2.wav"/><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audio" Target="../media/audio4.wav"/><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slide" Target="slide2.xml"/></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7.png"/><Relationship Id="rId3" Type="http://schemas.openxmlformats.org/officeDocument/2006/relationships/audio" Target="../media/audio4.wav"/><Relationship Id="rId7" Type="http://schemas.openxmlformats.org/officeDocument/2006/relationships/slide" Target="slide9.xml"/><Relationship Id="rId12"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5.png"/><Relationship Id="rId5" Type="http://schemas.openxmlformats.org/officeDocument/2006/relationships/image" Target="../media/image24.png"/><Relationship Id="rId10" Type="http://schemas.openxmlformats.org/officeDocument/2006/relationships/image" Target="../media/image4.png"/><Relationship Id="rId4" Type="http://schemas.openxmlformats.org/officeDocument/2006/relationships/hyperlink" Target="file:///C:\Users\omary\Desktop\&#1575;&#1581;&#1605;&#1583;%20&#1593;&#1576;&#1583;&#1607;\&#1605;&#1604;&#1601;%20&#1575;&#1606;&#1580;&#1575;&#1586;\&#1580;&#1575;&#1607;&#1586;\&#1575;&#1582;&#1585;%20&#1578;&#1581;&#1583;&#1610;&#1579;\&#1610;&#1587;&#1585;&#1575;%20&#1576;&#1575;&#1593;&#1576;&#1575;&#1583;\&#1575;&#1604;&#1593;&#1585;&#1608;&#1590;%20&#1575;&#1604;&#1578;&#1602;&#1583;&#1610;&#1605;&#1610;&#1577;%20&#1608;&#1605;&#1585;&#1601;&#1602;&#1575;&#1578;&#1607;&#1575;\&#1575;&#1604;&#1584;&#1603;&#1575;&#1569;%20&#1575;&#1604;&#1575;&#1589;&#1591;&#1606;&#1575;&#1593;&#1610;.wmv" TargetMode="External"/><Relationship Id="rId9" Type="http://schemas.openxmlformats.org/officeDocument/2006/relationships/image" Target="../media/image3.png"/></Relationships>
</file>

<file path=ppt/slides/_rels/slide41.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slide" Target="slide2.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2.svg"/><Relationship Id="rId11" Type="http://schemas.openxmlformats.org/officeDocument/2006/relationships/image" Target="../media/image4.png"/><Relationship Id="rId5" Type="http://schemas.openxmlformats.org/officeDocument/2006/relationships/image" Target="../media/image20.png"/><Relationship Id="rId10" Type="http://schemas.openxmlformats.org/officeDocument/2006/relationships/image" Target="../media/image3.png"/><Relationship Id="rId4" Type="http://schemas.openxmlformats.org/officeDocument/2006/relationships/image" Target="../media/image30.svg"/><Relationship Id="rId9" Type="http://schemas.openxmlformats.org/officeDocument/2006/relationships/image" Target="../media/image17.png"/><Relationship Id="rId14" Type="http://schemas.openxmlformats.org/officeDocument/2006/relationships/image" Target="../media/image7.png"/></Relationships>
</file>

<file path=ppt/slides/_rels/slide4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5.jpg"/><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7.png"/><Relationship Id="rId5" Type="http://schemas.openxmlformats.org/officeDocument/2006/relationships/audio" Target="../media/audio4.wav"/><Relationship Id="rId10" Type="http://schemas.openxmlformats.org/officeDocument/2006/relationships/slide" Target="slide2.xml"/><Relationship Id="rId4" Type="http://schemas.openxmlformats.org/officeDocument/2006/relationships/slide" Target="slide9.xml"/><Relationship Id="rId9"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6.jpg"/><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7.png"/><Relationship Id="rId5" Type="http://schemas.openxmlformats.org/officeDocument/2006/relationships/audio" Target="../media/audio4.wav"/><Relationship Id="rId10" Type="http://schemas.openxmlformats.org/officeDocument/2006/relationships/slide" Target="slide2.xml"/><Relationship Id="rId4" Type="http://schemas.openxmlformats.org/officeDocument/2006/relationships/slide" Target="slide9.xml"/><Relationship Id="rId9" Type="http://schemas.openxmlformats.org/officeDocument/2006/relationships/image" Target="../media/image5.png"/></Relationships>
</file>

<file path=ppt/slides/_rels/slide44.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slide" Target="slide2.xml"/><Relationship Id="rId3" Type="http://schemas.openxmlformats.org/officeDocument/2006/relationships/image" Target="../media/image27.png"/><Relationship Id="rId7" Type="http://schemas.openxmlformats.org/officeDocument/2006/relationships/slide" Target="slide9.xml"/><Relationship Id="rId12"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5.wdp"/><Relationship Id="rId11" Type="http://schemas.openxmlformats.org/officeDocument/2006/relationships/image" Target="../media/image4.png"/><Relationship Id="rId5" Type="http://schemas.openxmlformats.org/officeDocument/2006/relationships/image" Target="../media/image28.png"/><Relationship Id="rId15" Type="http://schemas.openxmlformats.org/officeDocument/2006/relationships/image" Target="../media/image29.jfif"/><Relationship Id="rId10" Type="http://schemas.openxmlformats.org/officeDocument/2006/relationships/image" Target="../media/image3.png"/><Relationship Id="rId4" Type="http://schemas.microsoft.com/office/2007/relationships/hdphoto" Target="../media/hdphoto4.wdp"/><Relationship Id="rId9" Type="http://schemas.openxmlformats.org/officeDocument/2006/relationships/image" Target="../media/image17.png"/><Relationship Id="rId14" Type="http://schemas.openxmlformats.org/officeDocument/2006/relationships/image" Target="../media/image7.png"/></Relationships>
</file>

<file path=ppt/slides/_rels/slide4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9.xml"/><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7.png"/><Relationship Id="rId10" Type="http://schemas.openxmlformats.org/officeDocument/2006/relationships/image" Target="../media/image7.png"/><Relationship Id="rId4" Type="http://schemas.openxmlformats.org/officeDocument/2006/relationships/audio" Target="../media/audio4.wav"/><Relationship Id="rId9" Type="http://schemas.openxmlformats.org/officeDocument/2006/relationships/slide" Target="slide2.xml"/></Relationships>
</file>

<file path=ppt/slides/_rels/slide4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9.xml"/><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7.png"/><Relationship Id="rId10" Type="http://schemas.openxmlformats.org/officeDocument/2006/relationships/image" Target="../media/image7.png"/><Relationship Id="rId4" Type="http://schemas.openxmlformats.org/officeDocument/2006/relationships/audio" Target="../media/audio4.wav"/><Relationship Id="rId9" Type="http://schemas.openxmlformats.org/officeDocument/2006/relationships/slide" Target="slide2.xml"/></Relationships>
</file>

<file path=ppt/slides/_rels/slide4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9.xml"/><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7.png"/><Relationship Id="rId10" Type="http://schemas.openxmlformats.org/officeDocument/2006/relationships/image" Target="../media/image7.png"/><Relationship Id="rId4" Type="http://schemas.openxmlformats.org/officeDocument/2006/relationships/audio" Target="../media/audio4.wav"/><Relationship Id="rId9" Type="http://schemas.openxmlformats.org/officeDocument/2006/relationships/slide" Target="slide2.xml"/></Relationships>
</file>

<file path=ppt/slides/_rels/slide4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9.xml"/><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7.png"/><Relationship Id="rId10" Type="http://schemas.openxmlformats.org/officeDocument/2006/relationships/image" Target="../media/image7.png"/><Relationship Id="rId4" Type="http://schemas.openxmlformats.org/officeDocument/2006/relationships/audio" Target="../media/audio4.wav"/><Relationship Id="rId9" Type="http://schemas.openxmlformats.org/officeDocument/2006/relationships/slide" Target="slide2.xml"/></Relationships>
</file>

<file path=ppt/slides/_rels/slide49.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slide" Target="slide2.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2.svg"/><Relationship Id="rId11" Type="http://schemas.openxmlformats.org/officeDocument/2006/relationships/image" Target="../media/image4.png"/><Relationship Id="rId5" Type="http://schemas.openxmlformats.org/officeDocument/2006/relationships/image" Target="../media/image20.png"/><Relationship Id="rId10" Type="http://schemas.openxmlformats.org/officeDocument/2006/relationships/image" Target="../media/image3.png"/><Relationship Id="rId4" Type="http://schemas.openxmlformats.org/officeDocument/2006/relationships/image" Target="../media/image30.svg"/><Relationship Id="rId9" Type="http://schemas.openxmlformats.org/officeDocument/2006/relationships/image" Target="../media/image17.pn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2.wav"/><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audio" Target="../media/audio4.wav"/><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slide" Target="slide2.xml"/></Relationships>
</file>

<file path=ppt/slides/_rels/slide5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0.png"/><Relationship Id="rId7" Type="http://schemas.openxmlformats.org/officeDocument/2006/relationships/image" Target="../media/image17.png"/><Relationship Id="rId12"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slide" Target="slide2.xml"/><Relationship Id="rId5" Type="http://schemas.openxmlformats.org/officeDocument/2006/relationships/slide" Target="slide9.xml"/><Relationship Id="rId10" Type="http://schemas.openxmlformats.org/officeDocument/2006/relationships/image" Target="../media/image5.png"/><Relationship Id="rId4" Type="http://schemas.openxmlformats.org/officeDocument/2006/relationships/image" Target="../media/image42.svg"/><Relationship Id="rId9" Type="http://schemas.openxmlformats.org/officeDocument/2006/relationships/image" Target="../media/image4.png"/></Relationships>
</file>

<file path=ppt/slides/_rels/slide5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9.xml"/><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7.png"/><Relationship Id="rId10" Type="http://schemas.openxmlformats.org/officeDocument/2006/relationships/image" Target="../media/image7.png"/><Relationship Id="rId4" Type="http://schemas.openxmlformats.org/officeDocument/2006/relationships/audio" Target="../media/audio4.wav"/><Relationship Id="rId9"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jpg"/><Relationship Id="rId3" Type="http://schemas.openxmlformats.org/officeDocument/2006/relationships/audio" Target="../media/audio5.wav"/><Relationship Id="rId7" Type="http://schemas.openxmlformats.org/officeDocument/2006/relationships/audio" Target="../media/audio4.wav"/><Relationship Id="rId12"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slide" Target="slide2.xml"/><Relationship Id="rId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4.png"/><Relationship Id="rId1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2.xml"/><Relationship Id="rId3" Type="http://schemas.openxmlformats.org/officeDocument/2006/relationships/audio" Target="../media/audio3.wav"/><Relationship Id="rId7" Type="http://schemas.openxmlformats.org/officeDocument/2006/relationships/image" Target="../media/image19.svg"/><Relationship Id="rId12"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audio" Target="../media/audio4.wav"/><Relationship Id="rId9" Type="http://schemas.openxmlformats.org/officeDocument/2006/relationships/hyperlink" Target="file:///C:\Users\omary\Desktop\&#1575;&#1581;&#1605;&#1583;%20&#1593;&#1576;&#1583;&#1607;\&#1605;&#1604;&#1601;%20&#1575;&#1606;&#1580;&#1575;&#1586;\&#1580;&#1575;&#1607;&#1586;\&#1575;&#1582;&#1585;%20&#1578;&#1581;&#1583;&#1610;&#1579;\&#1610;&#1587;&#1585;&#1575;%20&#1576;&#1575;&#1593;&#1576;&#1575;&#1583;\&#1575;&#1604;&#1593;&#1585;&#1608;&#1590;%20&#1575;&#1604;&#1578;&#1602;&#1583;&#1610;&#1605;&#1610;&#1577;%20&#1608;&#1605;&#1585;&#1601;&#1602;&#1575;&#1578;&#1607;&#1575;\&#1583;&#1610;&#1604;%20&#1575;&#1583;&#1580;&#1575;&#1585;.wmv" TargetMode="External"/><Relationship Id="rId1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6.wav"/><Relationship Id="rId7" Type="http://schemas.openxmlformats.org/officeDocument/2006/relationships/audio" Target="../media/audio4.wav"/><Relationship Id="rId12"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slide" Target="slide2.xml"/><Relationship Id="rId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6.png"/><Relationship Id="rId18" Type="http://schemas.openxmlformats.org/officeDocument/2006/relationships/slide" Target="slide16.xml"/><Relationship Id="rId26" Type="http://schemas.openxmlformats.org/officeDocument/2006/relationships/slide" Target="slide2.xml"/><Relationship Id="rId3" Type="http://schemas.openxmlformats.org/officeDocument/2006/relationships/image" Target="../media/image21.svg"/><Relationship Id="rId21" Type="http://schemas.openxmlformats.org/officeDocument/2006/relationships/slide" Target="slide19.xml"/><Relationship Id="rId7" Type="http://schemas.openxmlformats.org/officeDocument/2006/relationships/image" Target="../media/image14.png"/><Relationship Id="rId12" Type="http://schemas.openxmlformats.org/officeDocument/2006/relationships/audio" Target="../media/audio4.wav"/><Relationship Id="rId17" Type="http://schemas.openxmlformats.org/officeDocument/2006/relationships/slide" Target="slide15.xml"/><Relationship Id="rId25" Type="http://schemas.openxmlformats.org/officeDocument/2006/relationships/image" Target="../media/image5.png"/><Relationship Id="rId2" Type="http://schemas.openxmlformats.org/officeDocument/2006/relationships/image" Target="../media/image13.png"/><Relationship Id="rId16" Type="http://schemas.openxmlformats.org/officeDocument/2006/relationships/slide" Target="slide14.xml"/><Relationship Id="rId20"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slide" Target="slide11.xml"/><Relationship Id="rId24" Type="http://schemas.openxmlformats.org/officeDocument/2006/relationships/image" Target="../media/image4.png"/><Relationship Id="rId15" Type="http://schemas.openxmlformats.org/officeDocument/2006/relationships/slide" Target="slide13.xml"/><Relationship Id="rId23" Type="http://schemas.openxmlformats.org/officeDocument/2006/relationships/image" Target="../media/image3.png"/><Relationship Id="rId10" Type="http://schemas.openxmlformats.org/officeDocument/2006/relationships/image" Target="../media/image25.svg"/><Relationship Id="rId19" Type="http://schemas.openxmlformats.org/officeDocument/2006/relationships/slide" Target="slide17.xml"/><Relationship Id="rId14" Type="http://schemas.openxmlformats.org/officeDocument/2006/relationships/slide" Target="slide12.xml"/><Relationship Id="rId22" Type="http://schemas.openxmlformats.org/officeDocument/2006/relationships/slide" Target="slide20.xml"/><Relationship Id="rId27"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สี่เหลี่ยมผืนผ้า 11"/>
          <p:cNvSpPr/>
          <p:nvPr/>
        </p:nvSpPr>
        <p:spPr>
          <a:xfrm>
            <a:off x="15082" y="0"/>
            <a:ext cx="1216183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a:endParaRPr lang="th-TH" sz="3350" dirty="0">
              <a:solidFill>
                <a:prstClr val="white"/>
              </a:solidFill>
              <a:latin typeface="Calibri"/>
              <a:cs typeface="Cordia New" panose="020B0304020202020204" pitchFamily="34" charset="-34"/>
            </a:endParaRPr>
          </a:p>
        </p:txBody>
      </p:sp>
      <p:grpSp>
        <p:nvGrpSpPr>
          <p:cNvPr id="322" name="กลุ่ม 321"/>
          <p:cNvGrpSpPr/>
          <p:nvPr/>
        </p:nvGrpSpPr>
        <p:grpSpPr>
          <a:xfrm rot="1734022">
            <a:off x="-636657" y="2793729"/>
            <a:ext cx="2284429" cy="3435104"/>
            <a:chOff x="17368154" y="3571036"/>
            <a:chExt cx="5773342" cy="8681397"/>
          </a:xfrm>
        </p:grpSpPr>
        <p:sp>
          <p:nvSpPr>
            <p:cNvPr id="323" name="Freeform 484"/>
            <p:cNvSpPr>
              <a:spLocks/>
            </p:cNvSpPr>
            <p:nvPr/>
          </p:nvSpPr>
          <p:spPr bwMode="auto">
            <a:xfrm>
              <a:off x="19966158" y="4789852"/>
              <a:ext cx="866001" cy="903423"/>
            </a:xfrm>
            <a:custGeom>
              <a:avLst/>
              <a:gdLst>
                <a:gd name="T0" fmla="*/ 27 w 27"/>
                <a:gd name="T1" fmla="*/ 14 h 28"/>
                <a:gd name="T2" fmla="*/ 23 w 27"/>
                <a:gd name="T3" fmla="*/ 24 h 28"/>
                <a:gd name="T4" fmla="*/ 13 w 27"/>
                <a:gd name="T5" fmla="*/ 28 h 28"/>
                <a:gd name="T6" fmla="*/ 4 w 27"/>
                <a:gd name="T7" fmla="*/ 24 h 28"/>
                <a:gd name="T8" fmla="*/ 0 w 27"/>
                <a:gd name="T9" fmla="*/ 14 h 28"/>
                <a:gd name="T10" fmla="*/ 4 w 27"/>
                <a:gd name="T11" fmla="*/ 4 h 28"/>
                <a:gd name="T12" fmla="*/ 14 w 27"/>
                <a:gd name="T13" fmla="*/ 0 h 28"/>
                <a:gd name="T14" fmla="*/ 23 w 27"/>
                <a:gd name="T15" fmla="*/ 4 h 28"/>
                <a:gd name="T16" fmla="*/ 27 w 27"/>
                <a:gd name="T1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8">
                  <a:moveTo>
                    <a:pt x="27" y="14"/>
                  </a:moveTo>
                  <a:cubicBezTo>
                    <a:pt x="27" y="18"/>
                    <a:pt x="26" y="21"/>
                    <a:pt x="23" y="24"/>
                  </a:cubicBezTo>
                  <a:cubicBezTo>
                    <a:pt x="21" y="27"/>
                    <a:pt x="17" y="28"/>
                    <a:pt x="13" y="28"/>
                  </a:cubicBezTo>
                  <a:cubicBezTo>
                    <a:pt x="10" y="28"/>
                    <a:pt x="7" y="27"/>
                    <a:pt x="4" y="24"/>
                  </a:cubicBezTo>
                  <a:cubicBezTo>
                    <a:pt x="1" y="21"/>
                    <a:pt x="0" y="18"/>
                    <a:pt x="0" y="14"/>
                  </a:cubicBezTo>
                  <a:cubicBezTo>
                    <a:pt x="0" y="10"/>
                    <a:pt x="1" y="7"/>
                    <a:pt x="4" y="4"/>
                  </a:cubicBezTo>
                  <a:cubicBezTo>
                    <a:pt x="7" y="1"/>
                    <a:pt x="10" y="0"/>
                    <a:pt x="14" y="0"/>
                  </a:cubicBezTo>
                  <a:cubicBezTo>
                    <a:pt x="17" y="0"/>
                    <a:pt x="21" y="1"/>
                    <a:pt x="23" y="4"/>
                  </a:cubicBezTo>
                  <a:cubicBezTo>
                    <a:pt x="26" y="7"/>
                    <a:pt x="27" y="10"/>
                    <a:pt x="27" y="14"/>
                  </a:cubicBezTo>
                  <a:close/>
                </a:path>
              </a:pathLst>
            </a:custGeom>
            <a:solidFill>
              <a:srgbClr val="EFF8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24" name="Freeform 485"/>
            <p:cNvSpPr>
              <a:spLocks/>
            </p:cNvSpPr>
            <p:nvPr/>
          </p:nvSpPr>
          <p:spPr bwMode="auto">
            <a:xfrm>
              <a:off x="20158603" y="4982298"/>
              <a:ext cx="481112" cy="518534"/>
            </a:xfrm>
            <a:custGeom>
              <a:avLst/>
              <a:gdLst>
                <a:gd name="T0" fmla="*/ 8 w 15"/>
                <a:gd name="T1" fmla="*/ 16 h 16"/>
                <a:gd name="T2" fmla="*/ 13 w 15"/>
                <a:gd name="T3" fmla="*/ 13 h 16"/>
                <a:gd name="T4" fmla="*/ 15 w 15"/>
                <a:gd name="T5" fmla="*/ 8 h 16"/>
                <a:gd name="T6" fmla="*/ 13 w 15"/>
                <a:gd name="T7" fmla="*/ 3 h 16"/>
                <a:gd name="T8" fmla="*/ 8 w 15"/>
                <a:gd name="T9" fmla="*/ 0 h 16"/>
                <a:gd name="T10" fmla="*/ 2 w 15"/>
                <a:gd name="T11" fmla="*/ 3 h 16"/>
                <a:gd name="T12" fmla="*/ 0 w 15"/>
                <a:gd name="T13" fmla="*/ 8 h 16"/>
                <a:gd name="T14" fmla="*/ 2 w 15"/>
                <a:gd name="T15" fmla="*/ 13 h 16"/>
                <a:gd name="T16" fmla="*/ 8 w 15"/>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16"/>
                  </a:moveTo>
                  <a:cubicBezTo>
                    <a:pt x="10" y="16"/>
                    <a:pt x="11" y="15"/>
                    <a:pt x="13" y="13"/>
                  </a:cubicBezTo>
                  <a:cubicBezTo>
                    <a:pt x="14" y="12"/>
                    <a:pt x="15" y="10"/>
                    <a:pt x="15" y="8"/>
                  </a:cubicBezTo>
                  <a:cubicBezTo>
                    <a:pt x="15" y="6"/>
                    <a:pt x="14" y="4"/>
                    <a:pt x="13" y="3"/>
                  </a:cubicBezTo>
                  <a:cubicBezTo>
                    <a:pt x="11" y="1"/>
                    <a:pt x="10" y="0"/>
                    <a:pt x="8" y="0"/>
                  </a:cubicBezTo>
                  <a:cubicBezTo>
                    <a:pt x="6" y="0"/>
                    <a:pt x="4" y="1"/>
                    <a:pt x="2" y="3"/>
                  </a:cubicBezTo>
                  <a:cubicBezTo>
                    <a:pt x="1" y="4"/>
                    <a:pt x="0" y="6"/>
                    <a:pt x="0" y="8"/>
                  </a:cubicBezTo>
                  <a:cubicBezTo>
                    <a:pt x="0" y="10"/>
                    <a:pt x="1" y="12"/>
                    <a:pt x="2" y="13"/>
                  </a:cubicBezTo>
                  <a:cubicBezTo>
                    <a:pt x="4" y="15"/>
                    <a:pt x="6" y="16"/>
                    <a:pt x="8" y="16"/>
                  </a:cubicBezTo>
                  <a:close/>
                </a:path>
              </a:pathLst>
            </a:custGeom>
            <a:solidFill>
              <a:srgbClr val="EFF8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25" name="Freeform 486"/>
            <p:cNvSpPr>
              <a:spLocks/>
            </p:cNvSpPr>
            <p:nvPr/>
          </p:nvSpPr>
          <p:spPr bwMode="auto">
            <a:xfrm>
              <a:off x="17368154" y="3571036"/>
              <a:ext cx="5773342" cy="2314684"/>
            </a:xfrm>
            <a:custGeom>
              <a:avLst/>
              <a:gdLst>
                <a:gd name="T0" fmla="*/ 0 w 180"/>
                <a:gd name="T1" fmla="*/ 0 h 72"/>
                <a:gd name="T2" fmla="*/ 180 w 180"/>
                <a:gd name="T3" fmla="*/ 1 h 72"/>
                <a:gd name="T4" fmla="*/ 171 w 180"/>
                <a:gd name="T5" fmla="*/ 56 h 72"/>
                <a:gd name="T6" fmla="*/ 170 w 180"/>
                <a:gd name="T7" fmla="*/ 58 h 72"/>
                <a:gd name="T8" fmla="*/ 147 w 180"/>
                <a:gd name="T9" fmla="*/ 72 h 72"/>
                <a:gd name="T10" fmla="*/ 28 w 180"/>
                <a:gd name="T11" fmla="*/ 71 h 72"/>
                <a:gd name="T12" fmla="*/ 9 w 180"/>
                <a:gd name="T13" fmla="*/ 53 h 72"/>
                <a:gd name="T14" fmla="*/ 8 w 180"/>
                <a:gd name="T15" fmla="*/ 50 h 72"/>
                <a:gd name="T16" fmla="*/ 0 w 180"/>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72">
                  <a:moveTo>
                    <a:pt x="0" y="0"/>
                  </a:moveTo>
                  <a:cubicBezTo>
                    <a:pt x="180" y="1"/>
                    <a:pt x="180" y="1"/>
                    <a:pt x="180" y="1"/>
                  </a:cubicBezTo>
                  <a:cubicBezTo>
                    <a:pt x="171" y="56"/>
                    <a:pt x="171" y="56"/>
                    <a:pt x="171" y="56"/>
                  </a:cubicBezTo>
                  <a:cubicBezTo>
                    <a:pt x="170" y="58"/>
                    <a:pt x="170" y="58"/>
                    <a:pt x="170" y="58"/>
                  </a:cubicBezTo>
                  <a:cubicBezTo>
                    <a:pt x="166" y="68"/>
                    <a:pt x="158" y="72"/>
                    <a:pt x="147" y="72"/>
                  </a:cubicBezTo>
                  <a:cubicBezTo>
                    <a:pt x="28" y="71"/>
                    <a:pt x="28" y="71"/>
                    <a:pt x="28" y="71"/>
                  </a:cubicBezTo>
                  <a:cubicBezTo>
                    <a:pt x="18" y="71"/>
                    <a:pt x="12" y="65"/>
                    <a:pt x="9" y="53"/>
                  </a:cubicBezTo>
                  <a:cubicBezTo>
                    <a:pt x="8" y="50"/>
                    <a:pt x="8" y="50"/>
                    <a:pt x="8" y="50"/>
                  </a:cubicBezTo>
                  <a:lnTo>
                    <a:pt x="0" y="0"/>
                  </a:lnTo>
                  <a:close/>
                </a:path>
              </a:pathLst>
            </a:custGeom>
            <a:solidFill>
              <a:srgbClr val="EFDD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26" name="Freeform 487"/>
            <p:cNvSpPr>
              <a:spLocks/>
            </p:cNvSpPr>
            <p:nvPr/>
          </p:nvSpPr>
          <p:spPr bwMode="auto">
            <a:xfrm>
              <a:off x="19966158" y="4789852"/>
              <a:ext cx="866001" cy="903423"/>
            </a:xfrm>
            <a:custGeom>
              <a:avLst/>
              <a:gdLst>
                <a:gd name="T0" fmla="*/ 27 w 27"/>
                <a:gd name="T1" fmla="*/ 14 h 28"/>
                <a:gd name="T2" fmla="*/ 23 w 27"/>
                <a:gd name="T3" fmla="*/ 4 h 28"/>
                <a:gd name="T4" fmla="*/ 14 w 27"/>
                <a:gd name="T5" fmla="*/ 0 h 28"/>
                <a:gd name="T6" fmla="*/ 4 w 27"/>
                <a:gd name="T7" fmla="*/ 4 h 28"/>
                <a:gd name="T8" fmla="*/ 0 w 27"/>
                <a:gd name="T9" fmla="*/ 14 h 28"/>
                <a:gd name="T10" fmla="*/ 4 w 27"/>
                <a:gd name="T11" fmla="*/ 24 h 28"/>
                <a:gd name="T12" fmla="*/ 13 w 27"/>
                <a:gd name="T13" fmla="*/ 28 h 28"/>
                <a:gd name="T14" fmla="*/ 23 w 27"/>
                <a:gd name="T15" fmla="*/ 24 h 28"/>
                <a:gd name="T16" fmla="*/ 27 w 27"/>
                <a:gd name="T1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8">
                  <a:moveTo>
                    <a:pt x="27" y="14"/>
                  </a:moveTo>
                  <a:cubicBezTo>
                    <a:pt x="27" y="10"/>
                    <a:pt x="26" y="7"/>
                    <a:pt x="23" y="4"/>
                  </a:cubicBezTo>
                  <a:cubicBezTo>
                    <a:pt x="21" y="1"/>
                    <a:pt x="17" y="0"/>
                    <a:pt x="14" y="0"/>
                  </a:cubicBezTo>
                  <a:cubicBezTo>
                    <a:pt x="10" y="0"/>
                    <a:pt x="7" y="1"/>
                    <a:pt x="4" y="4"/>
                  </a:cubicBezTo>
                  <a:cubicBezTo>
                    <a:pt x="1" y="7"/>
                    <a:pt x="0" y="10"/>
                    <a:pt x="0" y="14"/>
                  </a:cubicBezTo>
                  <a:cubicBezTo>
                    <a:pt x="0" y="18"/>
                    <a:pt x="1" y="21"/>
                    <a:pt x="4" y="24"/>
                  </a:cubicBezTo>
                  <a:cubicBezTo>
                    <a:pt x="7" y="27"/>
                    <a:pt x="10" y="28"/>
                    <a:pt x="13" y="28"/>
                  </a:cubicBezTo>
                  <a:cubicBezTo>
                    <a:pt x="17" y="28"/>
                    <a:pt x="21" y="27"/>
                    <a:pt x="23" y="24"/>
                  </a:cubicBezTo>
                  <a:cubicBezTo>
                    <a:pt x="26" y="21"/>
                    <a:pt x="27" y="18"/>
                    <a:pt x="27"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27" name="Freeform 488"/>
            <p:cNvSpPr>
              <a:spLocks/>
            </p:cNvSpPr>
            <p:nvPr/>
          </p:nvSpPr>
          <p:spPr bwMode="auto">
            <a:xfrm>
              <a:off x="20158603" y="4982298"/>
              <a:ext cx="481112" cy="518534"/>
            </a:xfrm>
            <a:custGeom>
              <a:avLst/>
              <a:gdLst>
                <a:gd name="T0" fmla="*/ 8 w 15"/>
                <a:gd name="T1" fmla="*/ 16 h 16"/>
                <a:gd name="T2" fmla="*/ 2 w 15"/>
                <a:gd name="T3" fmla="*/ 13 h 16"/>
                <a:gd name="T4" fmla="*/ 0 w 15"/>
                <a:gd name="T5" fmla="*/ 8 h 16"/>
                <a:gd name="T6" fmla="*/ 2 w 15"/>
                <a:gd name="T7" fmla="*/ 3 h 16"/>
                <a:gd name="T8" fmla="*/ 8 w 15"/>
                <a:gd name="T9" fmla="*/ 0 h 16"/>
                <a:gd name="T10" fmla="*/ 13 w 15"/>
                <a:gd name="T11" fmla="*/ 3 h 16"/>
                <a:gd name="T12" fmla="*/ 15 w 15"/>
                <a:gd name="T13" fmla="*/ 8 h 16"/>
                <a:gd name="T14" fmla="*/ 13 w 15"/>
                <a:gd name="T15" fmla="*/ 13 h 16"/>
                <a:gd name="T16" fmla="*/ 8 w 15"/>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16"/>
                  </a:moveTo>
                  <a:cubicBezTo>
                    <a:pt x="6" y="16"/>
                    <a:pt x="4" y="15"/>
                    <a:pt x="2" y="13"/>
                  </a:cubicBezTo>
                  <a:cubicBezTo>
                    <a:pt x="1" y="12"/>
                    <a:pt x="0" y="10"/>
                    <a:pt x="0" y="8"/>
                  </a:cubicBezTo>
                  <a:cubicBezTo>
                    <a:pt x="0" y="6"/>
                    <a:pt x="1" y="4"/>
                    <a:pt x="2" y="3"/>
                  </a:cubicBezTo>
                  <a:cubicBezTo>
                    <a:pt x="4" y="1"/>
                    <a:pt x="6" y="0"/>
                    <a:pt x="8" y="0"/>
                  </a:cubicBezTo>
                  <a:cubicBezTo>
                    <a:pt x="10" y="0"/>
                    <a:pt x="11" y="1"/>
                    <a:pt x="13" y="3"/>
                  </a:cubicBezTo>
                  <a:cubicBezTo>
                    <a:pt x="14" y="4"/>
                    <a:pt x="15" y="6"/>
                    <a:pt x="15" y="8"/>
                  </a:cubicBezTo>
                  <a:cubicBezTo>
                    <a:pt x="15" y="10"/>
                    <a:pt x="14" y="12"/>
                    <a:pt x="13" y="13"/>
                  </a:cubicBezTo>
                  <a:cubicBezTo>
                    <a:pt x="11" y="15"/>
                    <a:pt x="10" y="16"/>
                    <a:pt x="8" y="16"/>
                  </a:cubicBezTo>
                  <a:close/>
                </a:path>
              </a:pathLst>
            </a:custGeom>
            <a:solidFill>
              <a:srgbClr val="AE7A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28" name="Freeform 489"/>
            <p:cNvSpPr>
              <a:spLocks/>
            </p:cNvSpPr>
            <p:nvPr/>
          </p:nvSpPr>
          <p:spPr bwMode="auto">
            <a:xfrm>
              <a:off x="17400229" y="10675453"/>
              <a:ext cx="5709195" cy="1576980"/>
            </a:xfrm>
            <a:custGeom>
              <a:avLst/>
              <a:gdLst>
                <a:gd name="T0" fmla="*/ 178 w 178"/>
                <a:gd name="T1" fmla="*/ 49 h 49"/>
                <a:gd name="T2" fmla="*/ 0 w 178"/>
                <a:gd name="T3" fmla="*/ 49 h 49"/>
                <a:gd name="T4" fmla="*/ 3 w 178"/>
                <a:gd name="T5" fmla="*/ 29 h 49"/>
                <a:gd name="T6" fmla="*/ 33 w 178"/>
                <a:gd name="T7" fmla="*/ 1 h 49"/>
                <a:gd name="T8" fmla="*/ 137 w 178"/>
                <a:gd name="T9" fmla="*/ 1 h 49"/>
                <a:gd name="T10" fmla="*/ 169 w 178"/>
                <a:gd name="T11" fmla="*/ 14 h 49"/>
                <a:gd name="T12" fmla="*/ 178 w 178"/>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78" h="49">
                  <a:moveTo>
                    <a:pt x="178" y="49"/>
                  </a:moveTo>
                  <a:cubicBezTo>
                    <a:pt x="0" y="49"/>
                    <a:pt x="0" y="49"/>
                    <a:pt x="0" y="49"/>
                  </a:cubicBezTo>
                  <a:cubicBezTo>
                    <a:pt x="3" y="29"/>
                    <a:pt x="3" y="29"/>
                    <a:pt x="3" y="29"/>
                  </a:cubicBezTo>
                  <a:cubicBezTo>
                    <a:pt x="9" y="9"/>
                    <a:pt x="19" y="0"/>
                    <a:pt x="33" y="1"/>
                  </a:cubicBezTo>
                  <a:cubicBezTo>
                    <a:pt x="137" y="1"/>
                    <a:pt x="137" y="1"/>
                    <a:pt x="137" y="1"/>
                  </a:cubicBezTo>
                  <a:cubicBezTo>
                    <a:pt x="152" y="1"/>
                    <a:pt x="163" y="5"/>
                    <a:pt x="169" y="14"/>
                  </a:cubicBezTo>
                  <a:lnTo>
                    <a:pt x="178" y="49"/>
                  </a:lnTo>
                  <a:close/>
                </a:path>
              </a:pathLst>
            </a:custGeom>
            <a:solidFill>
              <a:srgbClr val="EFDD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29" name="Freeform 490"/>
            <p:cNvSpPr>
              <a:spLocks/>
            </p:cNvSpPr>
            <p:nvPr/>
          </p:nvSpPr>
          <p:spPr bwMode="auto">
            <a:xfrm>
              <a:off x="17624748" y="5180086"/>
              <a:ext cx="5228083" cy="1154668"/>
            </a:xfrm>
            <a:custGeom>
              <a:avLst/>
              <a:gdLst>
                <a:gd name="T0" fmla="*/ 163 w 163"/>
                <a:gd name="T1" fmla="*/ 6 h 36"/>
                <a:gd name="T2" fmla="*/ 162 w 163"/>
                <a:gd name="T3" fmla="*/ 20 h 36"/>
                <a:gd name="T4" fmla="*/ 138 w 163"/>
                <a:gd name="T5" fmla="*/ 36 h 36"/>
                <a:gd name="T6" fmla="*/ 20 w 163"/>
                <a:gd name="T7" fmla="*/ 35 h 36"/>
                <a:gd name="T8" fmla="*/ 1 w 163"/>
                <a:gd name="T9" fmla="*/ 18 h 36"/>
                <a:gd name="T10" fmla="*/ 0 w 163"/>
                <a:gd name="T11" fmla="*/ 0 h 36"/>
                <a:gd name="T12" fmla="*/ 1 w 163"/>
                <a:gd name="T13" fmla="*/ 3 h 36"/>
                <a:gd name="T14" fmla="*/ 20 w 163"/>
                <a:gd name="T15" fmla="*/ 21 h 36"/>
                <a:gd name="T16" fmla="*/ 139 w 163"/>
                <a:gd name="T17" fmla="*/ 22 h 36"/>
                <a:gd name="T18" fmla="*/ 162 w 163"/>
                <a:gd name="T19" fmla="*/ 8 h 36"/>
                <a:gd name="T20" fmla="*/ 163 w 163"/>
                <a:gd name="T21"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36">
                  <a:moveTo>
                    <a:pt x="163" y="6"/>
                  </a:moveTo>
                  <a:cubicBezTo>
                    <a:pt x="162" y="20"/>
                    <a:pt x="162" y="20"/>
                    <a:pt x="162" y="20"/>
                  </a:cubicBezTo>
                  <a:cubicBezTo>
                    <a:pt x="158" y="31"/>
                    <a:pt x="150" y="36"/>
                    <a:pt x="138" y="36"/>
                  </a:cubicBezTo>
                  <a:cubicBezTo>
                    <a:pt x="20" y="35"/>
                    <a:pt x="20" y="35"/>
                    <a:pt x="20" y="35"/>
                  </a:cubicBezTo>
                  <a:cubicBezTo>
                    <a:pt x="10" y="34"/>
                    <a:pt x="4" y="29"/>
                    <a:pt x="1" y="18"/>
                  </a:cubicBezTo>
                  <a:cubicBezTo>
                    <a:pt x="0" y="0"/>
                    <a:pt x="0" y="0"/>
                    <a:pt x="0" y="0"/>
                  </a:cubicBezTo>
                  <a:cubicBezTo>
                    <a:pt x="1" y="3"/>
                    <a:pt x="1" y="3"/>
                    <a:pt x="1" y="3"/>
                  </a:cubicBezTo>
                  <a:cubicBezTo>
                    <a:pt x="4" y="15"/>
                    <a:pt x="10" y="21"/>
                    <a:pt x="20" y="21"/>
                  </a:cubicBezTo>
                  <a:cubicBezTo>
                    <a:pt x="139" y="22"/>
                    <a:pt x="139" y="22"/>
                    <a:pt x="139" y="22"/>
                  </a:cubicBezTo>
                  <a:cubicBezTo>
                    <a:pt x="150" y="22"/>
                    <a:pt x="158" y="18"/>
                    <a:pt x="162" y="8"/>
                  </a:cubicBezTo>
                  <a:lnTo>
                    <a:pt x="163" y="6"/>
                  </a:lnTo>
                  <a:close/>
                </a:path>
              </a:pathLst>
            </a:custGeom>
            <a:solidFill>
              <a:srgbClr val="D9B7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30" name="Freeform 491"/>
            <p:cNvSpPr>
              <a:spLocks/>
            </p:cNvSpPr>
            <p:nvPr/>
          </p:nvSpPr>
          <p:spPr bwMode="auto">
            <a:xfrm>
              <a:off x="17368154" y="3571036"/>
              <a:ext cx="5773342" cy="8681396"/>
            </a:xfrm>
            <a:custGeom>
              <a:avLst/>
              <a:gdLst>
                <a:gd name="T0" fmla="*/ 171 w 180"/>
                <a:gd name="T1" fmla="*/ 56 h 270"/>
                <a:gd name="T2" fmla="*/ 170 w 180"/>
                <a:gd name="T3" fmla="*/ 70 h 270"/>
                <a:gd name="T4" fmla="*/ 146 w 180"/>
                <a:gd name="T5" fmla="*/ 86 h 270"/>
                <a:gd name="T6" fmla="*/ 28 w 180"/>
                <a:gd name="T7" fmla="*/ 85 h 270"/>
                <a:gd name="T8" fmla="*/ 9 w 180"/>
                <a:gd name="T9" fmla="*/ 68 h 270"/>
                <a:gd name="T10" fmla="*/ 8 w 180"/>
                <a:gd name="T11" fmla="*/ 50 h 270"/>
                <a:gd name="T12" fmla="*/ 0 w 180"/>
                <a:gd name="T13" fmla="*/ 0 h 270"/>
                <a:gd name="T14" fmla="*/ 0 w 180"/>
                <a:gd name="T15" fmla="*/ 270 h 270"/>
                <a:gd name="T16" fmla="*/ 1 w 180"/>
                <a:gd name="T17" fmla="*/ 270 h 270"/>
                <a:gd name="T18" fmla="*/ 4 w 180"/>
                <a:gd name="T19" fmla="*/ 250 h 270"/>
                <a:gd name="T20" fmla="*/ 34 w 180"/>
                <a:gd name="T21" fmla="*/ 222 h 270"/>
                <a:gd name="T22" fmla="*/ 138 w 180"/>
                <a:gd name="T23" fmla="*/ 222 h 270"/>
                <a:gd name="T24" fmla="*/ 170 w 180"/>
                <a:gd name="T25" fmla="*/ 235 h 270"/>
                <a:gd name="T26" fmla="*/ 179 w 180"/>
                <a:gd name="T27" fmla="*/ 270 h 270"/>
                <a:gd name="T28" fmla="*/ 180 w 180"/>
                <a:gd name="T29" fmla="*/ 1 h 270"/>
                <a:gd name="T30" fmla="*/ 171 w 180"/>
                <a:gd name="T31" fmla="*/ 5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270">
                  <a:moveTo>
                    <a:pt x="171" y="56"/>
                  </a:moveTo>
                  <a:cubicBezTo>
                    <a:pt x="170" y="70"/>
                    <a:pt x="170" y="70"/>
                    <a:pt x="170" y="70"/>
                  </a:cubicBezTo>
                  <a:cubicBezTo>
                    <a:pt x="166" y="81"/>
                    <a:pt x="158" y="86"/>
                    <a:pt x="146" y="86"/>
                  </a:cubicBezTo>
                  <a:cubicBezTo>
                    <a:pt x="28" y="85"/>
                    <a:pt x="28" y="85"/>
                    <a:pt x="28" y="85"/>
                  </a:cubicBezTo>
                  <a:cubicBezTo>
                    <a:pt x="18" y="84"/>
                    <a:pt x="12" y="79"/>
                    <a:pt x="9" y="68"/>
                  </a:cubicBezTo>
                  <a:cubicBezTo>
                    <a:pt x="8" y="50"/>
                    <a:pt x="8" y="50"/>
                    <a:pt x="8" y="50"/>
                  </a:cubicBezTo>
                  <a:cubicBezTo>
                    <a:pt x="0" y="0"/>
                    <a:pt x="0" y="0"/>
                    <a:pt x="0" y="0"/>
                  </a:cubicBezTo>
                  <a:cubicBezTo>
                    <a:pt x="0" y="270"/>
                    <a:pt x="0" y="270"/>
                    <a:pt x="0" y="270"/>
                  </a:cubicBezTo>
                  <a:cubicBezTo>
                    <a:pt x="1" y="270"/>
                    <a:pt x="1" y="270"/>
                    <a:pt x="1" y="270"/>
                  </a:cubicBezTo>
                  <a:cubicBezTo>
                    <a:pt x="4" y="250"/>
                    <a:pt x="4" y="250"/>
                    <a:pt x="4" y="250"/>
                  </a:cubicBezTo>
                  <a:cubicBezTo>
                    <a:pt x="10" y="230"/>
                    <a:pt x="20" y="221"/>
                    <a:pt x="34" y="222"/>
                  </a:cubicBezTo>
                  <a:cubicBezTo>
                    <a:pt x="138" y="222"/>
                    <a:pt x="138" y="222"/>
                    <a:pt x="138" y="222"/>
                  </a:cubicBezTo>
                  <a:cubicBezTo>
                    <a:pt x="153" y="222"/>
                    <a:pt x="164" y="226"/>
                    <a:pt x="170" y="235"/>
                  </a:cubicBezTo>
                  <a:cubicBezTo>
                    <a:pt x="179" y="270"/>
                    <a:pt x="179" y="270"/>
                    <a:pt x="179" y="270"/>
                  </a:cubicBezTo>
                  <a:cubicBezTo>
                    <a:pt x="180" y="1"/>
                    <a:pt x="180" y="1"/>
                    <a:pt x="180" y="1"/>
                  </a:cubicBezTo>
                  <a:lnTo>
                    <a:pt x="171" y="56"/>
                  </a:lnTo>
                  <a:close/>
                </a:path>
              </a:pathLst>
            </a:custGeom>
            <a:solidFill>
              <a:srgbClr val="E9D0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grpSp>
      <p:grpSp>
        <p:nvGrpSpPr>
          <p:cNvPr id="331" name="กลุ่ม 330"/>
          <p:cNvGrpSpPr/>
          <p:nvPr/>
        </p:nvGrpSpPr>
        <p:grpSpPr>
          <a:xfrm rot="20562134">
            <a:off x="9372600" y="4027868"/>
            <a:ext cx="2954155" cy="2498103"/>
            <a:chOff x="6682128" y="3795554"/>
            <a:chExt cx="10076619" cy="8521026"/>
          </a:xfrm>
        </p:grpSpPr>
        <p:sp>
          <p:nvSpPr>
            <p:cNvPr id="332" name="Freeform 477"/>
            <p:cNvSpPr>
              <a:spLocks/>
            </p:cNvSpPr>
            <p:nvPr/>
          </p:nvSpPr>
          <p:spPr bwMode="auto">
            <a:xfrm>
              <a:off x="15315411" y="3923851"/>
              <a:ext cx="1315039" cy="8360655"/>
            </a:xfrm>
            <a:custGeom>
              <a:avLst/>
              <a:gdLst>
                <a:gd name="T0" fmla="*/ 246 w 246"/>
                <a:gd name="T1" fmla="*/ 0 h 1564"/>
                <a:gd name="T2" fmla="*/ 0 w 246"/>
                <a:gd name="T3" fmla="*/ 0 h 1564"/>
                <a:gd name="T4" fmla="*/ 0 w 246"/>
                <a:gd name="T5" fmla="*/ 60 h 1564"/>
                <a:gd name="T6" fmla="*/ 0 w 246"/>
                <a:gd name="T7" fmla="*/ 84 h 1564"/>
                <a:gd name="T8" fmla="*/ 0 w 246"/>
                <a:gd name="T9" fmla="*/ 126 h 1564"/>
                <a:gd name="T10" fmla="*/ 0 w 246"/>
                <a:gd name="T11" fmla="*/ 150 h 1564"/>
                <a:gd name="T12" fmla="*/ 0 w 246"/>
                <a:gd name="T13" fmla="*/ 192 h 1564"/>
                <a:gd name="T14" fmla="*/ 0 w 246"/>
                <a:gd name="T15" fmla="*/ 216 h 1564"/>
                <a:gd name="T16" fmla="*/ 0 w 246"/>
                <a:gd name="T17" fmla="*/ 265 h 1564"/>
                <a:gd name="T18" fmla="*/ 0 w 246"/>
                <a:gd name="T19" fmla="*/ 289 h 1564"/>
                <a:gd name="T20" fmla="*/ 0 w 246"/>
                <a:gd name="T21" fmla="*/ 331 h 1564"/>
                <a:gd name="T22" fmla="*/ 0 w 246"/>
                <a:gd name="T23" fmla="*/ 355 h 1564"/>
                <a:gd name="T24" fmla="*/ 0 w 246"/>
                <a:gd name="T25" fmla="*/ 403 h 1564"/>
                <a:gd name="T26" fmla="*/ 0 w 246"/>
                <a:gd name="T27" fmla="*/ 427 h 1564"/>
                <a:gd name="T28" fmla="*/ 0 w 246"/>
                <a:gd name="T29" fmla="*/ 505 h 1564"/>
                <a:gd name="T30" fmla="*/ 0 w 246"/>
                <a:gd name="T31" fmla="*/ 529 h 1564"/>
                <a:gd name="T32" fmla="*/ 0 w 246"/>
                <a:gd name="T33" fmla="*/ 571 h 1564"/>
                <a:gd name="T34" fmla="*/ 0 w 246"/>
                <a:gd name="T35" fmla="*/ 595 h 1564"/>
                <a:gd name="T36" fmla="*/ 0 w 246"/>
                <a:gd name="T37" fmla="*/ 650 h 1564"/>
                <a:gd name="T38" fmla="*/ 0 w 246"/>
                <a:gd name="T39" fmla="*/ 674 h 1564"/>
                <a:gd name="T40" fmla="*/ 0 w 246"/>
                <a:gd name="T41" fmla="*/ 716 h 1564"/>
                <a:gd name="T42" fmla="*/ 0 w 246"/>
                <a:gd name="T43" fmla="*/ 740 h 1564"/>
                <a:gd name="T44" fmla="*/ 0 w 246"/>
                <a:gd name="T45" fmla="*/ 782 h 1564"/>
                <a:gd name="T46" fmla="*/ 0 w 246"/>
                <a:gd name="T47" fmla="*/ 806 h 1564"/>
                <a:gd name="T48" fmla="*/ 0 w 246"/>
                <a:gd name="T49" fmla="*/ 854 h 1564"/>
                <a:gd name="T50" fmla="*/ 0 w 246"/>
                <a:gd name="T51" fmla="*/ 878 h 1564"/>
                <a:gd name="T52" fmla="*/ 0 w 246"/>
                <a:gd name="T53" fmla="*/ 920 h 1564"/>
                <a:gd name="T54" fmla="*/ 0 w 246"/>
                <a:gd name="T55" fmla="*/ 944 h 1564"/>
                <a:gd name="T56" fmla="*/ 0 w 246"/>
                <a:gd name="T57" fmla="*/ 992 h 1564"/>
                <a:gd name="T58" fmla="*/ 0 w 246"/>
                <a:gd name="T59" fmla="*/ 1016 h 1564"/>
                <a:gd name="T60" fmla="*/ 0 w 246"/>
                <a:gd name="T61" fmla="*/ 1065 h 1564"/>
                <a:gd name="T62" fmla="*/ 0 w 246"/>
                <a:gd name="T63" fmla="*/ 1089 h 1564"/>
                <a:gd name="T64" fmla="*/ 0 w 246"/>
                <a:gd name="T65" fmla="*/ 1137 h 1564"/>
                <a:gd name="T66" fmla="*/ 0 w 246"/>
                <a:gd name="T67" fmla="*/ 1161 h 1564"/>
                <a:gd name="T68" fmla="*/ 0 w 246"/>
                <a:gd name="T69" fmla="*/ 1209 h 1564"/>
                <a:gd name="T70" fmla="*/ 0 w 246"/>
                <a:gd name="T71" fmla="*/ 1227 h 1564"/>
                <a:gd name="T72" fmla="*/ 0 w 246"/>
                <a:gd name="T73" fmla="*/ 1275 h 1564"/>
                <a:gd name="T74" fmla="*/ 0 w 246"/>
                <a:gd name="T75" fmla="*/ 1299 h 1564"/>
                <a:gd name="T76" fmla="*/ 0 w 246"/>
                <a:gd name="T77" fmla="*/ 1347 h 1564"/>
                <a:gd name="T78" fmla="*/ 0 w 246"/>
                <a:gd name="T79" fmla="*/ 1365 h 1564"/>
                <a:gd name="T80" fmla="*/ 0 w 246"/>
                <a:gd name="T81" fmla="*/ 1413 h 1564"/>
                <a:gd name="T82" fmla="*/ 0 w 246"/>
                <a:gd name="T83" fmla="*/ 1438 h 1564"/>
                <a:gd name="T84" fmla="*/ 0 w 246"/>
                <a:gd name="T85" fmla="*/ 1480 h 1564"/>
                <a:gd name="T86" fmla="*/ 0 w 246"/>
                <a:gd name="T87" fmla="*/ 1504 h 1564"/>
                <a:gd name="T88" fmla="*/ 0 w 246"/>
                <a:gd name="T89" fmla="*/ 1564 h 1564"/>
                <a:gd name="T90" fmla="*/ 222 w 246"/>
                <a:gd name="T91" fmla="*/ 1564 h 1564"/>
                <a:gd name="T92" fmla="*/ 246 w 246"/>
                <a:gd name="T93" fmla="*/ 1564 h 1564"/>
                <a:gd name="T94" fmla="*/ 246 w 246"/>
                <a:gd name="T95" fmla="*/ 0 h 1564"/>
                <a:gd name="T96" fmla="*/ 246 w 246"/>
                <a:gd name="T97" fmla="*/ 0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6" h="1564">
                  <a:moveTo>
                    <a:pt x="246" y="0"/>
                  </a:moveTo>
                  <a:lnTo>
                    <a:pt x="0" y="0"/>
                  </a:lnTo>
                  <a:lnTo>
                    <a:pt x="0" y="60"/>
                  </a:lnTo>
                  <a:lnTo>
                    <a:pt x="0" y="84"/>
                  </a:lnTo>
                  <a:lnTo>
                    <a:pt x="0" y="126"/>
                  </a:lnTo>
                  <a:lnTo>
                    <a:pt x="0" y="150"/>
                  </a:lnTo>
                  <a:lnTo>
                    <a:pt x="0" y="192"/>
                  </a:lnTo>
                  <a:lnTo>
                    <a:pt x="0" y="216"/>
                  </a:lnTo>
                  <a:lnTo>
                    <a:pt x="0" y="265"/>
                  </a:lnTo>
                  <a:lnTo>
                    <a:pt x="0" y="289"/>
                  </a:lnTo>
                  <a:lnTo>
                    <a:pt x="0" y="331"/>
                  </a:lnTo>
                  <a:lnTo>
                    <a:pt x="0" y="355"/>
                  </a:lnTo>
                  <a:lnTo>
                    <a:pt x="0" y="403"/>
                  </a:lnTo>
                  <a:lnTo>
                    <a:pt x="0" y="427"/>
                  </a:lnTo>
                  <a:lnTo>
                    <a:pt x="0" y="505"/>
                  </a:lnTo>
                  <a:lnTo>
                    <a:pt x="0" y="529"/>
                  </a:lnTo>
                  <a:lnTo>
                    <a:pt x="0" y="571"/>
                  </a:lnTo>
                  <a:lnTo>
                    <a:pt x="0" y="595"/>
                  </a:lnTo>
                  <a:lnTo>
                    <a:pt x="0" y="650"/>
                  </a:lnTo>
                  <a:lnTo>
                    <a:pt x="0" y="674"/>
                  </a:lnTo>
                  <a:lnTo>
                    <a:pt x="0" y="716"/>
                  </a:lnTo>
                  <a:lnTo>
                    <a:pt x="0" y="740"/>
                  </a:lnTo>
                  <a:lnTo>
                    <a:pt x="0" y="782"/>
                  </a:lnTo>
                  <a:lnTo>
                    <a:pt x="0" y="806"/>
                  </a:lnTo>
                  <a:lnTo>
                    <a:pt x="0" y="854"/>
                  </a:lnTo>
                  <a:lnTo>
                    <a:pt x="0" y="878"/>
                  </a:lnTo>
                  <a:lnTo>
                    <a:pt x="0" y="920"/>
                  </a:lnTo>
                  <a:lnTo>
                    <a:pt x="0" y="944"/>
                  </a:lnTo>
                  <a:lnTo>
                    <a:pt x="0" y="992"/>
                  </a:lnTo>
                  <a:lnTo>
                    <a:pt x="0" y="1016"/>
                  </a:lnTo>
                  <a:lnTo>
                    <a:pt x="0" y="1065"/>
                  </a:lnTo>
                  <a:lnTo>
                    <a:pt x="0" y="1089"/>
                  </a:lnTo>
                  <a:lnTo>
                    <a:pt x="0" y="1137"/>
                  </a:lnTo>
                  <a:lnTo>
                    <a:pt x="0" y="1161"/>
                  </a:lnTo>
                  <a:lnTo>
                    <a:pt x="0" y="1209"/>
                  </a:lnTo>
                  <a:lnTo>
                    <a:pt x="0" y="1227"/>
                  </a:lnTo>
                  <a:lnTo>
                    <a:pt x="0" y="1275"/>
                  </a:lnTo>
                  <a:lnTo>
                    <a:pt x="0" y="1299"/>
                  </a:lnTo>
                  <a:lnTo>
                    <a:pt x="0" y="1347"/>
                  </a:lnTo>
                  <a:lnTo>
                    <a:pt x="0" y="1365"/>
                  </a:lnTo>
                  <a:lnTo>
                    <a:pt x="0" y="1413"/>
                  </a:lnTo>
                  <a:lnTo>
                    <a:pt x="0" y="1438"/>
                  </a:lnTo>
                  <a:lnTo>
                    <a:pt x="0" y="1480"/>
                  </a:lnTo>
                  <a:lnTo>
                    <a:pt x="0" y="1504"/>
                  </a:lnTo>
                  <a:lnTo>
                    <a:pt x="0" y="1564"/>
                  </a:lnTo>
                  <a:lnTo>
                    <a:pt x="222" y="1564"/>
                  </a:lnTo>
                  <a:lnTo>
                    <a:pt x="246" y="1564"/>
                  </a:lnTo>
                  <a:lnTo>
                    <a:pt x="246" y="0"/>
                  </a:lnTo>
                  <a:lnTo>
                    <a:pt x="2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33" name="Freeform 479"/>
            <p:cNvSpPr>
              <a:spLocks/>
            </p:cNvSpPr>
            <p:nvPr/>
          </p:nvSpPr>
          <p:spPr bwMode="auto">
            <a:xfrm>
              <a:off x="7740573" y="11803394"/>
              <a:ext cx="7286173" cy="513186"/>
            </a:xfrm>
            <a:custGeom>
              <a:avLst/>
              <a:gdLst>
                <a:gd name="T0" fmla="*/ 1129 w 1363"/>
                <a:gd name="T1" fmla="*/ 0 h 96"/>
                <a:gd name="T2" fmla="*/ 162 w 1363"/>
                <a:gd name="T3" fmla="*/ 0 h 96"/>
                <a:gd name="T4" fmla="*/ 126 w 1363"/>
                <a:gd name="T5" fmla="*/ 0 h 96"/>
                <a:gd name="T6" fmla="*/ 0 w 1363"/>
                <a:gd name="T7" fmla="*/ 0 h 96"/>
                <a:gd name="T8" fmla="*/ 0 w 1363"/>
                <a:gd name="T9" fmla="*/ 30 h 96"/>
                <a:gd name="T10" fmla="*/ 0 w 1363"/>
                <a:gd name="T11" fmla="*/ 96 h 96"/>
                <a:gd name="T12" fmla="*/ 126 w 1363"/>
                <a:gd name="T13" fmla="*/ 96 h 96"/>
                <a:gd name="T14" fmla="*/ 162 w 1363"/>
                <a:gd name="T15" fmla="*/ 96 h 96"/>
                <a:gd name="T16" fmla="*/ 1129 w 1363"/>
                <a:gd name="T17" fmla="*/ 96 h 96"/>
                <a:gd name="T18" fmla="*/ 1273 w 1363"/>
                <a:gd name="T19" fmla="*/ 66 h 96"/>
                <a:gd name="T20" fmla="*/ 1363 w 1363"/>
                <a:gd name="T21" fmla="*/ 48 h 96"/>
                <a:gd name="T22" fmla="*/ 1273 w 1363"/>
                <a:gd name="T23" fmla="*/ 30 h 96"/>
                <a:gd name="T24" fmla="*/ 1129 w 1363"/>
                <a:gd name="T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3" h="96">
                  <a:moveTo>
                    <a:pt x="1129" y="0"/>
                  </a:moveTo>
                  <a:lnTo>
                    <a:pt x="162" y="0"/>
                  </a:lnTo>
                  <a:lnTo>
                    <a:pt x="126" y="0"/>
                  </a:lnTo>
                  <a:lnTo>
                    <a:pt x="0" y="0"/>
                  </a:lnTo>
                  <a:lnTo>
                    <a:pt x="0" y="30"/>
                  </a:lnTo>
                  <a:lnTo>
                    <a:pt x="0" y="96"/>
                  </a:lnTo>
                  <a:lnTo>
                    <a:pt x="126" y="96"/>
                  </a:lnTo>
                  <a:lnTo>
                    <a:pt x="162" y="96"/>
                  </a:lnTo>
                  <a:lnTo>
                    <a:pt x="1129" y="96"/>
                  </a:lnTo>
                  <a:lnTo>
                    <a:pt x="1273" y="66"/>
                  </a:lnTo>
                  <a:lnTo>
                    <a:pt x="1363" y="48"/>
                  </a:lnTo>
                  <a:lnTo>
                    <a:pt x="1273" y="30"/>
                  </a:lnTo>
                  <a:lnTo>
                    <a:pt x="11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34" name="Rectangle 492"/>
            <p:cNvSpPr>
              <a:spLocks noChangeArrowheads="1"/>
            </p:cNvSpPr>
            <p:nvPr/>
          </p:nvSpPr>
          <p:spPr bwMode="auto">
            <a:xfrm>
              <a:off x="15443707" y="3795554"/>
              <a:ext cx="1315039" cy="83606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35" name="Rectangle 493"/>
            <p:cNvSpPr>
              <a:spLocks noChangeArrowheads="1"/>
            </p:cNvSpPr>
            <p:nvPr/>
          </p:nvSpPr>
          <p:spPr bwMode="auto">
            <a:xfrm>
              <a:off x="15443707" y="11707173"/>
              <a:ext cx="673557" cy="128297"/>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36" name="Rectangle 494"/>
            <p:cNvSpPr>
              <a:spLocks noChangeArrowheads="1"/>
            </p:cNvSpPr>
            <p:nvPr/>
          </p:nvSpPr>
          <p:spPr bwMode="auto">
            <a:xfrm>
              <a:off x="15443707" y="10258489"/>
              <a:ext cx="673557" cy="96223"/>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37" name="Rectangle 495"/>
            <p:cNvSpPr>
              <a:spLocks noChangeArrowheads="1"/>
            </p:cNvSpPr>
            <p:nvPr/>
          </p:nvSpPr>
          <p:spPr bwMode="auto">
            <a:xfrm>
              <a:off x="15443707" y="9488710"/>
              <a:ext cx="673557" cy="128297"/>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38" name="Rectangle 496"/>
            <p:cNvSpPr>
              <a:spLocks noChangeArrowheads="1"/>
            </p:cNvSpPr>
            <p:nvPr/>
          </p:nvSpPr>
          <p:spPr bwMode="auto">
            <a:xfrm>
              <a:off x="15443707" y="8713587"/>
              <a:ext cx="673557" cy="128297"/>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39" name="Rectangle 497"/>
            <p:cNvSpPr>
              <a:spLocks noChangeArrowheads="1"/>
            </p:cNvSpPr>
            <p:nvPr/>
          </p:nvSpPr>
          <p:spPr bwMode="auto">
            <a:xfrm>
              <a:off x="15443707" y="7975882"/>
              <a:ext cx="737704" cy="128297"/>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0" name="Rectangle 498"/>
            <p:cNvSpPr>
              <a:spLocks noChangeArrowheads="1"/>
            </p:cNvSpPr>
            <p:nvPr/>
          </p:nvSpPr>
          <p:spPr bwMode="auto">
            <a:xfrm>
              <a:off x="15443707" y="7270252"/>
              <a:ext cx="737704" cy="128297"/>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1" name="Rectangle 499"/>
            <p:cNvSpPr>
              <a:spLocks noChangeArrowheads="1"/>
            </p:cNvSpPr>
            <p:nvPr/>
          </p:nvSpPr>
          <p:spPr bwMode="auto">
            <a:xfrm>
              <a:off x="15443707" y="6495125"/>
              <a:ext cx="737704" cy="128297"/>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2" name="Rectangle 500"/>
            <p:cNvSpPr>
              <a:spLocks noChangeArrowheads="1"/>
            </p:cNvSpPr>
            <p:nvPr/>
          </p:nvSpPr>
          <p:spPr bwMode="auto">
            <a:xfrm>
              <a:off x="15443707" y="10996194"/>
              <a:ext cx="673557" cy="96223"/>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3" name="Rectangle 501"/>
            <p:cNvSpPr>
              <a:spLocks noChangeArrowheads="1"/>
            </p:cNvSpPr>
            <p:nvPr/>
          </p:nvSpPr>
          <p:spPr bwMode="auto">
            <a:xfrm>
              <a:off x="15443707" y="11349009"/>
              <a:ext cx="352815" cy="128297"/>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4" name="Rectangle 502"/>
            <p:cNvSpPr>
              <a:spLocks noChangeArrowheads="1"/>
            </p:cNvSpPr>
            <p:nvPr/>
          </p:nvSpPr>
          <p:spPr bwMode="auto">
            <a:xfrm>
              <a:off x="15443707" y="10611304"/>
              <a:ext cx="352815" cy="128297"/>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5" name="Rectangle 503"/>
            <p:cNvSpPr>
              <a:spLocks noChangeArrowheads="1"/>
            </p:cNvSpPr>
            <p:nvPr/>
          </p:nvSpPr>
          <p:spPr bwMode="auto">
            <a:xfrm>
              <a:off x="15443707" y="9873600"/>
              <a:ext cx="352815" cy="128297"/>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6" name="Rectangle 504"/>
            <p:cNvSpPr>
              <a:spLocks noChangeArrowheads="1"/>
            </p:cNvSpPr>
            <p:nvPr/>
          </p:nvSpPr>
          <p:spPr bwMode="auto">
            <a:xfrm>
              <a:off x="15443707" y="9098477"/>
              <a:ext cx="352815" cy="128297"/>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7" name="Rectangle 505"/>
            <p:cNvSpPr>
              <a:spLocks noChangeArrowheads="1"/>
            </p:cNvSpPr>
            <p:nvPr/>
          </p:nvSpPr>
          <p:spPr bwMode="auto">
            <a:xfrm>
              <a:off x="15443707" y="8360771"/>
              <a:ext cx="352815" cy="128297"/>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8" name="Rectangle 506"/>
            <p:cNvSpPr>
              <a:spLocks noChangeArrowheads="1"/>
            </p:cNvSpPr>
            <p:nvPr/>
          </p:nvSpPr>
          <p:spPr bwMode="auto">
            <a:xfrm>
              <a:off x="15443707" y="7623067"/>
              <a:ext cx="352815" cy="128297"/>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9" name="Rectangle 507"/>
            <p:cNvSpPr>
              <a:spLocks noChangeArrowheads="1"/>
            </p:cNvSpPr>
            <p:nvPr/>
          </p:nvSpPr>
          <p:spPr bwMode="auto">
            <a:xfrm>
              <a:off x="15443707" y="6847940"/>
              <a:ext cx="352815" cy="128297"/>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0" name="Rectangle 508"/>
            <p:cNvSpPr>
              <a:spLocks noChangeArrowheads="1"/>
            </p:cNvSpPr>
            <p:nvPr/>
          </p:nvSpPr>
          <p:spPr bwMode="auto">
            <a:xfrm>
              <a:off x="15443707" y="5949864"/>
              <a:ext cx="673557" cy="128297"/>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1" name="Rectangle 509"/>
            <p:cNvSpPr>
              <a:spLocks noChangeArrowheads="1"/>
            </p:cNvSpPr>
            <p:nvPr/>
          </p:nvSpPr>
          <p:spPr bwMode="auto">
            <a:xfrm>
              <a:off x="15443707" y="4469111"/>
              <a:ext cx="673557" cy="128297"/>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2" name="Rectangle 510"/>
            <p:cNvSpPr>
              <a:spLocks noChangeArrowheads="1"/>
            </p:cNvSpPr>
            <p:nvPr/>
          </p:nvSpPr>
          <p:spPr bwMode="auto">
            <a:xfrm>
              <a:off x="15443707" y="5212160"/>
              <a:ext cx="673557" cy="128297"/>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3" name="Rectangle 511"/>
            <p:cNvSpPr>
              <a:spLocks noChangeArrowheads="1"/>
            </p:cNvSpPr>
            <p:nvPr/>
          </p:nvSpPr>
          <p:spPr bwMode="auto">
            <a:xfrm>
              <a:off x="15443707" y="5564975"/>
              <a:ext cx="352815" cy="128297"/>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4" name="Rectangle 512"/>
            <p:cNvSpPr>
              <a:spLocks noChangeArrowheads="1"/>
            </p:cNvSpPr>
            <p:nvPr/>
          </p:nvSpPr>
          <p:spPr bwMode="auto">
            <a:xfrm>
              <a:off x="15443707" y="4821926"/>
              <a:ext cx="352815" cy="128297"/>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5" name="Rectangle 513"/>
            <p:cNvSpPr>
              <a:spLocks noChangeArrowheads="1"/>
            </p:cNvSpPr>
            <p:nvPr/>
          </p:nvSpPr>
          <p:spPr bwMode="auto">
            <a:xfrm>
              <a:off x="15443707" y="4116296"/>
              <a:ext cx="352815" cy="128297"/>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6" name="Rectangle 514"/>
            <p:cNvSpPr>
              <a:spLocks noChangeArrowheads="1"/>
            </p:cNvSpPr>
            <p:nvPr/>
          </p:nvSpPr>
          <p:spPr bwMode="auto">
            <a:xfrm>
              <a:off x="16630450" y="3795554"/>
              <a:ext cx="128297" cy="8360655"/>
            </a:xfrm>
            <a:prstGeom prst="rect">
              <a:avLst/>
            </a:prstGeom>
            <a:solidFill>
              <a:srgbClr val="C5C6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7" name="Rectangle 515"/>
            <p:cNvSpPr>
              <a:spLocks noChangeArrowheads="1"/>
            </p:cNvSpPr>
            <p:nvPr/>
          </p:nvSpPr>
          <p:spPr bwMode="auto">
            <a:xfrm>
              <a:off x="8734871" y="11675098"/>
              <a:ext cx="5169282" cy="160371"/>
            </a:xfrm>
            <a:prstGeom prst="rect">
              <a:avLst/>
            </a:prstGeom>
            <a:solidFill>
              <a:srgbClr val="2E32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8" name="Rectangle 516"/>
            <p:cNvSpPr>
              <a:spLocks noChangeArrowheads="1"/>
            </p:cNvSpPr>
            <p:nvPr/>
          </p:nvSpPr>
          <p:spPr bwMode="auto">
            <a:xfrm>
              <a:off x="8734871" y="11835468"/>
              <a:ext cx="5169282" cy="192445"/>
            </a:xfrm>
            <a:prstGeom prst="rect">
              <a:avLst/>
            </a:prstGeom>
            <a:solidFill>
              <a:srgbClr val="6468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9" name="Rectangle 517"/>
            <p:cNvSpPr>
              <a:spLocks noChangeArrowheads="1"/>
            </p:cNvSpPr>
            <p:nvPr/>
          </p:nvSpPr>
          <p:spPr bwMode="auto">
            <a:xfrm>
              <a:off x="8734871" y="12027913"/>
              <a:ext cx="5169282" cy="160371"/>
            </a:xfrm>
            <a:prstGeom prst="rect">
              <a:avLst/>
            </a:prstGeom>
            <a:solidFill>
              <a:srgbClr val="333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60" name="Freeform 518"/>
            <p:cNvSpPr>
              <a:spLocks/>
            </p:cNvSpPr>
            <p:nvPr/>
          </p:nvSpPr>
          <p:spPr bwMode="auto">
            <a:xfrm>
              <a:off x="14641854" y="11835468"/>
              <a:ext cx="513186" cy="192445"/>
            </a:xfrm>
            <a:custGeom>
              <a:avLst/>
              <a:gdLst>
                <a:gd name="T0" fmla="*/ 1 w 16"/>
                <a:gd name="T1" fmla="*/ 6 h 6"/>
                <a:gd name="T2" fmla="*/ 16 w 16"/>
                <a:gd name="T3" fmla="*/ 3 h 6"/>
                <a:gd name="T4" fmla="*/ 1 w 16"/>
                <a:gd name="T5" fmla="*/ 0 h 6"/>
                <a:gd name="T6" fmla="*/ 1 w 16"/>
                <a:gd name="T7" fmla="*/ 6 h 6"/>
              </a:gdLst>
              <a:ahLst/>
              <a:cxnLst>
                <a:cxn ang="0">
                  <a:pos x="T0" y="T1"/>
                </a:cxn>
                <a:cxn ang="0">
                  <a:pos x="T2" y="T3"/>
                </a:cxn>
                <a:cxn ang="0">
                  <a:pos x="T4" y="T5"/>
                </a:cxn>
                <a:cxn ang="0">
                  <a:pos x="T6" y="T7"/>
                </a:cxn>
              </a:cxnLst>
              <a:rect l="0" t="0" r="r" b="b"/>
              <a:pathLst>
                <a:path w="16" h="6">
                  <a:moveTo>
                    <a:pt x="1" y="6"/>
                  </a:moveTo>
                  <a:cubicBezTo>
                    <a:pt x="16" y="3"/>
                    <a:pt x="16" y="3"/>
                    <a:pt x="16" y="3"/>
                  </a:cubicBezTo>
                  <a:cubicBezTo>
                    <a:pt x="1" y="0"/>
                    <a:pt x="1" y="0"/>
                    <a:pt x="1" y="0"/>
                  </a:cubicBezTo>
                  <a:cubicBezTo>
                    <a:pt x="0" y="2"/>
                    <a:pt x="0" y="4"/>
                    <a:pt x="1" y="6"/>
                  </a:cubicBezTo>
                  <a:close/>
                </a:path>
              </a:pathLst>
            </a:custGeom>
            <a:solidFill>
              <a:srgbClr val="2E32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61" name="Freeform 519"/>
            <p:cNvSpPr>
              <a:spLocks/>
            </p:cNvSpPr>
            <p:nvPr/>
          </p:nvSpPr>
          <p:spPr bwMode="auto">
            <a:xfrm>
              <a:off x="13904150" y="11675098"/>
              <a:ext cx="769778" cy="513186"/>
            </a:xfrm>
            <a:custGeom>
              <a:avLst/>
              <a:gdLst>
                <a:gd name="T0" fmla="*/ 24 w 24"/>
                <a:gd name="T1" fmla="*/ 5 h 16"/>
                <a:gd name="T2" fmla="*/ 0 w 24"/>
                <a:gd name="T3" fmla="*/ 0 h 16"/>
                <a:gd name="T4" fmla="*/ 0 w 24"/>
                <a:gd name="T5" fmla="*/ 16 h 16"/>
                <a:gd name="T6" fmla="*/ 24 w 24"/>
                <a:gd name="T7" fmla="*/ 11 h 16"/>
                <a:gd name="T8" fmla="*/ 24 w 24"/>
                <a:gd name="T9" fmla="*/ 5 h 16"/>
              </a:gdLst>
              <a:ahLst/>
              <a:cxnLst>
                <a:cxn ang="0">
                  <a:pos x="T0" y="T1"/>
                </a:cxn>
                <a:cxn ang="0">
                  <a:pos x="T2" y="T3"/>
                </a:cxn>
                <a:cxn ang="0">
                  <a:pos x="T4" y="T5"/>
                </a:cxn>
                <a:cxn ang="0">
                  <a:pos x="T6" y="T7"/>
                </a:cxn>
                <a:cxn ang="0">
                  <a:pos x="T8" y="T9"/>
                </a:cxn>
              </a:cxnLst>
              <a:rect l="0" t="0" r="r" b="b"/>
              <a:pathLst>
                <a:path w="24" h="16">
                  <a:moveTo>
                    <a:pt x="24" y="5"/>
                  </a:moveTo>
                  <a:cubicBezTo>
                    <a:pt x="0" y="0"/>
                    <a:pt x="0" y="0"/>
                    <a:pt x="0" y="0"/>
                  </a:cubicBezTo>
                  <a:cubicBezTo>
                    <a:pt x="0" y="16"/>
                    <a:pt x="0" y="16"/>
                    <a:pt x="0" y="16"/>
                  </a:cubicBezTo>
                  <a:cubicBezTo>
                    <a:pt x="24" y="11"/>
                    <a:pt x="24" y="11"/>
                    <a:pt x="24" y="11"/>
                  </a:cubicBezTo>
                  <a:cubicBezTo>
                    <a:pt x="23" y="9"/>
                    <a:pt x="23" y="7"/>
                    <a:pt x="2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62" name="Rectangle 520"/>
            <p:cNvSpPr>
              <a:spLocks noChangeArrowheads="1"/>
            </p:cNvSpPr>
            <p:nvPr/>
          </p:nvSpPr>
          <p:spPr bwMode="auto">
            <a:xfrm>
              <a:off x="8542427" y="11675098"/>
              <a:ext cx="192445" cy="513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63" name="Rectangle 521"/>
            <p:cNvSpPr>
              <a:spLocks noChangeArrowheads="1"/>
            </p:cNvSpPr>
            <p:nvPr/>
          </p:nvSpPr>
          <p:spPr bwMode="auto">
            <a:xfrm>
              <a:off x="7868870" y="11675098"/>
              <a:ext cx="673557" cy="513186"/>
            </a:xfrm>
            <a:prstGeom prst="rect">
              <a:avLst/>
            </a:prstGeom>
            <a:solidFill>
              <a:srgbClr val="6468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64" name="Rectangle 522"/>
            <p:cNvSpPr>
              <a:spLocks noChangeArrowheads="1"/>
            </p:cNvSpPr>
            <p:nvPr/>
          </p:nvSpPr>
          <p:spPr bwMode="auto">
            <a:xfrm>
              <a:off x="7868870" y="11675098"/>
              <a:ext cx="673557" cy="160371"/>
            </a:xfrm>
            <a:prstGeom prst="rect">
              <a:avLst/>
            </a:prstGeom>
            <a:solidFill>
              <a:srgbClr val="2E32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65" name="Rectangle 523"/>
            <p:cNvSpPr>
              <a:spLocks noChangeArrowheads="1"/>
            </p:cNvSpPr>
            <p:nvPr/>
          </p:nvSpPr>
          <p:spPr bwMode="auto">
            <a:xfrm>
              <a:off x="8542427" y="11675098"/>
              <a:ext cx="192445" cy="16037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66" name="Freeform 524"/>
            <p:cNvSpPr>
              <a:spLocks/>
            </p:cNvSpPr>
            <p:nvPr/>
          </p:nvSpPr>
          <p:spPr bwMode="auto">
            <a:xfrm>
              <a:off x="7708499" y="5757421"/>
              <a:ext cx="7222025" cy="5463293"/>
            </a:xfrm>
            <a:custGeom>
              <a:avLst/>
              <a:gdLst>
                <a:gd name="T0" fmla="*/ 1351 w 1351"/>
                <a:gd name="T1" fmla="*/ 1022 h 1022"/>
                <a:gd name="T2" fmla="*/ 0 w 1351"/>
                <a:gd name="T3" fmla="*/ 1022 h 1022"/>
                <a:gd name="T4" fmla="*/ 0 w 1351"/>
                <a:gd name="T5" fmla="*/ 0 h 1022"/>
                <a:gd name="T6" fmla="*/ 679 w 1351"/>
                <a:gd name="T7" fmla="*/ 0 h 1022"/>
                <a:gd name="T8" fmla="*/ 1351 w 1351"/>
                <a:gd name="T9" fmla="*/ 0 h 1022"/>
                <a:gd name="T10" fmla="*/ 1351 w 1351"/>
                <a:gd name="T11" fmla="*/ 1022 h 1022"/>
              </a:gdLst>
              <a:ahLst/>
              <a:cxnLst>
                <a:cxn ang="0">
                  <a:pos x="T0" y="T1"/>
                </a:cxn>
                <a:cxn ang="0">
                  <a:pos x="T2" y="T3"/>
                </a:cxn>
                <a:cxn ang="0">
                  <a:pos x="T4" y="T5"/>
                </a:cxn>
                <a:cxn ang="0">
                  <a:pos x="T6" y="T7"/>
                </a:cxn>
                <a:cxn ang="0">
                  <a:pos x="T8" y="T9"/>
                </a:cxn>
                <a:cxn ang="0">
                  <a:pos x="T10" y="T11"/>
                </a:cxn>
              </a:cxnLst>
              <a:rect l="0" t="0" r="r" b="b"/>
              <a:pathLst>
                <a:path w="1351" h="1022">
                  <a:moveTo>
                    <a:pt x="1351" y="1022"/>
                  </a:moveTo>
                  <a:lnTo>
                    <a:pt x="0" y="1022"/>
                  </a:lnTo>
                  <a:lnTo>
                    <a:pt x="0" y="0"/>
                  </a:lnTo>
                  <a:lnTo>
                    <a:pt x="679" y="0"/>
                  </a:lnTo>
                  <a:lnTo>
                    <a:pt x="1351" y="0"/>
                  </a:lnTo>
                  <a:lnTo>
                    <a:pt x="1351" y="1022"/>
                  </a:lnTo>
                  <a:close/>
                </a:path>
              </a:pathLst>
            </a:custGeom>
            <a:solidFill>
              <a:srgbClr val="D6B9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67" name="Rectangle 525"/>
            <p:cNvSpPr>
              <a:spLocks noChangeArrowheads="1"/>
            </p:cNvSpPr>
            <p:nvPr/>
          </p:nvSpPr>
          <p:spPr bwMode="auto">
            <a:xfrm>
              <a:off x="7868870" y="10579230"/>
              <a:ext cx="6869210" cy="449038"/>
            </a:xfrm>
            <a:prstGeom prst="rect">
              <a:avLst/>
            </a:prstGeom>
            <a:solidFill>
              <a:srgbClr val="D4D2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68" name="Freeform 526"/>
            <p:cNvSpPr>
              <a:spLocks/>
            </p:cNvSpPr>
            <p:nvPr/>
          </p:nvSpPr>
          <p:spPr bwMode="auto">
            <a:xfrm>
              <a:off x="11306145" y="5564975"/>
              <a:ext cx="3431932" cy="5270847"/>
            </a:xfrm>
            <a:custGeom>
              <a:avLst/>
              <a:gdLst>
                <a:gd name="T0" fmla="*/ 17 w 107"/>
                <a:gd name="T1" fmla="*/ 0 h 164"/>
                <a:gd name="T2" fmla="*/ 0 w 107"/>
                <a:gd name="T3" fmla="*/ 10 h 164"/>
                <a:gd name="T4" fmla="*/ 0 w 107"/>
                <a:gd name="T5" fmla="*/ 153 h 164"/>
                <a:gd name="T6" fmla="*/ 0 w 107"/>
                <a:gd name="T7" fmla="*/ 156 h 164"/>
                <a:gd name="T8" fmla="*/ 0 w 107"/>
                <a:gd name="T9" fmla="*/ 164 h 164"/>
                <a:gd name="T10" fmla="*/ 11 w 107"/>
                <a:gd name="T11" fmla="*/ 156 h 164"/>
                <a:gd name="T12" fmla="*/ 107 w 107"/>
                <a:gd name="T13" fmla="*/ 156 h 164"/>
                <a:gd name="T14" fmla="*/ 107 w 107"/>
                <a:gd name="T15" fmla="*/ 0 h 164"/>
                <a:gd name="T16" fmla="*/ 17 w 107"/>
                <a:gd name="T1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64">
                  <a:moveTo>
                    <a:pt x="17" y="0"/>
                  </a:moveTo>
                  <a:cubicBezTo>
                    <a:pt x="10" y="2"/>
                    <a:pt x="3" y="5"/>
                    <a:pt x="0" y="10"/>
                  </a:cubicBezTo>
                  <a:cubicBezTo>
                    <a:pt x="0" y="153"/>
                    <a:pt x="0" y="153"/>
                    <a:pt x="0" y="153"/>
                  </a:cubicBezTo>
                  <a:cubicBezTo>
                    <a:pt x="0" y="156"/>
                    <a:pt x="0" y="156"/>
                    <a:pt x="0" y="156"/>
                  </a:cubicBezTo>
                  <a:cubicBezTo>
                    <a:pt x="0" y="164"/>
                    <a:pt x="0" y="164"/>
                    <a:pt x="0" y="164"/>
                  </a:cubicBezTo>
                  <a:cubicBezTo>
                    <a:pt x="2" y="162"/>
                    <a:pt x="4" y="157"/>
                    <a:pt x="11" y="156"/>
                  </a:cubicBezTo>
                  <a:cubicBezTo>
                    <a:pt x="107" y="156"/>
                    <a:pt x="107" y="156"/>
                    <a:pt x="107" y="156"/>
                  </a:cubicBezTo>
                  <a:cubicBezTo>
                    <a:pt x="107" y="0"/>
                    <a:pt x="107" y="0"/>
                    <a:pt x="107" y="0"/>
                  </a:cubicBezTo>
                  <a:lnTo>
                    <a:pt x="17" y="0"/>
                  </a:lnTo>
                  <a:close/>
                </a:path>
              </a:pathLst>
            </a:custGeom>
            <a:solidFill>
              <a:srgbClr val="F7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69" name="Freeform 527"/>
            <p:cNvSpPr>
              <a:spLocks/>
            </p:cNvSpPr>
            <p:nvPr/>
          </p:nvSpPr>
          <p:spPr bwMode="auto">
            <a:xfrm>
              <a:off x="7868870" y="5564975"/>
              <a:ext cx="3437278" cy="5270847"/>
            </a:xfrm>
            <a:custGeom>
              <a:avLst/>
              <a:gdLst>
                <a:gd name="T0" fmla="*/ 90 w 107"/>
                <a:gd name="T1" fmla="*/ 0 h 164"/>
                <a:gd name="T2" fmla="*/ 107 w 107"/>
                <a:gd name="T3" fmla="*/ 10 h 164"/>
                <a:gd name="T4" fmla="*/ 107 w 107"/>
                <a:gd name="T5" fmla="*/ 153 h 164"/>
                <a:gd name="T6" fmla="*/ 107 w 107"/>
                <a:gd name="T7" fmla="*/ 156 h 164"/>
                <a:gd name="T8" fmla="*/ 107 w 107"/>
                <a:gd name="T9" fmla="*/ 164 h 164"/>
                <a:gd name="T10" fmla="*/ 96 w 107"/>
                <a:gd name="T11" fmla="*/ 156 h 164"/>
                <a:gd name="T12" fmla="*/ 0 w 107"/>
                <a:gd name="T13" fmla="*/ 156 h 164"/>
                <a:gd name="T14" fmla="*/ 0 w 107"/>
                <a:gd name="T15" fmla="*/ 0 h 164"/>
                <a:gd name="T16" fmla="*/ 90 w 107"/>
                <a:gd name="T1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64">
                  <a:moveTo>
                    <a:pt x="90" y="0"/>
                  </a:moveTo>
                  <a:cubicBezTo>
                    <a:pt x="97" y="2"/>
                    <a:pt x="104" y="5"/>
                    <a:pt x="107" y="10"/>
                  </a:cubicBezTo>
                  <a:cubicBezTo>
                    <a:pt x="107" y="153"/>
                    <a:pt x="107" y="153"/>
                    <a:pt x="107" y="153"/>
                  </a:cubicBezTo>
                  <a:cubicBezTo>
                    <a:pt x="107" y="156"/>
                    <a:pt x="107" y="156"/>
                    <a:pt x="107" y="156"/>
                  </a:cubicBezTo>
                  <a:cubicBezTo>
                    <a:pt x="107" y="164"/>
                    <a:pt x="107" y="164"/>
                    <a:pt x="107" y="164"/>
                  </a:cubicBezTo>
                  <a:cubicBezTo>
                    <a:pt x="105" y="161"/>
                    <a:pt x="101" y="158"/>
                    <a:pt x="96" y="156"/>
                  </a:cubicBezTo>
                  <a:cubicBezTo>
                    <a:pt x="0" y="156"/>
                    <a:pt x="0" y="156"/>
                    <a:pt x="0" y="156"/>
                  </a:cubicBezTo>
                  <a:cubicBezTo>
                    <a:pt x="0" y="0"/>
                    <a:pt x="0" y="0"/>
                    <a:pt x="0" y="0"/>
                  </a:cubicBez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70" name="Freeform 528"/>
            <p:cNvSpPr>
              <a:spLocks/>
            </p:cNvSpPr>
            <p:nvPr/>
          </p:nvSpPr>
          <p:spPr bwMode="auto">
            <a:xfrm>
              <a:off x="10755541" y="5564975"/>
              <a:ext cx="550608" cy="5270847"/>
            </a:xfrm>
            <a:custGeom>
              <a:avLst/>
              <a:gdLst>
                <a:gd name="T0" fmla="*/ 0 w 17"/>
                <a:gd name="T1" fmla="*/ 0 h 164"/>
                <a:gd name="T2" fmla="*/ 0 w 17"/>
                <a:gd name="T3" fmla="*/ 156 h 164"/>
                <a:gd name="T4" fmla="*/ 17 w 17"/>
                <a:gd name="T5" fmla="*/ 164 h 164"/>
                <a:gd name="T6" fmla="*/ 17 w 17"/>
                <a:gd name="T7" fmla="*/ 10 h 164"/>
                <a:gd name="T8" fmla="*/ 0 w 17"/>
                <a:gd name="T9" fmla="*/ 0 h 164"/>
              </a:gdLst>
              <a:ahLst/>
              <a:cxnLst>
                <a:cxn ang="0">
                  <a:pos x="T0" y="T1"/>
                </a:cxn>
                <a:cxn ang="0">
                  <a:pos x="T2" y="T3"/>
                </a:cxn>
                <a:cxn ang="0">
                  <a:pos x="T4" y="T5"/>
                </a:cxn>
                <a:cxn ang="0">
                  <a:pos x="T6" y="T7"/>
                </a:cxn>
                <a:cxn ang="0">
                  <a:pos x="T8" y="T9"/>
                </a:cxn>
              </a:cxnLst>
              <a:rect l="0" t="0" r="r" b="b"/>
              <a:pathLst>
                <a:path w="17" h="164">
                  <a:moveTo>
                    <a:pt x="0" y="0"/>
                  </a:moveTo>
                  <a:cubicBezTo>
                    <a:pt x="0" y="156"/>
                    <a:pt x="0" y="156"/>
                    <a:pt x="0" y="156"/>
                  </a:cubicBezTo>
                  <a:cubicBezTo>
                    <a:pt x="0" y="156"/>
                    <a:pt x="10" y="155"/>
                    <a:pt x="17" y="164"/>
                  </a:cubicBezTo>
                  <a:cubicBezTo>
                    <a:pt x="17" y="10"/>
                    <a:pt x="17" y="10"/>
                    <a:pt x="17" y="10"/>
                  </a:cubicBezTo>
                  <a:cubicBezTo>
                    <a:pt x="14" y="5"/>
                    <a:pt x="8" y="2"/>
                    <a:pt x="0" y="0"/>
                  </a:cubicBezTo>
                  <a:close/>
                </a:path>
              </a:pathLst>
            </a:custGeom>
            <a:solidFill>
              <a:srgbClr val="E4E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71" name="Rectangle 529"/>
            <p:cNvSpPr>
              <a:spLocks noChangeArrowheads="1"/>
            </p:cNvSpPr>
            <p:nvPr/>
          </p:nvSpPr>
          <p:spPr bwMode="auto">
            <a:xfrm>
              <a:off x="8959391" y="6302681"/>
              <a:ext cx="1218816"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72" name="Rectangle 530"/>
            <p:cNvSpPr>
              <a:spLocks noChangeArrowheads="1"/>
            </p:cNvSpPr>
            <p:nvPr/>
          </p:nvSpPr>
          <p:spPr bwMode="auto">
            <a:xfrm>
              <a:off x="8766945" y="6527199"/>
              <a:ext cx="182822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73" name="Rectangle 531"/>
            <p:cNvSpPr>
              <a:spLocks noChangeArrowheads="1"/>
            </p:cNvSpPr>
            <p:nvPr/>
          </p:nvSpPr>
          <p:spPr bwMode="auto">
            <a:xfrm>
              <a:off x="8542427" y="6623422"/>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74" name="Rectangle 532"/>
            <p:cNvSpPr>
              <a:spLocks noChangeArrowheads="1"/>
            </p:cNvSpPr>
            <p:nvPr/>
          </p:nvSpPr>
          <p:spPr bwMode="auto">
            <a:xfrm>
              <a:off x="8542427" y="6719644"/>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75" name="Rectangle 533"/>
            <p:cNvSpPr>
              <a:spLocks noChangeArrowheads="1"/>
            </p:cNvSpPr>
            <p:nvPr/>
          </p:nvSpPr>
          <p:spPr bwMode="auto">
            <a:xfrm>
              <a:off x="8542427" y="6847940"/>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76" name="Rectangle 534"/>
            <p:cNvSpPr>
              <a:spLocks noChangeArrowheads="1"/>
            </p:cNvSpPr>
            <p:nvPr/>
          </p:nvSpPr>
          <p:spPr bwMode="auto">
            <a:xfrm>
              <a:off x="8542427" y="6944163"/>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77" name="Rectangle 535"/>
            <p:cNvSpPr>
              <a:spLocks noChangeArrowheads="1"/>
            </p:cNvSpPr>
            <p:nvPr/>
          </p:nvSpPr>
          <p:spPr bwMode="auto">
            <a:xfrm>
              <a:off x="8542427" y="7040385"/>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78" name="Rectangle 536"/>
            <p:cNvSpPr>
              <a:spLocks noChangeArrowheads="1"/>
            </p:cNvSpPr>
            <p:nvPr/>
          </p:nvSpPr>
          <p:spPr bwMode="auto">
            <a:xfrm>
              <a:off x="8542427" y="7168682"/>
              <a:ext cx="2052745" cy="3207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79" name="Rectangle 537"/>
            <p:cNvSpPr>
              <a:spLocks noChangeArrowheads="1"/>
            </p:cNvSpPr>
            <p:nvPr/>
          </p:nvSpPr>
          <p:spPr bwMode="auto">
            <a:xfrm>
              <a:off x="8542427" y="7270252"/>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80" name="Rectangle 538"/>
            <p:cNvSpPr>
              <a:spLocks noChangeArrowheads="1"/>
            </p:cNvSpPr>
            <p:nvPr/>
          </p:nvSpPr>
          <p:spPr bwMode="auto">
            <a:xfrm>
              <a:off x="8542427" y="7366473"/>
              <a:ext cx="1026372"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81" name="Rectangle 539"/>
            <p:cNvSpPr>
              <a:spLocks noChangeArrowheads="1"/>
            </p:cNvSpPr>
            <p:nvPr/>
          </p:nvSpPr>
          <p:spPr bwMode="auto">
            <a:xfrm>
              <a:off x="8766945" y="7494770"/>
              <a:ext cx="182822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82" name="Rectangle 540"/>
            <p:cNvSpPr>
              <a:spLocks noChangeArrowheads="1"/>
            </p:cNvSpPr>
            <p:nvPr/>
          </p:nvSpPr>
          <p:spPr bwMode="auto">
            <a:xfrm>
              <a:off x="8542427" y="7590993"/>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83" name="Rectangle 541"/>
            <p:cNvSpPr>
              <a:spLocks noChangeArrowheads="1"/>
            </p:cNvSpPr>
            <p:nvPr/>
          </p:nvSpPr>
          <p:spPr bwMode="auto">
            <a:xfrm>
              <a:off x="8542427" y="7687216"/>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84" name="Rectangle 542"/>
            <p:cNvSpPr>
              <a:spLocks noChangeArrowheads="1"/>
            </p:cNvSpPr>
            <p:nvPr/>
          </p:nvSpPr>
          <p:spPr bwMode="auto">
            <a:xfrm>
              <a:off x="8542427" y="7815511"/>
              <a:ext cx="2052745" cy="3207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85" name="Rectangle 543"/>
            <p:cNvSpPr>
              <a:spLocks noChangeArrowheads="1"/>
            </p:cNvSpPr>
            <p:nvPr/>
          </p:nvSpPr>
          <p:spPr bwMode="auto">
            <a:xfrm>
              <a:off x="8542427" y="7911734"/>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86" name="Rectangle 544"/>
            <p:cNvSpPr>
              <a:spLocks noChangeArrowheads="1"/>
            </p:cNvSpPr>
            <p:nvPr/>
          </p:nvSpPr>
          <p:spPr bwMode="auto">
            <a:xfrm>
              <a:off x="8542427" y="8007956"/>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87" name="Rectangle 545"/>
            <p:cNvSpPr>
              <a:spLocks noChangeArrowheads="1"/>
            </p:cNvSpPr>
            <p:nvPr/>
          </p:nvSpPr>
          <p:spPr bwMode="auto">
            <a:xfrm>
              <a:off x="8542427" y="8104179"/>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88" name="Rectangle 546"/>
            <p:cNvSpPr>
              <a:spLocks noChangeArrowheads="1"/>
            </p:cNvSpPr>
            <p:nvPr/>
          </p:nvSpPr>
          <p:spPr bwMode="auto">
            <a:xfrm>
              <a:off x="8542427" y="8232475"/>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89" name="Rectangle 547"/>
            <p:cNvSpPr>
              <a:spLocks noChangeArrowheads="1"/>
            </p:cNvSpPr>
            <p:nvPr/>
          </p:nvSpPr>
          <p:spPr bwMode="auto">
            <a:xfrm>
              <a:off x="8542427" y="8328697"/>
              <a:ext cx="1699928"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90" name="Rectangle 548"/>
            <p:cNvSpPr>
              <a:spLocks noChangeArrowheads="1"/>
            </p:cNvSpPr>
            <p:nvPr/>
          </p:nvSpPr>
          <p:spPr bwMode="auto">
            <a:xfrm>
              <a:off x="8766945" y="8456994"/>
              <a:ext cx="1828225" cy="3207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91" name="Rectangle 549"/>
            <p:cNvSpPr>
              <a:spLocks noChangeArrowheads="1"/>
            </p:cNvSpPr>
            <p:nvPr/>
          </p:nvSpPr>
          <p:spPr bwMode="auto">
            <a:xfrm>
              <a:off x="8542427" y="8553217"/>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92" name="Rectangle 550"/>
            <p:cNvSpPr>
              <a:spLocks noChangeArrowheads="1"/>
            </p:cNvSpPr>
            <p:nvPr/>
          </p:nvSpPr>
          <p:spPr bwMode="auto">
            <a:xfrm>
              <a:off x="8542427" y="8649440"/>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93" name="Rectangle 551"/>
            <p:cNvSpPr>
              <a:spLocks noChangeArrowheads="1"/>
            </p:cNvSpPr>
            <p:nvPr/>
          </p:nvSpPr>
          <p:spPr bwMode="auto">
            <a:xfrm>
              <a:off x="8542427" y="8777735"/>
              <a:ext cx="2052745" cy="3207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94" name="Rectangle 552"/>
            <p:cNvSpPr>
              <a:spLocks noChangeArrowheads="1"/>
            </p:cNvSpPr>
            <p:nvPr/>
          </p:nvSpPr>
          <p:spPr bwMode="auto">
            <a:xfrm>
              <a:off x="8542427" y="8873958"/>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95" name="Rectangle 553"/>
            <p:cNvSpPr>
              <a:spLocks noChangeArrowheads="1"/>
            </p:cNvSpPr>
            <p:nvPr/>
          </p:nvSpPr>
          <p:spPr bwMode="auto">
            <a:xfrm>
              <a:off x="8542427" y="8970180"/>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96" name="Rectangle 554"/>
            <p:cNvSpPr>
              <a:spLocks noChangeArrowheads="1"/>
            </p:cNvSpPr>
            <p:nvPr/>
          </p:nvSpPr>
          <p:spPr bwMode="auto">
            <a:xfrm>
              <a:off x="8542427" y="9194698"/>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97" name="Rectangle 555"/>
            <p:cNvSpPr>
              <a:spLocks noChangeArrowheads="1"/>
            </p:cNvSpPr>
            <p:nvPr/>
          </p:nvSpPr>
          <p:spPr bwMode="auto">
            <a:xfrm>
              <a:off x="8542427" y="9066403"/>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98" name="Rectangle 556"/>
            <p:cNvSpPr>
              <a:spLocks noChangeArrowheads="1"/>
            </p:cNvSpPr>
            <p:nvPr/>
          </p:nvSpPr>
          <p:spPr bwMode="auto">
            <a:xfrm>
              <a:off x="8542427" y="9194698"/>
              <a:ext cx="2052745" cy="3207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99" name="Rectangle 557"/>
            <p:cNvSpPr>
              <a:spLocks noChangeArrowheads="1"/>
            </p:cNvSpPr>
            <p:nvPr/>
          </p:nvSpPr>
          <p:spPr bwMode="auto">
            <a:xfrm>
              <a:off x="8542427" y="9290921"/>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00" name="Rectangle 558"/>
            <p:cNvSpPr>
              <a:spLocks noChangeArrowheads="1"/>
            </p:cNvSpPr>
            <p:nvPr/>
          </p:nvSpPr>
          <p:spPr bwMode="auto">
            <a:xfrm>
              <a:off x="8542427" y="9387144"/>
              <a:ext cx="2052745" cy="69496"/>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01" name="Rectangle 559"/>
            <p:cNvSpPr>
              <a:spLocks noChangeArrowheads="1"/>
            </p:cNvSpPr>
            <p:nvPr/>
          </p:nvSpPr>
          <p:spPr bwMode="auto">
            <a:xfrm>
              <a:off x="8542427" y="9488710"/>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02" name="Rectangle 560"/>
            <p:cNvSpPr>
              <a:spLocks noChangeArrowheads="1"/>
            </p:cNvSpPr>
            <p:nvPr/>
          </p:nvSpPr>
          <p:spPr bwMode="auto">
            <a:xfrm>
              <a:off x="8542427" y="9617006"/>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03" name="Rectangle 561"/>
            <p:cNvSpPr>
              <a:spLocks noChangeArrowheads="1"/>
            </p:cNvSpPr>
            <p:nvPr/>
          </p:nvSpPr>
          <p:spPr bwMode="auto">
            <a:xfrm>
              <a:off x="8542427" y="9713229"/>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04" name="Rectangle 562"/>
            <p:cNvSpPr>
              <a:spLocks noChangeArrowheads="1"/>
            </p:cNvSpPr>
            <p:nvPr/>
          </p:nvSpPr>
          <p:spPr bwMode="auto">
            <a:xfrm>
              <a:off x="12428740" y="6302681"/>
              <a:ext cx="1218816"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05" name="Rectangle 563"/>
            <p:cNvSpPr>
              <a:spLocks noChangeArrowheads="1"/>
            </p:cNvSpPr>
            <p:nvPr/>
          </p:nvSpPr>
          <p:spPr bwMode="auto">
            <a:xfrm>
              <a:off x="12236294" y="6527199"/>
              <a:ext cx="182822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06" name="Rectangle 564"/>
            <p:cNvSpPr>
              <a:spLocks noChangeArrowheads="1"/>
            </p:cNvSpPr>
            <p:nvPr/>
          </p:nvSpPr>
          <p:spPr bwMode="auto">
            <a:xfrm>
              <a:off x="12011776" y="6623422"/>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07" name="Rectangle 565"/>
            <p:cNvSpPr>
              <a:spLocks noChangeArrowheads="1"/>
            </p:cNvSpPr>
            <p:nvPr/>
          </p:nvSpPr>
          <p:spPr bwMode="auto">
            <a:xfrm>
              <a:off x="12011776" y="6719644"/>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08" name="Rectangle 566"/>
            <p:cNvSpPr>
              <a:spLocks noChangeArrowheads="1"/>
            </p:cNvSpPr>
            <p:nvPr/>
          </p:nvSpPr>
          <p:spPr bwMode="auto">
            <a:xfrm>
              <a:off x="12011776" y="6847940"/>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09" name="Rectangle 567"/>
            <p:cNvSpPr>
              <a:spLocks noChangeArrowheads="1"/>
            </p:cNvSpPr>
            <p:nvPr/>
          </p:nvSpPr>
          <p:spPr bwMode="auto">
            <a:xfrm>
              <a:off x="12011776" y="6944163"/>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10" name="Rectangle 568"/>
            <p:cNvSpPr>
              <a:spLocks noChangeArrowheads="1"/>
            </p:cNvSpPr>
            <p:nvPr/>
          </p:nvSpPr>
          <p:spPr bwMode="auto">
            <a:xfrm>
              <a:off x="12011776" y="7040385"/>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11" name="Rectangle 569"/>
            <p:cNvSpPr>
              <a:spLocks noChangeArrowheads="1"/>
            </p:cNvSpPr>
            <p:nvPr/>
          </p:nvSpPr>
          <p:spPr bwMode="auto">
            <a:xfrm>
              <a:off x="12011776" y="7168682"/>
              <a:ext cx="2052745" cy="3207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12" name="Rectangle 570"/>
            <p:cNvSpPr>
              <a:spLocks noChangeArrowheads="1"/>
            </p:cNvSpPr>
            <p:nvPr/>
          </p:nvSpPr>
          <p:spPr bwMode="auto">
            <a:xfrm>
              <a:off x="12011776" y="7270252"/>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13" name="Rectangle 571"/>
            <p:cNvSpPr>
              <a:spLocks noChangeArrowheads="1"/>
            </p:cNvSpPr>
            <p:nvPr/>
          </p:nvSpPr>
          <p:spPr bwMode="auto">
            <a:xfrm>
              <a:off x="12011776" y="7366473"/>
              <a:ext cx="1026372"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14" name="Rectangle 572"/>
            <p:cNvSpPr>
              <a:spLocks noChangeArrowheads="1"/>
            </p:cNvSpPr>
            <p:nvPr/>
          </p:nvSpPr>
          <p:spPr bwMode="auto">
            <a:xfrm>
              <a:off x="12236294" y="7494770"/>
              <a:ext cx="182822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15" name="Rectangle 573"/>
            <p:cNvSpPr>
              <a:spLocks noChangeArrowheads="1"/>
            </p:cNvSpPr>
            <p:nvPr/>
          </p:nvSpPr>
          <p:spPr bwMode="auto">
            <a:xfrm>
              <a:off x="12011776" y="7590993"/>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16" name="Rectangle 574"/>
            <p:cNvSpPr>
              <a:spLocks noChangeArrowheads="1"/>
            </p:cNvSpPr>
            <p:nvPr/>
          </p:nvSpPr>
          <p:spPr bwMode="auto">
            <a:xfrm>
              <a:off x="12011776" y="7687216"/>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17" name="Rectangle 575"/>
            <p:cNvSpPr>
              <a:spLocks noChangeArrowheads="1"/>
            </p:cNvSpPr>
            <p:nvPr/>
          </p:nvSpPr>
          <p:spPr bwMode="auto">
            <a:xfrm>
              <a:off x="12011776" y="7815511"/>
              <a:ext cx="2052745" cy="3207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18" name="Rectangle 576"/>
            <p:cNvSpPr>
              <a:spLocks noChangeArrowheads="1"/>
            </p:cNvSpPr>
            <p:nvPr/>
          </p:nvSpPr>
          <p:spPr bwMode="auto">
            <a:xfrm>
              <a:off x="12011776" y="7911734"/>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19" name="Rectangle 577"/>
            <p:cNvSpPr>
              <a:spLocks noChangeArrowheads="1"/>
            </p:cNvSpPr>
            <p:nvPr/>
          </p:nvSpPr>
          <p:spPr bwMode="auto">
            <a:xfrm>
              <a:off x="12011776" y="8007956"/>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20" name="Rectangle 578"/>
            <p:cNvSpPr>
              <a:spLocks noChangeArrowheads="1"/>
            </p:cNvSpPr>
            <p:nvPr/>
          </p:nvSpPr>
          <p:spPr bwMode="auto">
            <a:xfrm>
              <a:off x="12011776" y="8104179"/>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21" name="Rectangle 579"/>
            <p:cNvSpPr>
              <a:spLocks noChangeArrowheads="1"/>
            </p:cNvSpPr>
            <p:nvPr/>
          </p:nvSpPr>
          <p:spPr bwMode="auto">
            <a:xfrm>
              <a:off x="12011776" y="8232475"/>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22" name="Rectangle 580"/>
            <p:cNvSpPr>
              <a:spLocks noChangeArrowheads="1"/>
            </p:cNvSpPr>
            <p:nvPr/>
          </p:nvSpPr>
          <p:spPr bwMode="auto">
            <a:xfrm>
              <a:off x="12011776" y="8328697"/>
              <a:ext cx="1699928"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23" name="Rectangle 581"/>
            <p:cNvSpPr>
              <a:spLocks noChangeArrowheads="1"/>
            </p:cNvSpPr>
            <p:nvPr/>
          </p:nvSpPr>
          <p:spPr bwMode="auto">
            <a:xfrm>
              <a:off x="12236294" y="8456994"/>
              <a:ext cx="1828225" cy="3207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24" name="Rectangle 582"/>
            <p:cNvSpPr>
              <a:spLocks noChangeArrowheads="1"/>
            </p:cNvSpPr>
            <p:nvPr/>
          </p:nvSpPr>
          <p:spPr bwMode="auto">
            <a:xfrm>
              <a:off x="12011776" y="8553217"/>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25" name="Rectangle 583"/>
            <p:cNvSpPr>
              <a:spLocks noChangeArrowheads="1"/>
            </p:cNvSpPr>
            <p:nvPr/>
          </p:nvSpPr>
          <p:spPr bwMode="auto">
            <a:xfrm>
              <a:off x="12011776" y="8649440"/>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26" name="Rectangle 584"/>
            <p:cNvSpPr>
              <a:spLocks noChangeArrowheads="1"/>
            </p:cNvSpPr>
            <p:nvPr/>
          </p:nvSpPr>
          <p:spPr bwMode="auto">
            <a:xfrm>
              <a:off x="12011776" y="8777735"/>
              <a:ext cx="2052745" cy="3207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27" name="Rectangle 585"/>
            <p:cNvSpPr>
              <a:spLocks noChangeArrowheads="1"/>
            </p:cNvSpPr>
            <p:nvPr/>
          </p:nvSpPr>
          <p:spPr bwMode="auto">
            <a:xfrm>
              <a:off x="12011776" y="8873958"/>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28" name="Rectangle 586"/>
            <p:cNvSpPr>
              <a:spLocks noChangeArrowheads="1"/>
            </p:cNvSpPr>
            <p:nvPr/>
          </p:nvSpPr>
          <p:spPr bwMode="auto">
            <a:xfrm>
              <a:off x="12011776" y="8970180"/>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29" name="Rectangle 587"/>
            <p:cNvSpPr>
              <a:spLocks noChangeArrowheads="1"/>
            </p:cNvSpPr>
            <p:nvPr/>
          </p:nvSpPr>
          <p:spPr bwMode="auto">
            <a:xfrm>
              <a:off x="12011776" y="9194698"/>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30" name="Rectangle 588"/>
            <p:cNvSpPr>
              <a:spLocks noChangeArrowheads="1"/>
            </p:cNvSpPr>
            <p:nvPr/>
          </p:nvSpPr>
          <p:spPr bwMode="auto">
            <a:xfrm>
              <a:off x="12011776" y="9066403"/>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31" name="Rectangle 589"/>
            <p:cNvSpPr>
              <a:spLocks noChangeArrowheads="1"/>
            </p:cNvSpPr>
            <p:nvPr/>
          </p:nvSpPr>
          <p:spPr bwMode="auto">
            <a:xfrm>
              <a:off x="12011776" y="9194698"/>
              <a:ext cx="2052745" cy="3207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32" name="Rectangle 590"/>
            <p:cNvSpPr>
              <a:spLocks noChangeArrowheads="1"/>
            </p:cNvSpPr>
            <p:nvPr/>
          </p:nvSpPr>
          <p:spPr bwMode="auto">
            <a:xfrm>
              <a:off x="12011776" y="9290921"/>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33" name="Rectangle 591"/>
            <p:cNvSpPr>
              <a:spLocks noChangeArrowheads="1"/>
            </p:cNvSpPr>
            <p:nvPr/>
          </p:nvSpPr>
          <p:spPr bwMode="auto">
            <a:xfrm>
              <a:off x="12011776" y="9387144"/>
              <a:ext cx="2052745" cy="69496"/>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34" name="Rectangle 592"/>
            <p:cNvSpPr>
              <a:spLocks noChangeArrowheads="1"/>
            </p:cNvSpPr>
            <p:nvPr/>
          </p:nvSpPr>
          <p:spPr bwMode="auto">
            <a:xfrm>
              <a:off x="12011776" y="9488710"/>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35" name="Rectangle 593"/>
            <p:cNvSpPr>
              <a:spLocks noChangeArrowheads="1"/>
            </p:cNvSpPr>
            <p:nvPr/>
          </p:nvSpPr>
          <p:spPr bwMode="auto">
            <a:xfrm>
              <a:off x="12011776" y="9617006"/>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36" name="Rectangle 594"/>
            <p:cNvSpPr>
              <a:spLocks noChangeArrowheads="1"/>
            </p:cNvSpPr>
            <p:nvPr/>
          </p:nvSpPr>
          <p:spPr bwMode="auto">
            <a:xfrm>
              <a:off x="12011776" y="9713229"/>
              <a:ext cx="2052745" cy="6414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37" name="Freeform 597"/>
            <p:cNvSpPr>
              <a:spLocks/>
            </p:cNvSpPr>
            <p:nvPr/>
          </p:nvSpPr>
          <p:spPr bwMode="auto">
            <a:xfrm>
              <a:off x="6682128" y="10483008"/>
              <a:ext cx="705630" cy="705630"/>
            </a:xfrm>
            <a:custGeom>
              <a:avLst/>
              <a:gdLst>
                <a:gd name="T0" fmla="*/ 22 w 22"/>
                <a:gd name="T1" fmla="*/ 5 h 22"/>
                <a:gd name="T2" fmla="*/ 18 w 22"/>
                <a:gd name="T3" fmla="*/ 0 h 22"/>
                <a:gd name="T4" fmla="*/ 5 w 22"/>
                <a:gd name="T5" fmla="*/ 0 h 22"/>
                <a:gd name="T6" fmla="*/ 0 w 22"/>
                <a:gd name="T7" fmla="*/ 5 h 22"/>
                <a:gd name="T8" fmla="*/ 0 w 22"/>
                <a:gd name="T9" fmla="*/ 22 h 22"/>
                <a:gd name="T10" fmla="*/ 22 w 22"/>
                <a:gd name="T11" fmla="*/ 22 h 22"/>
                <a:gd name="T12" fmla="*/ 22 w 22"/>
                <a:gd name="T13" fmla="*/ 5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2" y="5"/>
                  </a:moveTo>
                  <a:cubicBezTo>
                    <a:pt x="22" y="2"/>
                    <a:pt x="20" y="0"/>
                    <a:pt x="18" y="0"/>
                  </a:cubicBezTo>
                  <a:cubicBezTo>
                    <a:pt x="5" y="0"/>
                    <a:pt x="5" y="0"/>
                    <a:pt x="5" y="0"/>
                  </a:cubicBezTo>
                  <a:cubicBezTo>
                    <a:pt x="2" y="0"/>
                    <a:pt x="0" y="2"/>
                    <a:pt x="0" y="5"/>
                  </a:cubicBezTo>
                  <a:cubicBezTo>
                    <a:pt x="0" y="22"/>
                    <a:pt x="0" y="22"/>
                    <a:pt x="0" y="22"/>
                  </a:cubicBezTo>
                  <a:cubicBezTo>
                    <a:pt x="22" y="22"/>
                    <a:pt x="22" y="22"/>
                    <a:pt x="22" y="22"/>
                  </a:cubicBezTo>
                  <a:lnTo>
                    <a:pt x="22" y="5"/>
                  </a:lnTo>
                  <a:close/>
                </a:path>
              </a:pathLst>
            </a:custGeom>
            <a:solidFill>
              <a:srgbClr val="FCCE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38" name="Freeform 598"/>
            <p:cNvSpPr>
              <a:spLocks/>
            </p:cNvSpPr>
            <p:nvPr/>
          </p:nvSpPr>
          <p:spPr bwMode="auto">
            <a:xfrm>
              <a:off x="6682128" y="11188639"/>
              <a:ext cx="705630" cy="743052"/>
            </a:xfrm>
            <a:custGeom>
              <a:avLst/>
              <a:gdLst>
                <a:gd name="T0" fmla="*/ 0 w 22"/>
                <a:gd name="T1" fmla="*/ 0 h 23"/>
                <a:gd name="T2" fmla="*/ 0 w 22"/>
                <a:gd name="T3" fmla="*/ 18 h 23"/>
                <a:gd name="T4" fmla="*/ 5 w 22"/>
                <a:gd name="T5" fmla="*/ 23 h 23"/>
                <a:gd name="T6" fmla="*/ 18 w 22"/>
                <a:gd name="T7" fmla="*/ 23 h 23"/>
                <a:gd name="T8" fmla="*/ 22 w 22"/>
                <a:gd name="T9" fmla="*/ 18 h 23"/>
                <a:gd name="T10" fmla="*/ 22 w 22"/>
                <a:gd name="T11" fmla="*/ 0 h 23"/>
                <a:gd name="T12" fmla="*/ 0 w 2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2" h="23">
                  <a:moveTo>
                    <a:pt x="0" y="0"/>
                  </a:moveTo>
                  <a:cubicBezTo>
                    <a:pt x="0" y="18"/>
                    <a:pt x="0" y="18"/>
                    <a:pt x="0" y="18"/>
                  </a:cubicBezTo>
                  <a:cubicBezTo>
                    <a:pt x="0" y="20"/>
                    <a:pt x="2" y="23"/>
                    <a:pt x="5" y="23"/>
                  </a:cubicBezTo>
                  <a:cubicBezTo>
                    <a:pt x="18" y="23"/>
                    <a:pt x="18" y="23"/>
                    <a:pt x="18" y="23"/>
                  </a:cubicBezTo>
                  <a:cubicBezTo>
                    <a:pt x="20" y="23"/>
                    <a:pt x="22" y="20"/>
                    <a:pt x="22" y="18"/>
                  </a:cubicBezTo>
                  <a:cubicBezTo>
                    <a:pt x="22" y="0"/>
                    <a:pt x="22" y="0"/>
                    <a:pt x="22"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grpSp>
      <p:grpSp>
        <p:nvGrpSpPr>
          <p:cNvPr id="14" name="กลุ่ม 13"/>
          <p:cNvGrpSpPr/>
          <p:nvPr/>
        </p:nvGrpSpPr>
        <p:grpSpPr>
          <a:xfrm rot="18999317">
            <a:off x="9804253" y="-716566"/>
            <a:ext cx="1894688" cy="3120847"/>
            <a:chOff x="20511319" y="915545"/>
            <a:chExt cx="3282421" cy="5406659"/>
          </a:xfrm>
        </p:grpSpPr>
        <p:sp>
          <p:nvSpPr>
            <p:cNvPr id="486" name="Freeform 1087"/>
            <p:cNvSpPr>
              <a:spLocks/>
            </p:cNvSpPr>
            <p:nvPr/>
          </p:nvSpPr>
          <p:spPr bwMode="auto">
            <a:xfrm>
              <a:off x="21631617" y="915545"/>
              <a:ext cx="1983524" cy="3507022"/>
            </a:xfrm>
            <a:custGeom>
              <a:avLst/>
              <a:gdLst>
                <a:gd name="T0" fmla="*/ 92 w 122"/>
                <a:gd name="T1" fmla="*/ 66 h 216"/>
                <a:gd name="T2" fmla="*/ 92 w 122"/>
                <a:gd name="T3" fmla="*/ 9 h 216"/>
                <a:gd name="T4" fmla="*/ 101 w 122"/>
                <a:gd name="T5" fmla="*/ 0 h 216"/>
                <a:gd name="T6" fmla="*/ 103 w 122"/>
                <a:gd name="T7" fmla="*/ 0 h 216"/>
                <a:gd name="T8" fmla="*/ 112 w 122"/>
                <a:gd name="T9" fmla="*/ 9 h 216"/>
                <a:gd name="T10" fmla="*/ 113 w 122"/>
                <a:gd name="T11" fmla="*/ 205 h 216"/>
                <a:gd name="T12" fmla="*/ 122 w 122"/>
                <a:gd name="T13" fmla="*/ 216 h 216"/>
                <a:gd name="T14" fmla="*/ 0 w 122"/>
                <a:gd name="T15" fmla="*/ 216 h 216"/>
                <a:gd name="T16" fmla="*/ 0 w 122"/>
                <a:gd name="T17" fmla="*/ 66 h 216"/>
                <a:gd name="T18" fmla="*/ 92 w 122"/>
                <a:gd name="T19"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16">
                  <a:moveTo>
                    <a:pt x="92" y="66"/>
                  </a:moveTo>
                  <a:cubicBezTo>
                    <a:pt x="92" y="9"/>
                    <a:pt x="92" y="9"/>
                    <a:pt x="92" y="9"/>
                  </a:cubicBezTo>
                  <a:cubicBezTo>
                    <a:pt x="92" y="4"/>
                    <a:pt x="96" y="0"/>
                    <a:pt x="101" y="0"/>
                  </a:cubicBezTo>
                  <a:cubicBezTo>
                    <a:pt x="103" y="0"/>
                    <a:pt x="103" y="0"/>
                    <a:pt x="103" y="0"/>
                  </a:cubicBezTo>
                  <a:cubicBezTo>
                    <a:pt x="108" y="0"/>
                    <a:pt x="112" y="4"/>
                    <a:pt x="112" y="9"/>
                  </a:cubicBezTo>
                  <a:cubicBezTo>
                    <a:pt x="112" y="9"/>
                    <a:pt x="113" y="197"/>
                    <a:pt x="113" y="205"/>
                  </a:cubicBezTo>
                  <a:cubicBezTo>
                    <a:pt x="113" y="206"/>
                    <a:pt x="121" y="216"/>
                    <a:pt x="122" y="216"/>
                  </a:cubicBezTo>
                  <a:cubicBezTo>
                    <a:pt x="0" y="216"/>
                    <a:pt x="0" y="216"/>
                    <a:pt x="0" y="216"/>
                  </a:cubicBezTo>
                  <a:cubicBezTo>
                    <a:pt x="0" y="66"/>
                    <a:pt x="0" y="66"/>
                    <a:pt x="0" y="66"/>
                  </a:cubicBezTo>
                  <a:lnTo>
                    <a:pt x="92" y="66"/>
                  </a:lnTo>
                  <a:close/>
                </a:path>
              </a:pathLst>
            </a:custGeom>
            <a:solidFill>
              <a:srgbClr val="DBDC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87" name="Freeform 1088"/>
            <p:cNvSpPr>
              <a:spLocks/>
            </p:cNvSpPr>
            <p:nvPr/>
          </p:nvSpPr>
          <p:spPr bwMode="auto">
            <a:xfrm>
              <a:off x="21615381" y="915545"/>
              <a:ext cx="1658800" cy="2549086"/>
            </a:xfrm>
            <a:custGeom>
              <a:avLst/>
              <a:gdLst>
                <a:gd name="T0" fmla="*/ 0 w 102"/>
                <a:gd name="T1" fmla="*/ 0 h 157"/>
                <a:gd name="T2" fmla="*/ 102 w 102"/>
                <a:gd name="T3" fmla="*/ 0 h 157"/>
                <a:gd name="T4" fmla="*/ 93 w 102"/>
                <a:gd name="T5" fmla="*/ 9 h 157"/>
                <a:gd name="T6" fmla="*/ 93 w 102"/>
                <a:gd name="T7" fmla="*/ 148 h 157"/>
                <a:gd name="T8" fmla="*/ 83 w 102"/>
                <a:gd name="T9" fmla="*/ 157 h 157"/>
                <a:gd name="T10" fmla="*/ 82 w 102"/>
                <a:gd name="T11" fmla="*/ 157 h 157"/>
                <a:gd name="T12" fmla="*/ 82 w 102"/>
                <a:gd name="T13" fmla="*/ 157 h 157"/>
                <a:gd name="T14" fmla="*/ 72 w 102"/>
                <a:gd name="T15" fmla="*/ 148 h 157"/>
                <a:gd name="T16" fmla="*/ 72 w 102"/>
                <a:gd name="T17" fmla="*/ 86 h 157"/>
                <a:gd name="T18" fmla="*/ 0 w 102"/>
                <a:gd name="T19" fmla="*/ 86 h 157"/>
                <a:gd name="T20" fmla="*/ 0 w 102"/>
                <a:gd name="T2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57">
                  <a:moveTo>
                    <a:pt x="0" y="0"/>
                  </a:moveTo>
                  <a:cubicBezTo>
                    <a:pt x="102" y="0"/>
                    <a:pt x="102" y="0"/>
                    <a:pt x="102" y="0"/>
                  </a:cubicBezTo>
                  <a:cubicBezTo>
                    <a:pt x="97" y="0"/>
                    <a:pt x="93" y="4"/>
                    <a:pt x="93" y="9"/>
                  </a:cubicBezTo>
                  <a:cubicBezTo>
                    <a:pt x="93" y="148"/>
                    <a:pt x="93" y="148"/>
                    <a:pt x="93" y="148"/>
                  </a:cubicBezTo>
                  <a:cubicBezTo>
                    <a:pt x="93" y="153"/>
                    <a:pt x="88" y="157"/>
                    <a:pt x="83" y="157"/>
                  </a:cubicBezTo>
                  <a:cubicBezTo>
                    <a:pt x="82" y="157"/>
                    <a:pt x="82" y="157"/>
                    <a:pt x="82" y="157"/>
                  </a:cubicBezTo>
                  <a:cubicBezTo>
                    <a:pt x="82" y="157"/>
                    <a:pt x="82" y="157"/>
                    <a:pt x="82" y="157"/>
                  </a:cubicBezTo>
                  <a:cubicBezTo>
                    <a:pt x="76" y="157"/>
                    <a:pt x="72" y="153"/>
                    <a:pt x="72" y="148"/>
                  </a:cubicBezTo>
                  <a:cubicBezTo>
                    <a:pt x="72" y="86"/>
                    <a:pt x="72" y="86"/>
                    <a:pt x="72" y="86"/>
                  </a:cubicBezTo>
                  <a:cubicBezTo>
                    <a:pt x="0" y="86"/>
                    <a:pt x="0" y="86"/>
                    <a:pt x="0" y="86"/>
                  </a:cubicBezTo>
                  <a:lnTo>
                    <a:pt x="0" y="0"/>
                  </a:lnTo>
                  <a:close/>
                </a:path>
              </a:pathLst>
            </a:custGeom>
            <a:solidFill>
              <a:srgbClr val="F7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88" name="Freeform 1089"/>
            <p:cNvSpPr>
              <a:spLocks/>
            </p:cNvSpPr>
            <p:nvPr/>
          </p:nvSpPr>
          <p:spPr bwMode="auto">
            <a:xfrm>
              <a:off x="22475900" y="1987135"/>
              <a:ext cx="473557" cy="1477496"/>
            </a:xfrm>
            <a:custGeom>
              <a:avLst/>
              <a:gdLst>
                <a:gd name="T0" fmla="*/ 0 w 29"/>
                <a:gd name="T1" fmla="*/ 10 h 91"/>
                <a:gd name="T2" fmla="*/ 9 w 29"/>
                <a:gd name="T3" fmla="*/ 0 h 91"/>
                <a:gd name="T4" fmla="*/ 9 w 29"/>
                <a:gd name="T5" fmla="*/ 0 h 91"/>
                <a:gd name="T6" fmla="*/ 11 w 29"/>
                <a:gd name="T7" fmla="*/ 0 h 91"/>
                <a:gd name="T8" fmla="*/ 20 w 29"/>
                <a:gd name="T9" fmla="*/ 10 h 91"/>
                <a:gd name="T10" fmla="*/ 20 w 29"/>
                <a:gd name="T11" fmla="*/ 85 h 91"/>
                <a:gd name="T12" fmla="*/ 20 w 29"/>
                <a:gd name="T13" fmla="*/ 85 h 91"/>
                <a:gd name="T14" fmla="*/ 20 w 29"/>
                <a:gd name="T15" fmla="*/ 85 h 91"/>
                <a:gd name="T16" fmla="*/ 20 w 29"/>
                <a:gd name="T17" fmla="*/ 86 h 91"/>
                <a:gd name="T18" fmla="*/ 20 w 29"/>
                <a:gd name="T19" fmla="*/ 86 h 91"/>
                <a:gd name="T20" fmla="*/ 21 w 29"/>
                <a:gd name="T21" fmla="*/ 86 h 91"/>
                <a:gd name="T22" fmla="*/ 21 w 29"/>
                <a:gd name="T23" fmla="*/ 87 h 91"/>
                <a:gd name="T24" fmla="*/ 21 w 29"/>
                <a:gd name="T25" fmla="*/ 87 h 91"/>
                <a:gd name="T26" fmla="*/ 21 w 29"/>
                <a:gd name="T27" fmla="*/ 87 h 91"/>
                <a:gd name="T28" fmla="*/ 21 w 29"/>
                <a:gd name="T29" fmla="*/ 87 h 91"/>
                <a:gd name="T30" fmla="*/ 22 w 29"/>
                <a:gd name="T31" fmla="*/ 88 h 91"/>
                <a:gd name="T32" fmla="*/ 22 w 29"/>
                <a:gd name="T33" fmla="*/ 88 h 91"/>
                <a:gd name="T34" fmla="*/ 22 w 29"/>
                <a:gd name="T35" fmla="*/ 88 h 91"/>
                <a:gd name="T36" fmla="*/ 22 w 29"/>
                <a:gd name="T37" fmla="*/ 88 h 91"/>
                <a:gd name="T38" fmla="*/ 23 w 29"/>
                <a:gd name="T39" fmla="*/ 89 h 91"/>
                <a:gd name="T40" fmla="*/ 23 w 29"/>
                <a:gd name="T41" fmla="*/ 89 h 91"/>
                <a:gd name="T42" fmla="*/ 24 w 29"/>
                <a:gd name="T43" fmla="*/ 90 h 91"/>
                <a:gd name="T44" fmla="*/ 24 w 29"/>
                <a:gd name="T45" fmla="*/ 90 h 91"/>
                <a:gd name="T46" fmla="*/ 24 w 29"/>
                <a:gd name="T47" fmla="*/ 90 h 91"/>
                <a:gd name="T48" fmla="*/ 25 w 29"/>
                <a:gd name="T49" fmla="*/ 90 h 91"/>
                <a:gd name="T50" fmla="*/ 25 w 29"/>
                <a:gd name="T51" fmla="*/ 90 h 91"/>
                <a:gd name="T52" fmla="*/ 25 w 29"/>
                <a:gd name="T53" fmla="*/ 90 h 91"/>
                <a:gd name="T54" fmla="*/ 26 w 29"/>
                <a:gd name="T55" fmla="*/ 90 h 91"/>
                <a:gd name="T56" fmla="*/ 26 w 29"/>
                <a:gd name="T57" fmla="*/ 90 h 91"/>
                <a:gd name="T58" fmla="*/ 26 w 29"/>
                <a:gd name="T59" fmla="*/ 91 h 91"/>
                <a:gd name="T60" fmla="*/ 27 w 29"/>
                <a:gd name="T61" fmla="*/ 91 h 91"/>
                <a:gd name="T62" fmla="*/ 27 w 29"/>
                <a:gd name="T63" fmla="*/ 91 h 91"/>
                <a:gd name="T64" fmla="*/ 27 w 29"/>
                <a:gd name="T65" fmla="*/ 91 h 91"/>
                <a:gd name="T66" fmla="*/ 28 w 29"/>
                <a:gd name="T67" fmla="*/ 91 h 91"/>
                <a:gd name="T68" fmla="*/ 28 w 29"/>
                <a:gd name="T69" fmla="*/ 91 h 91"/>
                <a:gd name="T70" fmla="*/ 29 w 29"/>
                <a:gd name="T71" fmla="*/ 91 h 91"/>
                <a:gd name="T72" fmla="*/ 0 w 29"/>
                <a:gd name="T73" fmla="*/ 91 h 91"/>
                <a:gd name="T74" fmla="*/ 0 w 29"/>
                <a:gd name="T75" fmla="*/ 1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91">
                  <a:moveTo>
                    <a:pt x="0" y="10"/>
                  </a:moveTo>
                  <a:cubicBezTo>
                    <a:pt x="0" y="5"/>
                    <a:pt x="4" y="0"/>
                    <a:pt x="9" y="0"/>
                  </a:cubicBezTo>
                  <a:cubicBezTo>
                    <a:pt x="9" y="0"/>
                    <a:pt x="9" y="0"/>
                    <a:pt x="9" y="0"/>
                  </a:cubicBezTo>
                  <a:cubicBezTo>
                    <a:pt x="11" y="0"/>
                    <a:pt x="11" y="0"/>
                    <a:pt x="11" y="0"/>
                  </a:cubicBezTo>
                  <a:cubicBezTo>
                    <a:pt x="16" y="0"/>
                    <a:pt x="20" y="5"/>
                    <a:pt x="20" y="10"/>
                  </a:cubicBezTo>
                  <a:cubicBezTo>
                    <a:pt x="20" y="85"/>
                    <a:pt x="20" y="85"/>
                    <a:pt x="20" y="85"/>
                  </a:cubicBezTo>
                  <a:cubicBezTo>
                    <a:pt x="20" y="85"/>
                    <a:pt x="20" y="85"/>
                    <a:pt x="20" y="85"/>
                  </a:cubicBezTo>
                  <a:cubicBezTo>
                    <a:pt x="20" y="85"/>
                    <a:pt x="20" y="85"/>
                    <a:pt x="20" y="85"/>
                  </a:cubicBezTo>
                  <a:cubicBezTo>
                    <a:pt x="20" y="86"/>
                    <a:pt x="20" y="86"/>
                    <a:pt x="20" y="86"/>
                  </a:cubicBezTo>
                  <a:cubicBezTo>
                    <a:pt x="20" y="86"/>
                    <a:pt x="20" y="86"/>
                    <a:pt x="20" y="86"/>
                  </a:cubicBezTo>
                  <a:cubicBezTo>
                    <a:pt x="21" y="86"/>
                    <a:pt x="21" y="86"/>
                    <a:pt x="21" y="86"/>
                  </a:cubicBezTo>
                  <a:cubicBezTo>
                    <a:pt x="21" y="86"/>
                    <a:pt x="21" y="86"/>
                    <a:pt x="21" y="87"/>
                  </a:cubicBezTo>
                  <a:cubicBezTo>
                    <a:pt x="21" y="87"/>
                    <a:pt x="21" y="87"/>
                    <a:pt x="21" y="87"/>
                  </a:cubicBezTo>
                  <a:cubicBezTo>
                    <a:pt x="21" y="87"/>
                    <a:pt x="21" y="87"/>
                    <a:pt x="21" y="87"/>
                  </a:cubicBezTo>
                  <a:cubicBezTo>
                    <a:pt x="21" y="87"/>
                    <a:pt x="21" y="87"/>
                    <a:pt x="21" y="87"/>
                  </a:cubicBezTo>
                  <a:cubicBezTo>
                    <a:pt x="21" y="87"/>
                    <a:pt x="22" y="88"/>
                    <a:pt x="22" y="88"/>
                  </a:cubicBezTo>
                  <a:cubicBezTo>
                    <a:pt x="22" y="88"/>
                    <a:pt x="22" y="88"/>
                    <a:pt x="22" y="88"/>
                  </a:cubicBezTo>
                  <a:cubicBezTo>
                    <a:pt x="22" y="88"/>
                    <a:pt x="22" y="88"/>
                    <a:pt x="22" y="88"/>
                  </a:cubicBezTo>
                  <a:cubicBezTo>
                    <a:pt x="22" y="88"/>
                    <a:pt x="22" y="88"/>
                    <a:pt x="22" y="88"/>
                  </a:cubicBezTo>
                  <a:cubicBezTo>
                    <a:pt x="23" y="89"/>
                    <a:pt x="23" y="89"/>
                    <a:pt x="23" y="89"/>
                  </a:cubicBezTo>
                  <a:cubicBezTo>
                    <a:pt x="23" y="89"/>
                    <a:pt x="23" y="89"/>
                    <a:pt x="23" y="89"/>
                  </a:cubicBezTo>
                  <a:cubicBezTo>
                    <a:pt x="23" y="89"/>
                    <a:pt x="24" y="89"/>
                    <a:pt x="24" y="90"/>
                  </a:cubicBezTo>
                  <a:cubicBezTo>
                    <a:pt x="24" y="90"/>
                    <a:pt x="24" y="90"/>
                    <a:pt x="24" y="90"/>
                  </a:cubicBezTo>
                  <a:cubicBezTo>
                    <a:pt x="24" y="90"/>
                    <a:pt x="24" y="90"/>
                    <a:pt x="24" y="90"/>
                  </a:cubicBezTo>
                  <a:cubicBezTo>
                    <a:pt x="25" y="90"/>
                    <a:pt x="25" y="90"/>
                    <a:pt x="25" y="90"/>
                  </a:cubicBezTo>
                  <a:cubicBezTo>
                    <a:pt x="25" y="90"/>
                    <a:pt x="25" y="90"/>
                    <a:pt x="25" y="90"/>
                  </a:cubicBezTo>
                  <a:cubicBezTo>
                    <a:pt x="25" y="90"/>
                    <a:pt x="25" y="90"/>
                    <a:pt x="25" y="90"/>
                  </a:cubicBezTo>
                  <a:cubicBezTo>
                    <a:pt x="25" y="90"/>
                    <a:pt x="26" y="90"/>
                    <a:pt x="26" y="90"/>
                  </a:cubicBezTo>
                  <a:cubicBezTo>
                    <a:pt x="26" y="90"/>
                    <a:pt x="26" y="90"/>
                    <a:pt x="26" y="90"/>
                  </a:cubicBezTo>
                  <a:cubicBezTo>
                    <a:pt x="26" y="91"/>
                    <a:pt x="26" y="91"/>
                    <a:pt x="26" y="91"/>
                  </a:cubicBezTo>
                  <a:cubicBezTo>
                    <a:pt x="27" y="91"/>
                    <a:pt x="27" y="91"/>
                    <a:pt x="27" y="91"/>
                  </a:cubicBezTo>
                  <a:cubicBezTo>
                    <a:pt x="27" y="91"/>
                    <a:pt x="27" y="91"/>
                    <a:pt x="27" y="91"/>
                  </a:cubicBezTo>
                  <a:cubicBezTo>
                    <a:pt x="27" y="91"/>
                    <a:pt x="27" y="91"/>
                    <a:pt x="27" y="91"/>
                  </a:cubicBezTo>
                  <a:cubicBezTo>
                    <a:pt x="27" y="91"/>
                    <a:pt x="28" y="91"/>
                    <a:pt x="28" y="91"/>
                  </a:cubicBezTo>
                  <a:cubicBezTo>
                    <a:pt x="28" y="91"/>
                    <a:pt x="28" y="91"/>
                    <a:pt x="28" y="91"/>
                  </a:cubicBezTo>
                  <a:cubicBezTo>
                    <a:pt x="28" y="91"/>
                    <a:pt x="28" y="91"/>
                    <a:pt x="29" y="91"/>
                  </a:cubicBezTo>
                  <a:cubicBezTo>
                    <a:pt x="0" y="91"/>
                    <a:pt x="0" y="91"/>
                    <a:pt x="0" y="91"/>
                  </a:cubicBezTo>
                  <a:lnTo>
                    <a:pt x="0" y="1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89" name="Freeform 1090"/>
            <p:cNvSpPr>
              <a:spLocks noEditPoints="1"/>
            </p:cNvSpPr>
            <p:nvPr/>
          </p:nvSpPr>
          <p:spPr bwMode="auto">
            <a:xfrm>
              <a:off x="20511319" y="3204851"/>
              <a:ext cx="2405666" cy="3117353"/>
            </a:xfrm>
            <a:custGeom>
              <a:avLst/>
              <a:gdLst>
                <a:gd name="T0" fmla="*/ 0 w 148"/>
                <a:gd name="T1" fmla="*/ 19 h 192"/>
                <a:gd name="T2" fmla="*/ 0 w 148"/>
                <a:gd name="T3" fmla="*/ 173 h 192"/>
                <a:gd name="T4" fmla="*/ 19 w 148"/>
                <a:gd name="T5" fmla="*/ 192 h 192"/>
                <a:gd name="T6" fmla="*/ 74 w 148"/>
                <a:gd name="T7" fmla="*/ 192 h 192"/>
                <a:gd name="T8" fmla="*/ 129 w 148"/>
                <a:gd name="T9" fmla="*/ 192 h 192"/>
                <a:gd name="T10" fmla="*/ 148 w 148"/>
                <a:gd name="T11" fmla="*/ 173 h 192"/>
                <a:gd name="T12" fmla="*/ 148 w 148"/>
                <a:gd name="T13" fmla="*/ 19 h 192"/>
                <a:gd name="T14" fmla="*/ 129 w 148"/>
                <a:gd name="T15" fmla="*/ 0 h 192"/>
                <a:gd name="T16" fmla="*/ 74 w 148"/>
                <a:gd name="T17" fmla="*/ 0 h 192"/>
                <a:gd name="T18" fmla="*/ 19 w 148"/>
                <a:gd name="T19" fmla="*/ 0 h 192"/>
                <a:gd name="T20" fmla="*/ 0 w 148"/>
                <a:gd name="T21" fmla="*/ 19 h 192"/>
                <a:gd name="T22" fmla="*/ 16 w 148"/>
                <a:gd name="T23" fmla="*/ 18 h 192"/>
                <a:gd name="T24" fmla="*/ 74 w 148"/>
                <a:gd name="T25" fmla="*/ 18 h 192"/>
                <a:gd name="T26" fmla="*/ 132 w 148"/>
                <a:gd name="T27" fmla="*/ 18 h 192"/>
                <a:gd name="T28" fmla="*/ 132 w 148"/>
                <a:gd name="T29" fmla="*/ 58 h 192"/>
                <a:gd name="T30" fmla="*/ 74 w 148"/>
                <a:gd name="T31" fmla="*/ 58 h 192"/>
                <a:gd name="T32" fmla="*/ 16 w 148"/>
                <a:gd name="T33" fmla="*/ 58 h 192"/>
                <a:gd name="T34" fmla="*/ 16 w 148"/>
                <a:gd name="T35" fmla="*/ 1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92">
                  <a:moveTo>
                    <a:pt x="0" y="19"/>
                  </a:moveTo>
                  <a:cubicBezTo>
                    <a:pt x="0" y="173"/>
                    <a:pt x="0" y="173"/>
                    <a:pt x="0" y="173"/>
                  </a:cubicBezTo>
                  <a:cubicBezTo>
                    <a:pt x="0" y="184"/>
                    <a:pt x="9" y="192"/>
                    <a:pt x="19" y="192"/>
                  </a:cubicBezTo>
                  <a:cubicBezTo>
                    <a:pt x="74" y="192"/>
                    <a:pt x="74" y="192"/>
                    <a:pt x="74" y="192"/>
                  </a:cubicBezTo>
                  <a:cubicBezTo>
                    <a:pt x="129" y="192"/>
                    <a:pt x="129" y="192"/>
                    <a:pt x="129" y="192"/>
                  </a:cubicBezTo>
                  <a:cubicBezTo>
                    <a:pt x="140" y="192"/>
                    <a:pt x="148" y="184"/>
                    <a:pt x="148" y="173"/>
                  </a:cubicBezTo>
                  <a:cubicBezTo>
                    <a:pt x="148" y="19"/>
                    <a:pt x="148" y="19"/>
                    <a:pt x="148" y="19"/>
                  </a:cubicBezTo>
                  <a:cubicBezTo>
                    <a:pt x="148" y="8"/>
                    <a:pt x="140" y="0"/>
                    <a:pt x="129" y="0"/>
                  </a:cubicBezTo>
                  <a:cubicBezTo>
                    <a:pt x="74" y="0"/>
                    <a:pt x="74" y="0"/>
                    <a:pt x="74" y="0"/>
                  </a:cubicBezTo>
                  <a:cubicBezTo>
                    <a:pt x="19" y="0"/>
                    <a:pt x="19" y="0"/>
                    <a:pt x="19" y="0"/>
                  </a:cubicBezTo>
                  <a:cubicBezTo>
                    <a:pt x="9" y="0"/>
                    <a:pt x="0" y="8"/>
                    <a:pt x="0" y="19"/>
                  </a:cubicBezTo>
                  <a:moveTo>
                    <a:pt x="16" y="18"/>
                  </a:moveTo>
                  <a:cubicBezTo>
                    <a:pt x="74" y="18"/>
                    <a:pt x="74" y="18"/>
                    <a:pt x="74" y="18"/>
                  </a:cubicBezTo>
                  <a:cubicBezTo>
                    <a:pt x="132" y="18"/>
                    <a:pt x="132" y="18"/>
                    <a:pt x="132" y="18"/>
                  </a:cubicBezTo>
                  <a:cubicBezTo>
                    <a:pt x="132" y="58"/>
                    <a:pt x="132" y="58"/>
                    <a:pt x="132" y="58"/>
                  </a:cubicBezTo>
                  <a:cubicBezTo>
                    <a:pt x="74" y="58"/>
                    <a:pt x="74" y="58"/>
                    <a:pt x="74" y="58"/>
                  </a:cubicBezTo>
                  <a:cubicBezTo>
                    <a:pt x="16" y="58"/>
                    <a:pt x="16" y="58"/>
                    <a:pt x="16" y="58"/>
                  </a:cubicBezTo>
                  <a:cubicBezTo>
                    <a:pt x="16" y="18"/>
                    <a:pt x="16" y="18"/>
                    <a:pt x="16" y="18"/>
                  </a:cubicBezTo>
                </a:path>
              </a:pathLst>
            </a:custGeom>
            <a:solidFill>
              <a:srgbClr val="2B3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90" name="Rectangle 1091"/>
            <p:cNvSpPr>
              <a:spLocks noChangeArrowheads="1"/>
            </p:cNvSpPr>
            <p:nvPr/>
          </p:nvSpPr>
          <p:spPr bwMode="auto">
            <a:xfrm>
              <a:off x="20771098" y="3497103"/>
              <a:ext cx="1883400" cy="649448"/>
            </a:xfrm>
            <a:prstGeom prst="rect">
              <a:avLst/>
            </a:prstGeom>
            <a:solidFill>
              <a:srgbClr val="FDB7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91" name="Freeform 1092"/>
            <p:cNvSpPr>
              <a:spLocks/>
            </p:cNvSpPr>
            <p:nvPr/>
          </p:nvSpPr>
          <p:spPr bwMode="auto">
            <a:xfrm>
              <a:off x="20511319" y="3204851"/>
              <a:ext cx="1169007" cy="3117353"/>
            </a:xfrm>
            <a:custGeom>
              <a:avLst/>
              <a:gdLst>
                <a:gd name="T0" fmla="*/ 19 w 72"/>
                <a:gd name="T1" fmla="*/ 0 h 192"/>
                <a:gd name="T2" fmla="*/ 72 w 72"/>
                <a:gd name="T3" fmla="*/ 0 h 192"/>
                <a:gd name="T4" fmla="*/ 72 w 72"/>
                <a:gd name="T5" fmla="*/ 18 h 192"/>
                <a:gd name="T6" fmla="*/ 16 w 72"/>
                <a:gd name="T7" fmla="*/ 18 h 192"/>
                <a:gd name="T8" fmla="*/ 16 w 72"/>
                <a:gd name="T9" fmla="*/ 58 h 192"/>
                <a:gd name="T10" fmla="*/ 72 w 72"/>
                <a:gd name="T11" fmla="*/ 58 h 192"/>
                <a:gd name="T12" fmla="*/ 72 w 72"/>
                <a:gd name="T13" fmla="*/ 192 h 192"/>
                <a:gd name="T14" fmla="*/ 19 w 72"/>
                <a:gd name="T15" fmla="*/ 192 h 192"/>
                <a:gd name="T16" fmla="*/ 0 w 72"/>
                <a:gd name="T17" fmla="*/ 173 h 192"/>
                <a:gd name="T18" fmla="*/ 0 w 72"/>
                <a:gd name="T19" fmla="*/ 19 h 192"/>
                <a:gd name="T20" fmla="*/ 19 w 72"/>
                <a:gd name="T2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192">
                  <a:moveTo>
                    <a:pt x="19" y="0"/>
                  </a:moveTo>
                  <a:cubicBezTo>
                    <a:pt x="72" y="0"/>
                    <a:pt x="72" y="0"/>
                    <a:pt x="72" y="0"/>
                  </a:cubicBezTo>
                  <a:cubicBezTo>
                    <a:pt x="72" y="18"/>
                    <a:pt x="72" y="18"/>
                    <a:pt x="72" y="18"/>
                  </a:cubicBezTo>
                  <a:cubicBezTo>
                    <a:pt x="16" y="18"/>
                    <a:pt x="16" y="18"/>
                    <a:pt x="16" y="18"/>
                  </a:cubicBezTo>
                  <a:cubicBezTo>
                    <a:pt x="16" y="58"/>
                    <a:pt x="16" y="58"/>
                    <a:pt x="16" y="58"/>
                  </a:cubicBezTo>
                  <a:cubicBezTo>
                    <a:pt x="72" y="58"/>
                    <a:pt x="72" y="58"/>
                    <a:pt x="72" y="58"/>
                  </a:cubicBezTo>
                  <a:cubicBezTo>
                    <a:pt x="72" y="192"/>
                    <a:pt x="72" y="192"/>
                    <a:pt x="72" y="192"/>
                  </a:cubicBezTo>
                  <a:cubicBezTo>
                    <a:pt x="19" y="192"/>
                    <a:pt x="19" y="192"/>
                    <a:pt x="19" y="192"/>
                  </a:cubicBezTo>
                  <a:cubicBezTo>
                    <a:pt x="9" y="192"/>
                    <a:pt x="0" y="184"/>
                    <a:pt x="0" y="173"/>
                  </a:cubicBezTo>
                  <a:cubicBezTo>
                    <a:pt x="0" y="19"/>
                    <a:pt x="0" y="19"/>
                    <a:pt x="0" y="19"/>
                  </a:cubicBezTo>
                  <a:cubicBezTo>
                    <a:pt x="0" y="8"/>
                    <a:pt x="9" y="0"/>
                    <a:pt x="19" y="0"/>
                  </a:cubicBezTo>
                  <a:close/>
                </a:path>
              </a:pathLst>
            </a:custGeom>
            <a:solidFill>
              <a:srgbClr val="20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92" name="Rectangle 1093"/>
            <p:cNvSpPr>
              <a:spLocks noChangeArrowheads="1"/>
            </p:cNvSpPr>
            <p:nvPr/>
          </p:nvSpPr>
          <p:spPr bwMode="auto">
            <a:xfrm>
              <a:off x="22118703" y="4422567"/>
              <a:ext cx="292252" cy="211071"/>
            </a:xfrm>
            <a:prstGeom prst="rect">
              <a:avLst/>
            </a:prstGeom>
            <a:solidFill>
              <a:srgbClr val="62B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93" name="Rectangle 1094"/>
            <p:cNvSpPr>
              <a:spLocks noChangeArrowheads="1"/>
            </p:cNvSpPr>
            <p:nvPr/>
          </p:nvSpPr>
          <p:spPr bwMode="auto">
            <a:xfrm>
              <a:off x="21566672" y="4422567"/>
              <a:ext cx="292252" cy="211071"/>
            </a:xfrm>
            <a:prstGeom prst="rect">
              <a:avLst/>
            </a:prstGeom>
            <a:solidFill>
              <a:srgbClr val="62B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94" name="Rectangle 1095"/>
            <p:cNvSpPr>
              <a:spLocks noChangeArrowheads="1"/>
            </p:cNvSpPr>
            <p:nvPr/>
          </p:nvSpPr>
          <p:spPr bwMode="auto">
            <a:xfrm>
              <a:off x="21030878" y="4422567"/>
              <a:ext cx="292252" cy="211071"/>
            </a:xfrm>
            <a:prstGeom prst="rect">
              <a:avLst/>
            </a:prstGeom>
            <a:solidFill>
              <a:srgbClr val="62B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95" name="Rectangle 1096"/>
            <p:cNvSpPr>
              <a:spLocks noChangeArrowheads="1"/>
            </p:cNvSpPr>
            <p:nvPr/>
          </p:nvSpPr>
          <p:spPr bwMode="auto">
            <a:xfrm>
              <a:off x="22118703" y="4844708"/>
              <a:ext cx="292252" cy="211071"/>
            </a:xfrm>
            <a:prstGeom prst="rect">
              <a:avLst/>
            </a:prstGeom>
            <a:solidFill>
              <a:srgbClr val="62B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96" name="Rectangle 1097"/>
            <p:cNvSpPr>
              <a:spLocks noChangeArrowheads="1"/>
            </p:cNvSpPr>
            <p:nvPr/>
          </p:nvSpPr>
          <p:spPr bwMode="auto">
            <a:xfrm>
              <a:off x="21566672" y="4844708"/>
              <a:ext cx="292252" cy="211071"/>
            </a:xfrm>
            <a:prstGeom prst="rect">
              <a:avLst/>
            </a:prstGeom>
            <a:solidFill>
              <a:srgbClr val="62B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97" name="Rectangle 1098"/>
            <p:cNvSpPr>
              <a:spLocks noChangeArrowheads="1"/>
            </p:cNvSpPr>
            <p:nvPr/>
          </p:nvSpPr>
          <p:spPr bwMode="auto">
            <a:xfrm>
              <a:off x="21030878" y="4844708"/>
              <a:ext cx="292252" cy="211071"/>
            </a:xfrm>
            <a:prstGeom prst="rect">
              <a:avLst/>
            </a:prstGeom>
            <a:solidFill>
              <a:srgbClr val="62B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98" name="Rectangle 1099"/>
            <p:cNvSpPr>
              <a:spLocks noChangeArrowheads="1"/>
            </p:cNvSpPr>
            <p:nvPr/>
          </p:nvSpPr>
          <p:spPr bwMode="auto">
            <a:xfrm>
              <a:off x="22118703" y="5283086"/>
              <a:ext cx="292252" cy="194835"/>
            </a:xfrm>
            <a:prstGeom prst="rect">
              <a:avLst/>
            </a:prstGeom>
            <a:solidFill>
              <a:srgbClr val="62B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99" name="Rectangle 1101"/>
            <p:cNvSpPr>
              <a:spLocks noChangeArrowheads="1"/>
            </p:cNvSpPr>
            <p:nvPr/>
          </p:nvSpPr>
          <p:spPr bwMode="auto">
            <a:xfrm>
              <a:off x="21566672" y="5283086"/>
              <a:ext cx="292252" cy="194835"/>
            </a:xfrm>
            <a:prstGeom prst="rect">
              <a:avLst/>
            </a:prstGeom>
            <a:solidFill>
              <a:srgbClr val="62B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00" name="Rectangle 1102"/>
            <p:cNvSpPr>
              <a:spLocks noChangeArrowheads="1"/>
            </p:cNvSpPr>
            <p:nvPr/>
          </p:nvSpPr>
          <p:spPr bwMode="auto">
            <a:xfrm>
              <a:off x="21030878" y="5283086"/>
              <a:ext cx="292252" cy="194835"/>
            </a:xfrm>
            <a:prstGeom prst="rect">
              <a:avLst/>
            </a:prstGeom>
            <a:solidFill>
              <a:srgbClr val="62B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01" name="Rectangle 1103"/>
            <p:cNvSpPr>
              <a:spLocks noChangeArrowheads="1"/>
            </p:cNvSpPr>
            <p:nvPr/>
          </p:nvSpPr>
          <p:spPr bwMode="auto">
            <a:xfrm>
              <a:off x="22118703" y="5705228"/>
              <a:ext cx="292252" cy="194835"/>
            </a:xfrm>
            <a:prstGeom prst="rect">
              <a:avLst/>
            </a:prstGeom>
            <a:solidFill>
              <a:srgbClr val="62B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02" name="Rectangle 1104"/>
            <p:cNvSpPr>
              <a:spLocks noChangeArrowheads="1"/>
            </p:cNvSpPr>
            <p:nvPr/>
          </p:nvSpPr>
          <p:spPr bwMode="auto">
            <a:xfrm>
              <a:off x="21030878" y="5705228"/>
              <a:ext cx="828046" cy="194835"/>
            </a:xfrm>
            <a:prstGeom prst="rect">
              <a:avLst/>
            </a:prstGeom>
            <a:solidFill>
              <a:srgbClr val="E757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03" name="Freeform 1105"/>
            <p:cNvSpPr>
              <a:spLocks/>
            </p:cNvSpPr>
            <p:nvPr/>
          </p:nvSpPr>
          <p:spPr bwMode="auto">
            <a:xfrm>
              <a:off x="20949696" y="1987135"/>
              <a:ext cx="1672329" cy="1932110"/>
            </a:xfrm>
            <a:custGeom>
              <a:avLst/>
              <a:gdLst>
                <a:gd name="T0" fmla="*/ 94 w 103"/>
                <a:gd name="T1" fmla="*/ 10 h 119"/>
                <a:gd name="T2" fmla="*/ 94 w 103"/>
                <a:gd name="T3" fmla="*/ 119 h 119"/>
                <a:gd name="T4" fmla="*/ 0 w 103"/>
                <a:gd name="T5" fmla="*/ 119 h 119"/>
                <a:gd name="T6" fmla="*/ 0 w 103"/>
                <a:gd name="T7" fmla="*/ 0 h 119"/>
                <a:gd name="T8" fmla="*/ 103 w 103"/>
                <a:gd name="T9" fmla="*/ 0 h 119"/>
                <a:gd name="T10" fmla="*/ 94 w 103"/>
                <a:gd name="T11" fmla="*/ 10 h 119"/>
              </a:gdLst>
              <a:ahLst/>
              <a:cxnLst>
                <a:cxn ang="0">
                  <a:pos x="T0" y="T1"/>
                </a:cxn>
                <a:cxn ang="0">
                  <a:pos x="T2" y="T3"/>
                </a:cxn>
                <a:cxn ang="0">
                  <a:pos x="T4" y="T5"/>
                </a:cxn>
                <a:cxn ang="0">
                  <a:pos x="T6" y="T7"/>
                </a:cxn>
                <a:cxn ang="0">
                  <a:pos x="T8" y="T9"/>
                </a:cxn>
                <a:cxn ang="0">
                  <a:pos x="T10" y="T11"/>
                </a:cxn>
              </a:cxnLst>
              <a:rect l="0" t="0" r="r" b="b"/>
              <a:pathLst>
                <a:path w="103" h="119">
                  <a:moveTo>
                    <a:pt x="94" y="10"/>
                  </a:moveTo>
                  <a:cubicBezTo>
                    <a:pt x="94" y="119"/>
                    <a:pt x="94" y="119"/>
                    <a:pt x="94" y="119"/>
                  </a:cubicBezTo>
                  <a:cubicBezTo>
                    <a:pt x="0" y="119"/>
                    <a:pt x="0" y="119"/>
                    <a:pt x="0" y="119"/>
                  </a:cubicBezTo>
                  <a:cubicBezTo>
                    <a:pt x="0" y="0"/>
                    <a:pt x="0" y="0"/>
                    <a:pt x="0" y="0"/>
                  </a:cubicBezTo>
                  <a:cubicBezTo>
                    <a:pt x="103" y="0"/>
                    <a:pt x="103" y="0"/>
                    <a:pt x="103" y="0"/>
                  </a:cubicBezTo>
                  <a:cubicBezTo>
                    <a:pt x="98" y="0"/>
                    <a:pt x="94" y="5"/>
                    <a:pt x="9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04" name="Freeform 1106"/>
            <p:cNvSpPr>
              <a:spLocks/>
            </p:cNvSpPr>
            <p:nvPr/>
          </p:nvSpPr>
          <p:spPr bwMode="auto">
            <a:xfrm>
              <a:off x="23452780" y="3383449"/>
              <a:ext cx="340960" cy="1039118"/>
            </a:xfrm>
            <a:custGeom>
              <a:avLst/>
              <a:gdLst>
                <a:gd name="T0" fmla="*/ 21 w 21"/>
                <a:gd name="T1" fmla="*/ 0 h 64"/>
                <a:gd name="T2" fmla="*/ 21 w 21"/>
                <a:gd name="T3" fmla="*/ 55 h 64"/>
                <a:gd name="T4" fmla="*/ 11 w 21"/>
                <a:gd name="T5" fmla="*/ 64 h 64"/>
                <a:gd name="T6" fmla="*/ 10 w 21"/>
                <a:gd name="T7" fmla="*/ 64 h 64"/>
                <a:gd name="T8" fmla="*/ 0 w 21"/>
                <a:gd name="T9" fmla="*/ 55 h 64"/>
                <a:gd name="T10" fmla="*/ 0 w 21"/>
                <a:gd name="T11" fmla="*/ 0 h 64"/>
                <a:gd name="T12" fmla="*/ 21 w 21"/>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21" h="64">
                  <a:moveTo>
                    <a:pt x="21" y="0"/>
                  </a:moveTo>
                  <a:cubicBezTo>
                    <a:pt x="21" y="55"/>
                    <a:pt x="21" y="55"/>
                    <a:pt x="21" y="55"/>
                  </a:cubicBezTo>
                  <a:cubicBezTo>
                    <a:pt x="21" y="60"/>
                    <a:pt x="16" y="64"/>
                    <a:pt x="11" y="64"/>
                  </a:cubicBezTo>
                  <a:cubicBezTo>
                    <a:pt x="10" y="64"/>
                    <a:pt x="10" y="64"/>
                    <a:pt x="10" y="64"/>
                  </a:cubicBezTo>
                  <a:cubicBezTo>
                    <a:pt x="5" y="64"/>
                    <a:pt x="0" y="60"/>
                    <a:pt x="0" y="55"/>
                  </a:cubicBezTo>
                  <a:cubicBezTo>
                    <a:pt x="0" y="0"/>
                    <a:pt x="0" y="0"/>
                    <a:pt x="0"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07" name="Freeform 1112"/>
            <p:cNvSpPr>
              <a:spLocks/>
            </p:cNvSpPr>
            <p:nvPr/>
          </p:nvSpPr>
          <p:spPr bwMode="auto">
            <a:xfrm>
              <a:off x="22735679" y="5396739"/>
              <a:ext cx="181305" cy="876755"/>
            </a:xfrm>
            <a:custGeom>
              <a:avLst/>
              <a:gdLst>
                <a:gd name="T0" fmla="*/ 11 w 11"/>
                <a:gd name="T1" fmla="*/ 0 h 54"/>
                <a:gd name="T2" fmla="*/ 2 w 11"/>
                <a:gd name="T3" fmla="*/ 21 h 54"/>
                <a:gd name="T4" fmla="*/ 3 w 11"/>
                <a:gd name="T5" fmla="*/ 54 h 54"/>
                <a:gd name="T6" fmla="*/ 11 w 11"/>
                <a:gd name="T7" fmla="*/ 38 h 54"/>
                <a:gd name="T8" fmla="*/ 11 w 11"/>
                <a:gd name="T9" fmla="*/ 0 h 54"/>
              </a:gdLst>
              <a:ahLst/>
              <a:cxnLst>
                <a:cxn ang="0">
                  <a:pos x="T0" y="T1"/>
                </a:cxn>
                <a:cxn ang="0">
                  <a:pos x="T2" y="T3"/>
                </a:cxn>
                <a:cxn ang="0">
                  <a:pos x="T4" y="T5"/>
                </a:cxn>
                <a:cxn ang="0">
                  <a:pos x="T6" y="T7"/>
                </a:cxn>
                <a:cxn ang="0">
                  <a:pos x="T8" y="T9"/>
                </a:cxn>
              </a:cxnLst>
              <a:rect l="0" t="0" r="r" b="b"/>
              <a:pathLst>
                <a:path w="11" h="54">
                  <a:moveTo>
                    <a:pt x="11" y="0"/>
                  </a:moveTo>
                  <a:cubicBezTo>
                    <a:pt x="7" y="6"/>
                    <a:pt x="4" y="13"/>
                    <a:pt x="2" y="21"/>
                  </a:cubicBezTo>
                  <a:cubicBezTo>
                    <a:pt x="0" y="32"/>
                    <a:pt x="1" y="43"/>
                    <a:pt x="3" y="54"/>
                  </a:cubicBezTo>
                  <a:cubicBezTo>
                    <a:pt x="8" y="50"/>
                    <a:pt x="11" y="44"/>
                    <a:pt x="11" y="38"/>
                  </a:cubicBezTo>
                  <a:cubicBezTo>
                    <a:pt x="11" y="0"/>
                    <a:pt x="11" y="0"/>
                    <a:pt x="11" y="0"/>
                  </a:cubicBezTo>
                </a:path>
              </a:pathLst>
            </a:custGeom>
            <a:solidFill>
              <a:srgbClr val="2B3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grpSp>
      <p:grpSp>
        <p:nvGrpSpPr>
          <p:cNvPr id="853" name="กลุ่ม 852"/>
          <p:cNvGrpSpPr/>
          <p:nvPr/>
        </p:nvGrpSpPr>
        <p:grpSpPr>
          <a:xfrm rot="20370889">
            <a:off x="-778719" y="-322074"/>
            <a:ext cx="3999657" cy="2637705"/>
            <a:chOff x="5117939" y="4470488"/>
            <a:chExt cx="7999313" cy="5275410"/>
          </a:xfrm>
        </p:grpSpPr>
        <p:sp>
          <p:nvSpPr>
            <p:cNvPr id="854" name="Freeform 499"/>
            <p:cNvSpPr>
              <a:spLocks/>
            </p:cNvSpPr>
            <p:nvPr/>
          </p:nvSpPr>
          <p:spPr bwMode="auto">
            <a:xfrm>
              <a:off x="5922468" y="4976191"/>
              <a:ext cx="6597134" cy="4769707"/>
            </a:xfrm>
            <a:custGeom>
              <a:avLst/>
              <a:gdLst>
                <a:gd name="T0" fmla="*/ 16 w 287"/>
                <a:gd name="T1" fmla="*/ 0 h 207"/>
                <a:gd name="T2" fmla="*/ 0 w 287"/>
                <a:gd name="T3" fmla="*/ 16 h 207"/>
                <a:gd name="T4" fmla="*/ 0 w 287"/>
                <a:gd name="T5" fmla="*/ 193 h 207"/>
                <a:gd name="T6" fmla="*/ 14 w 287"/>
                <a:gd name="T7" fmla="*/ 207 h 207"/>
                <a:gd name="T8" fmla="*/ 272 w 287"/>
                <a:gd name="T9" fmla="*/ 207 h 207"/>
                <a:gd name="T10" fmla="*/ 287 w 287"/>
                <a:gd name="T11" fmla="*/ 193 h 207"/>
                <a:gd name="T12" fmla="*/ 287 w 287"/>
                <a:gd name="T13" fmla="*/ 16 h 207"/>
                <a:gd name="T14" fmla="*/ 270 w 287"/>
                <a:gd name="T15" fmla="*/ 0 h 207"/>
                <a:gd name="T16" fmla="*/ 16 w 287"/>
                <a:gd name="T1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207">
                  <a:moveTo>
                    <a:pt x="16" y="0"/>
                  </a:moveTo>
                  <a:cubicBezTo>
                    <a:pt x="7" y="0"/>
                    <a:pt x="0" y="7"/>
                    <a:pt x="0" y="16"/>
                  </a:cubicBezTo>
                  <a:cubicBezTo>
                    <a:pt x="0" y="193"/>
                    <a:pt x="0" y="193"/>
                    <a:pt x="0" y="193"/>
                  </a:cubicBezTo>
                  <a:cubicBezTo>
                    <a:pt x="0" y="201"/>
                    <a:pt x="6" y="207"/>
                    <a:pt x="14" y="207"/>
                  </a:cubicBezTo>
                  <a:cubicBezTo>
                    <a:pt x="272" y="207"/>
                    <a:pt x="272" y="207"/>
                    <a:pt x="272" y="207"/>
                  </a:cubicBezTo>
                  <a:cubicBezTo>
                    <a:pt x="280" y="207"/>
                    <a:pt x="287" y="201"/>
                    <a:pt x="287" y="193"/>
                  </a:cubicBezTo>
                  <a:cubicBezTo>
                    <a:pt x="287" y="16"/>
                    <a:pt x="287" y="16"/>
                    <a:pt x="287" y="16"/>
                  </a:cubicBezTo>
                  <a:cubicBezTo>
                    <a:pt x="287" y="7"/>
                    <a:pt x="279" y="0"/>
                    <a:pt x="270" y="0"/>
                  </a:cubicBezTo>
                  <a:lnTo>
                    <a:pt x="16" y="0"/>
                  </a:lnTo>
                  <a:close/>
                </a:path>
              </a:pathLst>
            </a:custGeom>
            <a:solidFill>
              <a:srgbClr val="E9E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55" name="Freeform 500"/>
            <p:cNvSpPr>
              <a:spLocks/>
            </p:cNvSpPr>
            <p:nvPr/>
          </p:nvSpPr>
          <p:spPr bwMode="auto">
            <a:xfrm>
              <a:off x="6405185" y="5416766"/>
              <a:ext cx="5608714" cy="2578324"/>
            </a:xfrm>
            <a:custGeom>
              <a:avLst/>
              <a:gdLst>
                <a:gd name="T0" fmla="*/ 244 w 244"/>
                <a:gd name="T1" fmla="*/ 104 h 112"/>
                <a:gd name="T2" fmla="*/ 237 w 244"/>
                <a:gd name="T3" fmla="*/ 112 h 112"/>
                <a:gd name="T4" fmla="*/ 8 w 244"/>
                <a:gd name="T5" fmla="*/ 112 h 112"/>
                <a:gd name="T6" fmla="*/ 0 w 244"/>
                <a:gd name="T7" fmla="*/ 104 h 112"/>
                <a:gd name="T8" fmla="*/ 0 w 244"/>
                <a:gd name="T9" fmla="*/ 7 h 112"/>
                <a:gd name="T10" fmla="*/ 8 w 244"/>
                <a:gd name="T11" fmla="*/ 0 h 112"/>
                <a:gd name="T12" fmla="*/ 237 w 244"/>
                <a:gd name="T13" fmla="*/ 0 h 112"/>
                <a:gd name="T14" fmla="*/ 244 w 244"/>
                <a:gd name="T15" fmla="*/ 7 h 112"/>
                <a:gd name="T16" fmla="*/ 244 w 244"/>
                <a:gd name="T17"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112">
                  <a:moveTo>
                    <a:pt x="244" y="104"/>
                  </a:moveTo>
                  <a:cubicBezTo>
                    <a:pt x="244" y="108"/>
                    <a:pt x="241" y="112"/>
                    <a:pt x="237" y="112"/>
                  </a:cubicBezTo>
                  <a:cubicBezTo>
                    <a:pt x="8" y="112"/>
                    <a:pt x="8" y="112"/>
                    <a:pt x="8" y="112"/>
                  </a:cubicBezTo>
                  <a:cubicBezTo>
                    <a:pt x="4" y="112"/>
                    <a:pt x="0" y="108"/>
                    <a:pt x="0" y="104"/>
                  </a:cubicBezTo>
                  <a:cubicBezTo>
                    <a:pt x="0" y="7"/>
                    <a:pt x="0" y="7"/>
                    <a:pt x="0" y="7"/>
                  </a:cubicBezTo>
                  <a:cubicBezTo>
                    <a:pt x="0" y="3"/>
                    <a:pt x="4" y="0"/>
                    <a:pt x="8" y="0"/>
                  </a:cubicBezTo>
                  <a:cubicBezTo>
                    <a:pt x="237" y="0"/>
                    <a:pt x="237" y="0"/>
                    <a:pt x="237" y="0"/>
                  </a:cubicBezTo>
                  <a:cubicBezTo>
                    <a:pt x="241" y="0"/>
                    <a:pt x="244" y="3"/>
                    <a:pt x="244" y="7"/>
                  </a:cubicBezTo>
                  <a:lnTo>
                    <a:pt x="244" y="104"/>
                  </a:lnTo>
                  <a:close/>
                </a:path>
              </a:pathLst>
            </a:custGeom>
            <a:solidFill>
              <a:srgbClr val="BBC0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56" name="Freeform 501"/>
            <p:cNvSpPr>
              <a:spLocks/>
            </p:cNvSpPr>
            <p:nvPr/>
          </p:nvSpPr>
          <p:spPr bwMode="auto">
            <a:xfrm>
              <a:off x="8198135" y="7420425"/>
              <a:ext cx="1609057" cy="413758"/>
            </a:xfrm>
            <a:custGeom>
              <a:avLst/>
              <a:gdLst>
                <a:gd name="T0" fmla="*/ 70 w 70"/>
                <a:gd name="T1" fmla="*/ 17 h 18"/>
                <a:gd name="T2" fmla="*/ 69 w 70"/>
                <a:gd name="T3" fmla="*/ 18 h 18"/>
                <a:gd name="T4" fmla="*/ 1 w 70"/>
                <a:gd name="T5" fmla="*/ 18 h 18"/>
                <a:gd name="T6" fmla="*/ 0 w 70"/>
                <a:gd name="T7" fmla="*/ 17 h 18"/>
                <a:gd name="T8" fmla="*/ 0 w 70"/>
                <a:gd name="T9" fmla="*/ 1 h 18"/>
                <a:gd name="T10" fmla="*/ 1 w 70"/>
                <a:gd name="T11" fmla="*/ 0 h 18"/>
                <a:gd name="T12" fmla="*/ 69 w 70"/>
                <a:gd name="T13" fmla="*/ 0 h 18"/>
                <a:gd name="T14" fmla="*/ 70 w 70"/>
                <a:gd name="T15" fmla="*/ 1 h 18"/>
                <a:gd name="T16" fmla="*/ 70 w 70"/>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8">
                  <a:moveTo>
                    <a:pt x="70" y="17"/>
                  </a:moveTo>
                  <a:cubicBezTo>
                    <a:pt x="70" y="18"/>
                    <a:pt x="69" y="18"/>
                    <a:pt x="69" y="18"/>
                  </a:cubicBezTo>
                  <a:cubicBezTo>
                    <a:pt x="1" y="18"/>
                    <a:pt x="1" y="18"/>
                    <a:pt x="1" y="18"/>
                  </a:cubicBezTo>
                  <a:cubicBezTo>
                    <a:pt x="1" y="18"/>
                    <a:pt x="0" y="18"/>
                    <a:pt x="0" y="17"/>
                  </a:cubicBezTo>
                  <a:cubicBezTo>
                    <a:pt x="0" y="1"/>
                    <a:pt x="0" y="1"/>
                    <a:pt x="0" y="1"/>
                  </a:cubicBezTo>
                  <a:cubicBezTo>
                    <a:pt x="0" y="1"/>
                    <a:pt x="1" y="0"/>
                    <a:pt x="1" y="0"/>
                  </a:cubicBezTo>
                  <a:cubicBezTo>
                    <a:pt x="69" y="0"/>
                    <a:pt x="69" y="0"/>
                    <a:pt x="69" y="0"/>
                  </a:cubicBezTo>
                  <a:cubicBezTo>
                    <a:pt x="69" y="0"/>
                    <a:pt x="70" y="1"/>
                    <a:pt x="70" y="1"/>
                  </a:cubicBezTo>
                  <a:lnTo>
                    <a:pt x="70"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57" name="Freeform 502"/>
            <p:cNvSpPr>
              <a:spLocks/>
            </p:cNvSpPr>
            <p:nvPr/>
          </p:nvSpPr>
          <p:spPr bwMode="auto">
            <a:xfrm>
              <a:off x="7623472" y="7420425"/>
              <a:ext cx="505703" cy="413758"/>
            </a:xfrm>
            <a:custGeom>
              <a:avLst/>
              <a:gdLst>
                <a:gd name="T0" fmla="*/ 0 w 22"/>
                <a:gd name="T1" fmla="*/ 17 h 18"/>
                <a:gd name="T2" fmla="*/ 0 w 22"/>
                <a:gd name="T3" fmla="*/ 18 h 18"/>
                <a:gd name="T4" fmla="*/ 21 w 22"/>
                <a:gd name="T5" fmla="*/ 18 h 18"/>
                <a:gd name="T6" fmla="*/ 22 w 22"/>
                <a:gd name="T7" fmla="*/ 17 h 18"/>
                <a:gd name="T8" fmla="*/ 22 w 22"/>
                <a:gd name="T9" fmla="*/ 1 h 18"/>
                <a:gd name="T10" fmla="*/ 21 w 22"/>
                <a:gd name="T11" fmla="*/ 0 h 18"/>
                <a:gd name="T12" fmla="*/ 0 w 22"/>
                <a:gd name="T13" fmla="*/ 0 h 18"/>
                <a:gd name="T14" fmla="*/ 0 w 22"/>
                <a:gd name="T15" fmla="*/ 1 h 18"/>
                <a:gd name="T16" fmla="*/ 0 w 22"/>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8">
                  <a:moveTo>
                    <a:pt x="0" y="17"/>
                  </a:moveTo>
                  <a:cubicBezTo>
                    <a:pt x="0" y="18"/>
                    <a:pt x="0" y="18"/>
                    <a:pt x="0" y="18"/>
                  </a:cubicBezTo>
                  <a:cubicBezTo>
                    <a:pt x="21" y="18"/>
                    <a:pt x="21" y="18"/>
                    <a:pt x="21" y="18"/>
                  </a:cubicBezTo>
                  <a:cubicBezTo>
                    <a:pt x="21" y="18"/>
                    <a:pt x="22" y="18"/>
                    <a:pt x="22" y="17"/>
                  </a:cubicBezTo>
                  <a:cubicBezTo>
                    <a:pt x="22" y="1"/>
                    <a:pt x="22" y="1"/>
                    <a:pt x="22" y="1"/>
                  </a:cubicBezTo>
                  <a:cubicBezTo>
                    <a:pt x="22" y="1"/>
                    <a:pt x="21" y="0"/>
                    <a:pt x="21" y="0"/>
                  </a:cubicBezTo>
                  <a:cubicBezTo>
                    <a:pt x="0" y="0"/>
                    <a:pt x="0" y="0"/>
                    <a:pt x="0" y="0"/>
                  </a:cubicBezTo>
                  <a:cubicBezTo>
                    <a:pt x="0" y="0"/>
                    <a:pt x="0" y="1"/>
                    <a:pt x="0" y="1"/>
                  </a:cubicBezTo>
                  <a:lnTo>
                    <a:pt x="0"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58" name="Freeform 503"/>
            <p:cNvSpPr>
              <a:spLocks/>
            </p:cNvSpPr>
            <p:nvPr/>
          </p:nvSpPr>
          <p:spPr bwMode="auto">
            <a:xfrm>
              <a:off x="9876152" y="7420425"/>
              <a:ext cx="505703" cy="413758"/>
            </a:xfrm>
            <a:custGeom>
              <a:avLst/>
              <a:gdLst>
                <a:gd name="T0" fmla="*/ 0 w 22"/>
                <a:gd name="T1" fmla="*/ 17 h 18"/>
                <a:gd name="T2" fmla="*/ 1 w 22"/>
                <a:gd name="T3" fmla="*/ 18 h 18"/>
                <a:gd name="T4" fmla="*/ 21 w 22"/>
                <a:gd name="T5" fmla="*/ 18 h 18"/>
                <a:gd name="T6" fmla="*/ 22 w 22"/>
                <a:gd name="T7" fmla="*/ 17 h 18"/>
                <a:gd name="T8" fmla="*/ 22 w 22"/>
                <a:gd name="T9" fmla="*/ 1 h 18"/>
                <a:gd name="T10" fmla="*/ 21 w 22"/>
                <a:gd name="T11" fmla="*/ 0 h 18"/>
                <a:gd name="T12" fmla="*/ 1 w 22"/>
                <a:gd name="T13" fmla="*/ 0 h 18"/>
                <a:gd name="T14" fmla="*/ 0 w 22"/>
                <a:gd name="T15" fmla="*/ 1 h 18"/>
                <a:gd name="T16" fmla="*/ 0 w 22"/>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8">
                  <a:moveTo>
                    <a:pt x="0" y="17"/>
                  </a:moveTo>
                  <a:cubicBezTo>
                    <a:pt x="0" y="18"/>
                    <a:pt x="0" y="18"/>
                    <a:pt x="1" y="18"/>
                  </a:cubicBezTo>
                  <a:cubicBezTo>
                    <a:pt x="21" y="18"/>
                    <a:pt x="21" y="18"/>
                    <a:pt x="21" y="18"/>
                  </a:cubicBezTo>
                  <a:cubicBezTo>
                    <a:pt x="22" y="18"/>
                    <a:pt x="22" y="18"/>
                    <a:pt x="22" y="17"/>
                  </a:cubicBezTo>
                  <a:cubicBezTo>
                    <a:pt x="22" y="1"/>
                    <a:pt x="22" y="1"/>
                    <a:pt x="22" y="1"/>
                  </a:cubicBezTo>
                  <a:cubicBezTo>
                    <a:pt x="22" y="1"/>
                    <a:pt x="22" y="0"/>
                    <a:pt x="21" y="0"/>
                  </a:cubicBezTo>
                  <a:cubicBezTo>
                    <a:pt x="1" y="0"/>
                    <a:pt x="1" y="0"/>
                    <a:pt x="1" y="0"/>
                  </a:cubicBezTo>
                  <a:cubicBezTo>
                    <a:pt x="0" y="0"/>
                    <a:pt x="0" y="1"/>
                    <a:pt x="0" y="1"/>
                  </a:cubicBezTo>
                  <a:lnTo>
                    <a:pt x="0"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59" name="Freeform 504"/>
            <p:cNvSpPr>
              <a:spLocks/>
            </p:cNvSpPr>
            <p:nvPr/>
          </p:nvSpPr>
          <p:spPr bwMode="auto">
            <a:xfrm>
              <a:off x="10726653" y="6891736"/>
              <a:ext cx="1126340" cy="413758"/>
            </a:xfrm>
            <a:custGeom>
              <a:avLst/>
              <a:gdLst>
                <a:gd name="T0" fmla="*/ 49 w 49"/>
                <a:gd name="T1" fmla="*/ 17 h 18"/>
                <a:gd name="T2" fmla="*/ 48 w 49"/>
                <a:gd name="T3" fmla="*/ 18 h 18"/>
                <a:gd name="T4" fmla="*/ 1 w 49"/>
                <a:gd name="T5" fmla="*/ 18 h 18"/>
                <a:gd name="T6" fmla="*/ 0 w 49"/>
                <a:gd name="T7" fmla="*/ 17 h 18"/>
                <a:gd name="T8" fmla="*/ 0 w 49"/>
                <a:gd name="T9" fmla="*/ 0 h 18"/>
                <a:gd name="T10" fmla="*/ 1 w 49"/>
                <a:gd name="T11" fmla="*/ 0 h 18"/>
                <a:gd name="T12" fmla="*/ 48 w 49"/>
                <a:gd name="T13" fmla="*/ 0 h 18"/>
                <a:gd name="T14" fmla="*/ 49 w 49"/>
                <a:gd name="T15" fmla="*/ 0 h 18"/>
                <a:gd name="T16" fmla="*/ 49 w 49"/>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8">
                  <a:moveTo>
                    <a:pt x="49" y="17"/>
                  </a:moveTo>
                  <a:cubicBezTo>
                    <a:pt x="49" y="17"/>
                    <a:pt x="49" y="18"/>
                    <a:pt x="48" y="18"/>
                  </a:cubicBezTo>
                  <a:cubicBezTo>
                    <a:pt x="1" y="18"/>
                    <a:pt x="1" y="18"/>
                    <a:pt x="1" y="18"/>
                  </a:cubicBezTo>
                  <a:cubicBezTo>
                    <a:pt x="1" y="18"/>
                    <a:pt x="0" y="17"/>
                    <a:pt x="0" y="17"/>
                  </a:cubicBezTo>
                  <a:cubicBezTo>
                    <a:pt x="0" y="0"/>
                    <a:pt x="0" y="0"/>
                    <a:pt x="0" y="0"/>
                  </a:cubicBezTo>
                  <a:cubicBezTo>
                    <a:pt x="0" y="0"/>
                    <a:pt x="1" y="0"/>
                    <a:pt x="1" y="0"/>
                  </a:cubicBezTo>
                  <a:cubicBezTo>
                    <a:pt x="48" y="0"/>
                    <a:pt x="48" y="0"/>
                    <a:pt x="48" y="0"/>
                  </a:cubicBezTo>
                  <a:cubicBezTo>
                    <a:pt x="49" y="0"/>
                    <a:pt x="49" y="0"/>
                    <a:pt x="49" y="0"/>
                  </a:cubicBezTo>
                  <a:lnTo>
                    <a:pt x="49"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60" name="Freeform 505"/>
            <p:cNvSpPr>
              <a:spLocks/>
            </p:cNvSpPr>
            <p:nvPr/>
          </p:nvSpPr>
          <p:spPr bwMode="auto">
            <a:xfrm>
              <a:off x="6635050" y="6891736"/>
              <a:ext cx="919461" cy="413758"/>
            </a:xfrm>
            <a:custGeom>
              <a:avLst/>
              <a:gdLst>
                <a:gd name="T0" fmla="*/ 0 w 40"/>
                <a:gd name="T1" fmla="*/ 17 h 18"/>
                <a:gd name="T2" fmla="*/ 0 w 40"/>
                <a:gd name="T3" fmla="*/ 18 h 18"/>
                <a:gd name="T4" fmla="*/ 40 w 40"/>
                <a:gd name="T5" fmla="*/ 18 h 18"/>
                <a:gd name="T6" fmla="*/ 40 w 40"/>
                <a:gd name="T7" fmla="*/ 17 h 18"/>
                <a:gd name="T8" fmla="*/ 40 w 40"/>
                <a:gd name="T9" fmla="*/ 0 h 18"/>
                <a:gd name="T10" fmla="*/ 40 w 40"/>
                <a:gd name="T11" fmla="*/ 0 h 18"/>
                <a:gd name="T12" fmla="*/ 0 w 40"/>
                <a:gd name="T13" fmla="*/ 0 h 18"/>
                <a:gd name="T14" fmla="*/ 0 w 40"/>
                <a:gd name="T15" fmla="*/ 0 h 18"/>
                <a:gd name="T16" fmla="*/ 0 w 40"/>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8">
                  <a:moveTo>
                    <a:pt x="0" y="17"/>
                  </a:moveTo>
                  <a:cubicBezTo>
                    <a:pt x="0" y="17"/>
                    <a:pt x="0" y="18"/>
                    <a:pt x="0" y="18"/>
                  </a:cubicBezTo>
                  <a:cubicBezTo>
                    <a:pt x="40" y="18"/>
                    <a:pt x="40" y="18"/>
                    <a:pt x="40" y="18"/>
                  </a:cubicBezTo>
                  <a:cubicBezTo>
                    <a:pt x="40" y="18"/>
                    <a:pt x="40" y="17"/>
                    <a:pt x="40" y="17"/>
                  </a:cubicBezTo>
                  <a:cubicBezTo>
                    <a:pt x="40" y="0"/>
                    <a:pt x="40" y="0"/>
                    <a:pt x="40" y="0"/>
                  </a:cubicBezTo>
                  <a:cubicBezTo>
                    <a:pt x="40" y="0"/>
                    <a:pt x="40" y="0"/>
                    <a:pt x="40" y="0"/>
                  </a:cubicBezTo>
                  <a:cubicBezTo>
                    <a:pt x="0" y="0"/>
                    <a:pt x="0" y="0"/>
                    <a:pt x="0" y="0"/>
                  </a:cubicBezTo>
                  <a:cubicBezTo>
                    <a:pt x="0" y="0"/>
                    <a:pt x="0" y="0"/>
                    <a:pt x="0" y="0"/>
                  </a:cubicBezTo>
                  <a:lnTo>
                    <a:pt x="0"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61" name="Freeform 506"/>
            <p:cNvSpPr>
              <a:spLocks/>
            </p:cNvSpPr>
            <p:nvPr/>
          </p:nvSpPr>
          <p:spPr bwMode="auto">
            <a:xfrm>
              <a:off x="7669444" y="6868749"/>
              <a:ext cx="390771" cy="413758"/>
            </a:xfrm>
            <a:custGeom>
              <a:avLst/>
              <a:gdLst>
                <a:gd name="T0" fmla="*/ 17 w 17"/>
                <a:gd name="T1" fmla="*/ 18 h 18"/>
                <a:gd name="T2" fmla="*/ 17 w 17"/>
                <a:gd name="T3" fmla="*/ 18 h 18"/>
                <a:gd name="T4" fmla="*/ 0 w 17"/>
                <a:gd name="T5" fmla="*/ 18 h 18"/>
                <a:gd name="T6" fmla="*/ 0 w 17"/>
                <a:gd name="T7" fmla="*/ 18 h 18"/>
                <a:gd name="T8" fmla="*/ 0 w 17"/>
                <a:gd name="T9" fmla="*/ 1 h 18"/>
                <a:gd name="T10" fmla="*/ 0 w 17"/>
                <a:gd name="T11" fmla="*/ 0 h 18"/>
                <a:gd name="T12" fmla="*/ 17 w 17"/>
                <a:gd name="T13" fmla="*/ 0 h 18"/>
                <a:gd name="T14" fmla="*/ 17 w 17"/>
                <a:gd name="T15" fmla="*/ 1 h 18"/>
                <a:gd name="T16" fmla="*/ 17 w 17"/>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7" y="18"/>
                  </a:moveTo>
                  <a:cubicBezTo>
                    <a:pt x="17" y="18"/>
                    <a:pt x="17" y="18"/>
                    <a:pt x="17" y="18"/>
                  </a:cubicBezTo>
                  <a:cubicBezTo>
                    <a:pt x="0" y="18"/>
                    <a:pt x="0" y="18"/>
                    <a:pt x="0" y="18"/>
                  </a:cubicBezTo>
                  <a:cubicBezTo>
                    <a:pt x="0" y="18"/>
                    <a:pt x="0" y="18"/>
                    <a:pt x="0" y="18"/>
                  </a:cubicBezTo>
                  <a:cubicBezTo>
                    <a:pt x="0" y="1"/>
                    <a:pt x="0" y="1"/>
                    <a:pt x="0" y="1"/>
                  </a:cubicBezTo>
                  <a:cubicBezTo>
                    <a:pt x="0" y="1"/>
                    <a:pt x="0" y="0"/>
                    <a:pt x="0" y="0"/>
                  </a:cubicBezTo>
                  <a:cubicBezTo>
                    <a:pt x="17" y="0"/>
                    <a:pt x="17" y="0"/>
                    <a:pt x="17" y="0"/>
                  </a:cubicBezTo>
                  <a:cubicBezTo>
                    <a:pt x="17" y="0"/>
                    <a:pt x="17" y="1"/>
                    <a:pt x="17" y="1"/>
                  </a:cubicBezTo>
                  <a:lnTo>
                    <a:pt x="17" y="18"/>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62" name="Freeform 507"/>
            <p:cNvSpPr>
              <a:spLocks/>
            </p:cNvSpPr>
            <p:nvPr/>
          </p:nvSpPr>
          <p:spPr bwMode="auto">
            <a:xfrm>
              <a:off x="8175148" y="6891736"/>
              <a:ext cx="413758" cy="413758"/>
            </a:xfrm>
            <a:custGeom>
              <a:avLst/>
              <a:gdLst>
                <a:gd name="T0" fmla="*/ 18 w 18"/>
                <a:gd name="T1" fmla="*/ 17 h 18"/>
                <a:gd name="T2" fmla="*/ 17 w 18"/>
                <a:gd name="T3" fmla="*/ 18 h 18"/>
                <a:gd name="T4" fmla="*/ 1 w 18"/>
                <a:gd name="T5" fmla="*/ 18 h 18"/>
                <a:gd name="T6" fmla="*/ 0 w 18"/>
                <a:gd name="T7" fmla="*/ 17 h 18"/>
                <a:gd name="T8" fmla="*/ 0 w 18"/>
                <a:gd name="T9" fmla="*/ 0 h 18"/>
                <a:gd name="T10" fmla="*/ 1 w 18"/>
                <a:gd name="T11" fmla="*/ 0 h 18"/>
                <a:gd name="T12" fmla="*/ 17 w 18"/>
                <a:gd name="T13" fmla="*/ 0 h 18"/>
                <a:gd name="T14" fmla="*/ 18 w 18"/>
                <a:gd name="T15" fmla="*/ 0 h 18"/>
                <a:gd name="T16" fmla="*/ 18 w 18"/>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8" y="17"/>
                  </a:moveTo>
                  <a:cubicBezTo>
                    <a:pt x="18" y="17"/>
                    <a:pt x="17" y="18"/>
                    <a:pt x="17" y="18"/>
                  </a:cubicBezTo>
                  <a:cubicBezTo>
                    <a:pt x="1" y="18"/>
                    <a:pt x="1" y="18"/>
                    <a:pt x="1" y="18"/>
                  </a:cubicBezTo>
                  <a:cubicBezTo>
                    <a:pt x="0" y="18"/>
                    <a:pt x="0" y="17"/>
                    <a:pt x="0" y="17"/>
                  </a:cubicBezTo>
                  <a:cubicBezTo>
                    <a:pt x="0" y="0"/>
                    <a:pt x="0" y="0"/>
                    <a:pt x="0" y="0"/>
                  </a:cubicBezTo>
                  <a:cubicBezTo>
                    <a:pt x="0" y="0"/>
                    <a:pt x="0" y="0"/>
                    <a:pt x="1" y="0"/>
                  </a:cubicBezTo>
                  <a:cubicBezTo>
                    <a:pt x="17" y="0"/>
                    <a:pt x="17" y="0"/>
                    <a:pt x="17" y="0"/>
                  </a:cubicBezTo>
                  <a:cubicBezTo>
                    <a:pt x="17" y="0"/>
                    <a:pt x="18" y="0"/>
                    <a:pt x="18" y="0"/>
                  </a:cubicBezTo>
                  <a:lnTo>
                    <a:pt x="18"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63" name="Freeform 508"/>
            <p:cNvSpPr>
              <a:spLocks/>
            </p:cNvSpPr>
            <p:nvPr/>
          </p:nvSpPr>
          <p:spPr bwMode="auto">
            <a:xfrm>
              <a:off x="8680851" y="6891736"/>
              <a:ext cx="413758" cy="413758"/>
            </a:xfrm>
            <a:custGeom>
              <a:avLst/>
              <a:gdLst>
                <a:gd name="T0" fmla="*/ 18 w 18"/>
                <a:gd name="T1" fmla="*/ 17 h 18"/>
                <a:gd name="T2" fmla="*/ 17 w 18"/>
                <a:gd name="T3" fmla="*/ 18 h 18"/>
                <a:gd name="T4" fmla="*/ 1 w 18"/>
                <a:gd name="T5" fmla="*/ 18 h 18"/>
                <a:gd name="T6" fmla="*/ 0 w 18"/>
                <a:gd name="T7" fmla="*/ 17 h 18"/>
                <a:gd name="T8" fmla="*/ 0 w 18"/>
                <a:gd name="T9" fmla="*/ 0 h 18"/>
                <a:gd name="T10" fmla="*/ 1 w 18"/>
                <a:gd name="T11" fmla="*/ 0 h 18"/>
                <a:gd name="T12" fmla="*/ 17 w 18"/>
                <a:gd name="T13" fmla="*/ 0 h 18"/>
                <a:gd name="T14" fmla="*/ 18 w 18"/>
                <a:gd name="T15" fmla="*/ 0 h 18"/>
                <a:gd name="T16" fmla="*/ 18 w 18"/>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8" y="17"/>
                  </a:moveTo>
                  <a:cubicBezTo>
                    <a:pt x="18" y="17"/>
                    <a:pt x="18" y="18"/>
                    <a:pt x="17" y="18"/>
                  </a:cubicBezTo>
                  <a:cubicBezTo>
                    <a:pt x="1" y="18"/>
                    <a:pt x="1" y="18"/>
                    <a:pt x="1" y="18"/>
                  </a:cubicBezTo>
                  <a:cubicBezTo>
                    <a:pt x="0" y="18"/>
                    <a:pt x="0" y="17"/>
                    <a:pt x="0" y="17"/>
                  </a:cubicBezTo>
                  <a:cubicBezTo>
                    <a:pt x="0" y="0"/>
                    <a:pt x="0" y="0"/>
                    <a:pt x="0" y="0"/>
                  </a:cubicBezTo>
                  <a:cubicBezTo>
                    <a:pt x="0" y="0"/>
                    <a:pt x="0" y="0"/>
                    <a:pt x="1" y="0"/>
                  </a:cubicBezTo>
                  <a:cubicBezTo>
                    <a:pt x="17" y="0"/>
                    <a:pt x="17" y="0"/>
                    <a:pt x="17" y="0"/>
                  </a:cubicBezTo>
                  <a:cubicBezTo>
                    <a:pt x="18" y="0"/>
                    <a:pt x="18" y="0"/>
                    <a:pt x="18" y="0"/>
                  </a:cubicBezTo>
                  <a:lnTo>
                    <a:pt x="18"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64" name="Freeform 509"/>
            <p:cNvSpPr>
              <a:spLocks/>
            </p:cNvSpPr>
            <p:nvPr/>
          </p:nvSpPr>
          <p:spPr bwMode="auto">
            <a:xfrm>
              <a:off x="9186556" y="6891736"/>
              <a:ext cx="413758" cy="413758"/>
            </a:xfrm>
            <a:custGeom>
              <a:avLst/>
              <a:gdLst>
                <a:gd name="T0" fmla="*/ 18 w 18"/>
                <a:gd name="T1" fmla="*/ 17 h 18"/>
                <a:gd name="T2" fmla="*/ 18 w 18"/>
                <a:gd name="T3" fmla="*/ 18 h 18"/>
                <a:gd name="T4" fmla="*/ 1 w 18"/>
                <a:gd name="T5" fmla="*/ 18 h 18"/>
                <a:gd name="T6" fmla="*/ 0 w 18"/>
                <a:gd name="T7" fmla="*/ 17 h 18"/>
                <a:gd name="T8" fmla="*/ 0 w 18"/>
                <a:gd name="T9" fmla="*/ 0 h 18"/>
                <a:gd name="T10" fmla="*/ 1 w 18"/>
                <a:gd name="T11" fmla="*/ 0 h 18"/>
                <a:gd name="T12" fmla="*/ 18 w 18"/>
                <a:gd name="T13" fmla="*/ 0 h 18"/>
                <a:gd name="T14" fmla="*/ 18 w 18"/>
                <a:gd name="T15" fmla="*/ 0 h 18"/>
                <a:gd name="T16" fmla="*/ 18 w 18"/>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8" y="17"/>
                  </a:moveTo>
                  <a:cubicBezTo>
                    <a:pt x="18" y="17"/>
                    <a:pt x="18" y="18"/>
                    <a:pt x="18" y="18"/>
                  </a:cubicBezTo>
                  <a:cubicBezTo>
                    <a:pt x="1" y="18"/>
                    <a:pt x="1" y="18"/>
                    <a:pt x="1" y="18"/>
                  </a:cubicBezTo>
                  <a:cubicBezTo>
                    <a:pt x="1" y="18"/>
                    <a:pt x="0" y="17"/>
                    <a:pt x="0" y="17"/>
                  </a:cubicBezTo>
                  <a:cubicBezTo>
                    <a:pt x="0" y="0"/>
                    <a:pt x="0" y="0"/>
                    <a:pt x="0" y="0"/>
                  </a:cubicBezTo>
                  <a:cubicBezTo>
                    <a:pt x="0" y="0"/>
                    <a:pt x="1" y="0"/>
                    <a:pt x="1" y="0"/>
                  </a:cubicBezTo>
                  <a:cubicBezTo>
                    <a:pt x="18" y="0"/>
                    <a:pt x="18" y="0"/>
                    <a:pt x="18" y="0"/>
                  </a:cubicBezTo>
                  <a:cubicBezTo>
                    <a:pt x="18" y="0"/>
                    <a:pt x="18" y="0"/>
                    <a:pt x="18" y="0"/>
                  </a:cubicBezTo>
                  <a:lnTo>
                    <a:pt x="18"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65" name="Freeform 510"/>
            <p:cNvSpPr>
              <a:spLocks/>
            </p:cNvSpPr>
            <p:nvPr/>
          </p:nvSpPr>
          <p:spPr bwMode="auto">
            <a:xfrm>
              <a:off x="9715245" y="6891736"/>
              <a:ext cx="413758" cy="413758"/>
            </a:xfrm>
            <a:custGeom>
              <a:avLst/>
              <a:gdLst>
                <a:gd name="T0" fmla="*/ 18 w 18"/>
                <a:gd name="T1" fmla="*/ 17 h 18"/>
                <a:gd name="T2" fmla="*/ 17 w 18"/>
                <a:gd name="T3" fmla="*/ 18 h 18"/>
                <a:gd name="T4" fmla="*/ 0 w 18"/>
                <a:gd name="T5" fmla="*/ 18 h 18"/>
                <a:gd name="T6" fmla="*/ 0 w 18"/>
                <a:gd name="T7" fmla="*/ 17 h 18"/>
                <a:gd name="T8" fmla="*/ 0 w 18"/>
                <a:gd name="T9" fmla="*/ 0 h 18"/>
                <a:gd name="T10" fmla="*/ 0 w 18"/>
                <a:gd name="T11" fmla="*/ 0 h 18"/>
                <a:gd name="T12" fmla="*/ 17 w 18"/>
                <a:gd name="T13" fmla="*/ 0 h 18"/>
                <a:gd name="T14" fmla="*/ 18 w 18"/>
                <a:gd name="T15" fmla="*/ 0 h 18"/>
                <a:gd name="T16" fmla="*/ 18 w 18"/>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8" y="17"/>
                  </a:moveTo>
                  <a:cubicBezTo>
                    <a:pt x="18" y="17"/>
                    <a:pt x="17" y="18"/>
                    <a:pt x="17" y="18"/>
                  </a:cubicBezTo>
                  <a:cubicBezTo>
                    <a:pt x="0" y="18"/>
                    <a:pt x="0" y="18"/>
                    <a:pt x="0" y="18"/>
                  </a:cubicBezTo>
                  <a:cubicBezTo>
                    <a:pt x="0" y="18"/>
                    <a:pt x="0" y="17"/>
                    <a:pt x="0" y="17"/>
                  </a:cubicBezTo>
                  <a:cubicBezTo>
                    <a:pt x="0" y="0"/>
                    <a:pt x="0" y="0"/>
                    <a:pt x="0" y="0"/>
                  </a:cubicBezTo>
                  <a:cubicBezTo>
                    <a:pt x="0" y="0"/>
                    <a:pt x="0" y="0"/>
                    <a:pt x="0" y="0"/>
                  </a:cubicBezTo>
                  <a:cubicBezTo>
                    <a:pt x="17" y="0"/>
                    <a:pt x="17" y="0"/>
                    <a:pt x="17" y="0"/>
                  </a:cubicBezTo>
                  <a:cubicBezTo>
                    <a:pt x="17" y="0"/>
                    <a:pt x="18" y="0"/>
                    <a:pt x="18" y="0"/>
                  </a:cubicBezTo>
                  <a:lnTo>
                    <a:pt x="18"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66" name="Freeform 511"/>
            <p:cNvSpPr>
              <a:spLocks/>
            </p:cNvSpPr>
            <p:nvPr/>
          </p:nvSpPr>
          <p:spPr bwMode="auto">
            <a:xfrm>
              <a:off x="10220950" y="6891736"/>
              <a:ext cx="413758" cy="413758"/>
            </a:xfrm>
            <a:custGeom>
              <a:avLst/>
              <a:gdLst>
                <a:gd name="T0" fmla="*/ 18 w 18"/>
                <a:gd name="T1" fmla="*/ 17 h 18"/>
                <a:gd name="T2" fmla="*/ 17 w 18"/>
                <a:gd name="T3" fmla="*/ 18 h 18"/>
                <a:gd name="T4" fmla="*/ 1 w 18"/>
                <a:gd name="T5" fmla="*/ 18 h 18"/>
                <a:gd name="T6" fmla="*/ 0 w 18"/>
                <a:gd name="T7" fmla="*/ 17 h 18"/>
                <a:gd name="T8" fmla="*/ 0 w 18"/>
                <a:gd name="T9" fmla="*/ 0 h 18"/>
                <a:gd name="T10" fmla="*/ 1 w 18"/>
                <a:gd name="T11" fmla="*/ 0 h 18"/>
                <a:gd name="T12" fmla="*/ 17 w 18"/>
                <a:gd name="T13" fmla="*/ 0 h 18"/>
                <a:gd name="T14" fmla="*/ 18 w 18"/>
                <a:gd name="T15" fmla="*/ 0 h 18"/>
                <a:gd name="T16" fmla="*/ 18 w 18"/>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8" y="17"/>
                  </a:moveTo>
                  <a:cubicBezTo>
                    <a:pt x="18" y="17"/>
                    <a:pt x="17" y="18"/>
                    <a:pt x="17" y="18"/>
                  </a:cubicBezTo>
                  <a:cubicBezTo>
                    <a:pt x="1" y="18"/>
                    <a:pt x="1" y="18"/>
                    <a:pt x="1" y="18"/>
                  </a:cubicBezTo>
                  <a:cubicBezTo>
                    <a:pt x="0" y="18"/>
                    <a:pt x="0" y="17"/>
                    <a:pt x="0" y="17"/>
                  </a:cubicBezTo>
                  <a:cubicBezTo>
                    <a:pt x="0" y="0"/>
                    <a:pt x="0" y="0"/>
                    <a:pt x="0" y="0"/>
                  </a:cubicBezTo>
                  <a:cubicBezTo>
                    <a:pt x="0" y="0"/>
                    <a:pt x="0" y="0"/>
                    <a:pt x="1" y="0"/>
                  </a:cubicBezTo>
                  <a:cubicBezTo>
                    <a:pt x="17" y="0"/>
                    <a:pt x="17" y="0"/>
                    <a:pt x="17" y="0"/>
                  </a:cubicBezTo>
                  <a:cubicBezTo>
                    <a:pt x="17" y="0"/>
                    <a:pt x="18" y="0"/>
                    <a:pt x="18" y="0"/>
                  </a:cubicBezTo>
                  <a:lnTo>
                    <a:pt x="18"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67" name="Freeform 512"/>
            <p:cNvSpPr>
              <a:spLocks/>
            </p:cNvSpPr>
            <p:nvPr/>
          </p:nvSpPr>
          <p:spPr bwMode="auto">
            <a:xfrm>
              <a:off x="11094437" y="6405187"/>
              <a:ext cx="758556" cy="417590"/>
            </a:xfrm>
            <a:custGeom>
              <a:avLst/>
              <a:gdLst>
                <a:gd name="T0" fmla="*/ 33 w 33"/>
                <a:gd name="T1" fmla="*/ 17 h 18"/>
                <a:gd name="T2" fmla="*/ 32 w 33"/>
                <a:gd name="T3" fmla="*/ 18 h 18"/>
                <a:gd name="T4" fmla="*/ 1 w 33"/>
                <a:gd name="T5" fmla="*/ 18 h 18"/>
                <a:gd name="T6" fmla="*/ 0 w 33"/>
                <a:gd name="T7" fmla="*/ 17 h 18"/>
                <a:gd name="T8" fmla="*/ 0 w 33"/>
                <a:gd name="T9" fmla="*/ 1 h 18"/>
                <a:gd name="T10" fmla="*/ 1 w 33"/>
                <a:gd name="T11" fmla="*/ 0 h 18"/>
                <a:gd name="T12" fmla="*/ 32 w 33"/>
                <a:gd name="T13" fmla="*/ 0 h 18"/>
                <a:gd name="T14" fmla="*/ 33 w 33"/>
                <a:gd name="T15" fmla="*/ 1 h 18"/>
                <a:gd name="T16" fmla="*/ 33 w 33"/>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8">
                  <a:moveTo>
                    <a:pt x="33" y="17"/>
                  </a:moveTo>
                  <a:cubicBezTo>
                    <a:pt x="33" y="17"/>
                    <a:pt x="33" y="18"/>
                    <a:pt x="32" y="18"/>
                  </a:cubicBezTo>
                  <a:cubicBezTo>
                    <a:pt x="1" y="18"/>
                    <a:pt x="1" y="18"/>
                    <a:pt x="1" y="18"/>
                  </a:cubicBezTo>
                  <a:cubicBezTo>
                    <a:pt x="1" y="18"/>
                    <a:pt x="0" y="17"/>
                    <a:pt x="0" y="17"/>
                  </a:cubicBezTo>
                  <a:cubicBezTo>
                    <a:pt x="0" y="1"/>
                    <a:pt x="0" y="1"/>
                    <a:pt x="0" y="1"/>
                  </a:cubicBezTo>
                  <a:cubicBezTo>
                    <a:pt x="0" y="0"/>
                    <a:pt x="1" y="0"/>
                    <a:pt x="1" y="0"/>
                  </a:cubicBezTo>
                  <a:cubicBezTo>
                    <a:pt x="32" y="0"/>
                    <a:pt x="32" y="0"/>
                    <a:pt x="32" y="0"/>
                  </a:cubicBezTo>
                  <a:cubicBezTo>
                    <a:pt x="33" y="0"/>
                    <a:pt x="33" y="0"/>
                    <a:pt x="33" y="1"/>
                  </a:cubicBezTo>
                  <a:lnTo>
                    <a:pt x="33"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68" name="Freeform 513"/>
            <p:cNvSpPr>
              <a:spLocks/>
            </p:cNvSpPr>
            <p:nvPr/>
          </p:nvSpPr>
          <p:spPr bwMode="auto">
            <a:xfrm>
              <a:off x="6635050" y="6405187"/>
              <a:ext cx="666609" cy="417590"/>
            </a:xfrm>
            <a:custGeom>
              <a:avLst/>
              <a:gdLst>
                <a:gd name="T0" fmla="*/ 0 w 29"/>
                <a:gd name="T1" fmla="*/ 17 h 18"/>
                <a:gd name="T2" fmla="*/ 0 w 29"/>
                <a:gd name="T3" fmla="*/ 18 h 18"/>
                <a:gd name="T4" fmla="*/ 28 w 29"/>
                <a:gd name="T5" fmla="*/ 18 h 18"/>
                <a:gd name="T6" fmla="*/ 29 w 29"/>
                <a:gd name="T7" fmla="*/ 17 h 18"/>
                <a:gd name="T8" fmla="*/ 29 w 29"/>
                <a:gd name="T9" fmla="*/ 1 h 18"/>
                <a:gd name="T10" fmla="*/ 28 w 29"/>
                <a:gd name="T11" fmla="*/ 0 h 18"/>
                <a:gd name="T12" fmla="*/ 0 w 29"/>
                <a:gd name="T13" fmla="*/ 0 h 18"/>
                <a:gd name="T14" fmla="*/ 0 w 29"/>
                <a:gd name="T15" fmla="*/ 1 h 18"/>
                <a:gd name="T16" fmla="*/ 0 w 29"/>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8">
                  <a:moveTo>
                    <a:pt x="0" y="17"/>
                  </a:moveTo>
                  <a:cubicBezTo>
                    <a:pt x="0" y="17"/>
                    <a:pt x="0" y="18"/>
                    <a:pt x="0" y="18"/>
                  </a:cubicBezTo>
                  <a:cubicBezTo>
                    <a:pt x="28" y="18"/>
                    <a:pt x="28" y="18"/>
                    <a:pt x="28" y="18"/>
                  </a:cubicBezTo>
                  <a:cubicBezTo>
                    <a:pt x="29" y="18"/>
                    <a:pt x="29" y="17"/>
                    <a:pt x="29" y="17"/>
                  </a:cubicBezTo>
                  <a:cubicBezTo>
                    <a:pt x="29" y="1"/>
                    <a:pt x="29" y="1"/>
                    <a:pt x="29" y="1"/>
                  </a:cubicBezTo>
                  <a:cubicBezTo>
                    <a:pt x="29" y="0"/>
                    <a:pt x="29" y="0"/>
                    <a:pt x="28" y="0"/>
                  </a:cubicBezTo>
                  <a:cubicBezTo>
                    <a:pt x="0" y="0"/>
                    <a:pt x="0" y="0"/>
                    <a:pt x="0" y="0"/>
                  </a:cubicBezTo>
                  <a:cubicBezTo>
                    <a:pt x="0" y="0"/>
                    <a:pt x="0" y="0"/>
                    <a:pt x="0" y="1"/>
                  </a:cubicBezTo>
                  <a:lnTo>
                    <a:pt x="0"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69" name="Freeform 514"/>
            <p:cNvSpPr>
              <a:spLocks/>
            </p:cNvSpPr>
            <p:nvPr/>
          </p:nvSpPr>
          <p:spPr bwMode="auto">
            <a:xfrm>
              <a:off x="7416592" y="6405187"/>
              <a:ext cx="390771" cy="417590"/>
            </a:xfrm>
            <a:custGeom>
              <a:avLst/>
              <a:gdLst>
                <a:gd name="T0" fmla="*/ 17 w 17"/>
                <a:gd name="T1" fmla="*/ 17 h 18"/>
                <a:gd name="T2" fmla="*/ 17 w 17"/>
                <a:gd name="T3" fmla="*/ 18 h 18"/>
                <a:gd name="T4" fmla="*/ 0 w 17"/>
                <a:gd name="T5" fmla="*/ 18 h 18"/>
                <a:gd name="T6" fmla="*/ 0 w 17"/>
                <a:gd name="T7" fmla="*/ 17 h 18"/>
                <a:gd name="T8" fmla="*/ 0 w 17"/>
                <a:gd name="T9" fmla="*/ 1 h 18"/>
                <a:gd name="T10" fmla="*/ 0 w 17"/>
                <a:gd name="T11" fmla="*/ 0 h 18"/>
                <a:gd name="T12" fmla="*/ 17 w 17"/>
                <a:gd name="T13" fmla="*/ 0 h 18"/>
                <a:gd name="T14" fmla="*/ 17 w 17"/>
                <a:gd name="T15" fmla="*/ 1 h 18"/>
                <a:gd name="T16" fmla="*/ 17 w 17"/>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7" y="17"/>
                  </a:moveTo>
                  <a:cubicBezTo>
                    <a:pt x="17" y="17"/>
                    <a:pt x="17" y="18"/>
                    <a:pt x="17" y="18"/>
                  </a:cubicBezTo>
                  <a:cubicBezTo>
                    <a:pt x="0" y="18"/>
                    <a:pt x="0" y="18"/>
                    <a:pt x="0" y="18"/>
                  </a:cubicBezTo>
                  <a:cubicBezTo>
                    <a:pt x="0" y="18"/>
                    <a:pt x="0" y="17"/>
                    <a:pt x="0" y="17"/>
                  </a:cubicBezTo>
                  <a:cubicBezTo>
                    <a:pt x="0" y="1"/>
                    <a:pt x="0" y="1"/>
                    <a:pt x="0" y="1"/>
                  </a:cubicBezTo>
                  <a:cubicBezTo>
                    <a:pt x="0" y="0"/>
                    <a:pt x="0" y="0"/>
                    <a:pt x="0" y="0"/>
                  </a:cubicBezTo>
                  <a:cubicBezTo>
                    <a:pt x="17" y="0"/>
                    <a:pt x="17" y="0"/>
                    <a:pt x="17" y="0"/>
                  </a:cubicBezTo>
                  <a:cubicBezTo>
                    <a:pt x="17" y="0"/>
                    <a:pt x="17" y="0"/>
                    <a:pt x="17" y="1"/>
                  </a:cubicBezTo>
                  <a:lnTo>
                    <a:pt x="17"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70" name="Freeform 515"/>
            <p:cNvSpPr>
              <a:spLocks/>
            </p:cNvSpPr>
            <p:nvPr/>
          </p:nvSpPr>
          <p:spPr bwMode="auto">
            <a:xfrm>
              <a:off x="7945282" y="6405187"/>
              <a:ext cx="390771" cy="417590"/>
            </a:xfrm>
            <a:custGeom>
              <a:avLst/>
              <a:gdLst>
                <a:gd name="T0" fmla="*/ 17 w 17"/>
                <a:gd name="T1" fmla="*/ 17 h 18"/>
                <a:gd name="T2" fmla="*/ 17 w 17"/>
                <a:gd name="T3" fmla="*/ 18 h 18"/>
                <a:gd name="T4" fmla="*/ 0 w 17"/>
                <a:gd name="T5" fmla="*/ 18 h 18"/>
                <a:gd name="T6" fmla="*/ 0 w 17"/>
                <a:gd name="T7" fmla="*/ 17 h 18"/>
                <a:gd name="T8" fmla="*/ 0 w 17"/>
                <a:gd name="T9" fmla="*/ 1 h 18"/>
                <a:gd name="T10" fmla="*/ 0 w 17"/>
                <a:gd name="T11" fmla="*/ 0 h 18"/>
                <a:gd name="T12" fmla="*/ 17 w 17"/>
                <a:gd name="T13" fmla="*/ 0 h 18"/>
                <a:gd name="T14" fmla="*/ 17 w 17"/>
                <a:gd name="T15" fmla="*/ 1 h 18"/>
                <a:gd name="T16" fmla="*/ 17 w 17"/>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7" y="17"/>
                  </a:moveTo>
                  <a:cubicBezTo>
                    <a:pt x="17" y="17"/>
                    <a:pt x="17" y="18"/>
                    <a:pt x="17" y="18"/>
                  </a:cubicBezTo>
                  <a:cubicBezTo>
                    <a:pt x="0" y="18"/>
                    <a:pt x="0" y="18"/>
                    <a:pt x="0" y="18"/>
                  </a:cubicBezTo>
                  <a:cubicBezTo>
                    <a:pt x="0" y="18"/>
                    <a:pt x="0" y="17"/>
                    <a:pt x="0" y="17"/>
                  </a:cubicBezTo>
                  <a:cubicBezTo>
                    <a:pt x="0" y="1"/>
                    <a:pt x="0" y="1"/>
                    <a:pt x="0" y="1"/>
                  </a:cubicBezTo>
                  <a:cubicBezTo>
                    <a:pt x="0" y="0"/>
                    <a:pt x="0" y="0"/>
                    <a:pt x="0" y="0"/>
                  </a:cubicBezTo>
                  <a:cubicBezTo>
                    <a:pt x="17" y="0"/>
                    <a:pt x="17" y="0"/>
                    <a:pt x="17" y="0"/>
                  </a:cubicBezTo>
                  <a:cubicBezTo>
                    <a:pt x="17" y="0"/>
                    <a:pt x="17" y="0"/>
                    <a:pt x="17" y="1"/>
                  </a:cubicBezTo>
                  <a:lnTo>
                    <a:pt x="17"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71" name="Freeform 516"/>
            <p:cNvSpPr>
              <a:spLocks/>
            </p:cNvSpPr>
            <p:nvPr/>
          </p:nvSpPr>
          <p:spPr bwMode="auto">
            <a:xfrm>
              <a:off x="8473973" y="6405187"/>
              <a:ext cx="413758" cy="417590"/>
            </a:xfrm>
            <a:custGeom>
              <a:avLst/>
              <a:gdLst>
                <a:gd name="T0" fmla="*/ 18 w 18"/>
                <a:gd name="T1" fmla="*/ 17 h 18"/>
                <a:gd name="T2" fmla="*/ 17 w 18"/>
                <a:gd name="T3" fmla="*/ 18 h 18"/>
                <a:gd name="T4" fmla="*/ 0 w 18"/>
                <a:gd name="T5" fmla="*/ 18 h 18"/>
                <a:gd name="T6" fmla="*/ 0 w 18"/>
                <a:gd name="T7" fmla="*/ 17 h 18"/>
                <a:gd name="T8" fmla="*/ 0 w 18"/>
                <a:gd name="T9" fmla="*/ 1 h 18"/>
                <a:gd name="T10" fmla="*/ 0 w 18"/>
                <a:gd name="T11" fmla="*/ 0 h 18"/>
                <a:gd name="T12" fmla="*/ 17 w 18"/>
                <a:gd name="T13" fmla="*/ 0 h 18"/>
                <a:gd name="T14" fmla="*/ 18 w 18"/>
                <a:gd name="T15" fmla="*/ 1 h 18"/>
                <a:gd name="T16" fmla="*/ 18 w 18"/>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8" y="17"/>
                  </a:moveTo>
                  <a:cubicBezTo>
                    <a:pt x="18" y="17"/>
                    <a:pt x="17" y="18"/>
                    <a:pt x="17" y="18"/>
                  </a:cubicBezTo>
                  <a:cubicBezTo>
                    <a:pt x="0" y="18"/>
                    <a:pt x="0" y="18"/>
                    <a:pt x="0" y="18"/>
                  </a:cubicBezTo>
                  <a:cubicBezTo>
                    <a:pt x="0" y="18"/>
                    <a:pt x="0" y="17"/>
                    <a:pt x="0" y="17"/>
                  </a:cubicBezTo>
                  <a:cubicBezTo>
                    <a:pt x="0" y="1"/>
                    <a:pt x="0" y="1"/>
                    <a:pt x="0" y="1"/>
                  </a:cubicBezTo>
                  <a:cubicBezTo>
                    <a:pt x="0" y="0"/>
                    <a:pt x="0" y="0"/>
                    <a:pt x="0" y="0"/>
                  </a:cubicBezTo>
                  <a:cubicBezTo>
                    <a:pt x="17" y="0"/>
                    <a:pt x="17" y="0"/>
                    <a:pt x="17" y="0"/>
                  </a:cubicBezTo>
                  <a:cubicBezTo>
                    <a:pt x="17" y="0"/>
                    <a:pt x="18" y="0"/>
                    <a:pt x="18" y="1"/>
                  </a:cubicBezTo>
                  <a:lnTo>
                    <a:pt x="18"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72" name="Freeform 517"/>
            <p:cNvSpPr>
              <a:spLocks/>
            </p:cNvSpPr>
            <p:nvPr/>
          </p:nvSpPr>
          <p:spPr bwMode="auto">
            <a:xfrm>
              <a:off x="9002663" y="6405187"/>
              <a:ext cx="413758" cy="417590"/>
            </a:xfrm>
            <a:custGeom>
              <a:avLst/>
              <a:gdLst>
                <a:gd name="T0" fmla="*/ 18 w 18"/>
                <a:gd name="T1" fmla="*/ 17 h 18"/>
                <a:gd name="T2" fmla="*/ 17 w 18"/>
                <a:gd name="T3" fmla="*/ 18 h 18"/>
                <a:gd name="T4" fmla="*/ 0 w 18"/>
                <a:gd name="T5" fmla="*/ 18 h 18"/>
                <a:gd name="T6" fmla="*/ 0 w 18"/>
                <a:gd name="T7" fmla="*/ 17 h 18"/>
                <a:gd name="T8" fmla="*/ 0 w 18"/>
                <a:gd name="T9" fmla="*/ 1 h 18"/>
                <a:gd name="T10" fmla="*/ 0 w 18"/>
                <a:gd name="T11" fmla="*/ 0 h 18"/>
                <a:gd name="T12" fmla="*/ 17 w 18"/>
                <a:gd name="T13" fmla="*/ 0 h 18"/>
                <a:gd name="T14" fmla="*/ 18 w 18"/>
                <a:gd name="T15" fmla="*/ 1 h 18"/>
                <a:gd name="T16" fmla="*/ 18 w 18"/>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8" y="17"/>
                  </a:moveTo>
                  <a:cubicBezTo>
                    <a:pt x="18" y="17"/>
                    <a:pt x="17" y="18"/>
                    <a:pt x="17" y="18"/>
                  </a:cubicBezTo>
                  <a:cubicBezTo>
                    <a:pt x="0" y="18"/>
                    <a:pt x="0" y="18"/>
                    <a:pt x="0" y="18"/>
                  </a:cubicBezTo>
                  <a:cubicBezTo>
                    <a:pt x="0" y="18"/>
                    <a:pt x="0" y="17"/>
                    <a:pt x="0" y="17"/>
                  </a:cubicBezTo>
                  <a:cubicBezTo>
                    <a:pt x="0" y="1"/>
                    <a:pt x="0" y="1"/>
                    <a:pt x="0" y="1"/>
                  </a:cubicBezTo>
                  <a:cubicBezTo>
                    <a:pt x="0" y="0"/>
                    <a:pt x="0" y="0"/>
                    <a:pt x="0" y="0"/>
                  </a:cubicBezTo>
                  <a:cubicBezTo>
                    <a:pt x="17" y="0"/>
                    <a:pt x="17" y="0"/>
                    <a:pt x="17" y="0"/>
                  </a:cubicBezTo>
                  <a:cubicBezTo>
                    <a:pt x="17" y="0"/>
                    <a:pt x="18" y="0"/>
                    <a:pt x="18" y="1"/>
                  </a:cubicBezTo>
                  <a:lnTo>
                    <a:pt x="18"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73" name="Freeform 518"/>
            <p:cNvSpPr>
              <a:spLocks/>
            </p:cNvSpPr>
            <p:nvPr/>
          </p:nvSpPr>
          <p:spPr bwMode="auto">
            <a:xfrm>
              <a:off x="9531354" y="6405187"/>
              <a:ext cx="413758" cy="417590"/>
            </a:xfrm>
            <a:custGeom>
              <a:avLst/>
              <a:gdLst>
                <a:gd name="T0" fmla="*/ 18 w 18"/>
                <a:gd name="T1" fmla="*/ 17 h 18"/>
                <a:gd name="T2" fmla="*/ 17 w 18"/>
                <a:gd name="T3" fmla="*/ 18 h 18"/>
                <a:gd name="T4" fmla="*/ 0 w 18"/>
                <a:gd name="T5" fmla="*/ 18 h 18"/>
                <a:gd name="T6" fmla="*/ 0 w 18"/>
                <a:gd name="T7" fmla="*/ 17 h 18"/>
                <a:gd name="T8" fmla="*/ 0 w 18"/>
                <a:gd name="T9" fmla="*/ 1 h 18"/>
                <a:gd name="T10" fmla="*/ 0 w 18"/>
                <a:gd name="T11" fmla="*/ 0 h 18"/>
                <a:gd name="T12" fmla="*/ 17 w 18"/>
                <a:gd name="T13" fmla="*/ 0 h 18"/>
                <a:gd name="T14" fmla="*/ 18 w 18"/>
                <a:gd name="T15" fmla="*/ 1 h 18"/>
                <a:gd name="T16" fmla="*/ 18 w 18"/>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8" y="17"/>
                  </a:moveTo>
                  <a:cubicBezTo>
                    <a:pt x="18" y="17"/>
                    <a:pt x="17" y="18"/>
                    <a:pt x="17" y="18"/>
                  </a:cubicBezTo>
                  <a:cubicBezTo>
                    <a:pt x="0" y="18"/>
                    <a:pt x="0" y="18"/>
                    <a:pt x="0" y="18"/>
                  </a:cubicBezTo>
                  <a:cubicBezTo>
                    <a:pt x="0" y="18"/>
                    <a:pt x="0" y="17"/>
                    <a:pt x="0" y="17"/>
                  </a:cubicBezTo>
                  <a:cubicBezTo>
                    <a:pt x="0" y="1"/>
                    <a:pt x="0" y="1"/>
                    <a:pt x="0" y="1"/>
                  </a:cubicBezTo>
                  <a:cubicBezTo>
                    <a:pt x="0" y="0"/>
                    <a:pt x="0" y="0"/>
                    <a:pt x="0" y="0"/>
                  </a:cubicBezTo>
                  <a:cubicBezTo>
                    <a:pt x="17" y="0"/>
                    <a:pt x="17" y="0"/>
                    <a:pt x="17" y="0"/>
                  </a:cubicBezTo>
                  <a:cubicBezTo>
                    <a:pt x="17" y="0"/>
                    <a:pt x="18" y="0"/>
                    <a:pt x="18" y="1"/>
                  </a:cubicBezTo>
                  <a:lnTo>
                    <a:pt x="18"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74" name="Freeform 519"/>
            <p:cNvSpPr>
              <a:spLocks/>
            </p:cNvSpPr>
            <p:nvPr/>
          </p:nvSpPr>
          <p:spPr bwMode="auto">
            <a:xfrm>
              <a:off x="10060043" y="6405187"/>
              <a:ext cx="413758" cy="417590"/>
            </a:xfrm>
            <a:custGeom>
              <a:avLst/>
              <a:gdLst>
                <a:gd name="T0" fmla="*/ 18 w 18"/>
                <a:gd name="T1" fmla="*/ 17 h 18"/>
                <a:gd name="T2" fmla="*/ 17 w 18"/>
                <a:gd name="T3" fmla="*/ 18 h 18"/>
                <a:gd name="T4" fmla="*/ 1 w 18"/>
                <a:gd name="T5" fmla="*/ 18 h 18"/>
                <a:gd name="T6" fmla="*/ 0 w 18"/>
                <a:gd name="T7" fmla="*/ 17 h 18"/>
                <a:gd name="T8" fmla="*/ 0 w 18"/>
                <a:gd name="T9" fmla="*/ 1 h 18"/>
                <a:gd name="T10" fmla="*/ 1 w 18"/>
                <a:gd name="T11" fmla="*/ 0 h 18"/>
                <a:gd name="T12" fmla="*/ 17 w 18"/>
                <a:gd name="T13" fmla="*/ 0 h 18"/>
                <a:gd name="T14" fmla="*/ 18 w 18"/>
                <a:gd name="T15" fmla="*/ 1 h 18"/>
                <a:gd name="T16" fmla="*/ 18 w 18"/>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8" y="17"/>
                  </a:moveTo>
                  <a:cubicBezTo>
                    <a:pt x="18" y="17"/>
                    <a:pt x="17" y="18"/>
                    <a:pt x="17" y="18"/>
                  </a:cubicBezTo>
                  <a:cubicBezTo>
                    <a:pt x="1" y="18"/>
                    <a:pt x="1" y="18"/>
                    <a:pt x="1" y="18"/>
                  </a:cubicBezTo>
                  <a:cubicBezTo>
                    <a:pt x="0" y="18"/>
                    <a:pt x="0" y="17"/>
                    <a:pt x="0" y="17"/>
                  </a:cubicBezTo>
                  <a:cubicBezTo>
                    <a:pt x="0" y="1"/>
                    <a:pt x="0" y="1"/>
                    <a:pt x="0" y="1"/>
                  </a:cubicBezTo>
                  <a:cubicBezTo>
                    <a:pt x="0" y="0"/>
                    <a:pt x="0" y="0"/>
                    <a:pt x="1" y="0"/>
                  </a:cubicBezTo>
                  <a:cubicBezTo>
                    <a:pt x="17" y="0"/>
                    <a:pt x="17" y="0"/>
                    <a:pt x="17" y="0"/>
                  </a:cubicBezTo>
                  <a:cubicBezTo>
                    <a:pt x="17" y="0"/>
                    <a:pt x="18" y="0"/>
                    <a:pt x="18" y="1"/>
                  </a:cubicBezTo>
                  <a:lnTo>
                    <a:pt x="18"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75" name="Freeform 520"/>
            <p:cNvSpPr>
              <a:spLocks/>
            </p:cNvSpPr>
            <p:nvPr/>
          </p:nvSpPr>
          <p:spPr bwMode="auto">
            <a:xfrm>
              <a:off x="10588733" y="6405187"/>
              <a:ext cx="413758" cy="417590"/>
            </a:xfrm>
            <a:custGeom>
              <a:avLst/>
              <a:gdLst>
                <a:gd name="T0" fmla="*/ 18 w 18"/>
                <a:gd name="T1" fmla="*/ 17 h 18"/>
                <a:gd name="T2" fmla="*/ 17 w 18"/>
                <a:gd name="T3" fmla="*/ 18 h 18"/>
                <a:gd name="T4" fmla="*/ 1 w 18"/>
                <a:gd name="T5" fmla="*/ 18 h 18"/>
                <a:gd name="T6" fmla="*/ 0 w 18"/>
                <a:gd name="T7" fmla="*/ 17 h 18"/>
                <a:gd name="T8" fmla="*/ 0 w 18"/>
                <a:gd name="T9" fmla="*/ 1 h 18"/>
                <a:gd name="T10" fmla="*/ 1 w 18"/>
                <a:gd name="T11" fmla="*/ 0 h 18"/>
                <a:gd name="T12" fmla="*/ 17 w 18"/>
                <a:gd name="T13" fmla="*/ 0 h 18"/>
                <a:gd name="T14" fmla="*/ 18 w 18"/>
                <a:gd name="T15" fmla="*/ 1 h 18"/>
                <a:gd name="T16" fmla="*/ 18 w 18"/>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8" y="17"/>
                  </a:moveTo>
                  <a:cubicBezTo>
                    <a:pt x="18" y="17"/>
                    <a:pt x="17" y="18"/>
                    <a:pt x="17" y="18"/>
                  </a:cubicBezTo>
                  <a:cubicBezTo>
                    <a:pt x="1" y="18"/>
                    <a:pt x="1" y="18"/>
                    <a:pt x="1" y="18"/>
                  </a:cubicBezTo>
                  <a:cubicBezTo>
                    <a:pt x="0" y="18"/>
                    <a:pt x="0" y="17"/>
                    <a:pt x="0" y="17"/>
                  </a:cubicBezTo>
                  <a:cubicBezTo>
                    <a:pt x="0" y="1"/>
                    <a:pt x="0" y="1"/>
                    <a:pt x="0" y="1"/>
                  </a:cubicBezTo>
                  <a:cubicBezTo>
                    <a:pt x="0" y="0"/>
                    <a:pt x="0" y="0"/>
                    <a:pt x="1" y="0"/>
                  </a:cubicBezTo>
                  <a:cubicBezTo>
                    <a:pt x="17" y="0"/>
                    <a:pt x="17" y="0"/>
                    <a:pt x="17" y="0"/>
                  </a:cubicBezTo>
                  <a:cubicBezTo>
                    <a:pt x="17" y="0"/>
                    <a:pt x="18" y="0"/>
                    <a:pt x="18" y="1"/>
                  </a:cubicBezTo>
                  <a:lnTo>
                    <a:pt x="18"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76" name="Freeform 521"/>
            <p:cNvSpPr>
              <a:spLocks/>
            </p:cNvSpPr>
            <p:nvPr/>
          </p:nvSpPr>
          <p:spPr bwMode="auto">
            <a:xfrm>
              <a:off x="10979504" y="7627305"/>
              <a:ext cx="413758" cy="206878"/>
            </a:xfrm>
            <a:custGeom>
              <a:avLst/>
              <a:gdLst>
                <a:gd name="T0" fmla="*/ 18 w 18"/>
                <a:gd name="T1" fmla="*/ 8 h 9"/>
                <a:gd name="T2" fmla="*/ 17 w 18"/>
                <a:gd name="T3" fmla="*/ 9 h 9"/>
                <a:gd name="T4" fmla="*/ 1 w 18"/>
                <a:gd name="T5" fmla="*/ 9 h 9"/>
                <a:gd name="T6" fmla="*/ 0 w 18"/>
                <a:gd name="T7" fmla="*/ 8 h 9"/>
                <a:gd name="T8" fmla="*/ 0 w 18"/>
                <a:gd name="T9" fmla="*/ 1 h 9"/>
                <a:gd name="T10" fmla="*/ 1 w 18"/>
                <a:gd name="T11" fmla="*/ 0 h 9"/>
                <a:gd name="T12" fmla="*/ 17 w 18"/>
                <a:gd name="T13" fmla="*/ 0 h 9"/>
                <a:gd name="T14" fmla="*/ 18 w 18"/>
                <a:gd name="T15" fmla="*/ 1 h 9"/>
                <a:gd name="T16" fmla="*/ 18 w 18"/>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18" y="8"/>
                  </a:moveTo>
                  <a:cubicBezTo>
                    <a:pt x="18" y="9"/>
                    <a:pt x="17" y="9"/>
                    <a:pt x="17" y="9"/>
                  </a:cubicBezTo>
                  <a:cubicBezTo>
                    <a:pt x="1" y="9"/>
                    <a:pt x="1" y="9"/>
                    <a:pt x="1" y="9"/>
                  </a:cubicBezTo>
                  <a:cubicBezTo>
                    <a:pt x="0" y="9"/>
                    <a:pt x="0" y="9"/>
                    <a:pt x="0" y="8"/>
                  </a:cubicBezTo>
                  <a:cubicBezTo>
                    <a:pt x="0" y="1"/>
                    <a:pt x="0" y="1"/>
                    <a:pt x="0" y="1"/>
                  </a:cubicBezTo>
                  <a:cubicBezTo>
                    <a:pt x="0" y="1"/>
                    <a:pt x="0" y="0"/>
                    <a:pt x="1" y="0"/>
                  </a:cubicBezTo>
                  <a:cubicBezTo>
                    <a:pt x="17" y="0"/>
                    <a:pt x="17" y="0"/>
                    <a:pt x="17" y="0"/>
                  </a:cubicBezTo>
                  <a:cubicBezTo>
                    <a:pt x="17" y="0"/>
                    <a:pt x="18" y="1"/>
                    <a:pt x="18" y="1"/>
                  </a:cubicBezTo>
                  <a:lnTo>
                    <a:pt x="18" y="8"/>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77" name="Freeform 522"/>
            <p:cNvSpPr>
              <a:spLocks/>
            </p:cNvSpPr>
            <p:nvPr/>
          </p:nvSpPr>
          <p:spPr bwMode="auto">
            <a:xfrm>
              <a:off x="10979504" y="7374452"/>
              <a:ext cx="413758" cy="206878"/>
            </a:xfrm>
            <a:custGeom>
              <a:avLst/>
              <a:gdLst>
                <a:gd name="T0" fmla="*/ 18 w 18"/>
                <a:gd name="T1" fmla="*/ 8 h 9"/>
                <a:gd name="T2" fmla="*/ 17 w 18"/>
                <a:gd name="T3" fmla="*/ 9 h 9"/>
                <a:gd name="T4" fmla="*/ 1 w 18"/>
                <a:gd name="T5" fmla="*/ 9 h 9"/>
                <a:gd name="T6" fmla="*/ 0 w 18"/>
                <a:gd name="T7" fmla="*/ 8 h 9"/>
                <a:gd name="T8" fmla="*/ 0 w 18"/>
                <a:gd name="T9" fmla="*/ 1 h 9"/>
                <a:gd name="T10" fmla="*/ 1 w 18"/>
                <a:gd name="T11" fmla="*/ 0 h 9"/>
                <a:gd name="T12" fmla="*/ 17 w 18"/>
                <a:gd name="T13" fmla="*/ 0 h 9"/>
                <a:gd name="T14" fmla="*/ 18 w 18"/>
                <a:gd name="T15" fmla="*/ 1 h 9"/>
                <a:gd name="T16" fmla="*/ 18 w 18"/>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18" y="8"/>
                  </a:moveTo>
                  <a:cubicBezTo>
                    <a:pt x="18" y="8"/>
                    <a:pt x="17" y="9"/>
                    <a:pt x="17" y="9"/>
                  </a:cubicBezTo>
                  <a:cubicBezTo>
                    <a:pt x="1" y="9"/>
                    <a:pt x="1" y="9"/>
                    <a:pt x="1" y="9"/>
                  </a:cubicBezTo>
                  <a:cubicBezTo>
                    <a:pt x="0" y="9"/>
                    <a:pt x="0" y="8"/>
                    <a:pt x="0" y="8"/>
                  </a:cubicBezTo>
                  <a:cubicBezTo>
                    <a:pt x="0" y="1"/>
                    <a:pt x="0" y="1"/>
                    <a:pt x="0" y="1"/>
                  </a:cubicBezTo>
                  <a:cubicBezTo>
                    <a:pt x="0" y="0"/>
                    <a:pt x="0" y="0"/>
                    <a:pt x="1" y="0"/>
                  </a:cubicBezTo>
                  <a:cubicBezTo>
                    <a:pt x="17" y="0"/>
                    <a:pt x="17" y="0"/>
                    <a:pt x="17" y="0"/>
                  </a:cubicBezTo>
                  <a:cubicBezTo>
                    <a:pt x="17" y="0"/>
                    <a:pt x="18" y="0"/>
                    <a:pt x="18" y="1"/>
                  </a:cubicBezTo>
                  <a:lnTo>
                    <a:pt x="18" y="8"/>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78" name="Freeform 523"/>
            <p:cNvSpPr>
              <a:spLocks/>
            </p:cNvSpPr>
            <p:nvPr/>
          </p:nvSpPr>
          <p:spPr bwMode="auto">
            <a:xfrm>
              <a:off x="10496788" y="7627305"/>
              <a:ext cx="413758" cy="206878"/>
            </a:xfrm>
            <a:custGeom>
              <a:avLst/>
              <a:gdLst>
                <a:gd name="T0" fmla="*/ 18 w 18"/>
                <a:gd name="T1" fmla="*/ 8 h 9"/>
                <a:gd name="T2" fmla="*/ 17 w 18"/>
                <a:gd name="T3" fmla="*/ 9 h 9"/>
                <a:gd name="T4" fmla="*/ 1 w 18"/>
                <a:gd name="T5" fmla="*/ 9 h 9"/>
                <a:gd name="T6" fmla="*/ 0 w 18"/>
                <a:gd name="T7" fmla="*/ 8 h 9"/>
                <a:gd name="T8" fmla="*/ 0 w 18"/>
                <a:gd name="T9" fmla="*/ 1 h 9"/>
                <a:gd name="T10" fmla="*/ 1 w 18"/>
                <a:gd name="T11" fmla="*/ 0 h 9"/>
                <a:gd name="T12" fmla="*/ 17 w 18"/>
                <a:gd name="T13" fmla="*/ 0 h 9"/>
                <a:gd name="T14" fmla="*/ 18 w 18"/>
                <a:gd name="T15" fmla="*/ 1 h 9"/>
                <a:gd name="T16" fmla="*/ 18 w 18"/>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18" y="8"/>
                  </a:moveTo>
                  <a:cubicBezTo>
                    <a:pt x="18" y="9"/>
                    <a:pt x="17" y="9"/>
                    <a:pt x="17" y="9"/>
                  </a:cubicBezTo>
                  <a:cubicBezTo>
                    <a:pt x="1" y="9"/>
                    <a:pt x="1" y="9"/>
                    <a:pt x="1" y="9"/>
                  </a:cubicBezTo>
                  <a:cubicBezTo>
                    <a:pt x="0" y="9"/>
                    <a:pt x="0" y="9"/>
                    <a:pt x="0" y="8"/>
                  </a:cubicBezTo>
                  <a:cubicBezTo>
                    <a:pt x="0" y="1"/>
                    <a:pt x="0" y="1"/>
                    <a:pt x="0" y="1"/>
                  </a:cubicBezTo>
                  <a:cubicBezTo>
                    <a:pt x="0" y="1"/>
                    <a:pt x="0" y="0"/>
                    <a:pt x="1" y="0"/>
                  </a:cubicBezTo>
                  <a:cubicBezTo>
                    <a:pt x="17" y="0"/>
                    <a:pt x="17" y="0"/>
                    <a:pt x="17" y="0"/>
                  </a:cubicBezTo>
                  <a:cubicBezTo>
                    <a:pt x="17" y="0"/>
                    <a:pt x="18" y="1"/>
                    <a:pt x="18" y="1"/>
                  </a:cubicBezTo>
                  <a:lnTo>
                    <a:pt x="18" y="8"/>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79" name="Freeform 524"/>
            <p:cNvSpPr>
              <a:spLocks/>
            </p:cNvSpPr>
            <p:nvPr/>
          </p:nvSpPr>
          <p:spPr bwMode="auto">
            <a:xfrm>
              <a:off x="11462222" y="7627305"/>
              <a:ext cx="413758" cy="206878"/>
            </a:xfrm>
            <a:custGeom>
              <a:avLst/>
              <a:gdLst>
                <a:gd name="T0" fmla="*/ 18 w 18"/>
                <a:gd name="T1" fmla="*/ 8 h 9"/>
                <a:gd name="T2" fmla="*/ 17 w 18"/>
                <a:gd name="T3" fmla="*/ 9 h 9"/>
                <a:gd name="T4" fmla="*/ 1 w 18"/>
                <a:gd name="T5" fmla="*/ 9 h 9"/>
                <a:gd name="T6" fmla="*/ 0 w 18"/>
                <a:gd name="T7" fmla="*/ 8 h 9"/>
                <a:gd name="T8" fmla="*/ 0 w 18"/>
                <a:gd name="T9" fmla="*/ 1 h 9"/>
                <a:gd name="T10" fmla="*/ 1 w 18"/>
                <a:gd name="T11" fmla="*/ 0 h 9"/>
                <a:gd name="T12" fmla="*/ 17 w 18"/>
                <a:gd name="T13" fmla="*/ 0 h 9"/>
                <a:gd name="T14" fmla="*/ 18 w 18"/>
                <a:gd name="T15" fmla="*/ 1 h 9"/>
                <a:gd name="T16" fmla="*/ 18 w 18"/>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18" y="8"/>
                  </a:moveTo>
                  <a:cubicBezTo>
                    <a:pt x="18" y="9"/>
                    <a:pt x="17" y="9"/>
                    <a:pt x="17" y="9"/>
                  </a:cubicBezTo>
                  <a:cubicBezTo>
                    <a:pt x="1" y="9"/>
                    <a:pt x="1" y="9"/>
                    <a:pt x="1" y="9"/>
                  </a:cubicBezTo>
                  <a:cubicBezTo>
                    <a:pt x="0" y="9"/>
                    <a:pt x="0" y="9"/>
                    <a:pt x="0" y="8"/>
                  </a:cubicBezTo>
                  <a:cubicBezTo>
                    <a:pt x="0" y="1"/>
                    <a:pt x="0" y="1"/>
                    <a:pt x="0" y="1"/>
                  </a:cubicBezTo>
                  <a:cubicBezTo>
                    <a:pt x="0" y="1"/>
                    <a:pt x="0" y="0"/>
                    <a:pt x="1" y="0"/>
                  </a:cubicBezTo>
                  <a:cubicBezTo>
                    <a:pt x="17" y="0"/>
                    <a:pt x="17" y="0"/>
                    <a:pt x="17" y="0"/>
                  </a:cubicBezTo>
                  <a:cubicBezTo>
                    <a:pt x="17" y="0"/>
                    <a:pt x="18" y="1"/>
                    <a:pt x="18" y="1"/>
                  </a:cubicBezTo>
                  <a:lnTo>
                    <a:pt x="18" y="8"/>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80" name="Freeform 525"/>
            <p:cNvSpPr>
              <a:spLocks/>
            </p:cNvSpPr>
            <p:nvPr/>
          </p:nvSpPr>
          <p:spPr bwMode="auto">
            <a:xfrm>
              <a:off x="6612063" y="5600658"/>
              <a:ext cx="413758" cy="206878"/>
            </a:xfrm>
            <a:custGeom>
              <a:avLst/>
              <a:gdLst>
                <a:gd name="T0" fmla="*/ 18 w 18"/>
                <a:gd name="T1" fmla="*/ 8 h 9"/>
                <a:gd name="T2" fmla="*/ 18 w 18"/>
                <a:gd name="T3" fmla="*/ 9 h 9"/>
                <a:gd name="T4" fmla="*/ 1 w 18"/>
                <a:gd name="T5" fmla="*/ 9 h 9"/>
                <a:gd name="T6" fmla="*/ 0 w 18"/>
                <a:gd name="T7" fmla="*/ 8 h 9"/>
                <a:gd name="T8" fmla="*/ 0 w 18"/>
                <a:gd name="T9" fmla="*/ 1 h 9"/>
                <a:gd name="T10" fmla="*/ 1 w 18"/>
                <a:gd name="T11" fmla="*/ 0 h 9"/>
                <a:gd name="T12" fmla="*/ 18 w 18"/>
                <a:gd name="T13" fmla="*/ 0 h 9"/>
                <a:gd name="T14" fmla="*/ 18 w 18"/>
                <a:gd name="T15" fmla="*/ 1 h 9"/>
                <a:gd name="T16" fmla="*/ 18 w 18"/>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18" y="8"/>
                  </a:moveTo>
                  <a:cubicBezTo>
                    <a:pt x="18" y="9"/>
                    <a:pt x="18" y="9"/>
                    <a:pt x="18" y="9"/>
                  </a:cubicBezTo>
                  <a:cubicBezTo>
                    <a:pt x="1" y="9"/>
                    <a:pt x="1" y="9"/>
                    <a:pt x="1" y="9"/>
                  </a:cubicBezTo>
                  <a:cubicBezTo>
                    <a:pt x="1" y="9"/>
                    <a:pt x="0" y="9"/>
                    <a:pt x="0" y="8"/>
                  </a:cubicBezTo>
                  <a:cubicBezTo>
                    <a:pt x="0" y="1"/>
                    <a:pt x="0" y="1"/>
                    <a:pt x="0" y="1"/>
                  </a:cubicBezTo>
                  <a:cubicBezTo>
                    <a:pt x="0" y="1"/>
                    <a:pt x="1" y="0"/>
                    <a:pt x="1" y="0"/>
                  </a:cubicBezTo>
                  <a:cubicBezTo>
                    <a:pt x="18" y="0"/>
                    <a:pt x="18" y="0"/>
                    <a:pt x="18" y="0"/>
                  </a:cubicBezTo>
                  <a:cubicBezTo>
                    <a:pt x="18" y="0"/>
                    <a:pt x="18" y="1"/>
                    <a:pt x="18" y="1"/>
                  </a:cubicBezTo>
                  <a:lnTo>
                    <a:pt x="18" y="8"/>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81" name="Freeform 526"/>
            <p:cNvSpPr>
              <a:spLocks/>
            </p:cNvSpPr>
            <p:nvPr/>
          </p:nvSpPr>
          <p:spPr bwMode="auto">
            <a:xfrm>
              <a:off x="7094781" y="5600658"/>
              <a:ext cx="413758" cy="206878"/>
            </a:xfrm>
            <a:custGeom>
              <a:avLst/>
              <a:gdLst>
                <a:gd name="T0" fmla="*/ 18 w 18"/>
                <a:gd name="T1" fmla="*/ 8 h 9"/>
                <a:gd name="T2" fmla="*/ 17 w 18"/>
                <a:gd name="T3" fmla="*/ 9 h 9"/>
                <a:gd name="T4" fmla="*/ 1 w 18"/>
                <a:gd name="T5" fmla="*/ 9 h 9"/>
                <a:gd name="T6" fmla="*/ 0 w 18"/>
                <a:gd name="T7" fmla="*/ 8 h 9"/>
                <a:gd name="T8" fmla="*/ 0 w 18"/>
                <a:gd name="T9" fmla="*/ 1 h 9"/>
                <a:gd name="T10" fmla="*/ 1 w 18"/>
                <a:gd name="T11" fmla="*/ 0 h 9"/>
                <a:gd name="T12" fmla="*/ 17 w 18"/>
                <a:gd name="T13" fmla="*/ 0 h 9"/>
                <a:gd name="T14" fmla="*/ 18 w 18"/>
                <a:gd name="T15" fmla="*/ 1 h 9"/>
                <a:gd name="T16" fmla="*/ 18 w 18"/>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18" y="8"/>
                  </a:moveTo>
                  <a:cubicBezTo>
                    <a:pt x="18" y="9"/>
                    <a:pt x="18" y="9"/>
                    <a:pt x="17" y="9"/>
                  </a:cubicBezTo>
                  <a:cubicBezTo>
                    <a:pt x="1" y="9"/>
                    <a:pt x="1" y="9"/>
                    <a:pt x="1" y="9"/>
                  </a:cubicBezTo>
                  <a:cubicBezTo>
                    <a:pt x="1" y="9"/>
                    <a:pt x="0" y="9"/>
                    <a:pt x="0" y="8"/>
                  </a:cubicBezTo>
                  <a:cubicBezTo>
                    <a:pt x="0" y="1"/>
                    <a:pt x="0" y="1"/>
                    <a:pt x="0" y="1"/>
                  </a:cubicBezTo>
                  <a:cubicBezTo>
                    <a:pt x="0" y="1"/>
                    <a:pt x="1" y="0"/>
                    <a:pt x="1" y="0"/>
                  </a:cubicBezTo>
                  <a:cubicBezTo>
                    <a:pt x="17" y="0"/>
                    <a:pt x="17" y="0"/>
                    <a:pt x="17" y="0"/>
                  </a:cubicBezTo>
                  <a:cubicBezTo>
                    <a:pt x="18" y="0"/>
                    <a:pt x="18" y="1"/>
                    <a:pt x="18" y="1"/>
                  </a:cubicBezTo>
                  <a:lnTo>
                    <a:pt x="18" y="8"/>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82" name="Freeform 527"/>
            <p:cNvSpPr>
              <a:spLocks/>
            </p:cNvSpPr>
            <p:nvPr/>
          </p:nvSpPr>
          <p:spPr bwMode="auto">
            <a:xfrm>
              <a:off x="7577497" y="5600658"/>
              <a:ext cx="413758" cy="206878"/>
            </a:xfrm>
            <a:custGeom>
              <a:avLst/>
              <a:gdLst>
                <a:gd name="T0" fmla="*/ 18 w 18"/>
                <a:gd name="T1" fmla="*/ 8 h 9"/>
                <a:gd name="T2" fmla="*/ 17 w 18"/>
                <a:gd name="T3" fmla="*/ 9 h 9"/>
                <a:gd name="T4" fmla="*/ 1 w 18"/>
                <a:gd name="T5" fmla="*/ 9 h 9"/>
                <a:gd name="T6" fmla="*/ 0 w 18"/>
                <a:gd name="T7" fmla="*/ 8 h 9"/>
                <a:gd name="T8" fmla="*/ 0 w 18"/>
                <a:gd name="T9" fmla="*/ 1 h 9"/>
                <a:gd name="T10" fmla="*/ 1 w 18"/>
                <a:gd name="T11" fmla="*/ 0 h 9"/>
                <a:gd name="T12" fmla="*/ 17 w 18"/>
                <a:gd name="T13" fmla="*/ 0 h 9"/>
                <a:gd name="T14" fmla="*/ 18 w 18"/>
                <a:gd name="T15" fmla="*/ 1 h 9"/>
                <a:gd name="T16" fmla="*/ 18 w 18"/>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18" y="8"/>
                  </a:moveTo>
                  <a:cubicBezTo>
                    <a:pt x="18" y="9"/>
                    <a:pt x="18" y="9"/>
                    <a:pt x="17" y="9"/>
                  </a:cubicBezTo>
                  <a:cubicBezTo>
                    <a:pt x="1" y="9"/>
                    <a:pt x="1" y="9"/>
                    <a:pt x="1" y="9"/>
                  </a:cubicBezTo>
                  <a:cubicBezTo>
                    <a:pt x="1" y="9"/>
                    <a:pt x="0" y="9"/>
                    <a:pt x="0" y="8"/>
                  </a:cubicBezTo>
                  <a:cubicBezTo>
                    <a:pt x="0" y="1"/>
                    <a:pt x="0" y="1"/>
                    <a:pt x="0" y="1"/>
                  </a:cubicBezTo>
                  <a:cubicBezTo>
                    <a:pt x="0" y="1"/>
                    <a:pt x="1" y="0"/>
                    <a:pt x="1" y="0"/>
                  </a:cubicBezTo>
                  <a:cubicBezTo>
                    <a:pt x="17" y="0"/>
                    <a:pt x="17" y="0"/>
                    <a:pt x="17" y="0"/>
                  </a:cubicBezTo>
                  <a:cubicBezTo>
                    <a:pt x="18" y="0"/>
                    <a:pt x="18" y="1"/>
                    <a:pt x="18" y="1"/>
                  </a:cubicBezTo>
                  <a:lnTo>
                    <a:pt x="18" y="8"/>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83" name="Freeform 528"/>
            <p:cNvSpPr>
              <a:spLocks/>
            </p:cNvSpPr>
            <p:nvPr/>
          </p:nvSpPr>
          <p:spPr bwMode="auto">
            <a:xfrm>
              <a:off x="8060215" y="5600658"/>
              <a:ext cx="413758" cy="206878"/>
            </a:xfrm>
            <a:custGeom>
              <a:avLst/>
              <a:gdLst>
                <a:gd name="T0" fmla="*/ 18 w 18"/>
                <a:gd name="T1" fmla="*/ 8 h 9"/>
                <a:gd name="T2" fmla="*/ 17 w 18"/>
                <a:gd name="T3" fmla="*/ 9 h 9"/>
                <a:gd name="T4" fmla="*/ 1 w 18"/>
                <a:gd name="T5" fmla="*/ 9 h 9"/>
                <a:gd name="T6" fmla="*/ 0 w 18"/>
                <a:gd name="T7" fmla="*/ 8 h 9"/>
                <a:gd name="T8" fmla="*/ 0 w 18"/>
                <a:gd name="T9" fmla="*/ 1 h 9"/>
                <a:gd name="T10" fmla="*/ 1 w 18"/>
                <a:gd name="T11" fmla="*/ 0 h 9"/>
                <a:gd name="T12" fmla="*/ 17 w 18"/>
                <a:gd name="T13" fmla="*/ 0 h 9"/>
                <a:gd name="T14" fmla="*/ 18 w 18"/>
                <a:gd name="T15" fmla="*/ 1 h 9"/>
                <a:gd name="T16" fmla="*/ 18 w 18"/>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18" y="8"/>
                  </a:moveTo>
                  <a:cubicBezTo>
                    <a:pt x="18" y="9"/>
                    <a:pt x="18" y="9"/>
                    <a:pt x="17" y="9"/>
                  </a:cubicBezTo>
                  <a:cubicBezTo>
                    <a:pt x="1" y="9"/>
                    <a:pt x="1" y="9"/>
                    <a:pt x="1" y="9"/>
                  </a:cubicBezTo>
                  <a:cubicBezTo>
                    <a:pt x="0" y="9"/>
                    <a:pt x="0" y="9"/>
                    <a:pt x="0" y="8"/>
                  </a:cubicBezTo>
                  <a:cubicBezTo>
                    <a:pt x="0" y="1"/>
                    <a:pt x="0" y="1"/>
                    <a:pt x="0" y="1"/>
                  </a:cubicBezTo>
                  <a:cubicBezTo>
                    <a:pt x="0" y="1"/>
                    <a:pt x="0" y="0"/>
                    <a:pt x="1" y="0"/>
                  </a:cubicBezTo>
                  <a:cubicBezTo>
                    <a:pt x="17" y="0"/>
                    <a:pt x="17" y="0"/>
                    <a:pt x="17" y="0"/>
                  </a:cubicBezTo>
                  <a:cubicBezTo>
                    <a:pt x="18" y="0"/>
                    <a:pt x="18" y="1"/>
                    <a:pt x="18" y="1"/>
                  </a:cubicBezTo>
                  <a:lnTo>
                    <a:pt x="18" y="8"/>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84" name="Freeform 529"/>
            <p:cNvSpPr>
              <a:spLocks/>
            </p:cNvSpPr>
            <p:nvPr/>
          </p:nvSpPr>
          <p:spPr bwMode="auto">
            <a:xfrm>
              <a:off x="8542933" y="5600658"/>
              <a:ext cx="413758" cy="206878"/>
            </a:xfrm>
            <a:custGeom>
              <a:avLst/>
              <a:gdLst>
                <a:gd name="T0" fmla="*/ 18 w 18"/>
                <a:gd name="T1" fmla="*/ 8 h 9"/>
                <a:gd name="T2" fmla="*/ 17 w 18"/>
                <a:gd name="T3" fmla="*/ 9 h 9"/>
                <a:gd name="T4" fmla="*/ 1 w 18"/>
                <a:gd name="T5" fmla="*/ 9 h 9"/>
                <a:gd name="T6" fmla="*/ 0 w 18"/>
                <a:gd name="T7" fmla="*/ 8 h 9"/>
                <a:gd name="T8" fmla="*/ 0 w 18"/>
                <a:gd name="T9" fmla="*/ 1 h 9"/>
                <a:gd name="T10" fmla="*/ 1 w 18"/>
                <a:gd name="T11" fmla="*/ 0 h 9"/>
                <a:gd name="T12" fmla="*/ 17 w 18"/>
                <a:gd name="T13" fmla="*/ 0 h 9"/>
                <a:gd name="T14" fmla="*/ 18 w 18"/>
                <a:gd name="T15" fmla="*/ 1 h 9"/>
                <a:gd name="T16" fmla="*/ 18 w 18"/>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18" y="8"/>
                  </a:moveTo>
                  <a:cubicBezTo>
                    <a:pt x="18" y="9"/>
                    <a:pt x="18" y="9"/>
                    <a:pt x="17" y="9"/>
                  </a:cubicBezTo>
                  <a:cubicBezTo>
                    <a:pt x="1" y="9"/>
                    <a:pt x="1" y="9"/>
                    <a:pt x="1" y="9"/>
                  </a:cubicBezTo>
                  <a:cubicBezTo>
                    <a:pt x="0" y="9"/>
                    <a:pt x="0" y="9"/>
                    <a:pt x="0" y="8"/>
                  </a:cubicBezTo>
                  <a:cubicBezTo>
                    <a:pt x="0" y="1"/>
                    <a:pt x="0" y="1"/>
                    <a:pt x="0" y="1"/>
                  </a:cubicBezTo>
                  <a:cubicBezTo>
                    <a:pt x="0" y="1"/>
                    <a:pt x="0" y="0"/>
                    <a:pt x="1" y="0"/>
                  </a:cubicBezTo>
                  <a:cubicBezTo>
                    <a:pt x="17" y="0"/>
                    <a:pt x="17" y="0"/>
                    <a:pt x="17" y="0"/>
                  </a:cubicBezTo>
                  <a:cubicBezTo>
                    <a:pt x="18" y="0"/>
                    <a:pt x="18" y="1"/>
                    <a:pt x="18" y="1"/>
                  </a:cubicBezTo>
                  <a:lnTo>
                    <a:pt x="18" y="8"/>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85" name="Freeform 530"/>
            <p:cNvSpPr>
              <a:spLocks/>
            </p:cNvSpPr>
            <p:nvPr/>
          </p:nvSpPr>
          <p:spPr bwMode="auto">
            <a:xfrm>
              <a:off x="9025649" y="5600658"/>
              <a:ext cx="413758" cy="206878"/>
            </a:xfrm>
            <a:custGeom>
              <a:avLst/>
              <a:gdLst>
                <a:gd name="T0" fmla="*/ 18 w 18"/>
                <a:gd name="T1" fmla="*/ 8 h 9"/>
                <a:gd name="T2" fmla="*/ 17 w 18"/>
                <a:gd name="T3" fmla="*/ 9 h 9"/>
                <a:gd name="T4" fmla="*/ 1 w 18"/>
                <a:gd name="T5" fmla="*/ 9 h 9"/>
                <a:gd name="T6" fmla="*/ 0 w 18"/>
                <a:gd name="T7" fmla="*/ 8 h 9"/>
                <a:gd name="T8" fmla="*/ 0 w 18"/>
                <a:gd name="T9" fmla="*/ 1 h 9"/>
                <a:gd name="T10" fmla="*/ 1 w 18"/>
                <a:gd name="T11" fmla="*/ 0 h 9"/>
                <a:gd name="T12" fmla="*/ 17 w 18"/>
                <a:gd name="T13" fmla="*/ 0 h 9"/>
                <a:gd name="T14" fmla="*/ 18 w 18"/>
                <a:gd name="T15" fmla="*/ 1 h 9"/>
                <a:gd name="T16" fmla="*/ 18 w 18"/>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18" y="8"/>
                  </a:moveTo>
                  <a:cubicBezTo>
                    <a:pt x="18" y="9"/>
                    <a:pt x="17" y="9"/>
                    <a:pt x="17" y="9"/>
                  </a:cubicBezTo>
                  <a:cubicBezTo>
                    <a:pt x="1" y="9"/>
                    <a:pt x="1" y="9"/>
                    <a:pt x="1" y="9"/>
                  </a:cubicBezTo>
                  <a:cubicBezTo>
                    <a:pt x="0" y="9"/>
                    <a:pt x="0" y="9"/>
                    <a:pt x="0" y="8"/>
                  </a:cubicBezTo>
                  <a:cubicBezTo>
                    <a:pt x="0" y="1"/>
                    <a:pt x="0" y="1"/>
                    <a:pt x="0" y="1"/>
                  </a:cubicBezTo>
                  <a:cubicBezTo>
                    <a:pt x="0" y="1"/>
                    <a:pt x="0" y="0"/>
                    <a:pt x="1" y="0"/>
                  </a:cubicBezTo>
                  <a:cubicBezTo>
                    <a:pt x="17" y="0"/>
                    <a:pt x="17" y="0"/>
                    <a:pt x="17" y="0"/>
                  </a:cubicBezTo>
                  <a:cubicBezTo>
                    <a:pt x="17" y="0"/>
                    <a:pt x="18" y="1"/>
                    <a:pt x="18" y="1"/>
                  </a:cubicBezTo>
                  <a:lnTo>
                    <a:pt x="18" y="8"/>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86" name="Freeform 531"/>
            <p:cNvSpPr>
              <a:spLocks/>
            </p:cNvSpPr>
            <p:nvPr/>
          </p:nvSpPr>
          <p:spPr bwMode="auto">
            <a:xfrm>
              <a:off x="9508367" y="5600658"/>
              <a:ext cx="413758" cy="206878"/>
            </a:xfrm>
            <a:custGeom>
              <a:avLst/>
              <a:gdLst>
                <a:gd name="T0" fmla="*/ 18 w 18"/>
                <a:gd name="T1" fmla="*/ 8 h 9"/>
                <a:gd name="T2" fmla="*/ 17 w 18"/>
                <a:gd name="T3" fmla="*/ 9 h 9"/>
                <a:gd name="T4" fmla="*/ 1 w 18"/>
                <a:gd name="T5" fmla="*/ 9 h 9"/>
                <a:gd name="T6" fmla="*/ 0 w 18"/>
                <a:gd name="T7" fmla="*/ 8 h 9"/>
                <a:gd name="T8" fmla="*/ 0 w 18"/>
                <a:gd name="T9" fmla="*/ 1 h 9"/>
                <a:gd name="T10" fmla="*/ 1 w 18"/>
                <a:gd name="T11" fmla="*/ 0 h 9"/>
                <a:gd name="T12" fmla="*/ 17 w 18"/>
                <a:gd name="T13" fmla="*/ 0 h 9"/>
                <a:gd name="T14" fmla="*/ 18 w 18"/>
                <a:gd name="T15" fmla="*/ 1 h 9"/>
                <a:gd name="T16" fmla="*/ 18 w 18"/>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18" y="8"/>
                  </a:moveTo>
                  <a:cubicBezTo>
                    <a:pt x="18" y="9"/>
                    <a:pt x="17" y="9"/>
                    <a:pt x="17" y="9"/>
                  </a:cubicBezTo>
                  <a:cubicBezTo>
                    <a:pt x="1" y="9"/>
                    <a:pt x="1" y="9"/>
                    <a:pt x="1" y="9"/>
                  </a:cubicBezTo>
                  <a:cubicBezTo>
                    <a:pt x="0" y="9"/>
                    <a:pt x="0" y="9"/>
                    <a:pt x="0" y="8"/>
                  </a:cubicBezTo>
                  <a:cubicBezTo>
                    <a:pt x="0" y="1"/>
                    <a:pt x="0" y="1"/>
                    <a:pt x="0" y="1"/>
                  </a:cubicBezTo>
                  <a:cubicBezTo>
                    <a:pt x="0" y="1"/>
                    <a:pt x="0" y="0"/>
                    <a:pt x="1" y="0"/>
                  </a:cubicBezTo>
                  <a:cubicBezTo>
                    <a:pt x="17" y="0"/>
                    <a:pt x="17" y="0"/>
                    <a:pt x="17" y="0"/>
                  </a:cubicBezTo>
                  <a:cubicBezTo>
                    <a:pt x="17" y="0"/>
                    <a:pt x="18" y="1"/>
                    <a:pt x="18" y="1"/>
                  </a:cubicBezTo>
                  <a:lnTo>
                    <a:pt x="18" y="8"/>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87" name="Freeform 532"/>
            <p:cNvSpPr>
              <a:spLocks/>
            </p:cNvSpPr>
            <p:nvPr/>
          </p:nvSpPr>
          <p:spPr bwMode="auto">
            <a:xfrm>
              <a:off x="9991084" y="5600658"/>
              <a:ext cx="413758" cy="206878"/>
            </a:xfrm>
            <a:custGeom>
              <a:avLst/>
              <a:gdLst>
                <a:gd name="T0" fmla="*/ 18 w 18"/>
                <a:gd name="T1" fmla="*/ 8 h 9"/>
                <a:gd name="T2" fmla="*/ 17 w 18"/>
                <a:gd name="T3" fmla="*/ 9 h 9"/>
                <a:gd name="T4" fmla="*/ 0 w 18"/>
                <a:gd name="T5" fmla="*/ 9 h 9"/>
                <a:gd name="T6" fmla="*/ 0 w 18"/>
                <a:gd name="T7" fmla="*/ 8 h 9"/>
                <a:gd name="T8" fmla="*/ 0 w 18"/>
                <a:gd name="T9" fmla="*/ 1 h 9"/>
                <a:gd name="T10" fmla="*/ 0 w 18"/>
                <a:gd name="T11" fmla="*/ 0 h 9"/>
                <a:gd name="T12" fmla="*/ 17 w 18"/>
                <a:gd name="T13" fmla="*/ 0 h 9"/>
                <a:gd name="T14" fmla="*/ 18 w 18"/>
                <a:gd name="T15" fmla="*/ 1 h 9"/>
                <a:gd name="T16" fmla="*/ 18 w 18"/>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18" y="8"/>
                  </a:moveTo>
                  <a:cubicBezTo>
                    <a:pt x="18" y="9"/>
                    <a:pt x="17" y="9"/>
                    <a:pt x="17" y="9"/>
                  </a:cubicBezTo>
                  <a:cubicBezTo>
                    <a:pt x="0" y="9"/>
                    <a:pt x="0" y="9"/>
                    <a:pt x="0" y="9"/>
                  </a:cubicBezTo>
                  <a:cubicBezTo>
                    <a:pt x="0" y="9"/>
                    <a:pt x="0" y="9"/>
                    <a:pt x="0" y="8"/>
                  </a:cubicBezTo>
                  <a:cubicBezTo>
                    <a:pt x="0" y="1"/>
                    <a:pt x="0" y="1"/>
                    <a:pt x="0" y="1"/>
                  </a:cubicBezTo>
                  <a:cubicBezTo>
                    <a:pt x="0" y="1"/>
                    <a:pt x="0" y="0"/>
                    <a:pt x="0" y="0"/>
                  </a:cubicBezTo>
                  <a:cubicBezTo>
                    <a:pt x="17" y="0"/>
                    <a:pt x="17" y="0"/>
                    <a:pt x="17" y="0"/>
                  </a:cubicBezTo>
                  <a:cubicBezTo>
                    <a:pt x="17" y="0"/>
                    <a:pt x="18" y="1"/>
                    <a:pt x="18" y="1"/>
                  </a:cubicBezTo>
                  <a:lnTo>
                    <a:pt x="18" y="8"/>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88" name="Freeform 533"/>
            <p:cNvSpPr>
              <a:spLocks/>
            </p:cNvSpPr>
            <p:nvPr/>
          </p:nvSpPr>
          <p:spPr bwMode="auto">
            <a:xfrm>
              <a:off x="10473801" y="5600658"/>
              <a:ext cx="390771" cy="206878"/>
            </a:xfrm>
            <a:custGeom>
              <a:avLst/>
              <a:gdLst>
                <a:gd name="T0" fmla="*/ 17 w 17"/>
                <a:gd name="T1" fmla="*/ 8 h 9"/>
                <a:gd name="T2" fmla="*/ 17 w 17"/>
                <a:gd name="T3" fmla="*/ 9 h 9"/>
                <a:gd name="T4" fmla="*/ 0 w 17"/>
                <a:gd name="T5" fmla="*/ 9 h 9"/>
                <a:gd name="T6" fmla="*/ 0 w 17"/>
                <a:gd name="T7" fmla="*/ 8 h 9"/>
                <a:gd name="T8" fmla="*/ 0 w 17"/>
                <a:gd name="T9" fmla="*/ 1 h 9"/>
                <a:gd name="T10" fmla="*/ 0 w 17"/>
                <a:gd name="T11" fmla="*/ 0 h 9"/>
                <a:gd name="T12" fmla="*/ 17 w 17"/>
                <a:gd name="T13" fmla="*/ 0 h 9"/>
                <a:gd name="T14" fmla="*/ 17 w 17"/>
                <a:gd name="T15" fmla="*/ 1 h 9"/>
                <a:gd name="T16" fmla="*/ 17 w 17"/>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9">
                  <a:moveTo>
                    <a:pt x="17" y="8"/>
                  </a:moveTo>
                  <a:cubicBezTo>
                    <a:pt x="17" y="9"/>
                    <a:pt x="17" y="9"/>
                    <a:pt x="17" y="9"/>
                  </a:cubicBezTo>
                  <a:cubicBezTo>
                    <a:pt x="0" y="9"/>
                    <a:pt x="0" y="9"/>
                    <a:pt x="0" y="9"/>
                  </a:cubicBezTo>
                  <a:cubicBezTo>
                    <a:pt x="0" y="9"/>
                    <a:pt x="0" y="9"/>
                    <a:pt x="0" y="8"/>
                  </a:cubicBezTo>
                  <a:cubicBezTo>
                    <a:pt x="0" y="1"/>
                    <a:pt x="0" y="1"/>
                    <a:pt x="0" y="1"/>
                  </a:cubicBezTo>
                  <a:cubicBezTo>
                    <a:pt x="0" y="1"/>
                    <a:pt x="0" y="0"/>
                    <a:pt x="0" y="0"/>
                  </a:cubicBezTo>
                  <a:cubicBezTo>
                    <a:pt x="17" y="0"/>
                    <a:pt x="17" y="0"/>
                    <a:pt x="17" y="0"/>
                  </a:cubicBezTo>
                  <a:cubicBezTo>
                    <a:pt x="17" y="0"/>
                    <a:pt x="17" y="1"/>
                    <a:pt x="17" y="1"/>
                  </a:cubicBezTo>
                  <a:lnTo>
                    <a:pt x="17" y="8"/>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89" name="Freeform 534"/>
            <p:cNvSpPr>
              <a:spLocks/>
            </p:cNvSpPr>
            <p:nvPr/>
          </p:nvSpPr>
          <p:spPr bwMode="auto">
            <a:xfrm>
              <a:off x="10956518" y="5600658"/>
              <a:ext cx="390771" cy="206878"/>
            </a:xfrm>
            <a:custGeom>
              <a:avLst/>
              <a:gdLst>
                <a:gd name="T0" fmla="*/ 17 w 17"/>
                <a:gd name="T1" fmla="*/ 8 h 9"/>
                <a:gd name="T2" fmla="*/ 17 w 17"/>
                <a:gd name="T3" fmla="*/ 9 h 9"/>
                <a:gd name="T4" fmla="*/ 0 w 17"/>
                <a:gd name="T5" fmla="*/ 9 h 9"/>
                <a:gd name="T6" fmla="*/ 0 w 17"/>
                <a:gd name="T7" fmla="*/ 8 h 9"/>
                <a:gd name="T8" fmla="*/ 0 w 17"/>
                <a:gd name="T9" fmla="*/ 1 h 9"/>
                <a:gd name="T10" fmla="*/ 0 w 17"/>
                <a:gd name="T11" fmla="*/ 0 h 9"/>
                <a:gd name="T12" fmla="*/ 17 w 17"/>
                <a:gd name="T13" fmla="*/ 0 h 9"/>
                <a:gd name="T14" fmla="*/ 17 w 17"/>
                <a:gd name="T15" fmla="*/ 1 h 9"/>
                <a:gd name="T16" fmla="*/ 17 w 17"/>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9">
                  <a:moveTo>
                    <a:pt x="17" y="8"/>
                  </a:moveTo>
                  <a:cubicBezTo>
                    <a:pt x="17" y="9"/>
                    <a:pt x="17" y="9"/>
                    <a:pt x="17" y="9"/>
                  </a:cubicBezTo>
                  <a:cubicBezTo>
                    <a:pt x="0" y="9"/>
                    <a:pt x="0" y="9"/>
                    <a:pt x="0" y="9"/>
                  </a:cubicBezTo>
                  <a:cubicBezTo>
                    <a:pt x="0" y="9"/>
                    <a:pt x="0" y="9"/>
                    <a:pt x="0" y="8"/>
                  </a:cubicBezTo>
                  <a:cubicBezTo>
                    <a:pt x="0" y="1"/>
                    <a:pt x="0" y="1"/>
                    <a:pt x="0" y="1"/>
                  </a:cubicBezTo>
                  <a:cubicBezTo>
                    <a:pt x="0" y="1"/>
                    <a:pt x="0" y="0"/>
                    <a:pt x="0" y="0"/>
                  </a:cubicBezTo>
                  <a:cubicBezTo>
                    <a:pt x="17" y="0"/>
                    <a:pt x="17" y="0"/>
                    <a:pt x="17" y="0"/>
                  </a:cubicBezTo>
                  <a:cubicBezTo>
                    <a:pt x="17" y="0"/>
                    <a:pt x="17" y="1"/>
                    <a:pt x="17" y="1"/>
                  </a:cubicBezTo>
                  <a:lnTo>
                    <a:pt x="17" y="8"/>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90" name="Freeform 535"/>
            <p:cNvSpPr>
              <a:spLocks/>
            </p:cNvSpPr>
            <p:nvPr/>
          </p:nvSpPr>
          <p:spPr bwMode="auto">
            <a:xfrm>
              <a:off x="11416249" y="5600658"/>
              <a:ext cx="413758" cy="206878"/>
            </a:xfrm>
            <a:custGeom>
              <a:avLst/>
              <a:gdLst>
                <a:gd name="T0" fmla="*/ 18 w 18"/>
                <a:gd name="T1" fmla="*/ 8 h 9"/>
                <a:gd name="T2" fmla="*/ 18 w 18"/>
                <a:gd name="T3" fmla="*/ 9 h 9"/>
                <a:gd name="T4" fmla="*/ 1 w 18"/>
                <a:gd name="T5" fmla="*/ 9 h 9"/>
                <a:gd name="T6" fmla="*/ 0 w 18"/>
                <a:gd name="T7" fmla="*/ 8 h 9"/>
                <a:gd name="T8" fmla="*/ 0 w 18"/>
                <a:gd name="T9" fmla="*/ 1 h 9"/>
                <a:gd name="T10" fmla="*/ 1 w 18"/>
                <a:gd name="T11" fmla="*/ 0 h 9"/>
                <a:gd name="T12" fmla="*/ 18 w 18"/>
                <a:gd name="T13" fmla="*/ 0 h 9"/>
                <a:gd name="T14" fmla="*/ 18 w 18"/>
                <a:gd name="T15" fmla="*/ 1 h 9"/>
                <a:gd name="T16" fmla="*/ 18 w 18"/>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18" y="8"/>
                  </a:moveTo>
                  <a:cubicBezTo>
                    <a:pt x="18" y="9"/>
                    <a:pt x="18" y="9"/>
                    <a:pt x="18" y="9"/>
                  </a:cubicBezTo>
                  <a:cubicBezTo>
                    <a:pt x="1" y="9"/>
                    <a:pt x="1" y="9"/>
                    <a:pt x="1" y="9"/>
                  </a:cubicBezTo>
                  <a:cubicBezTo>
                    <a:pt x="1" y="9"/>
                    <a:pt x="0" y="9"/>
                    <a:pt x="0" y="8"/>
                  </a:cubicBezTo>
                  <a:cubicBezTo>
                    <a:pt x="0" y="1"/>
                    <a:pt x="0" y="1"/>
                    <a:pt x="0" y="1"/>
                  </a:cubicBezTo>
                  <a:cubicBezTo>
                    <a:pt x="0" y="1"/>
                    <a:pt x="1" y="0"/>
                    <a:pt x="1" y="0"/>
                  </a:cubicBezTo>
                  <a:cubicBezTo>
                    <a:pt x="18" y="0"/>
                    <a:pt x="18" y="0"/>
                    <a:pt x="18" y="0"/>
                  </a:cubicBezTo>
                  <a:cubicBezTo>
                    <a:pt x="18" y="0"/>
                    <a:pt x="18" y="1"/>
                    <a:pt x="18" y="1"/>
                  </a:cubicBezTo>
                  <a:lnTo>
                    <a:pt x="18" y="8"/>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91" name="Freeform 536"/>
            <p:cNvSpPr>
              <a:spLocks/>
            </p:cNvSpPr>
            <p:nvPr/>
          </p:nvSpPr>
          <p:spPr bwMode="auto">
            <a:xfrm>
              <a:off x="6635050" y="5899482"/>
              <a:ext cx="505703" cy="413758"/>
            </a:xfrm>
            <a:custGeom>
              <a:avLst/>
              <a:gdLst>
                <a:gd name="T0" fmla="*/ 0 w 22"/>
                <a:gd name="T1" fmla="*/ 17 h 18"/>
                <a:gd name="T2" fmla="*/ 0 w 22"/>
                <a:gd name="T3" fmla="*/ 18 h 18"/>
                <a:gd name="T4" fmla="*/ 21 w 22"/>
                <a:gd name="T5" fmla="*/ 18 h 18"/>
                <a:gd name="T6" fmla="*/ 22 w 22"/>
                <a:gd name="T7" fmla="*/ 17 h 18"/>
                <a:gd name="T8" fmla="*/ 22 w 22"/>
                <a:gd name="T9" fmla="*/ 1 h 18"/>
                <a:gd name="T10" fmla="*/ 21 w 22"/>
                <a:gd name="T11" fmla="*/ 0 h 18"/>
                <a:gd name="T12" fmla="*/ 0 w 22"/>
                <a:gd name="T13" fmla="*/ 0 h 18"/>
                <a:gd name="T14" fmla="*/ 0 w 22"/>
                <a:gd name="T15" fmla="*/ 1 h 18"/>
                <a:gd name="T16" fmla="*/ 0 w 22"/>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8">
                  <a:moveTo>
                    <a:pt x="0" y="17"/>
                  </a:moveTo>
                  <a:cubicBezTo>
                    <a:pt x="0" y="17"/>
                    <a:pt x="0" y="18"/>
                    <a:pt x="0" y="18"/>
                  </a:cubicBezTo>
                  <a:cubicBezTo>
                    <a:pt x="21" y="18"/>
                    <a:pt x="21" y="18"/>
                    <a:pt x="21" y="18"/>
                  </a:cubicBezTo>
                  <a:cubicBezTo>
                    <a:pt x="21" y="18"/>
                    <a:pt x="22" y="17"/>
                    <a:pt x="22" y="17"/>
                  </a:cubicBezTo>
                  <a:cubicBezTo>
                    <a:pt x="22" y="1"/>
                    <a:pt x="22" y="1"/>
                    <a:pt x="22" y="1"/>
                  </a:cubicBezTo>
                  <a:cubicBezTo>
                    <a:pt x="22" y="0"/>
                    <a:pt x="21" y="0"/>
                    <a:pt x="21" y="0"/>
                  </a:cubicBezTo>
                  <a:cubicBezTo>
                    <a:pt x="0" y="0"/>
                    <a:pt x="0" y="0"/>
                    <a:pt x="0" y="0"/>
                  </a:cubicBezTo>
                  <a:cubicBezTo>
                    <a:pt x="0" y="0"/>
                    <a:pt x="0" y="0"/>
                    <a:pt x="0" y="1"/>
                  </a:cubicBezTo>
                  <a:lnTo>
                    <a:pt x="0"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92" name="Freeform 537"/>
            <p:cNvSpPr>
              <a:spLocks/>
            </p:cNvSpPr>
            <p:nvPr/>
          </p:nvSpPr>
          <p:spPr bwMode="auto">
            <a:xfrm>
              <a:off x="7232700" y="5899482"/>
              <a:ext cx="413758" cy="413758"/>
            </a:xfrm>
            <a:custGeom>
              <a:avLst/>
              <a:gdLst>
                <a:gd name="T0" fmla="*/ 18 w 18"/>
                <a:gd name="T1" fmla="*/ 17 h 18"/>
                <a:gd name="T2" fmla="*/ 17 w 18"/>
                <a:gd name="T3" fmla="*/ 18 h 18"/>
                <a:gd name="T4" fmla="*/ 1 w 18"/>
                <a:gd name="T5" fmla="*/ 18 h 18"/>
                <a:gd name="T6" fmla="*/ 0 w 18"/>
                <a:gd name="T7" fmla="*/ 17 h 18"/>
                <a:gd name="T8" fmla="*/ 0 w 18"/>
                <a:gd name="T9" fmla="*/ 1 h 18"/>
                <a:gd name="T10" fmla="*/ 1 w 18"/>
                <a:gd name="T11" fmla="*/ 0 h 18"/>
                <a:gd name="T12" fmla="*/ 17 w 18"/>
                <a:gd name="T13" fmla="*/ 0 h 18"/>
                <a:gd name="T14" fmla="*/ 18 w 18"/>
                <a:gd name="T15" fmla="*/ 1 h 18"/>
                <a:gd name="T16" fmla="*/ 18 w 18"/>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8" y="17"/>
                  </a:moveTo>
                  <a:cubicBezTo>
                    <a:pt x="18" y="17"/>
                    <a:pt x="18" y="18"/>
                    <a:pt x="17" y="18"/>
                  </a:cubicBezTo>
                  <a:cubicBezTo>
                    <a:pt x="1" y="18"/>
                    <a:pt x="1" y="18"/>
                    <a:pt x="1" y="18"/>
                  </a:cubicBezTo>
                  <a:cubicBezTo>
                    <a:pt x="1" y="18"/>
                    <a:pt x="0" y="17"/>
                    <a:pt x="0" y="17"/>
                  </a:cubicBezTo>
                  <a:cubicBezTo>
                    <a:pt x="0" y="1"/>
                    <a:pt x="0" y="1"/>
                    <a:pt x="0" y="1"/>
                  </a:cubicBezTo>
                  <a:cubicBezTo>
                    <a:pt x="0" y="0"/>
                    <a:pt x="1" y="0"/>
                    <a:pt x="1" y="0"/>
                  </a:cubicBezTo>
                  <a:cubicBezTo>
                    <a:pt x="17" y="0"/>
                    <a:pt x="17" y="0"/>
                    <a:pt x="17" y="0"/>
                  </a:cubicBezTo>
                  <a:cubicBezTo>
                    <a:pt x="18" y="0"/>
                    <a:pt x="18" y="0"/>
                    <a:pt x="18" y="1"/>
                  </a:cubicBezTo>
                  <a:lnTo>
                    <a:pt x="18"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93" name="Freeform 538"/>
            <p:cNvSpPr>
              <a:spLocks/>
            </p:cNvSpPr>
            <p:nvPr/>
          </p:nvSpPr>
          <p:spPr bwMode="auto">
            <a:xfrm>
              <a:off x="7761390" y="5899482"/>
              <a:ext cx="413758" cy="413758"/>
            </a:xfrm>
            <a:custGeom>
              <a:avLst/>
              <a:gdLst>
                <a:gd name="T0" fmla="*/ 18 w 18"/>
                <a:gd name="T1" fmla="*/ 17 h 18"/>
                <a:gd name="T2" fmla="*/ 17 w 18"/>
                <a:gd name="T3" fmla="*/ 18 h 18"/>
                <a:gd name="T4" fmla="*/ 1 w 18"/>
                <a:gd name="T5" fmla="*/ 18 h 18"/>
                <a:gd name="T6" fmla="*/ 0 w 18"/>
                <a:gd name="T7" fmla="*/ 17 h 18"/>
                <a:gd name="T8" fmla="*/ 0 w 18"/>
                <a:gd name="T9" fmla="*/ 1 h 18"/>
                <a:gd name="T10" fmla="*/ 1 w 18"/>
                <a:gd name="T11" fmla="*/ 0 h 18"/>
                <a:gd name="T12" fmla="*/ 17 w 18"/>
                <a:gd name="T13" fmla="*/ 0 h 18"/>
                <a:gd name="T14" fmla="*/ 18 w 18"/>
                <a:gd name="T15" fmla="*/ 1 h 18"/>
                <a:gd name="T16" fmla="*/ 18 w 18"/>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8" y="17"/>
                  </a:moveTo>
                  <a:cubicBezTo>
                    <a:pt x="18" y="17"/>
                    <a:pt x="18" y="18"/>
                    <a:pt x="17" y="18"/>
                  </a:cubicBezTo>
                  <a:cubicBezTo>
                    <a:pt x="1" y="18"/>
                    <a:pt x="1" y="18"/>
                    <a:pt x="1" y="18"/>
                  </a:cubicBezTo>
                  <a:cubicBezTo>
                    <a:pt x="0" y="18"/>
                    <a:pt x="0" y="17"/>
                    <a:pt x="0" y="17"/>
                  </a:cubicBezTo>
                  <a:cubicBezTo>
                    <a:pt x="0" y="1"/>
                    <a:pt x="0" y="1"/>
                    <a:pt x="0" y="1"/>
                  </a:cubicBezTo>
                  <a:cubicBezTo>
                    <a:pt x="0" y="0"/>
                    <a:pt x="0" y="0"/>
                    <a:pt x="1" y="0"/>
                  </a:cubicBezTo>
                  <a:cubicBezTo>
                    <a:pt x="17" y="0"/>
                    <a:pt x="17" y="0"/>
                    <a:pt x="17" y="0"/>
                  </a:cubicBezTo>
                  <a:cubicBezTo>
                    <a:pt x="18" y="0"/>
                    <a:pt x="18" y="0"/>
                    <a:pt x="18" y="1"/>
                  </a:cubicBezTo>
                  <a:lnTo>
                    <a:pt x="18"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94" name="Freeform 539"/>
            <p:cNvSpPr>
              <a:spLocks/>
            </p:cNvSpPr>
            <p:nvPr/>
          </p:nvSpPr>
          <p:spPr bwMode="auto">
            <a:xfrm>
              <a:off x="8290080" y="5899482"/>
              <a:ext cx="413758" cy="413758"/>
            </a:xfrm>
            <a:custGeom>
              <a:avLst/>
              <a:gdLst>
                <a:gd name="T0" fmla="*/ 18 w 18"/>
                <a:gd name="T1" fmla="*/ 17 h 18"/>
                <a:gd name="T2" fmla="*/ 17 w 18"/>
                <a:gd name="T3" fmla="*/ 18 h 18"/>
                <a:gd name="T4" fmla="*/ 1 w 18"/>
                <a:gd name="T5" fmla="*/ 18 h 18"/>
                <a:gd name="T6" fmla="*/ 0 w 18"/>
                <a:gd name="T7" fmla="*/ 17 h 18"/>
                <a:gd name="T8" fmla="*/ 0 w 18"/>
                <a:gd name="T9" fmla="*/ 1 h 18"/>
                <a:gd name="T10" fmla="*/ 1 w 18"/>
                <a:gd name="T11" fmla="*/ 0 h 18"/>
                <a:gd name="T12" fmla="*/ 17 w 18"/>
                <a:gd name="T13" fmla="*/ 0 h 18"/>
                <a:gd name="T14" fmla="*/ 18 w 18"/>
                <a:gd name="T15" fmla="*/ 1 h 18"/>
                <a:gd name="T16" fmla="*/ 18 w 18"/>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8" y="17"/>
                  </a:moveTo>
                  <a:cubicBezTo>
                    <a:pt x="18" y="17"/>
                    <a:pt x="17" y="18"/>
                    <a:pt x="17" y="18"/>
                  </a:cubicBezTo>
                  <a:cubicBezTo>
                    <a:pt x="1" y="18"/>
                    <a:pt x="1" y="18"/>
                    <a:pt x="1" y="18"/>
                  </a:cubicBezTo>
                  <a:cubicBezTo>
                    <a:pt x="0" y="18"/>
                    <a:pt x="0" y="17"/>
                    <a:pt x="0" y="17"/>
                  </a:cubicBezTo>
                  <a:cubicBezTo>
                    <a:pt x="0" y="1"/>
                    <a:pt x="0" y="1"/>
                    <a:pt x="0" y="1"/>
                  </a:cubicBezTo>
                  <a:cubicBezTo>
                    <a:pt x="0" y="0"/>
                    <a:pt x="0" y="0"/>
                    <a:pt x="1" y="0"/>
                  </a:cubicBezTo>
                  <a:cubicBezTo>
                    <a:pt x="17" y="0"/>
                    <a:pt x="17" y="0"/>
                    <a:pt x="17" y="0"/>
                  </a:cubicBezTo>
                  <a:cubicBezTo>
                    <a:pt x="17" y="0"/>
                    <a:pt x="18" y="0"/>
                    <a:pt x="18" y="1"/>
                  </a:cubicBezTo>
                  <a:lnTo>
                    <a:pt x="18"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95" name="Freeform 540"/>
            <p:cNvSpPr>
              <a:spLocks/>
            </p:cNvSpPr>
            <p:nvPr/>
          </p:nvSpPr>
          <p:spPr bwMode="auto">
            <a:xfrm>
              <a:off x="8818771" y="5899482"/>
              <a:ext cx="390771" cy="413758"/>
            </a:xfrm>
            <a:custGeom>
              <a:avLst/>
              <a:gdLst>
                <a:gd name="T0" fmla="*/ 17 w 17"/>
                <a:gd name="T1" fmla="*/ 17 h 18"/>
                <a:gd name="T2" fmla="*/ 17 w 17"/>
                <a:gd name="T3" fmla="*/ 18 h 18"/>
                <a:gd name="T4" fmla="*/ 0 w 17"/>
                <a:gd name="T5" fmla="*/ 18 h 18"/>
                <a:gd name="T6" fmla="*/ 0 w 17"/>
                <a:gd name="T7" fmla="*/ 17 h 18"/>
                <a:gd name="T8" fmla="*/ 0 w 17"/>
                <a:gd name="T9" fmla="*/ 1 h 18"/>
                <a:gd name="T10" fmla="*/ 0 w 17"/>
                <a:gd name="T11" fmla="*/ 0 h 18"/>
                <a:gd name="T12" fmla="*/ 17 w 17"/>
                <a:gd name="T13" fmla="*/ 0 h 18"/>
                <a:gd name="T14" fmla="*/ 17 w 17"/>
                <a:gd name="T15" fmla="*/ 1 h 18"/>
                <a:gd name="T16" fmla="*/ 17 w 17"/>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7" y="17"/>
                  </a:moveTo>
                  <a:cubicBezTo>
                    <a:pt x="17" y="17"/>
                    <a:pt x="17" y="18"/>
                    <a:pt x="17" y="18"/>
                  </a:cubicBezTo>
                  <a:cubicBezTo>
                    <a:pt x="0" y="18"/>
                    <a:pt x="0" y="18"/>
                    <a:pt x="0" y="18"/>
                  </a:cubicBezTo>
                  <a:cubicBezTo>
                    <a:pt x="0" y="18"/>
                    <a:pt x="0" y="17"/>
                    <a:pt x="0" y="17"/>
                  </a:cubicBezTo>
                  <a:cubicBezTo>
                    <a:pt x="0" y="1"/>
                    <a:pt x="0" y="1"/>
                    <a:pt x="0" y="1"/>
                  </a:cubicBezTo>
                  <a:cubicBezTo>
                    <a:pt x="0" y="0"/>
                    <a:pt x="0" y="0"/>
                    <a:pt x="0" y="0"/>
                  </a:cubicBezTo>
                  <a:cubicBezTo>
                    <a:pt x="17" y="0"/>
                    <a:pt x="17" y="0"/>
                    <a:pt x="17" y="0"/>
                  </a:cubicBezTo>
                  <a:cubicBezTo>
                    <a:pt x="17" y="0"/>
                    <a:pt x="17" y="0"/>
                    <a:pt x="17" y="1"/>
                  </a:cubicBezTo>
                  <a:lnTo>
                    <a:pt x="17"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96" name="Freeform 541"/>
            <p:cNvSpPr>
              <a:spLocks/>
            </p:cNvSpPr>
            <p:nvPr/>
          </p:nvSpPr>
          <p:spPr bwMode="auto">
            <a:xfrm>
              <a:off x="9324474" y="5899482"/>
              <a:ext cx="413758" cy="413758"/>
            </a:xfrm>
            <a:custGeom>
              <a:avLst/>
              <a:gdLst>
                <a:gd name="T0" fmla="*/ 18 w 18"/>
                <a:gd name="T1" fmla="*/ 17 h 18"/>
                <a:gd name="T2" fmla="*/ 17 w 18"/>
                <a:gd name="T3" fmla="*/ 18 h 18"/>
                <a:gd name="T4" fmla="*/ 1 w 18"/>
                <a:gd name="T5" fmla="*/ 18 h 18"/>
                <a:gd name="T6" fmla="*/ 0 w 18"/>
                <a:gd name="T7" fmla="*/ 17 h 18"/>
                <a:gd name="T8" fmla="*/ 0 w 18"/>
                <a:gd name="T9" fmla="*/ 1 h 18"/>
                <a:gd name="T10" fmla="*/ 1 w 18"/>
                <a:gd name="T11" fmla="*/ 0 h 18"/>
                <a:gd name="T12" fmla="*/ 17 w 18"/>
                <a:gd name="T13" fmla="*/ 0 h 18"/>
                <a:gd name="T14" fmla="*/ 18 w 18"/>
                <a:gd name="T15" fmla="*/ 1 h 18"/>
                <a:gd name="T16" fmla="*/ 18 w 18"/>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8" y="17"/>
                  </a:moveTo>
                  <a:cubicBezTo>
                    <a:pt x="18" y="17"/>
                    <a:pt x="18" y="18"/>
                    <a:pt x="17" y="18"/>
                  </a:cubicBezTo>
                  <a:cubicBezTo>
                    <a:pt x="1" y="18"/>
                    <a:pt x="1" y="18"/>
                    <a:pt x="1" y="18"/>
                  </a:cubicBezTo>
                  <a:cubicBezTo>
                    <a:pt x="1" y="18"/>
                    <a:pt x="0" y="17"/>
                    <a:pt x="0" y="17"/>
                  </a:cubicBezTo>
                  <a:cubicBezTo>
                    <a:pt x="0" y="1"/>
                    <a:pt x="0" y="1"/>
                    <a:pt x="0" y="1"/>
                  </a:cubicBezTo>
                  <a:cubicBezTo>
                    <a:pt x="0" y="0"/>
                    <a:pt x="1" y="0"/>
                    <a:pt x="1" y="0"/>
                  </a:cubicBezTo>
                  <a:cubicBezTo>
                    <a:pt x="17" y="0"/>
                    <a:pt x="17" y="0"/>
                    <a:pt x="17" y="0"/>
                  </a:cubicBezTo>
                  <a:cubicBezTo>
                    <a:pt x="18" y="0"/>
                    <a:pt x="18" y="0"/>
                    <a:pt x="18" y="1"/>
                  </a:cubicBezTo>
                  <a:lnTo>
                    <a:pt x="18"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97" name="Freeform 542"/>
            <p:cNvSpPr>
              <a:spLocks/>
            </p:cNvSpPr>
            <p:nvPr/>
          </p:nvSpPr>
          <p:spPr bwMode="auto">
            <a:xfrm>
              <a:off x="9853165" y="5899482"/>
              <a:ext cx="413758" cy="413758"/>
            </a:xfrm>
            <a:custGeom>
              <a:avLst/>
              <a:gdLst>
                <a:gd name="T0" fmla="*/ 18 w 18"/>
                <a:gd name="T1" fmla="*/ 17 h 18"/>
                <a:gd name="T2" fmla="*/ 17 w 18"/>
                <a:gd name="T3" fmla="*/ 18 h 18"/>
                <a:gd name="T4" fmla="*/ 1 w 18"/>
                <a:gd name="T5" fmla="*/ 18 h 18"/>
                <a:gd name="T6" fmla="*/ 0 w 18"/>
                <a:gd name="T7" fmla="*/ 17 h 18"/>
                <a:gd name="T8" fmla="*/ 0 w 18"/>
                <a:gd name="T9" fmla="*/ 1 h 18"/>
                <a:gd name="T10" fmla="*/ 1 w 18"/>
                <a:gd name="T11" fmla="*/ 0 h 18"/>
                <a:gd name="T12" fmla="*/ 17 w 18"/>
                <a:gd name="T13" fmla="*/ 0 h 18"/>
                <a:gd name="T14" fmla="*/ 18 w 18"/>
                <a:gd name="T15" fmla="*/ 1 h 18"/>
                <a:gd name="T16" fmla="*/ 18 w 18"/>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8" y="17"/>
                  </a:moveTo>
                  <a:cubicBezTo>
                    <a:pt x="18" y="17"/>
                    <a:pt x="18" y="18"/>
                    <a:pt x="17" y="18"/>
                  </a:cubicBezTo>
                  <a:cubicBezTo>
                    <a:pt x="1" y="18"/>
                    <a:pt x="1" y="18"/>
                    <a:pt x="1" y="18"/>
                  </a:cubicBezTo>
                  <a:cubicBezTo>
                    <a:pt x="0" y="18"/>
                    <a:pt x="0" y="17"/>
                    <a:pt x="0" y="17"/>
                  </a:cubicBezTo>
                  <a:cubicBezTo>
                    <a:pt x="0" y="1"/>
                    <a:pt x="0" y="1"/>
                    <a:pt x="0" y="1"/>
                  </a:cubicBezTo>
                  <a:cubicBezTo>
                    <a:pt x="0" y="0"/>
                    <a:pt x="0" y="0"/>
                    <a:pt x="1" y="0"/>
                  </a:cubicBezTo>
                  <a:cubicBezTo>
                    <a:pt x="17" y="0"/>
                    <a:pt x="17" y="0"/>
                    <a:pt x="17" y="0"/>
                  </a:cubicBezTo>
                  <a:cubicBezTo>
                    <a:pt x="18" y="0"/>
                    <a:pt x="18" y="0"/>
                    <a:pt x="18" y="1"/>
                  </a:cubicBezTo>
                  <a:lnTo>
                    <a:pt x="18"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98" name="Freeform 543"/>
            <p:cNvSpPr>
              <a:spLocks/>
            </p:cNvSpPr>
            <p:nvPr/>
          </p:nvSpPr>
          <p:spPr bwMode="auto">
            <a:xfrm>
              <a:off x="10381855" y="5899482"/>
              <a:ext cx="413758" cy="413758"/>
            </a:xfrm>
            <a:custGeom>
              <a:avLst/>
              <a:gdLst>
                <a:gd name="T0" fmla="*/ 18 w 18"/>
                <a:gd name="T1" fmla="*/ 17 h 18"/>
                <a:gd name="T2" fmla="*/ 17 w 18"/>
                <a:gd name="T3" fmla="*/ 18 h 18"/>
                <a:gd name="T4" fmla="*/ 1 w 18"/>
                <a:gd name="T5" fmla="*/ 18 h 18"/>
                <a:gd name="T6" fmla="*/ 0 w 18"/>
                <a:gd name="T7" fmla="*/ 17 h 18"/>
                <a:gd name="T8" fmla="*/ 0 w 18"/>
                <a:gd name="T9" fmla="*/ 1 h 18"/>
                <a:gd name="T10" fmla="*/ 1 w 18"/>
                <a:gd name="T11" fmla="*/ 0 h 18"/>
                <a:gd name="T12" fmla="*/ 17 w 18"/>
                <a:gd name="T13" fmla="*/ 0 h 18"/>
                <a:gd name="T14" fmla="*/ 18 w 18"/>
                <a:gd name="T15" fmla="*/ 1 h 18"/>
                <a:gd name="T16" fmla="*/ 18 w 18"/>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8" y="17"/>
                  </a:moveTo>
                  <a:cubicBezTo>
                    <a:pt x="18" y="17"/>
                    <a:pt x="17" y="18"/>
                    <a:pt x="17" y="18"/>
                  </a:cubicBezTo>
                  <a:cubicBezTo>
                    <a:pt x="1" y="18"/>
                    <a:pt x="1" y="18"/>
                    <a:pt x="1" y="18"/>
                  </a:cubicBezTo>
                  <a:cubicBezTo>
                    <a:pt x="0" y="18"/>
                    <a:pt x="0" y="17"/>
                    <a:pt x="0" y="17"/>
                  </a:cubicBezTo>
                  <a:cubicBezTo>
                    <a:pt x="0" y="1"/>
                    <a:pt x="0" y="1"/>
                    <a:pt x="0" y="1"/>
                  </a:cubicBezTo>
                  <a:cubicBezTo>
                    <a:pt x="0" y="0"/>
                    <a:pt x="0" y="0"/>
                    <a:pt x="1" y="0"/>
                  </a:cubicBezTo>
                  <a:cubicBezTo>
                    <a:pt x="17" y="0"/>
                    <a:pt x="17" y="0"/>
                    <a:pt x="17" y="0"/>
                  </a:cubicBezTo>
                  <a:cubicBezTo>
                    <a:pt x="17" y="0"/>
                    <a:pt x="18" y="0"/>
                    <a:pt x="18" y="1"/>
                  </a:cubicBezTo>
                  <a:lnTo>
                    <a:pt x="18"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99" name="Freeform 544"/>
            <p:cNvSpPr>
              <a:spLocks/>
            </p:cNvSpPr>
            <p:nvPr/>
          </p:nvSpPr>
          <p:spPr bwMode="auto">
            <a:xfrm>
              <a:off x="10910546" y="5899482"/>
              <a:ext cx="413758" cy="413758"/>
            </a:xfrm>
            <a:custGeom>
              <a:avLst/>
              <a:gdLst>
                <a:gd name="T0" fmla="*/ 18 w 18"/>
                <a:gd name="T1" fmla="*/ 17 h 18"/>
                <a:gd name="T2" fmla="*/ 17 w 18"/>
                <a:gd name="T3" fmla="*/ 18 h 18"/>
                <a:gd name="T4" fmla="*/ 0 w 18"/>
                <a:gd name="T5" fmla="*/ 18 h 18"/>
                <a:gd name="T6" fmla="*/ 0 w 18"/>
                <a:gd name="T7" fmla="*/ 17 h 18"/>
                <a:gd name="T8" fmla="*/ 0 w 18"/>
                <a:gd name="T9" fmla="*/ 1 h 18"/>
                <a:gd name="T10" fmla="*/ 0 w 18"/>
                <a:gd name="T11" fmla="*/ 0 h 18"/>
                <a:gd name="T12" fmla="*/ 17 w 18"/>
                <a:gd name="T13" fmla="*/ 0 h 18"/>
                <a:gd name="T14" fmla="*/ 18 w 18"/>
                <a:gd name="T15" fmla="*/ 1 h 18"/>
                <a:gd name="T16" fmla="*/ 18 w 18"/>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8" y="17"/>
                  </a:moveTo>
                  <a:cubicBezTo>
                    <a:pt x="18" y="17"/>
                    <a:pt x="17" y="18"/>
                    <a:pt x="17" y="18"/>
                  </a:cubicBezTo>
                  <a:cubicBezTo>
                    <a:pt x="0" y="18"/>
                    <a:pt x="0" y="18"/>
                    <a:pt x="0" y="18"/>
                  </a:cubicBezTo>
                  <a:cubicBezTo>
                    <a:pt x="0" y="18"/>
                    <a:pt x="0" y="17"/>
                    <a:pt x="0" y="17"/>
                  </a:cubicBezTo>
                  <a:cubicBezTo>
                    <a:pt x="0" y="1"/>
                    <a:pt x="0" y="1"/>
                    <a:pt x="0" y="1"/>
                  </a:cubicBezTo>
                  <a:cubicBezTo>
                    <a:pt x="0" y="0"/>
                    <a:pt x="0" y="0"/>
                    <a:pt x="0" y="0"/>
                  </a:cubicBezTo>
                  <a:cubicBezTo>
                    <a:pt x="17" y="0"/>
                    <a:pt x="17" y="0"/>
                    <a:pt x="17" y="0"/>
                  </a:cubicBezTo>
                  <a:cubicBezTo>
                    <a:pt x="17" y="0"/>
                    <a:pt x="18" y="0"/>
                    <a:pt x="18" y="1"/>
                  </a:cubicBezTo>
                  <a:lnTo>
                    <a:pt x="18"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00" name="Freeform 545"/>
            <p:cNvSpPr>
              <a:spLocks/>
            </p:cNvSpPr>
            <p:nvPr/>
          </p:nvSpPr>
          <p:spPr bwMode="auto">
            <a:xfrm>
              <a:off x="11416249" y="5899482"/>
              <a:ext cx="413758" cy="413758"/>
            </a:xfrm>
            <a:custGeom>
              <a:avLst/>
              <a:gdLst>
                <a:gd name="T0" fmla="*/ 18 w 18"/>
                <a:gd name="T1" fmla="*/ 17 h 18"/>
                <a:gd name="T2" fmla="*/ 18 w 18"/>
                <a:gd name="T3" fmla="*/ 18 h 18"/>
                <a:gd name="T4" fmla="*/ 1 w 18"/>
                <a:gd name="T5" fmla="*/ 18 h 18"/>
                <a:gd name="T6" fmla="*/ 0 w 18"/>
                <a:gd name="T7" fmla="*/ 17 h 18"/>
                <a:gd name="T8" fmla="*/ 0 w 18"/>
                <a:gd name="T9" fmla="*/ 1 h 18"/>
                <a:gd name="T10" fmla="*/ 1 w 18"/>
                <a:gd name="T11" fmla="*/ 0 h 18"/>
                <a:gd name="T12" fmla="*/ 18 w 18"/>
                <a:gd name="T13" fmla="*/ 0 h 18"/>
                <a:gd name="T14" fmla="*/ 18 w 18"/>
                <a:gd name="T15" fmla="*/ 1 h 18"/>
                <a:gd name="T16" fmla="*/ 18 w 18"/>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8" y="17"/>
                  </a:moveTo>
                  <a:cubicBezTo>
                    <a:pt x="18" y="17"/>
                    <a:pt x="18" y="18"/>
                    <a:pt x="18" y="18"/>
                  </a:cubicBezTo>
                  <a:cubicBezTo>
                    <a:pt x="1" y="18"/>
                    <a:pt x="1" y="18"/>
                    <a:pt x="1" y="18"/>
                  </a:cubicBezTo>
                  <a:cubicBezTo>
                    <a:pt x="1" y="18"/>
                    <a:pt x="0" y="17"/>
                    <a:pt x="0" y="17"/>
                  </a:cubicBezTo>
                  <a:cubicBezTo>
                    <a:pt x="0" y="1"/>
                    <a:pt x="0" y="1"/>
                    <a:pt x="0" y="1"/>
                  </a:cubicBezTo>
                  <a:cubicBezTo>
                    <a:pt x="0" y="0"/>
                    <a:pt x="1" y="0"/>
                    <a:pt x="1" y="0"/>
                  </a:cubicBezTo>
                  <a:cubicBezTo>
                    <a:pt x="18" y="0"/>
                    <a:pt x="18" y="0"/>
                    <a:pt x="18" y="0"/>
                  </a:cubicBezTo>
                  <a:cubicBezTo>
                    <a:pt x="18" y="0"/>
                    <a:pt x="18" y="0"/>
                    <a:pt x="18" y="1"/>
                  </a:cubicBezTo>
                  <a:lnTo>
                    <a:pt x="18"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01" name="Freeform 546"/>
            <p:cNvSpPr>
              <a:spLocks/>
            </p:cNvSpPr>
            <p:nvPr/>
          </p:nvSpPr>
          <p:spPr bwMode="auto">
            <a:xfrm>
              <a:off x="7117767" y="7420425"/>
              <a:ext cx="413758" cy="413758"/>
            </a:xfrm>
            <a:custGeom>
              <a:avLst/>
              <a:gdLst>
                <a:gd name="T0" fmla="*/ 18 w 18"/>
                <a:gd name="T1" fmla="*/ 17 h 18"/>
                <a:gd name="T2" fmla="*/ 17 w 18"/>
                <a:gd name="T3" fmla="*/ 18 h 18"/>
                <a:gd name="T4" fmla="*/ 1 w 18"/>
                <a:gd name="T5" fmla="*/ 18 h 18"/>
                <a:gd name="T6" fmla="*/ 0 w 18"/>
                <a:gd name="T7" fmla="*/ 17 h 18"/>
                <a:gd name="T8" fmla="*/ 0 w 18"/>
                <a:gd name="T9" fmla="*/ 1 h 18"/>
                <a:gd name="T10" fmla="*/ 1 w 18"/>
                <a:gd name="T11" fmla="*/ 0 h 18"/>
                <a:gd name="T12" fmla="*/ 17 w 18"/>
                <a:gd name="T13" fmla="*/ 0 h 18"/>
                <a:gd name="T14" fmla="*/ 18 w 18"/>
                <a:gd name="T15" fmla="*/ 1 h 18"/>
                <a:gd name="T16" fmla="*/ 18 w 18"/>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8" y="17"/>
                  </a:moveTo>
                  <a:cubicBezTo>
                    <a:pt x="18" y="18"/>
                    <a:pt x="18" y="18"/>
                    <a:pt x="17" y="18"/>
                  </a:cubicBezTo>
                  <a:cubicBezTo>
                    <a:pt x="1" y="18"/>
                    <a:pt x="1" y="18"/>
                    <a:pt x="1" y="18"/>
                  </a:cubicBezTo>
                  <a:cubicBezTo>
                    <a:pt x="0" y="18"/>
                    <a:pt x="0" y="18"/>
                    <a:pt x="0" y="17"/>
                  </a:cubicBezTo>
                  <a:cubicBezTo>
                    <a:pt x="0" y="1"/>
                    <a:pt x="0" y="1"/>
                    <a:pt x="0" y="1"/>
                  </a:cubicBezTo>
                  <a:cubicBezTo>
                    <a:pt x="0" y="1"/>
                    <a:pt x="0" y="0"/>
                    <a:pt x="1" y="0"/>
                  </a:cubicBezTo>
                  <a:cubicBezTo>
                    <a:pt x="17" y="0"/>
                    <a:pt x="17" y="0"/>
                    <a:pt x="17" y="0"/>
                  </a:cubicBezTo>
                  <a:cubicBezTo>
                    <a:pt x="18" y="0"/>
                    <a:pt x="18" y="1"/>
                    <a:pt x="18" y="1"/>
                  </a:cubicBezTo>
                  <a:lnTo>
                    <a:pt x="18"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02" name="Freeform 547"/>
            <p:cNvSpPr>
              <a:spLocks/>
            </p:cNvSpPr>
            <p:nvPr/>
          </p:nvSpPr>
          <p:spPr bwMode="auto">
            <a:xfrm>
              <a:off x="6635050" y="7420425"/>
              <a:ext cx="413758" cy="413758"/>
            </a:xfrm>
            <a:custGeom>
              <a:avLst/>
              <a:gdLst>
                <a:gd name="T0" fmla="*/ 18 w 18"/>
                <a:gd name="T1" fmla="*/ 17 h 18"/>
                <a:gd name="T2" fmla="*/ 17 w 18"/>
                <a:gd name="T3" fmla="*/ 18 h 18"/>
                <a:gd name="T4" fmla="*/ 1 w 18"/>
                <a:gd name="T5" fmla="*/ 18 h 18"/>
                <a:gd name="T6" fmla="*/ 0 w 18"/>
                <a:gd name="T7" fmla="*/ 17 h 18"/>
                <a:gd name="T8" fmla="*/ 0 w 18"/>
                <a:gd name="T9" fmla="*/ 1 h 18"/>
                <a:gd name="T10" fmla="*/ 1 w 18"/>
                <a:gd name="T11" fmla="*/ 0 h 18"/>
                <a:gd name="T12" fmla="*/ 17 w 18"/>
                <a:gd name="T13" fmla="*/ 0 h 18"/>
                <a:gd name="T14" fmla="*/ 18 w 18"/>
                <a:gd name="T15" fmla="*/ 1 h 18"/>
                <a:gd name="T16" fmla="*/ 18 w 18"/>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8" y="17"/>
                  </a:moveTo>
                  <a:cubicBezTo>
                    <a:pt x="18" y="18"/>
                    <a:pt x="18" y="18"/>
                    <a:pt x="17" y="18"/>
                  </a:cubicBezTo>
                  <a:cubicBezTo>
                    <a:pt x="1" y="18"/>
                    <a:pt x="1" y="18"/>
                    <a:pt x="1" y="18"/>
                  </a:cubicBezTo>
                  <a:cubicBezTo>
                    <a:pt x="1" y="18"/>
                    <a:pt x="0" y="18"/>
                    <a:pt x="0" y="17"/>
                  </a:cubicBezTo>
                  <a:cubicBezTo>
                    <a:pt x="0" y="1"/>
                    <a:pt x="0" y="1"/>
                    <a:pt x="0" y="1"/>
                  </a:cubicBezTo>
                  <a:cubicBezTo>
                    <a:pt x="0" y="1"/>
                    <a:pt x="1" y="0"/>
                    <a:pt x="1" y="0"/>
                  </a:cubicBezTo>
                  <a:cubicBezTo>
                    <a:pt x="17" y="0"/>
                    <a:pt x="17" y="0"/>
                    <a:pt x="17" y="0"/>
                  </a:cubicBezTo>
                  <a:cubicBezTo>
                    <a:pt x="18" y="0"/>
                    <a:pt x="18" y="1"/>
                    <a:pt x="18" y="1"/>
                  </a:cubicBezTo>
                  <a:lnTo>
                    <a:pt x="18" y="17"/>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03" name="Freeform 548"/>
            <p:cNvSpPr>
              <a:spLocks/>
            </p:cNvSpPr>
            <p:nvPr/>
          </p:nvSpPr>
          <p:spPr bwMode="auto">
            <a:xfrm>
              <a:off x="8175148" y="8133008"/>
              <a:ext cx="2045801" cy="1406011"/>
            </a:xfrm>
            <a:custGeom>
              <a:avLst/>
              <a:gdLst>
                <a:gd name="T0" fmla="*/ 89 w 89"/>
                <a:gd name="T1" fmla="*/ 54 h 61"/>
                <a:gd name="T2" fmla="*/ 82 w 89"/>
                <a:gd name="T3" fmla="*/ 61 h 61"/>
                <a:gd name="T4" fmla="*/ 7 w 89"/>
                <a:gd name="T5" fmla="*/ 61 h 61"/>
                <a:gd name="T6" fmla="*/ 0 w 89"/>
                <a:gd name="T7" fmla="*/ 54 h 61"/>
                <a:gd name="T8" fmla="*/ 0 w 89"/>
                <a:gd name="T9" fmla="*/ 8 h 61"/>
                <a:gd name="T10" fmla="*/ 7 w 89"/>
                <a:gd name="T11" fmla="*/ 0 h 61"/>
                <a:gd name="T12" fmla="*/ 82 w 89"/>
                <a:gd name="T13" fmla="*/ 0 h 61"/>
                <a:gd name="T14" fmla="*/ 89 w 89"/>
                <a:gd name="T15" fmla="*/ 8 h 61"/>
                <a:gd name="T16" fmla="*/ 89 w 89"/>
                <a:gd name="T1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1">
                  <a:moveTo>
                    <a:pt x="89" y="54"/>
                  </a:moveTo>
                  <a:cubicBezTo>
                    <a:pt x="89" y="58"/>
                    <a:pt x="86" y="61"/>
                    <a:pt x="82" y="61"/>
                  </a:cubicBezTo>
                  <a:cubicBezTo>
                    <a:pt x="7" y="61"/>
                    <a:pt x="7" y="61"/>
                    <a:pt x="7" y="61"/>
                  </a:cubicBezTo>
                  <a:cubicBezTo>
                    <a:pt x="3" y="61"/>
                    <a:pt x="0" y="58"/>
                    <a:pt x="0" y="54"/>
                  </a:cubicBezTo>
                  <a:cubicBezTo>
                    <a:pt x="0" y="8"/>
                    <a:pt x="0" y="8"/>
                    <a:pt x="0" y="8"/>
                  </a:cubicBezTo>
                  <a:cubicBezTo>
                    <a:pt x="0" y="4"/>
                    <a:pt x="3" y="0"/>
                    <a:pt x="7" y="0"/>
                  </a:cubicBezTo>
                  <a:cubicBezTo>
                    <a:pt x="82" y="0"/>
                    <a:pt x="82" y="0"/>
                    <a:pt x="82" y="0"/>
                  </a:cubicBezTo>
                  <a:cubicBezTo>
                    <a:pt x="86" y="0"/>
                    <a:pt x="89" y="4"/>
                    <a:pt x="89" y="8"/>
                  </a:cubicBezTo>
                  <a:lnTo>
                    <a:pt x="89" y="54"/>
                  </a:lnTo>
                  <a:close/>
                </a:path>
              </a:pathLst>
            </a:custGeom>
            <a:solidFill>
              <a:srgbClr val="BBC0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04" name="Freeform 549"/>
            <p:cNvSpPr>
              <a:spLocks/>
            </p:cNvSpPr>
            <p:nvPr/>
          </p:nvSpPr>
          <p:spPr bwMode="auto">
            <a:xfrm>
              <a:off x="7002834" y="4953204"/>
              <a:ext cx="4459388" cy="187724"/>
            </a:xfrm>
            <a:custGeom>
              <a:avLst/>
              <a:gdLst>
                <a:gd name="T0" fmla="*/ 0 w 194"/>
                <a:gd name="T1" fmla="*/ 0 h 8"/>
                <a:gd name="T2" fmla="*/ 0 w 194"/>
                <a:gd name="T3" fmla="*/ 1 h 8"/>
                <a:gd name="T4" fmla="*/ 8 w 194"/>
                <a:gd name="T5" fmla="*/ 8 h 8"/>
                <a:gd name="T6" fmla="*/ 186 w 194"/>
                <a:gd name="T7" fmla="*/ 8 h 8"/>
                <a:gd name="T8" fmla="*/ 194 w 194"/>
                <a:gd name="T9" fmla="*/ 1 h 8"/>
                <a:gd name="T10" fmla="*/ 194 w 194"/>
                <a:gd name="T11" fmla="*/ 0 h 8"/>
                <a:gd name="T12" fmla="*/ 0 w 19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94" h="8">
                  <a:moveTo>
                    <a:pt x="0" y="0"/>
                  </a:moveTo>
                  <a:cubicBezTo>
                    <a:pt x="0" y="1"/>
                    <a:pt x="0" y="1"/>
                    <a:pt x="0" y="1"/>
                  </a:cubicBezTo>
                  <a:cubicBezTo>
                    <a:pt x="0" y="5"/>
                    <a:pt x="4" y="8"/>
                    <a:pt x="8" y="8"/>
                  </a:cubicBezTo>
                  <a:cubicBezTo>
                    <a:pt x="186" y="8"/>
                    <a:pt x="186" y="8"/>
                    <a:pt x="186" y="8"/>
                  </a:cubicBezTo>
                  <a:cubicBezTo>
                    <a:pt x="190" y="8"/>
                    <a:pt x="194" y="5"/>
                    <a:pt x="194" y="1"/>
                  </a:cubicBezTo>
                  <a:cubicBezTo>
                    <a:pt x="194" y="0"/>
                    <a:pt x="194" y="0"/>
                    <a:pt x="194" y="0"/>
                  </a:cubicBezTo>
                  <a:lnTo>
                    <a:pt x="0" y="0"/>
                  </a:lnTo>
                  <a:close/>
                </a:path>
              </a:pathLst>
            </a:custGeom>
            <a:solidFill>
              <a:srgbClr val="414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05" name="Freeform 550"/>
            <p:cNvSpPr>
              <a:spLocks/>
            </p:cNvSpPr>
            <p:nvPr/>
          </p:nvSpPr>
          <p:spPr bwMode="auto">
            <a:xfrm>
              <a:off x="5117939" y="4470488"/>
              <a:ext cx="7999313" cy="505703"/>
            </a:xfrm>
            <a:custGeom>
              <a:avLst/>
              <a:gdLst>
                <a:gd name="T0" fmla="*/ 347 w 348"/>
                <a:gd name="T1" fmla="*/ 18 h 22"/>
                <a:gd name="T2" fmla="*/ 348 w 348"/>
                <a:gd name="T3" fmla="*/ 20 h 22"/>
                <a:gd name="T4" fmla="*/ 345 w 348"/>
                <a:gd name="T5" fmla="*/ 22 h 22"/>
                <a:gd name="T6" fmla="*/ 2 w 348"/>
                <a:gd name="T7" fmla="*/ 22 h 22"/>
                <a:gd name="T8" fmla="*/ 0 w 348"/>
                <a:gd name="T9" fmla="*/ 20 h 22"/>
                <a:gd name="T10" fmla="*/ 1 w 348"/>
                <a:gd name="T11" fmla="*/ 18 h 22"/>
                <a:gd name="T12" fmla="*/ 13 w 348"/>
                <a:gd name="T13" fmla="*/ 5 h 22"/>
                <a:gd name="T14" fmla="*/ 23 w 348"/>
                <a:gd name="T15" fmla="*/ 0 h 22"/>
                <a:gd name="T16" fmla="*/ 324 w 348"/>
                <a:gd name="T17" fmla="*/ 0 h 22"/>
                <a:gd name="T18" fmla="*/ 335 w 348"/>
                <a:gd name="T19" fmla="*/ 5 h 22"/>
                <a:gd name="T20" fmla="*/ 347 w 348"/>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22">
                  <a:moveTo>
                    <a:pt x="347" y="18"/>
                  </a:moveTo>
                  <a:cubicBezTo>
                    <a:pt x="348" y="18"/>
                    <a:pt x="348" y="19"/>
                    <a:pt x="348" y="20"/>
                  </a:cubicBezTo>
                  <a:cubicBezTo>
                    <a:pt x="347" y="21"/>
                    <a:pt x="346" y="22"/>
                    <a:pt x="345" y="22"/>
                  </a:cubicBezTo>
                  <a:cubicBezTo>
                    <a:pt x="2" y="22"/>
                    <a:pt x="2" y="22"/>
                    <a:pt x="2" y="22"/>
                  </a:cubicBezTo>
                  <a:cubicBezTo>
                    <a:pt x="1" y="22"/>
                    <a:pt x="0" y="21"/>
                    <a:pt x="0" y="20"/>
                  </a:cubicBezTo>
                  <a:cubicBezTo>
                    <a:pt x="0" y="19"/>
                    <a:pt x="0" y="18"/>
                    <a:pt x="1" y="18"/>
                  </a:cubicBezTo>
                  <a:cubicBezTo>
                    <a:pt x="13" y="5"/>
                    <a:pt x="13" y="5"/>
                    <a:pt x="13" y="5"/>
                  </a:cubicBezTo>
                  <a:cubicBezTo>
                    <a:pt x="16" y="2"/>
                    <a:pt x="19" y="0"/>
                    <a:pt x="23" y="0"/>
                  </a:cubicBezTo>
                  <a:cubicBezTo>
                    <a:pt x="324" y="0"/>
                    <a:pt x="324" y="0"/>
                    <a:pt x="324" y="0"/>
                  </a:cubicBezTo>
                  <a:cubicBezTo>
                    <a:pt x="328" y="0"/>
                    <a:pt x="332" y="2"/>
                    <a:pt x="335" y="5"/>
                  </a:cubicBezTo>
                  <a:lnTo>
                    <a:pt x="347" y="18"/>
                  </a:lnTo>
                  <a:close/>
                </a:path>
              </a:pathLst>
            </a:custGeom>
            <a:solidFill>
              <a:srgbClr val="BBC0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grpSp>
      <p:grpSp>
        <p:nvGrpSpPr>
          <p:cNvPr id="948" name="กลุ่ม 947"/>
          <p:cNvGrpSpPr/>
          <p:nvPr/>
        </p:nvGrpSpPr>
        <p:grpSpPr>
          <a:xfrm rot="2234542">
            <a:off x="8937630" y="5404941"/>
            <a:ext cx="725992" cy="1210624"/>
            <a:chOff x="13737888" y="4378541"/>
            <a:chExt cx="1451983" cy="2421248"/>
          </a:xfrm>
        </p:grpSpPr>
        <p:sp>
          <p:nvSpPr>
            <p:cNvPr id="949" name="Freeform 598"/>
            <p:cNvSpPr>
              <a:spLocks/>
            </p:cNvSpPr>
            <p:nvPr/>
          </p:nvSpPr>
          <p:spPr bwMode="auto">
            <a:xfrm>
              <a:off x="13737888" y="4378541"/>
              <a:ext cx="1451983" cy="2421248"/>
            </a:xfrm>
            <a:custGeom>
              <a:avLst/>
              <a:gdLst>
                <a:gd name="T0" fmla="*/ 63 w 63"/>
                <a:gd name="T1" fmla="*/ 101 h 105"/>
                <a:gd name="T2" fmla="*/ 59 w 63"/>
                <a:gd name="T3" fmla="*/ 105 h 105"/>
                <a:gd name="T4" fmla="*/ 4 w 63"/>
                <a:gd name="T5" fmla="*/ 105 h 105"/>
                <a:gd name="T6" fmla="*/ 0 w 63"/>
                <a:gd name="T7" fmla="*/ 101 h 105"/>
                <a:gd name="T8" fmla="*/ 0 w 63"/>
                <a:gd name="T9" fmla="*/ 3 h 105"/>
                <a:gd name="T10" fmla="*/ 4 w 63"/>
                <a:gd name="T11" fmla="*/ 0 h 105"/>
                <a:gd name="T12" fmla="*/ 59 w 63"/>
                <a:gd name="T13" fmla="*/ 0 h 105"/>
                <a:gd name="T14" fmla="*/ 63 w 63"/>
                <a:gd name="T15" fmla="*/ 3 h 105"/>
                <a:gd name="T16" fmla="*/ 63 w 63"/>
                <a:gd name="T17" fmla="*/ 10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05">
                  <a:moveTo>
                    <a:pt x="63" y="101"/>
                  </a:moveTo>
                  <a:cubicBezTo>
                    <a:pt x="63" y="103"/>
                    <a:pt x="61" y="105"/>
                    <a:pt x="59" y="105"/>
                  </a:cubicBezTo>
                  <a:cubicBezTo>
                    <a:pt x="4" y="105"/>
                    <a:pt x="4" y="105"/>
                    <a:pt x="4" y="105"/>
                  </a:cubicBezTo>
                  <a:cubicBezTo>
                    <a:pt x="2" y="105"/>
                    <a:pt x="0" y="103"/>
                    <a:pt x="0" y="101"/>
                  </a:cubicBezTo>
                  <a:cubicBezTo>
                    <a:pt x="0" y="3"/>
                    <a:pt x="0" y="3"/>
                    <a:pt x="0" y="3"/>
                  </a:cubicBezTo>
                  <a:cubicBezTo>
                    <a:pt x="0" y="1"/>
                    <a:pt x="2" y="0"/>
                    <a:pt x="4" y="0"/>
                  </a:cubicBezTo>
                  <a:cubicBezTo>
                    <a:pt x="59" y="0"/>
                    <a:pt x="59" y="0"/>
                    <a:pt x="59" y="0"/>
                  </a:cubicBezTo>
                  <a:cubicBezTo>
                    <a:pt x="61" y="0"/>
                    <a:pt x="63" y="1"/>
                    <a:pt x="63" y="3"/>
                  </a:cubicBezTo>
                  <a:cubicBezTo>
                    <a:pt x="63" y="101"/>
                    <a:pt x="63" y="101"/>
                    <a:pt x="63" y="101"/>
                  </a:cubicBezTo>
                </a:path>
              </a:pathLst>
            </a:custGeom>
            <a:solidFill>
              <a:srgbClr val="2E32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50" name="Rectangle 599"/>
            <p:cNvSpPr>
              <a:spLocks noChangeArrowheads="1"/>
            </p:cNvSpPr>
            <p:nvPr/>
          </p:nvSpPr>
          <p:spPr bwMode="auto">
            <a:xfrm>
              <a:off x="13921780" y="4562434"/>
              <a:ext cx="1084200" cy="877320"/>
            </a:xfrm>
            <a:prstGeom prst="rect">
              <a:avLst/>
            </a:prstGeom>
            <a:solidFill>
              <a:srgbClr val="CCEB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51" name="Rectangle 600"/>
            <p:cNvSpPr>
              <a:spLocks noChangeArrowheads="1"/>
            </p:cNvSpPr>
            <p:nvPr/>
          </p:nvSpPr>
          <p:spPr bwMode="auto">
            <a:xfrm>
              <a:off x="13921780" y="4562434"/>
              <a:ext cx="1084200" cy="87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52" name="Freeform 601"/>
            <p:cNvSpPr>
              <a:spLocks/>
            </p:cNvSpPr>
            <p:nvPr/>
          </p:nvSpPr>
          <p:spPr bwMode="auto">
            <a:xfrm>
              <a:off x="13944767" y="4562434"/>
              <a:ext cx="551676" cy="877320"/>
            </a:xfrm>
            <a:custGeom>
              <a:avLst/>
              <a:gdLst>
                <a:gd name="T0" fmla="*/ 144 w 144"/>
                <a:gd name="T1" fmla="*/ 0 h 229"/>
                <a:gd name="T2" fmla="*/ 96 w 144"/>
                <a:gd name="T3" fmla="*/ 0 h 229"/>
                <a:gd name="T4" fmla="*/ 0 w 144"/>
                <a:gd name="T5" fmla="*/ 229 h 229"/>
                <a:gd name="T6" fmla="*/ 54 w 144"/>
                <a:gd name="T7" fmla="*/ 229 h 229"/>
                <a:gd name="T8" fmla="*/ 144 w 144"/>
                <a:gd name="T9" fmla="*/ 0 h 229"/>
              </a:gdLst>
              <a:ahLst/>
              <a:cxnLst>
                <a:cxn ang="0">
                  <a:pos x="T0" y="T1"/>
                </a:cxn>
                <a:cxn ang="0">
                  <a:pos x="T2" y="T3"/>
                </a:cxn>
                <a:cxn ang="0">
                  <a:pos x="T4" y="T5"/>
                </a:cxn>
                <a:cxn ang="0">
                  <a:pos x="T6" y="T7"/>
                </a:cxn>
                <a:cxn ang="0">
                  <a:pos x="T8" y="T9"/>
                </a:cxn>
              </a:cxnLst>
              <a:rect l="0" t="0" r="r" b="b"/>
              <a:pathLst>
                <a:path w="144" h="229">
                  <a:moveTo>
                    <a:pt x="144" y="0"/>
                  </a:moveTo>
                  <a:lnTo>
                    <a:pt x="96" y="0"/>
                  </a:lnTo>
                  <a:lnTo>
                    <a:pt x="0" y="229"/>
                  </a:lnTo>
                  <a:lnTo>
                    <a:pt x="54" y="229"/>
                  </a:lnTo>
                  <a:lnTo>
                    <a:pt x="144" y="0"/>
                  </a:lnTo>
                  <a:close/>
                </a:path>
              </a:pathLst>
            </a:custGeom>
            <a:solidFill>
              <a:srgbClr val="F3F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53" name="Freeform 602"/>
            <p:cNvSpPr>
              <a:spLocks/>
            </p:cNvSpPr>
            <p:nvPr/>
          </p:nvSpPr>
          <p:spPr bwMode="auto">
            <a:xfrm>
              <a:off x="13944767" y="4562434"/>
              <a:ext cx="551676" cy="877320"/>
            </a:xfrm>
            <a:custGeom>
              <a:avLst/>
              <a:gdLst>
                <a:gd name="T0" fmla="*/ 144 w 144"/>
                <a:gd name="T1" fmla="*/ 0 h 229"/>
                <a:gd name="T2" fmla="*/ 96 w 144"/>
                <a:gd name="T3" fmla="*/ 0 h 229"/>
                <a:gd name="T4" fmla="*/ 0 w 144"/>
                <a:gd name="T5" fmla="*/ 229 h 229"/>
                <a:gd name="T6" fmla="*/ 54 w 144"/>
                <a:gd name="T7" fmla="*/ 229 h 229"/>
                <a:gd name="T8" fmla="*/ 144 w 144"/>
                <a:gd name="T9" fmla="*/ 0 h 229"/>
              </a:gdLst>
              <a:ahLst/>
              <a:cxnLst>
                <a:cxn ang="0">
                  <a:pos x="T0" y="T1"/>
                </a:cxn>
                <a:cxn ang="0">
                  <a:pos x="T2" y="T3"/>
                </a:cxn>
                <a:cxn ang="0">
                  <a:pos x="T4" y="T5"/>
                </a:cxn>
                <a:cxn ang="0">
                  <a:pos x="T6" y="T7"/>
                </a:cxn>
                <a:cxn ang="0">
                  <a:pos x="T8" y="T9"/>
                </a:cxn>
              </a:cxnLst>
              <a:rect l="0" t="0" r="r" b="b"/>
              <a:pathLst>
                <a:path w="144" h="229">
                  <a:moveTo>
                    <a:pt x="144" y="0"/>
                  </a:moveTo>
                  <a:lnTo>
                    <a:pt x="96" y="0"/>
                  </a:lnTo>
                  <a:lnTo>
                    <a:pt x="0" y="229"/>
                  </a:lnTo>
                  <a:lnTo>
                    <a:pt x="54" y="229"/>
                  </a:lnTo>
                  <a:lnTo>
                    <a:pt x="1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54" name="Freeform 603"/>
            <p:cNvSpPr>
              <a:spLocks/>
            </p:cNvSpPr>
            <p:nvPr/>
          </p:nvSpPr>
          <p:spPr bwMode="auto">
            <a:xfrm>
              <a:off x="14496444" y="4562434"/>
              <a:ext cx="509536" cy="877320"/>
            </a:xfrm>
            <a:custGeom>
              <a:avLst/>
              <a:gdLst>
                <a:gd name="T0" fmla="*/ 133 w 133"/>
                <a:gd name="T1" fmla="*/ 0 h 229"/>
                <a:gd name="T2" fmla="*/ 97 w 133"/>
                <a:gd name="T3" fmla="*/ 0 h 229"/>
                <a:gd name="T4" fmla="*/ 0 w 133"/>
                <a:gd name="T5" fmla="*/ 229 h 229"/>
                <a:gd name="T6" fmla="*/ 36 w 133"/>
                <a:gd name="T7" fmla="*/ 229 h 229"/>
                <a:gd name="T8" fmla="*/ 133 w 133"/>
                <a:gd name="T9" fmla="*/ 0 h 229"/>
              </a:gdLst>
              <a:ahLst/>
              <a:cxnLst>
                <a:cxn ang="0">
                  <a:pos x="T0" y="T1"/>
                </a:cxn>
                <a:cxn ang="0">
                  <a:pos x="T2" y="T3"/>
                </a:cxn>
                <a:cxn ang="0">
                  <a:pos x="T4" y="T5"/>
                </a:cxn>
                <a:cxn ang="0">
                  <a:pos x="T6" y="T7"/>
                </a:cxn>
                <a:cxn ang="0">
                  <a:pos x="T8" y="T9"/>
                </a:cxn>
              </a:cxnLst>
              <a:rect l="0" t="0" r="r" b="b"/>
              <a:pathLst>
                <a:path w="133" h="229">
                  <a:moveTo>
                    <a:pt x="133" y="0"/>
                  </a:moveTo>
                  <a:lnTo>
                    <a:pt x="97" y="0"/>
                  </a:lnTo>
                  <a:lnTo>
                    <a:pt x="0" y="229"/>
                  </a:lnTo>
                  <a:lnTo>
                    <a:pt x="36" y="229"/>
                  </a:lnTo>
                  <a:lnTo>
                    <a:pt x="133" y="0"/>
                  </a:lnTo>
                  <a:close/>
                </a:path>
              </a:pathLst>
            </a:custGeom>
            <a:solidFill>
              <a:srgbClr val="F3F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55" name="Freeform 604"/>
            <p:cNvSpPr>
              <a:spLocks/>
            </p:cNvSpPr>
            <p:nvPr/>
          </p:nvSpPr>
          <p:spPr bwMode="auto">
            <a:xfrm>
              <a:off x="14496444" y="4562434"/>
              <a:ext cx="509536" cy="877320"/>
            </a:xfrm>
            <a:custGeom>
              <a:avLst/>
              <a:gdLst>
                <a:gd name="T0" fmla="*/ 133 w 133"/>
                <a:gd name="T1" fmla="*/ 0 h 229"/>
                <a:gd name="T2" fmla="*/ 97 w 133"/>
                <a:gd name="T3" fmla="*/ 0 h 229"/>
                <a:gd name="T4" fmla="*/ 0 w 133"/>
                <a:gd name="T5" fmla="*/ 229 h 229"/>
                <a:gd name="T6" fmla="*/ 36 w 133"/>
                <a:gd name="T7" fmla="*/ 229 h 229"/>
                <a:gd name="T8" fmla="*/ 133 w 133"/>
                <a:gd name="T9" fmla="*/ 0 h 229"/>
              </a:gdLst>
              <a:ahLst/>
              <a:cxnLst>
                <a:cxn ang="0">
                  <a:pos x="T0" y="T1"/>
                </a:cxn>
                <a:cxn ang="0">
                  <a:pos x="T2" y="T3"/>
                </a:cxn>
                <a:cxn ang="0">
                  <a:pos x="T4" y="T5"/>
                </a:cxn>
                <a:cxn ang="0">
                  <a:pos x="T6" y="T7"/>
                </a:cxn>
                <a:cxn ang="0">
                  <a:pos x="T8" y="T9"/>
                </a:cxn>
              </a:cxnLst>
              <a:rect l="0" t="0" r="r" b="b"/>
              <a:pathLst>
                <a:path w="133" h="229">
                  <a:moveTo>
                    <a:pt x="133" y="0"/>
                  </a:moveTo>
                  <a:lnTo>
                    <a:pt x="97" y="0"/>
                  </a:lnTo>
                  <a:lnTo>
                    <a:pt x="0" y="229"/>
                  </a:lnTo>
                  <a:lnTo>
                    <a:pt x="36" y="229"/>
                  </a:lnTo>
                  <a:lnTo>
                    <a:pt x="1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56" name="Freeform 605"/>
            <p:cNvSpPr>
              <a:spLocks/>
            </p:cNvSpPr>
            <p:nvPr/>
          </p:nvSpPr>
          <p:spPr bwMode="auto">
            <a:xfrm>
              <a:off x="14289565" y="4562434"/>
              <a:ext cx="413758" cy="877320"/>
            </a:xfrm>
            <a:custGeom>
              <a:avLst/>
              <a:gdLst>
                <a:gd name="T0" fmla="*/ 108 w 108"/>
                <a:gd name="T1" fmla="*/ 0 h 229"/>
                <a:gd name="T2" fmla="*/ 90 w 108"/>
                <a:gd name="T3" fmla="*/ 0 h 229"/>
                <a:gd name="T4" fmla="*/ 0 w 108"/>
                <a:gd name="T5" fmla="*/ 229 h 229"/>
                <a:gd name="T6" fmla="*/ 12 w 108"/>
                <a:gd name="T7" fmla="*/ 229 h 229"/>
                <a:gd name="T8" fmla="*/ 108 w 108"/>
                <a:gd name="T9" fmla="*/ 0 h 229"/>
              </a:gdLst>
              <a:ahLst/>
              <a:cxnLst>
                <a:cxn ang="0">
                  <a:pos x="T0" y="T1"/>
                </a:cxn>
                <a:cxn ang="0">
                  <a:pos x="T2" y="T3"/>
                </a:cxn>
                <a:cxn ang="0">
                  <a:pos x="T4" y="T5"/>
                </a:cxn>
                <a:cxn ang="0">
                  <a:pos x="T6" y="T7"/>
                </a:cxn>
                <a:cxn ang="0">
                  <a:pos x="T8" y="T9"/>
                </a:cxn>
              </a:cxnLst>
              <a:rect l="0" t="0" r="r" b="b"/>
              <a:pathLst>
                <a:path w="108" h="229">
                  <a:moveTo>
                    <a:pt x="108" y="0"/>
                  </a:moveTo>
                  <a:lnTo>
                    <a:pt x="90" y="0"/>
                  </a:lnTo>
                  <a:lnTo>
                    <a:pt x="0" y="229"/>
                  </a:lnTo>
                  <a:lnTo>
                    <a:pt x="12" y="229"/>
                  </a:lnTo>
                  <a:lnTo>
                    <a:pt x="108" y="0"/>
                  </a:lnTo>
                  <a:close/>
                </a:path>
              </a:pathLst>
            </a:custGeom>
            <a:solidFill>
              <a:srgbClr val="F3F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57" name="Freeform 606"/>
            <p:cNvSpPr>
              <a:spLocks/>
            </p:cNvSpPr>
            <p:nvPr/>
          </p:nvSpPr>
          <p:spPr bwMode="auto">
            <a:xfrm>
              <a:off x="14289565" y="4562434"/>
              <a:ext cx="413758" cy="877320"/>
            </a:xfrm>
            <a:custGeom>
              <a:avLst/>
              <a:gdLst>
                <a:gd name="T0" fmla="*/ 108 w 108"/>
                <a:gd name="T1" fmla="*/ 0 h 229"/>
                <a:gd name="T2" fmla="*/ 90 w 108"/>
                <a:gd name="T3" fmla="*/ 0 h 229"/>
                <a:gd name="T4" fmla="*/ 0 w 108"/>
                <a:gd name="T5" fmla="*/ 229 h 229"/>
                <a:gd name="T6" fmla="*/ 12 w 108"/>
                <a:gd name="T7" fmla="*/ 229 h 229"/>
                <a:gd name="T8" fmla="*/ 108 w 108"/>
                <a:gd name="T9" fmla="*/ 0 h 229"/>
              </a:gdLst>
              <a:ahLst/>
              <a:cxnLst>
                <a:cxn ang="0">
                  <a:pos x="T0" y="T1"/>
                </a:cxn>
                <a:cxn ang="0">
                  <a:pos x="T2" y="T3"/>
                </a:cxn>
                <a:cxn ang="0">
                  <a:pos x="T4" y="T5"/>
                </a:cxn>
                <a:cxn ang="0">
                  <a:pos x="T6" y="T7"/>
                </a:cxn>
                <a:cxn ang="0">
                  <a:pos x="T8" y="T9"/>
                </a:cxn>
              </a:cxnLst>
              <a:rect l="0" t="0" r="r" b="b"/>
              <a:pathLst>
                <a:path w="108" h="229">
                  <a:moveTo>
                    <a:pt x="108" y="0"/>
                  </a:moveTo>
                  <a:lnTo>
                    <a:pt x="90" y="0"/>
                  </a:lnTo>
                  <a:lnTo>
                    <a:pt x="0" y="229"/>
                  </a:lnTo>
                  <a:lnTo>
                    <a:pt x="12" y="229"/>
                  </a:lnTo>
                  <a:lnTo>
                    <a:pt x="1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58" name="Oval 607"/>
            <p:cNvSpPr>
              <a:spLocks noChangeArrowheads="1"/>
            </p:cNvSpPr>
            <p:nvPr/>
          </p:nvSpPr>
          <p:spPr bwMode="auto">
            <a:xfrm>
              <a:off x="13990740" y="5646631"/>
              <a:ext cx="946280" cy="9424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59" name="Oval 609"/>
            <p:cNvSpPr>
              <a:spLocks noChangeArrowheads="1"/>
            </p:cNvSpPr>
            <p:nvPr/>
          </p:nvSpPr>
          <p:spPr bwMode="auto">
            <a:xfrm>
              <a:off x="14289565" y="5945456"/>
              <a:ext cx="344798" cy="344798"/>
            </a:xfrm>
            <a:prstGeom prst="ellipse">
              <a:avLst/>
            </a:prstGeom>
            <a:solidFill>
              <a:srgbClr val="2E32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grpSp>
      <p:grpSp>
        <p:nvGrpSpPr>
          <p:cNvPr id="960" name="กลุ่ม 959"/>
          <p:cNvGrpSpPr/>
          <p:nvPr/>
        </p:nvGrpSpPr>
        <p:grpSpPr>
          <a:xfrm rot="15045418">
            <a:off x="580794" y="4375251"/>
            <a:ext cx="2158283" cy="3412331"/>
            <a:chOff x="4140153" y="2784064"/>
            <a:chExt cx="4526586" cy="7156712"/>
          </a:xfrm>
        </p:grpSpPr>
        <p:sp>
          <p:nvSpPr>
            <p:cNvPr id="961" name="Freeform 371"/>
            <p:cNvSpPr>
              <a:spLocks/>
            </p:cNvSpPr>
            <p:nvPr/>
          </p:nvSpPr>
          <p:spPr bwMode="auto">
            <a:xfrm>
              <a:off x="5095304" y="9629314"/>
              <a:ext cx="1661132" cy="311462"/>
            </a:xfrm>
            <a:custGeom>
              <a:avLst/>
              <a:gdLst>
                <a:gd name="T0" fmla="*/ 80 w 80"/>
                <a:gd name="T1" fmla="*/ 0 h 15"/>
                <a:gd name="T2" fmla="*/ 0 w 80"/>
                <a:gd name="T3" fmla="*/ 0 h 15"/>
                <a:gd name="T4" fmla="*/ 5 w 80"/>
                <a:gd name="T5" fmla="*/ 10 h 15"/>
                <a:gd name="T6" fmla="*/ 13 w 80"/>
                <a:gd name="T7" fmla="*/ 15 h 15"/>
                <a:gd name="T8" fmla="*/ 41 w 80"/>
                <a:gd name="T9" fmla="*/ 10 h 15"/>
                <a:gd name="T10" fmla="*/ 67 w 80"/>
                <a:gd name="T11" fmla="*/ 15 h 15"/>
                <a:gd name="T12" fmla="*/ 75 w 80"/>
                <a:gd name="T13" fmla="*/ 10 h 15"/>
                <a:gd name="T14" fmla="*/ 80 w 80"/>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5">
                  <a:moveTo>
                    <a:pt x="80" y="0"/>
                  </a:moveTo>
                  <a:cubicBezTo>
                    <a:pt x="0" y="0"/>
                    <a:pt x="0" y="0"/>
                    <a:pt x="0" y="0"/>
                  </a:cubicBezTo>
                  <a:cubicBezTo>
                    <a:pt x="5" y="10"/>
                    <a:pt x="5" y="10"/>
                    <a:pt x="5" y="10"/>
                  </a:cubicBezTo>
                  <a:cubicBezTo>
                    <a:pt x="6" y="13"/>
                    <a:pt x="9" y="15"/>
                    <a:pt x="13" y="15"/>
                  </a:cubicBezTo>
                  <a:cubicBezTo>
                    <a:pt x="22" y="15"/>
                    <a:pt x="31" y="10"/>
                    <a:pt x="41" y="10"/>
                  </a:cubicBezTo>
                  <a:cubicBezTo>
                    <a:pt x="49" y="10"/>
                    <a:pt x="59" y="14"/>
                    <a:pt x="67" y="15"/>
                  </a:cubicBezTo>
                  <a:cubicBezTo>
                    <a:pt x="71" y="15"/>
                    <a:pt x="74" y="13"/>
                    <a:pt x="75" y="10"/>
                  </a:cubicBezTo>
                  <a:lnTo>
                    <a:pt x="8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62" name="Freeform 372"/>
            <p:cNvSpPr>
              <a:spLocks/>
            </p:cNvSpPr>
            <p:nvPr/>
          </p:nvSpPr>
          <p:spPr bwMode="auto">
            <a:xfrm>
              <a:off x="4140153" y="7168763"/>
              <a:ext cx="4526586" cy="2564375"/>
            </a:xfrm>
            <a:custGeom>
              <a:avLst/>
              <a:gdLst>
                <a:gd name="T0" fmla="*/ 214 w 218"/>
                <a:gd name="T1" fmla="*/ 23 h 123"/>
                <a:gd name="T2" fmla="*/ 184 w 218"/>
                <a:gd name="T3" fmla="*/ 0 h 123"/>
                <a:gd name="T4" fmla="*/ 154 w 218"/>
                <a:gd name="T5" fmla="*/ 23 h 123"/>
                <a:gd name="T6" fmla="*/ 153 w 218"/>
                <a:gd name="T7" fmla="*/ 28 h 123"/>
                <a:gd name="T8" fmla="*/ 140 w 218"/>
                <a:gd name="T9" fmla="*/ 37 h 123"/>
                <a:gd name="T10" fmla="*/ 30 w 218"/>
                <a:gd name="T11" fmla="*/ 37 h 123"/>
                <a:gd name="T12" fmla="*/ 7 w 218"/>
                <a:gd name="T13" fmla="*/ 51 h 123"/>
                <a:gd name="T14" fmla="*/ 0 w 218"/>
                <a:gd name="T15" fmla="*/ 61 h 123"/>
                <a:gd name="T16" fmla="*/ 0 w 218"/>
                <a:gd name="T17" fmla="*/ 107 h 123"/>
                <a:gd name="T18" fmla="*/ 16 w 218"/>
                <a:gd name="T19" fmla="*/ 123 h 123"/>
                <a:gd name="T20" fmla="*/ 203 w 218"/>
                <a:gd name="T21" fmla="*/ 123 h 123"/>
                <a:gd name="T22" fmla="*/ 218 w 218"/>
                <a:gd name="T23" fmla="*/ 108 h 123"/>
                <a:gd name="T24" fmla="*/ 218 w 218"/>
                <a:gd name="T25" fmla="*/ 47 h 123"/>
                <a:gd name="T26" fmla="*/ 216 w 218"/>
                <a:gd name="T27" fmla="*/ 28 h 123"/>
                <a:gd name="T28" fmla="*/ 214 w 218"/>
                <a:gd name="T29" fmla="*/ 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23">
                  <a:moveTo>
                    <a:pt x="214" y="23"/>
                  </a:moveTo>
                  <a:cubicBezTo>
                    <a:pt x="210" y="9"/>
                    <a:pt x="198" y="0"/>
                    <a:pt x="184" y="0"/>
                  </a:cubicBezTo>
                  <a:cubicBezTo>
                    <a:pt x="170" y="0"/>
                    <a:pt x="158" y="9"/>
                    <a:pt x="154" y="23"/>
                  </a:cubicBezTo>
                  <a:cubicBezTo>
                    <a:pt x="153" y="28"/>
                    <a:pt x="153" y="28"/>
                    <a:pt x="153" y="28"/>
                  </a:cubicBezTo>
                  <a:cubicBezTo>
                    <a:pt x="151" y="33"/>
                    <a:pt x="146" y="37"/>
                    <a:pt x="140" y="37"/>
                  </a:cubicBezTo>
                  <a:cubicBezTo>
                    <a:pt x="30" y="37"/>
                    <a:pt x="30" y="37"/>
                    <a:pt x="30" y="37"/>
                  </a:cubicBezTo>
                  <a:cubicBezTo>
                    <a:pt x="25" y="43"/>
                    <a:pt x="15" y="48"/>
                    <a:pt x="7" y="51"/>
                  </a:cubicBezTo>
                  <a:cubicBezTo>
                    <a:pt x="3" y="52"/>
                    <a:pt x="0" y="56"/>
                    <a:pt x="0" y="61"/>
                  </a:cubicBezTo>
                  <a:cubicBezTo>
                    <a:pt x="0" y="107"/>
                    <a:pt x="0" y="107"/>
                    <a:pt x="0" y="107"/>
                  </a:cubicBezTo>
                  <a:cubicBezTo>
                    <a:pt x="0" y="116"/>
                    <a:pt x="7" y="123"/>
                    <a:pt x="16" y="123"/>
                  </a:cubicBezTo>
                  <a:cubicBezTo>
                    <a:pt x="203" y="123"/>
                    <a:pt x="203" y="123"/>
                    <a:pt x="203" y="123"/>
                  </a:cubicBezTo>
                  <a:cubicBezTo>
                    <a:pt x="211" y="123"/>
                    <a:pt x="218" y="116"/>
                    <a:pt x="218" y="108"/>
                  </a:cubicBezTo>
                  <a:cubicBezTo>
                    <a:pt x="218" y="47"/>
                    <a:pt x="218" y="47"/>
                    <a:pt x="218" y="47"/>
                  </a:cubicBezTo>
                  <a:cubicBezTo>
                    <a:pt x="218" y="41"/>
                    <a:pt x="218" y="34"/>
                    <a:pt x="216" y="28"/>
                  </a:cubicBezTo>
                  <a:cubicBezTo>
                    <a:pt x="214" y="23"/>
                    <a:pt x="214" y="23"/>
                    <a:pt x="214" y="23"/>
                  </a:cubicBezTo>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63" name="Freeform 373"/>
            <p:cNvSpPr>
              <a:spLocks/>
            </p:cNvSpPr>
            <p:nvPr/>
          </p:nvSpPr>
          <p:spPr bwMode="auto">
            <a:xfrm>
              <a:off x="7649295" y="7314111"/>
              <a:ext cx="705982" cy="730207"/>
            </a:xfrm>
            <a:custGeom>
              <a:avLst/>
              <a:gdLst>
                <a:gd name="T0" fmla="*/ 34 w 34"/>
                <a:gd name="T1" fmla="*/ 18 h 35"/>
                <a:gd name="T2" fmla="*/ 17 w 34"/>
                <a:gd name="T3" fmla="*/ 0 h 35"/>
                <a:gd name="T4" fmla="*/ 0 w 34"/>
                <a:gd name="T5" fmla="*/ 17 h 35"/>
                <a:gd name="T6" fmla="*/ 17 w 34"/>
                <a:gd name="T7" fmla="*/ 35 h 35"/>
                <a:gd name="T8" fmla="*/ 34 w 34"/>
                <a:gd name="T9" fmla="*/ 18 h 35"/>
              </a:gdLst>
              <a:ahLst/>
              <a:cxnLst>
                <a:cxn ang="0">
                  <a:pos x="T0" y="T1"/>
                </a:cxn>
                <a:cxn ang="0">
                  <a:pos x="T2" y="T3"/>
                </a:cxn>
                <a:cxn ang="0">
                  <a:pos x="T4" y="T5"/>
                </a:cxn>
                <a:cxn ang="0">
                  <a:pos x="T6" y="T7"/>
                </a:cxn>
                <a:cxn ang="0">
                  <a:pos x="T8" y="T9"/>
                </a:cxn>
              </a:cxnLst>
              <a:rect l="0" t="0" r="r" b="b"/>
              <a:pathLst>
                <a:path w="34" h="35">
                  <a:moveTo>
                    <a:pt x="34" y="18"/>
                  </a:moveTo>
                  <a:cubicBezTo>
                    <a:pt x="34" y="8"/>
                    <a:pt x="27" y="0"/>
                    <a:pt x="17" y="0"/>
                  </a:cubicBezTo>
                  <a:cubicBezTo>
                    <a:pt x="8" y="0"/>
                    <a:pt x="0" y="8"/>
                    <a:pt x="0" y="17"/>
                  </a:cubicBezTo>
                  <a:cubicBezTo>
                    <a:pt x="0" y="27"/>
                    <a:pt x="7" y="35"/>
                    <a:pt x="17" y="35"/>
                  </a:cubicBezTo>
                  <a:cubicBezTo>
                    <a:pt x="27" y="35"/>
                    <a:pt x="34" y="27"/>
                    <a:pt x="34" y="18"/>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64" name="Freeform 374"/>
            <p:cNvSpPr>
              <a:spLocks/>
            </p:cNvSpPr>
            <p:nvPr/>
          </p:nvSpPr>
          <p:spPr bwMode="auto">
            <a:xfrm>
              <a:off x="7794644" y="7459460"/>
              <a:ext cx="415283" cy="439509"/>
            </a:xfrm>
            <a:custGeom>
              <a:avLst/>
              <a:gdLst>
                <a:gd name="T0" fmla="*/ 20 w 20"/>
                <a:gd name="T1" fmla="*/ 11 h 21"/>
                <a:gd name="T2" fmla="*/ 10 w 20"/>
                <a:gd name="T3" fmla="*/ 0 h 21"/>
                <a:gd name="T4" fmla="*/ 0 w 20"/>
                <a:gd name="T5" fmla="*/ 10 h 21"/>
                <a:gd name="T6" fmla="*/ 10 w 20"/>
                <a:gd name="T7" fmla="*/ 20 h 21"/>
                <a:gd name="T8" fmla="*/ 20 w 20"/>
                <a:gd name="T9" fmla="*/ 11 h 21"/>
              </a:gdLst>
              <a:ahLst/>
              <a:cxnLst>
                <a:cxn ang="0">
                  <a:pos x="T0" y="T1"/>
                </a:cxn>
                <a:cxn ang="0">
                  <a:pos x="T2" y="T3"/>
                </a:cxn>
                <a:cxn ang="0">
                  <a:pos x="T4" y="T5"/>
                </a:cxn>
                <a:cxn ang="0">
                  <a:pos x="T6" y="T7"/>
                </a:cxn>
                <a:cxn ang="0">
                  <a:pos x="T8" y="T9"/>
                </a:cxn>
              </a:cxnLst>
              <a:rect l="0" t="0" r="r" b="b"/>
              <a:pathLst>
                <a:path w="20" h="21">
                  <a:moveTo>
                    <a:pt x="20" y="11"/>
                  </a:moveTo>
                  <a:cubicBezTo>
                    <a:pt x="20" y="5"/>
                    <a:pt x="16" y="0"/>
                    <a:pt x="10" y="0"/>
                  </a:cubicBezTo>
                  <a:cubicBezTo>
                    <a:pt x="5" y="0"/>
                    <a:pt x="0" y="5"/>
                    <a:pt x="0" y="10"/>
                  </a:cubicBezTo>
                  <a:cubicBezTo>
                    <a:pt x="0" y="16"/>
                    <a:pt x="4" y="20"/>
                    <a:pt x="10" y="20"/>
                  </a:cubicBezTo>
                  <a:cubicBezTo>
                    <a:pt x="16" y="21"/>
                    <a:pt x="20" y="16"/>
                    <a:pt x="20" y="11"/>
                  </a:cubicBezTo>
                  <a:close/>
                </a:path>
              </a:pathLst>
            </a:cu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65" name="Freeform 375"/>
            <p:cNvSpPr>
              <a:spLocks/>
            </p:cNvSpPr>
            <p:nvPr/>
          </p:nvSpPr>
          <p:spPr bwMode="auto">
            <a:xfrm>
              <a:off x="4763078" y="7542517"/>
              <a:ext cx="2304821" cy="397981"/>
            </a:xfrm>
            <a:custGeom>
              <a:avLst/>
              <a:gdLst>
                <a:gd name="T0" fmla="*/ 103 w 111"/>
                <a:gd name="T1" fmla="*/ 0 h 19"/>
                <a:gd name="T2" fmla="*/ 9 w 111"/>
                <a:gd name="T3" fmla="*/ 0 h 19"/>
                <a:gd name="T4" fmla="*/ 0 w 111"/>
                <a:gd name="T5" fmla="*/ 8 h 19"/>
                <a:gd name="T6" fmla="*/ 0 w 111"/>
                <a:gd name="T7" fmla="*/ 19 h 19"/>
                <a:gd name="T8" fmla="*/ 111 w 111"/>
                <a:gd name="T9" fmla="*/ 19 h 19"/>
                <a:gd name="T10" fmla="*/ 111 w 111"/>
                <a:gd name="T11" fmla="*/ 9 h 19"/>
                <a:gd name="T12" fmla="*/ 103 w 11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11" h="19">
                  <a:moveTo>
                    <a:pt x="103" y="0"/>
                  </a:moveTo>
                  <a:cubicBezTo>
                    <a:pt x="9" y="0"/>
                    <a:pt x="9" y="0"/>
                    <a:pt x="9" y="0"/>
                  </a:cubicBezTo>
                  <a:cubicBezTo>
                    <a:pt x="4" y="0"/>
                    <a:pt x="0" y="4"/>
                    <a:pt x="0" y="8"/>
                  </a:cubicBezTo>
                  <a:cubicBezTo>
                    <a:pt x="0" y="19"/>
                    <a:pt x="0" y="19"/>
                    <a:pt x="0" y="19"/>
                  </a:cubicBezTo>
                  <a:cubicBezTo>
                    <a:pt x="111" y="19"/>
                    <a:pt x="111" y="19"/>
                    <a:pt x="111" y="19"/>
                  </a:cubicBezTo>
                  <a:cubicBezTo>
                    <a:pt x="111" y="9"/>
                    <a:pt x="111" y="9"/>
                    <a:pt x="111" y="9"/>
                  </a:cubicBezTo>
                  <a:cubicBezTo>
                    <a:pt x="111" y="4"/>
                    <a:pt x="107" y="0"/>
                    <a:pt x="103"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66" name="Freeform 376"/>
            <p:cNvSpPr>
              <a:spLocks/>
            </p:cNvSpPr>
            <p:nvPr/>
          </p:nvSpPr>
          <p:spPr bwMode="auto">
            <a:xfrm>
              <a:off x="5053775" y="6999188"/>
              <a:ext cx="1744189" cy="377217"/>
            </a:xfrm>
            <a:custGeom>
              <a:avLst/>
              <a:gdLst>
                <a:gd name="T0" fmla="*/ 504 w 504"/>
                <a:gd name="T1" fmla="*/ 0 h 109"/>
                <a:gd name="T2" fmla="*/ 0 w 504"/>
                <a:gd name="T3" fmla="*/ 0 h 109"/>
                <a:gd name="T4" fmla="*/ 36 w 504"/>
                <a:gd name="T5" fmla="*/ 103 h 109"/>
                <a:gd name="T6" fmla="*/ 468 w 504"/>
                <a:gd name="T7" fmla="*/ 109 h 109"/>
                <a:gd name="T8" fmla="*/ 504 w 504"/>
                <a:gd name="T9" fmla="*/ 0 h 109"/>
              </a:gdLst>
              <a:ahLst/>
              <a:cxnLst>
                <a:cxn ang="0">
                  <a:pos x="T0" y="T1"/>
                </a:cxn>
                <a:cxn ang="0">
                  <a:pos x="T2" y="T3"/>
                </a:cxn>
                <a:cxn ang="0">
                  <a:pos x="T4" y="T5"/>
                </a:cxn>
                <a:cxn ang="0">
                  <a:pos x="T6" y="T7"/>
                </a:cxn>
                <a:cxn ang="0">
                  <a:pos x="T8" y="T9"/>
                </a:cxn>
              </a:cxnLst>
              <a:rect l="0" t="0" r="r" b="b"/>
              <a:pathLst>
                <a:path w="504" h="109">
                  <a:moveTo>
                    <a:pt x="504" y="0"/>
                  </a:moveTo>
                  <a:lnTo>
                    <a:pt x="0" y="0"/>
                  </a:lnTo>
                  <a:lnTo>
                    <a:pt x="36" y="103"/>
                  </a:lnTo>
                  <a:lnTo>
                    <a:pt x="468" y="109"/>
                  </a:lnTo>
                  <a:lnTo>
                    <a:pt x="50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67" name="Freeform 377"/>
            <p:cNvSpPr>
              <a:spLocks/>
            </p:cNvSpPr>
            <p:nvPr/>
          </p:nvSpPr>
          <p:spPr bwMode="auto">
            <a:xfrm>
              <a:off x="5053775" y="6812310"/>
              <a:ext cx="1744189" cy="186877"/>
            </a:xfrm>
            <a:custGeom>
              <a:avLst/>
              <a:gdLst>
                <a:gd name="T0" fmla="*/ 504 w 504"/>
                <a:gd name="T1" fmla="*/ 54 h 54"/>
                <a:gd name="T2" fmla="*/ 0 w 504"/>
                <a:gd name="T3" fmla="*/ 54 h 54"/>
                <a:gd name="T4" fmla="*/ 0 w 504"/>
                <a:gd name="T5" fmla="*/ 0 h 54"/>
                <a:gd name="T6" fmla="*/ 504 w 504"/>
                <a:gd name="T7" fmla="*/ 6 h 54"/>
                <a:gd name="T8" fmla="*/ 504 w 504"/>
                <a:gd name="T9" fmla="*/ 54 h 54"/>
              </a:gdLst>
              <a:ahLst/>
              <a:cxnLst>
                <a:cxn ang="0">
                  <a:pos x="T0" y="T1"/>
                </a:cxn>
                <a:cxn ang="0">
                  <a:pos x="T2" y="T3"/>
                </a:cxn>
                <a:cxn ang="0">
                  <a:pos x="T4" y="T5"/>
                </a:cxn>
                <a:cxn ang="0">
                  <a:pos x="T6" y="T7"/>
                </a:cxn>
                <a:cxn ang="0">
                  <a:pos x="T8" y="T9"/>
                </a:cxn>
              </a:cxnLst>
              <a:rect l="0" t="0" r="r" b="b"/>
              <a:pathLst>
                <a:path w="504" h="54">
                  <a:moveTo>
                    <a:pt x="504" y="54"/>
                  </a:moveTo>
                  <a:lnTo>
                    <a:pt x="0" y="54"/>
                  </a:lnTo>
                  <a:lnTo>
                    <a:pt x="0" y="0"/>
                  </a:lnTo>
                  <a:lnTo>
                    <a:pt x="504" y="6"/>
                  </a:lnTo>
                  <a:lnTo>
                    <a:pt x="504" y="54"/>
                  </a:lnTo>
                  <a:close/>
                </a:path>
              </a:pathLst>
            </a:cu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68" name="Rectangle 378"/>
            <p:cNvSpPr>
              <a:spLocks noChangeArrowheads="1"/>
            </p:cNvSpPr>
            <p:nvPr/>
          </p:nvSpPr>
          <p:spPr bwMode="auto">
            <a:xfrm>
              <a:off x="5178361" y="7355640"/>
              <a:ext cx="1495019" cy="186877"/>
            </a:xfrm>
            <a:prstGeom prst="rect">
              <a:avLst/>
            </a:prstGeom>
            <a:solidFill>
              <a:srgbClr val="71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69" name="Oval 379"/>
            <p:cNvSpPr>
              <a:spLocks noChangeArrowheads="1"/>
            </p:cNvSpPr>
            <p:nvPr/>
          </p:nvSpPr>
          <p:spPr bwMode="auto">
            <a:xfrm>
              <a:off x="4223210" y="9106750"/>
              <a:ext cx="269934" cy="273396"/>
            </a:xfrm>
            <a:prstGeom prst="ellipse">
              <a:avLst/>
            </a:pr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70" name="Oval 380"/>
            <p:cNvSpPr>
              <a:spLocks noChangeArrowheads="1"/>
            </p:cNvSpPr>
            <p:nvPr/>
          </p:nvSpPr>
          <p:spPr bwMode="auto">
            <a:xfrm>
              <a:off x="4285502" y="9169043"/>
              <a:ext cx="145349" cy="148810"/>
            </a:xfrm>
            <a:prstGeom prst="ellipse">
              <a:avLst/>
            </a:prstGeom>
            <a:solidFill>
              <a:srgbClr val="939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71" name="Oval 381"/>
            <p:cNvSpPr>
              <a:spLocks noChangeArrowheads="1"/>
            </p:cNvSpPr>
            <p:nvPr/>
          </p:nvSpPr>
          <p:spPr bwMode="auto">
            <a:xfrm>
              <a:off x="4243973" y="8521892"/>
              <a:ext cx="830566" cy="837488"/>
            </a:xfrm>
            <a:prstGeom prst="ellipse">
              <a:avLst/>
            </a:pr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72" name="Freeform 382"/>
            <p:cNvSpPr>
              <a:spLocks noEditPoints="1"/>
            </p:cNvSpPr>
            <p:nvPr/>
          </p:nvSpPr>
          <p:spPr bwMode="auto">
            <a:xfrm>
              <a:off x="4285502" y="8563420"/>
              <a:ext cx="747510" cy="754431"/>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 h 36"/>
                <a:gd name="T12" fmla="*/ 1 w 36"/>
                <a:gd name="T13" fmla="*/ 18 h 36"/>
                <a:gd name="T14" fmla="*/ 18 w 36"/>
                <a:gd name="T15" fmla="*/ 35 h 36"/>
                <a:gd name="T16" fmla="*/ 35 w 36"/>
                <a:gd name="T17" fmla="*/ 18 h 36"/>
                <a:gd name="T18" fmla="*/ 18 w 36"/>
                <a:gd name="T1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7" y="36"/>
                    <a:pt x="18" y="36"/>
                  </a:cubicBezTo>
                  <a:close/>
                  <a:moveTo>
                    <a:pt x="18" y="1"/>
                  </a:moveTo>
                  <a:cubicBezTo>
                    <a:pt x="8" y="1"/>
                    <a:pt x="1" y="9"/>
                    <a:pt x="1" y="18"/>
                  </a:cubicBezTo>
                  <a:cubicBezTo>
                    <a:pt x="1" y="27"/>
                    <a:pt x="8" y="35"/>
                    <a:pt x="18" y="35"/>
                  </a:cubicBezTo>
                  <a:cubicBezTo>
                    <a:pt x="27" y="35"/>
                    <a:pt x="34" y="28"/>
                    <a:pt x="35" y="18"/>
                  </a:cubicBezTo>
                  <a:cubicBezTo>
                    <a:pt x="35" y="9"/>
                    <a:pt x="27" y="1"/>
                    <a:pt x="1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73" name="Oval 383"/>
            <p:cNvSpPr>
              <a:spLocks noChangeArrowheads="1"/>
            </p:cNvSpPr>
            <p:nvPr/>
          </p:nvSpPr>
          <p:spPr bwMode="auto">
            <a:xfrm>
              <a:off x="4493144" y="8795289"/>
              <a:ext cx="311462" cy="311462"/>
            </a:xfrm>
            <a:prstGeom prst="ellipse">
              <a:avLst/>
            </a:prstGeom>
            <a:solidFill>
              <a:srgbClr val="464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74" name="Freeform 384"/>
            <p:cNvSpPr>
              <a:spLocks/>
            </p:cNvSpPr>
            <p:nvPr/>
          </p:nvSpPr>
          <p:spPr bwMode="auto">
            <a:xfrm>
              <a:off x="5095304" y="7189526"/>
              <a:ext cx="1661132" cy="1166254"/>
            </a:xfrm>
            <a:custGeom>
              <a:avLst/>
              <a:gdLst>
                <a:gd name="T0" fmla="*/ 61 w 80"/>
                <a:gd name="T1" fmla="*/ 0 h 56"/>
                <a:gd name="T2" fmla="*/ 20 w 80"/>
                <a:gd name="T3" fmla="*/ 0 h 56"/>
                <a:gd name="T4" fmla="*/ 10 w 80"/>
                <a:gd name="T5" fmla="*/ 9 h 56"/>
                <a:gd name="T6" fmla="*/ 0 w 80"/>
                <a:gd name="T7" fmla="*/ 56 h 56"/>
                <a:gd name="T8" fmla="*/ 80 w 80"/>
                <a:gd name="T9" fmla="*/ 56 h 56"/>
                <a:gd name="T10" fmla="*/ 71 w 80"/>
                <a:gd name="T11" fmla="*/ 9 h 56"/>
                <a:gd name="T12" fmla="*/ 61 w 80"/>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80" h="56">
                  <a:moveTo>
                    <a:pt x="61" y="0"/>
                  </a:moveTo>
                  <a:cubicBezTo>
                    <a:pt x="20" y="0"/>
                    <a:pt x="20" y="0"/>
                    <a:pt x="20" y="0"/>
                  </a:cubicBezTo>
                  <a:cubicBezTo>
                    <a:pt x="15" y="0"/>
                    <a:pt x="11" y="4"/>
                    <a:pt x="10" y="9"/>
                  </a:cubicBezTo>
                  <a:cubicBezTo>
                    <a:pt x="0" y="56"/>
                    <a:pt x="0" y="56"/>
                    <a:pt x="0" y="56"/>
                  </a:cubicBezTo>
                  <a:cubicBezTo>
                    <a:pt x="80" y="56"/>
                    <a:pt x="80" y="56"/>
                    <a:pt x="80" y="56"/>
                  </a:cubicBezTo>
                  <a:cubicBezTo>
                    <a:pt x="71" y="9"/>
                    <a:pt x="71" y="9"/>
                    <a:pt x="71" y="9"/>
                  </a:cubicBezTo>
                  <a:cubicBezTo>
                    <a:pt x="70" y="4"/>
                    <a:pt x="66" y="0"/>
                    <a:pt x="61" y="0"/>
                  </a:cubicBezTo>
                  <a:close/>
                </a:path>
              </a:pathLst>
            </a:cu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75" name="Rectangle 385"/>
            <p:cNvSpPr>
              <a:spLocks noChangeArrowheads="1"/>
            </p:cNvSpPr>
            <p:nvPr/>
          </p:nvSpPr>
          <p:spPr bwMode="auto">
            <a:xfrm>
              <a:off x="5095304" y="8355780"/>
              <a:ext cx="1661132" cy="1377356"/>
            </a:xfrm>
            <a:prstGeom prst="rect">
              <a:avLst/>
            </a:pr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76" name="Rectangle 386"/>
            <p:cNvSpPr>
              <a:spLocks noChangeArrowheads="1"/>
            </p:cNvSpPr>
            <p:nvPr/>
          </p:nvSpPr>
          <p:spPr bwMode="auto">
            <a:xfrm>
              <a:off x="5095304" y="8355780"/>
              <a:ext cx="1661132" cy="137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77" name="Freeform 387"/>
            <p:cNvSpPr>
              <a:spLocks/>
            </p:cNvSpPr>
            <p:nvPr/>
          </p:nvSpPr>
          <p:spPr bwMode="auto">
            <a:xfrm>
              <a:off x="6922550" y="8670704"/>
              <a:ext cx="1474255" cy="750972"/>
            </a:xfrm>
            <a:custGeom>
              <a:avLst/>
              <a:gdLst>
                <a:gd name="T0" fmla="*/ 65 w 71"/>
                <a:gd name="T1" fmla="*/ 0 h 36"/>
                <a:gd name="T2" fmla="*/ 7 w 71"/>
                <a:gd name="T3" fmla="*/ 0 h 36"/>
                <a:gd name="T4" fmla="*/ 0 w 71"/>
                <a:gd name="T5" fmla="*/ 6 h 36"/>
                <a:gd name="T6" fmla="*/ 0 w 71"/>
                <a:gd name="T7" fmla="*/ 30 h 36"/>
                <a:gd name="T8" fmla="*/ 6 w 71"/>
                <a:gd name="T9" fmla="*/ 36 h 36"/>
                <a:gd name="T10" fmla="*/ 65 w 71"/>
                <a:gd name="T11" fmla="*/ 36 h 36"/>
                <a:gd name="T12" fmla="*/ 71 w 71"/>
                <a:gd name="T13" fmla="*/ 30 h 36"/>
                <a:gd name="T14" fmla="*/ 71 w 71"/>
                <a:gd name="T15" fmla="*/ 6 h 36"/>
                <a:gd name="T16" fmla="*/ 65 w 71"/>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6">
                  <a:moveTo>
                    <a:pt x="65" y="0"/>
                  </a:moveTo>
                  <a:cubicBezTo>
                    <a:pt x="7" y="0"/>
                    <a:pt x="7" y="0"/>
                    <a:pt x="7" y="0"/>
                  </a:cubicBezTo>
                  <a:cubicBezTo>
                    <a:pt x="3" y="0"/>
                    <a:pt x="0" y="3"/>
                    <a:pt x="0" y="6"/>
                  </a:cubicBezTo>
                  <a:cubicBezTo>
                    <a:pt x="0" y="30"/>
                    <a:pt x="0" y="30"/>
                    <a:pt x="0" y="30"/>
                  </a:cubicBezTo>
                  <a:cubicBezTo>
                    <a:pt x="0" y="33"/>
                    <a:pt x="3" y="36"/>
                    <a:pt x="6" y="36"/>
                  </a:cubicBezTo>
                  <a:cubicBezTo>
                    <a:pt x="65" y="36"/>
                    <a:pt x="65" y="36"/>
                    <a:pt x="65" y="36"/>
                  </a:cubicBezTo>
                  <a:cubicBezTo>
                    <a:pt x="68" y="36"/>
                    <a:pt x="71" y="33"/>
                    <a:pt x="71" y="30"/>
                  </a:cubicBezTo>
                  <a:cubicBezTo>
                    <a:pt x="71" y="6"/>
                    <a:pt x="71" y="6"/>
                    <a:pt x="71" y="6"/>
                  </a:cubicBezTo>
                  <a:cubicBezTo>
                    <a:pt x="71" y="3"/>
                    <a:pt x="68" y="0"/>
                    <a:pt x="65" y="0"/>
                  </a:cubicBezTo>
                </a:path>
              </a:pathLst>
            </a:cu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78" name="Freeform 388"/>
            <p:cNvSpPr>
              <a:spLocks noEditPoints="1"/>
            </p:cNvSpPr>
            <p:nvPr/>
          </p:nvSpPr>
          <p:spPr bwMode="auto">
            <a:xfrm>
              <a:off x="7026370" y="8774524"/>
              <a:ext cx="1266613" cy="564094"/>
            </a:xfrm>
            <a:custGeom>
              <a:avLst/>
              <a:gdLst>
                <a:gd name="T0" fmla="*/ 11 w 61"/>
                <a:gd name="T1" fmla="*/ 20 h 27"/>
                <a:gd name="T2" fmla="*/ 15 w 61"/>
                <a:gd name="T3" fmla="*/ 26 h 27"/>
                <a:gd name="T4" fmla="*/ 19 w 61"/>
                <a:gd name="T5" fmla="*/ 26 h 27"/>
                <a:gd name="T6" fmla="*/ 24 w 61"/>
                <a:gd name="T7" fmla="*/ 20 h 27"/>
                <a:gd name="T8" fmla="*/ 19 w 61"/>
                <a:gd name="T9" fmla="*/ 26 h 27"/>
                <a:gd name="T10" fmla="*/ 28 w 61"/>
                <a:gd name="T11" fmla="*/ 20 h 27"/>
                <a:gd name="T12" fmla="*/ 33 w 61"/>
                <a:gd name="T13" fmla="*/ 26 h 27"/>
                <a:gd name="T14" fmla="*/ 37 w 61"/>
                <a:gd name="T15" fmla="*/ 26 h 27"/>
                <a:gd name="T16" fmla="*/ 42 w 61"/>
                <a:gd name="T17" fmla="*/ 20 h 27"/>
                <a:gd name="T18" fmla="*/ 37 w 61"/>
                <a:gd name="T19" fmla="*/ 26 h 27"/>
                <a:gd name="T20" fmla="*/ 46 w 61"/>
                <a:gd name="T21" fmla="*/ 20 h 27"/>
                <a:gd name="T22" fmla="*/ 51 w 61"/>
                <a:gd name="T23" fmla="*/ 26 h 27"/>
                <a:gd name="T24" fmla="*/ 5 w 61"/>
                <a:gd name="T25" fmla="*/ 5 h 27"/>
                <a:gd name="T26" fmla="*/ 10 w 61"/>
                <a:gd name="T27" fmla="*/ 0 h 27"/>
                <a:gd name="T28" fmla="*/ 5 w 61"/>
                <a:gd name="T29" fmla="*/ 5 h 27"/>
                <a:gd name="T30" fmla="*/ 14 w 61"/>
                <a:gd name="T31" fmla="*/ 0 h 27"/>
                <a:gd name="T32" fmla="*/ 19 w 61"/>
                <a:gd name="T33" fmla="*/ 5 h 27"/>
                <a:gd name="T34" fmla="*/ 23 w 61"/>
                <a:gd name="T35" fmla="*/ 5 h 27"/>
                <a:gd name="T36" fmla="*/ 27 w 61"/>
                <a:gd name="T37" fmla="*/ 0 h 27"/>
                <a:gd name="T38" fmla="*/ 23 w 61"/>
                <a:gd name="T39" fmla="*/ 5 h 27"/>
                <a:gd name="T40" fmla="*/ 32 w 61"/>
                <a:gd name="T41" fmla="*/ 0 h 27"/>
                <a:gd name="T42" fmla="*/ 36 w 61"/>
                <a:gd name="T43" fmla="*/ 5 h 27"/>
                <a:gd name="T44" fmla="*/ 41 w 61"/>
                <a:gd name="T45" fmla="*/ 5 h 27"/>
                <a:gd name="T46" fmla="*/ 45 w 61"/>
                <a:gd name="T47" fmla="*/ 0 h 27"/>
                <a:gd name="T48" fmla="*/ 41 w 61"/>
                <a:gd name="T49" fmla="*/ 5 h 27"/>
                <a:gd name="T50" fmla="*/ 50 w 61"/>
                <a:gd name="T51" fmla="*/ 0 h 27"/>
                <a:gd name="T52" fmla="*/ 54 w 61"/>
                <a:gd name="T53" fmla="*/ 5 h 27"/>
                <a:gd name="T54" fmla="*/ 6 w 61"/>
                <a:gd name="T55" fmla="*/ 0 h 27"/>
                <a:gd name="T56" fmla="*/ 0 w 61"/>
                <a:gd name="T57" fmla="*/ 21 h 27"/>
                <a:gd name="T58" fmla="*/ 55 w 61"/>
                <a:gd name="T59" fmla="*/ 27 h 27"/>
                <a:gd name="T60" fmla="*/ 61 w 61"/>
                <a:gd name="T61" fmla="*/ 21 h 27"/>
                <a:gd name="T62" fmla="*/ 55 w 61"/>
                <a:gd name="T63" fmla="*/ 0 h 27"/>
                <a:gd name="T64" fmla="*/ 6 w 61"/>
                <a:gd name="T6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7">
                  <a:moveTo>
                    <a:pt x="11" y="26"/>
                  </a:moveTo>
                  <a:cubicBezTo>
                    <a:pt x="11" y="20"/>
                    <a:pt x="11" y="20"/>
                    <a:pt x="11" y="20"/>
                  </a:cubicBezTo>
                  <a:cubicBezTo>
                    <a:pt x="15" y="20"/>
                    <a:pt x="15" y="20"/>
                    <a:pt x="15" y="20"/>
                  </a:cubicBezTo>
                  <a:cubicBezTo>
                    <a:pt x="15" y="26"/>
                    <a:pt x="15" y="26"/>
                    <a:pt x="15" y="26"/>
                  </a:cubicBezTo>
                  <a:cubicBezTo>
                    <a:pt x="11" y="26"/>
                    <a:pt x="11" y="26"/>
                    <a:pt x="11" y="26"/>
                  </a:cubicBezTo>
                  <a:moveTo>
                    <a:pt x="19" y="26"/>
                  </a:moveTo>
                  <a:cubicBezTo>
                    <a:pt x="19" y="20"/>
                    <a:pt x="19" y="20"/>
                    <a:pt x="19" y="20"/>
                  </a:cubicBezTo>
                  <a:cubicBezTo>
                    <a:pt x="24" y="20"/>
                    <a:pt x="24" y="20"/>
                    <a:pt x="24" y="20"/>
                  </a:cubicBezTo>
                  <a:cubicBezTo>
                    <a:pt x="24" y="26"/>
                    <a:pt x="24" y="26"/>
                    <a:pt x="24" y="26"/>
                  </a:cubicBezTo>
                  <a:cubicBezTo>
                    <a:pt x="19" y="26"/>
                    <a:pt x="19" y="26"/>
                    <a:pt x="19" y="26"/>
                  </a:cubicBezTo>
                  <a:moveTo>
                    <a:pt x="28" y="26"/>
                  </a:moveTo>
                  <a:cubicBezTo>
                    <a:pt x="28" y="20"/>
                    <a:pt x="28" y="20"/>
                    <a:pt x="28" y="20"/>
                  </a:cubicBezTo>
                  <a:cubicBezTo>
                    <a:pt x="33" y="20"/>
                    <a:pt x="33" y="20"/>
                    <a:pt x="33" y="20"/>
                  </a:cubicBezTo>
                  <a:cubicBezTo>
                    <a:pt x="33" y="26"/>
                    <a:pt x="33" y="26"/>
                    <a:pt x="33" y="26"/>
                  </a:cubicBezTo>
                  <a:cubicBezTo>
                    <a:pt x="28" y="26"/>
                    <a:pt x="28" y="26"/>
                    <a:pt x="28" y="26"/>
                  </a:cubicBezTo>
                  <a:moveTo>
                    <a:pt x="37" y="26"/>
                  </a:moveTo>
                  <a:cubicBezTo>
                    <a:pt x="37" y="20"/>
                    <a:pt x="37" y="20"/>
                    <a:pt x="37" y="20"/>
                  </a:cubicBezTo>
                  <a:cubicBezTo>
                    <a:pt x="42" y="20"/>
                    <a:pt x="42" y="20"/>
                    <a:pt x="42" y="20"/>
                  </a:cubicBezTo>
                  <a:cubicBezTo>
                    <a:pt x="42" y="26"/>
                    <a:pt x="42" y="26"/>
                    <a:pt x="42" y="26"/>
                  </a:cubicBezTo>
                  <a:cubicBezTo>
                    <a:pt x="37" y="26"/>
                    <a:pt x="37" y="26"/>
                    <a:pt x="37" y="26"/>
                  </a:cubicBezTo>
                  <a:moveTo>
                    <a:pt x="46" y="26"/>
                  </a:moveTo>
                  <a:cubicBezTo>
                    <a:pt x="46" y="20"/>
                    <a:pt x="46" y="20"/>
                    <a:pt x="46" y="20"/>
                  </a:cubicBezTo>
                  <a:cubicBezTo>
                    <a:pt x="51" y="20"/>
                    <a:pt x="51" y="20"/>
                    <a:pt x="51" y="20"/>
                  </a:cubicBezTo>
                  <a:cubicBezTo>
                    <a:pt x="51" y="26"/>
                    <a:pt x="51" y="26"/>
                    <a:pt x="51" y="26"/>
                  </a:cubicBezTo>
                  <a:cubicBezTo>
                    <a:pt x="46" y="26"/>
                    <a:pt x="46" y="26"/>
                    <a:pt x="46" y="26"/>
                  </a:cubicBezTo>
                  <a:moveTo>
                    <a:pt x="5" y="5"/>
                  </a:moveTo>
                  <a:cubicBezTo>
                    <a:pt x="5" y="0"/>
                    <a:pt x="5" y="0"/>
                    <a:pt x="5" y="0"/>
                  </a:cubicBezTo>
                  <a:cubicBezTo>
                    <a:pt x="10" y="0"/>
                    <a:pt x="10" y="0"/>
                    <a:pt x="10" y="0"/>
                  </a:cubicBezTo>
                  <a:cubicBezTo>
                    <a:pt x="10" y="5"/>
                    <a:pt x="10" y="5"/>
                    <a:pt x="10" y="5"/>
                  </a:cubicBezTo>
                  <a:cubicBezTo>
                    <a:pt x="5" y="5"/>
                    <a:pt x="5" y="5"/>
                    <a:pt x="5" y="5"/>
                  </a:cubicBezTo>
                  <a:moveTo>
                    <a:pt x="14" y="5"/>
                  </a:moveTo>
                  <a:cubicBezTo>
                    <a:pt x="14" y="0"/>
                    <a:pt x="14" y="0"/>
                    <a:pt x="14" y="0"/>
                  </a:cubicBezTo>
                  <a:cubicBezTo>
                    <a:pt x="19" y="0"/>
                    <a:pt x="19" y="0"/>
                    <a:pt x="19" y="0"/>
                  </a:cubicBezTo>
                  <a:cubicBezTo>
                    <a:pt x="19" y="5"/>
                    <a:pt x="19" y="5"/>
                    <a:pt x="19" y="5"/>
                  </a:cubicBezTo>
                  <a:cubicBezTo>
                    <a:pt x="14" y="5"/>
                    <a:pt x="14" y="5"/>
                    <a:pt x="14" y="5"/>
                  </a:cubicBezTo>
                  <a:moveTo>
                    <a:pt x="23" y="5"/>
                  </a:moveTo>
                  <a:cubicBezTo>
                    <a:pt x="23" y="0"/>
                    <a:pt x="23" y="0"/>
                    <a:pt x="23" y="0"/>
                  </a:cubicBezTo>
                  <a:cubicBezTo>
                    <a:pt x="27" y="0"/>
                    <a:pt x="27" y="0"/>
                    <a:pt x="27" y="0"/>
                  </a:cubicBezTo>
                  <a:cubicBezTo>
                    <a:pt x="27" y="5"/>
                    <a:pt x="27" y="5"/>
                    <a:pt x="27" y="5"/>
                  </a:cubicBezTo>
                  <a:cubicBezTo>
                    <a:pt x="23" y="5"/>
                    <a:pt x="23" y="5"/>
                    <a:pt x="23" y="5"/>
                  </a:cubicBezTo>
                  <a:moveTo>
                    <a:pt x="32" y="5"/>
                  </a:moveTo>
                  <a:cubicBezTo>
                    <a:pt x="32" y="0"/>
                    <a:pt x="32" y="0"/>
                    <a:pt x="32" y="0"/>
                  </a:cubicBezTo>
                  <a:cubicBezTo>
                    <a:pt x="36" y="0"/>
                    <a:pt x="36" y="0"/>
                    <a:pt x="36" y="0"/>
                  </a:cubicBezTo>
                  <a:cubicBezTo>
                    <a:pt x="36" y="5"/>
                    <a:pt x="36" y="5"/>
                    <a:pt x="36" y="5"/>
                  </a:cubicBezTo>
                  <a:cubicBezTo>
                    <a:pt x="32" y="5"/>
                    <a:pt x="32" y="5"/>
                    <a:pt x="32" y="5"/>
                  </a:cubicBezTo>
                  <a:moveTo>
                    <a:pt x="41" y="5"/>
                  </a:moveTo>
                  <a:cubicBezTo>
                    <a:pt x="41" y="0"/>
                    <a:pt x="41" y="0"/>
                    <a:pt x="41" y="0"/>
                  </a:cubicBezTo>
                  <a:cubicBezTo>
                    <a:pt x="45" y="0"/>
                    <a:pt x="45" y="0"/>
                    <a:pt x="45" y="0"/>
                  </a:cubicBezTo>
                  <a:cubicBezTo>
                    <a:pt x="45" y="5"/>
                    <a:pt x="45" y="5"/>
                    <a:pt x="45" y="5"/>
                  </a:cubicBezTo>
                  <a:cubicBezTo>
                    <a:pt x="41" y="5"/>
                    <a:pt x="41" y="5"/>
                    <a:pt x="41" y="5"/>
                  </a:cubicBezTo>
                  <a:moveTo>
                    <a:pt x="50" y="5"/>
                  </a:moveTo>
                  <a:cubicBezTo>
                    <a:pt x="50" y="0"/>
                    <a:pt x="50" y="0"/>
                    <a:pt x="50" y="0"/>
                  </a:cubicBezTo>
                  <a:cubicBezTo>
                    <a:pt x="54" y="0"/>
                    <a:pt x="54" y="0"/>
                    <a:pt x="54" y="0"/>
                  </a:cubicBezTo>
                  <a:cubicBezTo>
                    <a:pt x="54" y="5"/>
                    <a:pt x="54" y="5"/>
                    <a:pt x="54" y="5"/>
                  </a:cubicBezTo>
                  <a:cubicBezTo>
                    <a:pt x="50" y="5"/>
                    <a:pt x="50" y="5"/>
                    <a:pt x="50" y="5"/>
                  </a:cubicBezTo>
                  <a:moveTo>
                    <a:pt x="6" y="0"/>
                  </a:moveTo>
                  <a:cubicBezTo>
                    <a:pt x="3" y="0"/>
                    <a:pt x="0" y="2"/>
                    <a:pt x="0" y="5"/>
                  </a:cubicBezTo>
                  <a:cubicBezTo>
                    <a:pt x="0" y="21"/>
                    <a:pt x="0" y="21"/>
                    <a:pt x="0" y="21"/>
                  </a:cubicBezTo>
                  <a:cubicBezTo>
                    <a:pt x="0" y="24"/>
                    <a:pt x="3" y="27"/>
                    <a:pt x="6" y="27"/>
                  </a:cubicBezTo>
                  <a:cubicBezTo>
                    <a:pt x="55" y="27"/>
                    <a:pt x="55" y="27"/>
                    <a:pt x="55" y="27"/>
                  </a:cubicBezTo>
                  <a:cubicBezTo>
                    <a:pt x="55" y="27"/>
                    <a:pt x="55" y="27"/>
                    <a:pt x="55" y="27"/>
                  </a:cubicBezTo>
                  <a:cubicBezTo>
                    <a:pt x="58" y="27"/>
                    <a:pt x="61" y="24"/>
                    <a:pt x="61" y="21"/>
                  </a:cubicBezTo>
                  <a:cubicBezTo>
                    <a:pt x="61" y="5"/>
                    <a:pt x="61" y="5"/>
                    <a:pt x="61" y="5"/>
                  </a:cubicBezTo>
                  <a:cubicBezTo>
                    <a:pt x="61" y="2"/>
                    <a:pt x="58" y="0"/>
                    <a:pt x="55" y="0"/>
                  </a:cubicBezTo>
                  <a:cubicBezTo>
                    <a:pt x="6" y="0"/>
                    <a:pt x="6" y="0"/>
                    <a:pt x="6" y="0"/>
                  </a:cubicBezTo>
                  <a:cubicBezTo>
                    <a:pt x="6" y="0"/>
                    <a:pt x="6" y="0"/>
                    <a:pt x="6" y="0"/>
                  </a:cubicBezTo>
                </a:path>
              </a:pathLst>
            </a:custGeom>
            <a:solidFill>
              <a:srgbClr val="627D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79" name="Rectangle 389"/>
            <p:cNvSpPr>
              <a:spLocks noChangeArrowheads="1"/>
            </p:cNvSpPr>
            <p:nvPr/>
          </p:nvSpPr>
          <p:spPr bwMode="auto">
            <a:xfrm>
              <a:off x="4638493" y="8608410"/>
              <a:ext cx="20764" cy="1038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80" name="Rectangle 390"/>
            <p:cNvSpPr>
              <a:spLocks noChangeArrowheads="1"/>
            </p:cNvSpPr>
            <p:nvPr/>
          </p:nvSpPr>
          <p:spPr bwMode="auto">
            <a:xfrm>
              <a:off x="4638493" y="9189807"/>
              <a:ext cx="20764" cy="830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81" name="Freeform 391"/>
            <p:cNvSpPr>
              <a:spLocks/>
            </p:cNvSpPr>
            <p:nvPr/>
          </p:nvSpPr>
          <p:spPr bwMode="auto">
            <a:xfrm>
              <a:off x="4472379" y="8649939"/>
              <a:ext cx="83057" cy="103820"/>
            </a:xfrm>
            <a:custGeom>
              <a:avLst/>
              <a:gdLst>
                <a:gd name="T0" fmla="*/ 6 w 24"/>
                <a:gd name="T1" fmla="*/ 0 h 30"/>
                <a:gd name="T2" fmla="*/ 0 w 24"/>
                <a:gd name="T3" fmla="*/ 6 h 30"/>
                <a:gd name="T4" fmla="*/ 12 w 24"/>
                <a:gd name="T5" fmla="*/ 30 h 30"/>
                <a:gd name="T6" fmla="*/ 24 w 24"/>
                <a:gd name="T7" fmla="*/ 24 h 30"/>
                <a:gd name="T8" fmla="*/ 6 w 24"/>
                <a:gd name="T9" fmla="*/ 0 h 30"/>
              </a:gdLst>
              <a:ahLst/>
              <a:cxnLst>
                <a:cxn ang="0">
                  <a:pos x="T0" y="T1"/>
                </a:cxn>
                <a:cxn ang="0">
                  <a:pos x="T2" y="T3"/>
                </a:cxn>
                <a:cxn ang="0">
                  <a:pos x="T4" y="T5"/>
                </a:cxn>
                <a:cxn ang="0">
                  <a:pos x="T6" y="T7"/>
                </a:cxn>
                <a:cxn ang="0">
                  <a:pos x="T8" y="T9"/>
                </a:cxn>
              </a:cxnLst>
              <a:rect l="0" t="0" r="r" b="b"/>
              <a:pathLst>
                <a:path w="24" h="30">
                  <a:moveTo>
                    <a:pt x="6" y="0"/>
                  </a:moveTo>
                  <a:lnTo>
                    <a:pt x="0" y="6"/>
                  </a:lnTo>
                  <a:lnTo>
                    <a:pt x="12" y="30"/>
                  </a:lnTo>
                  <a:lnTo>
                    <a:pt x="24" y="24"/>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82" name="Freeform 392"/>
            <p:cNvSpPr>
              <a:spLocks/>
            </p:cNvSpPr>
            <p:nvPr/>
          </p:nvSpPr>
          <p:spPr bwMode="auto">
            <a:xfrm>
              <a:off x="4763078" y="9148278"/>
              <a:ext cx="62292" cy="83057"/>
            </a:xfrm>
            <a:custGeom>
              <a:avLst/>
              <a:gdLst>
                <a:gd name="T0" fmla="*/ 6 w 18"/>
                <a:gd name="T1" fmla="*/ 0 h 24"/>
                <a:gd name="T2" fmla="*/ 0 w 18"/>
                <a:gd name="T3" fmla="*/ 0 h 24"/>
                <a:gd name="T4" fmla="*/ 12 w 18"/>
                <a:gd name="T5" fmla="*/ 24 h 24"/>
                <a:gd name="T6" fmla="*/ 18 w 18"/>
                <a:gd name="T7" fmla="*/ 24 h 24"/>
                <a:gd name="T8" fmla="*/ 6 w 18"/>
                <a:gd name="T9" fmla="*/ 0 h 24"/>
              </a:gdLst>
              <a:ahLst/>
              <a:cxnLst>
                <a:cxn ang="0">
                  <a:pos x="T0" y="T1"/>
                </a:cxn>
                <a:cxn ang="0">
                  <a:pos x="T2" y="T3"/>
                </a:cxn>
                <a:cxn ang="0">
                  <a:pos x="T4" y="T5"/>
                </a:cxn>
                <a:cxn ang="0">
                  <a:pos x="T6" y="T7"/>
                </a:cxn>
                <a:cxn ang="0">
                  <a:pos x="T8" y="T9"/>
                </a:cxn>
              </a:cxnLst>
              <a:rect l="0" t="0" r="r" b="b"/>
              <a:pathLst>
                <a:path w="18" h="24">
                  <a:moveTo>
                    <a:pt x="6" y="0"/>
                  </a:moveTo>
                  <a:lnTo>
                    <a:pt x="0" y="0"/>
                  </a:lnTo>
                  <a:lnTo>
                    <a:pt x="12" y="24"/>
                  </a:lnTo>
                  <a:lnTo>
                    <a:pt x="18" y="24"/>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83" name="Freeform 393"/>
            <p:cNvSpPr>
              <a:spLocks/>
            </p:cNvSpPr>
            <p:nvPr/>
          </p:nvSpPr>
          <p:spPr bwMode="auto">
            <a:xfrm>
              <a:off x="4368559" y="8774524"/>
              <a:ext cx="83057" cy="62292"/>
            </a:xfrm>
            <a:custGeom>
              <a:avLst/>
              <a:gdLst>
                <a:gd name="T0" fmla="*/ 0 w 24"/>
                <a:gd name="T1" fmla="*/ 0 h 18"/>
                <a:gd name="T2" fmla="*/ 0 w 24"/>
                <a:gd name="T3" fmla="*/ 6 h 18"/>
                <a:gd name="T4" fmla="*/ 18 w 24"/>
                <a:gd name="T5" fmla="*/ 18 h 18"/>
                <a:gd name="T6" fmla="*/ 24 w 24"/>
                <a:gd name="T7" fmla="*/ 12 h 18"/>
                <a:gd name="T8" fmla="*/ 0 w 24"/>
                <a:gd name="T9" fmla="*/ 0 h 18"/>
              </a:gdLst>
              <a:ahLst/>
              <a:cxnLst>
                <a:cxn ang="0">
                  <a:pos x="T0" y="T1"/>
                </a:cxn>
                <a:cxn ang="0">
                  <a:pos x="T2" y="T3"/>
                </a:cxn>
                <a:cxn ang="0">
                  <a:pos x="T4" y="T5"/>
                </a:cxn>
                <a:cxn ang="0">
                  <a:pos x="T6" y="T7"/>
                </a:cxn>
                <a:cxn ang="0">
                  <a:pos x="T8" y="T9"/>
                </a:cxn>
              </a:cxnLst>
              <a:rect l="0" t="0" r="r" b="b"/>
              <a:pathLst>
                <a:path w="24" h="18">
                  <a:moveTo>
                    <a:pt x="0" y="0"/>
                  </a:moveTo>
                  <a:lnTo>
                    <a:pt x="0" y="6"/>
                  </a:lnTo>
                  <a:lnTo>
                    <a:pt x="18" y="18"/>
                  </a:lnTo>
                  <a:lnTo>
                    <a:pt x="24"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84" name="Freeform 394"/>
            <p:cNvSpPr>
              <a:spLocks/>
            </p:cNvSpPr>
            <p:nvPr/>
          </p:nvSpPr>
          <p:spPr bwMode="auto">
            <a:xfrm>
              <a:off x="4846135" y="9044458"/>
              <a:ext cx="103820" cy="83057"/>
            </a:xfrm>
            <a:custGeom>
              <a:avLst/>
              <a:gdLst>
                <a:gd name="T0" fmla="*/ 6 w 30"/>
                <a:gd name="T1" fmla="*/ 0 h 24"/>
                <a:gd name="T2" fmla="*/ 0 w 30"/>
                <a:gd name="T3" fmla="*/ 12 h 24"/>
                <a:gd name="T4" fmla="*/ 24 w 30"/>
                <a:gd name="T5" fmla="*/ 24 h 24"/>
                <a:gd name="T6" fmla="*/ 30 w 30"/>
                <a:gd name="T7" fmla="*/ 12 h 24"/>
                <a:gd name="T8" fmla="*/ 6 w 30"/>
                <a:gd name="T9" fmla="*/ 0 h 24"/>
              </a:gdLst>
              <a:ahLst/>
              <a:cxnLst>
                <a:cxn ang="0">
                  <a:pos x="T0" y="T1"/>
                </a:cxn>
                <a:cxn ang="0">
                  <a:pos x="T2" y="T3"/>
                </a:cxn>
                <a:cxn ang="0">
                  <a:pos x="T4" y="T5"/>
                </a:cxn>
                <a:cxn ang="0">
                  <a:pos x="T6" y="T7"/>
                </a:cxn>
                <a:cxn ang="0">
                  <a:pos x="T8" y="T9"/>
                </a:cxn>
              </a:cxnLst>
              <a:rect l="0" t="0" r="r" b="b"/>
              <a:pathLst>
                <a:path w="30" h="24">
                  <a:moveTo>
                    <a:pt x="6" y="0"/>
                  </a:moveTo>
                  <a:lnTo>
                    <a:pt x="0" y="12"/>
                  </a:lnTo>
                  <a:lnTo>
                    <a:pt x="24" y="24"/>
                  </a:lnTo>
                  <a:lnTo>
                    <a:pt x="30" y="12"/>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85" name="Rectangle 395"/>
            <p:cNvSpPr>
              <a:spLocks noChangeArrowheads="1"/>
            </p:cNvSpPr>
            <p:nvPr/>
          </p:nvSpPr>
          <p:spPr bwMode="auto">
            <a:xfrm>
              <a:off x="4887663" y="8919873"/>
              <a:ext cx="83057" cy="415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86" name="Freeform 396"/>
            <p:cNvSpPr>
              <a:spLocks/>
            </p:cNvSpPr>
            <p:nvPr/>
          </p:nvSpPr>
          <p:spPr bwMode="auto">
            <a:xfrm>
              <a:off x="4846135" y="8774524"/>
              <a:ext cx="103820" cy="62292"/>
            </a:xfrm>
            <a:custGeom>
              <a:avLst/>
              <a:gdLst>
                <a:gd name="T0" fmla="*/ 0 w 30"/>
                <a:gd name="T1" fmla="*/ 12 h 18"/>
                <a:gd name="T2" fmla="*/ 6 w 30"/>
                <a:gd name="T3" fmla="*/ 18 h 18"/>
                <a:gd name="T4" fmla="*/ 30 w 30"/>
                <a:gd name="T5" fmla="*/ 6 h 18"/>
                <a:gd name="T6" fmla="*/ 24 w 30"/>
                <a:gd name="T7" fmla="*/ 0 h 18"/>
                <a:gd name="T8" fmla="*/ 0 w 30"/>
                <a:gd name="T9" fmla="*/ 12 h 18"/>
              </a:gdLst>
              <a:ahLst/>
              <a:cxnLst>
                <a:cxn ang="0">
                  <a:pos x="T0" y="T1"/>
                </a:cxn>
                <a:cxn ang="0">
                  <a:pos x="T2" y="T3"/>
                </a:cxn>
                <a:cxn ang="0">
                  <a:pos x="T4" y="T5"/>
                </a:cxn>
                <a:cxn ang="0">
                  <a:pos x="T6" y="T7"/>
                </a:cxn>
                <a:cxn ang="0">
                  <a:pos x="T8" y="T9"/>
                </a:cxn>
              </a:cxnLst>
              <a:rect l="0" t="0" r="r" b="b"/>
              <a:pathLst>
                <a:path w="30" h="18">
                  <a:moveTo>
                    <a:pt x="0" y="12"/>
                  </a:moveTo>
                  <a:lnTo>
                    <a:pt x="6" y="18"/>
                  </a:lnTo>
                  <a:lnTo>
                    <a:pt x="30" y="6"/>
                  </a:lnTo>
                  <a:lnTo>
                    <a:pt x="24"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87" name="Freeform 397"/>
            <p:cNvSpPr>
              <a:spLocks/>
            </p:cNvSpPr>
            <p:nvPr/>
          </p:nvSpPr>
          <p:spPr bwMode="auto">
            <a:xfrm>
              <a:off x="4763078" y="8649939"/>
              <a:ext cx="62292" cy="103820"/>
            </a:xfrm>
            <a:custGeom>
              <a:avLst/>
              <a:gdLst>
                <a:gd name="T0" fmla="*/ 0 w 18"/>
                <a:gd name="T1" fmla="*/ 24 h 30"/>
                <a:gd name="T2" fmla="*/ 6 w 18"/>
                <a:gd name="T3" fmla="*/ 30 h 30"/>
                <a:gd name="T4" fmla="*/ 18 w 18"/>
                <a:gd name="T5" fmla="*/ 6 h 30"/>
                <a:gd name="T6" fmla="*/ 12 w 18"/>
                <a:gd name="T7" fmla="*/ 0 h 30"/>
                <a:gd name="T8" fmla="*/ 0 w 18"/>
                <a:gd name="T9" fmla="*/ 24 h 30"/>
              </a:gdLst>
              <a:ahLst/>
              <a:cxnLst>
                <a:cxn ang="0">
                  <a:pos x="T0" y="T1"/>
                </a:cxn>
                <a:cxn ang="0">
                  <a:pos x="T2" y="T3"/>
                </a:cxn>
                <a:cxn ang="0">
                  <a:pos x="T4" y="T5"/>
                </a:cxn>
                <a:cxn ang="0">
                  <a:pos x="T6" y="T7"/>
                </a:cxn>
                <a:cxn ang="0">
                  <a:pos x="T8" y="T9"/>
                </a:cxn>
              </a:cxnLst>
              <a:rect l="0" t="0" r="r" b="b"/>
              <a:pathLst>
                <a:path w="18" h="30">
                  <a:moveTo>
                    <a:pt x="0" y="24"/>
                  </a:moveTo>
                  <a:lnTo>
                    <a:pt x="6" y="30"/>
                  </a:lnTo>
                  <a:lnTo>
                    <a:pt x="18" y="6"/>
                  </a:lnTo>
                  <a:lnTo>
                    <a:pt x="12"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88" name="Oval 398"/>
            <p:cNvSpPr>
              <a:spLocks noChangeArrowheads="1"/>
            </p:cNvSpPr>
            <p:nvPr/>
          </p:nvSpPr>
          <p:spPr bwMode="auto">
            <a:xfrm>
              <a:off x="7462418" y="8127374"/>
              <a:ext cx="228406" cy="228406"/>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89" name="Oval 399"/>
            <p:cNvSpPr>
              <a:spLocks noChangeArrowheads="1"/>
            </p:cNvSpPr>
            <p:nvPr/>
          </p:nvSpPr>
          <p:spPr bwMode="auto">
            <a:xfrm>
              <a:off x="7836172" y="8127374"/>
              <a:ext cx="228406" cy="228406"/>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90" name="Oval 400"/>
            <p:cNvSpPr>
              <a:spLocks noChangeArrowheads="1"/>
            </p:cNvSpPr>
            <p:nvPr/>
          </p:nvSpPr>
          <p:spPr bwMode="auto">
            <a:xfrm>
              <a:off x="8209928" y="8127374"/>
              <a:ext cx="207642" cy="228406"/>
            </a:xfrm>
            <a:prstGeom prst="ellipse">
              <a:avLst/>
            </a:prstGeom>
            <a:solidFill>
              <a:srgbClr val="EC22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91" name="Freeform 401"/>
            <p:cNvSpPr>
              <a:spLocks/>
            </p:cNvSpPr>
            <p:nvPr/>
          </p:nvSpPr>
          <p:spPr bwMode="auto">
            <a:xfrm>
              <a:off x="7939994" y="7251819"/>
              <a:ext cx="124585" cy="145349"/>
            </a:xfrm>
            <a:custGeom>
              <a:avLst/>
              <a:gdLst>
                <a:gd name="T0" fmla="*/ 24 w 36"/>
                <a:gd name="T1" fmla="*/ 0 h 42"/>
                <a:gd name="T2" fmla="*/ 24 w 36"/>
                <a:gd name="T3" fmla="*/ 12 h 42"/>
                <a:gd name="T4" fmla="*/ 12 w 36"/>
                <a:gd name="T5" fmla="*/ 12 h 42"/>
                <a:gd name="T6" fmla="*/ 12 w 36"/>
                <a:gd name="T7" fmla="*/ 0 h 42"/>
                <a:gd name="T8" fmla="*/ 0 w 36"/>
                <a:gd name="T9" fmla="*/ 0 h 42"/>
                <a:gd name="T10" fmla="*/ 0 w 36"/>
                <a:gd name="T11" fmla="*/ 42 h 42"/>
                <a:gd name="T12" fmla="*/ 36 w 36"/>
                <a:gd name="T13" fmla="*/ 42 h 42"/>
                <a:gd name="T14" fmla="*/ 36 w 36"/>
                <a:gd name="T15" fmla="*/ 0 h 42"/>
                <a:gd name="T16" fmla="*/ 24 w 36"/>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2">
                  <a:moveTo>
                    <a:pt x="24" y="0"/>
                  </a:moveTo>
                  <a:lnTo>
                    <a:pt x="24" y="12"/>
                  </a:lnTo>
                  <a:lnTo>
                    <a:pt x="12" y="12"/>
                  </a:lnTo>
                  <a:lnTo>
                    <a:pt x="12" y="0"/>
                  </a:lnTo>
                  <a:lnTo>
                    <a:pt x="0" y="0"/>
                  </a:lnTo>
                  <a:lnTo>
                    <a:pt x="0" y="42"/>
                  </a:lnTo>
                  <a:lnTo>
                    <a:pt x="36" y="42"/>
                  </a:lnTo>
                  <a:lnTo>
                    <a:pt x="36" y="0"/>
                  </a:lnTo>
                  <a:lnTo>
                    <a:pt x="24"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92" name="Freeform 402"/>
            <p:cNvSpPr>
              <a:spLocks/>
            </p:cNvSpPr>
            <p:nvPr/>
          </p:nvSpPr>
          <p:spPr bwMode="auto">
            <a:xfrm>
              <a:off x="4243973" y="2784064"/>
              <a:ext cx="3343029" cy="1629988"/>
            </a:xfrm>
            <a:custGeom>
              <a:avLst/>
              <a:gdLst>
                <a:gd name="T0" fmla="*/ 159 w 161"/>
                <a:gd name="T1" fmla="*/ 40 h 78"/>
                <a:gd name="T2" fmla="*/ 150 w 161"/>
                <a:gd name="T3" fmla="*/ 49 h 78"/>
                <a:gd name="T4" fmla="*/ 146 w 161"/>
                <a:gd name="T5" fmla="*/ 48 h 78"/>
                <a:gd name="T6" fmla="*/ 144 w 161"/>
                <a:gd name="T7" fmla="*/ 43 h 78"/>
                <a:gd name="T8" fmla="*/ 113 w 161"/>
                <a:gd name="T9" fmla="*/ 2 h 78"/>
                <a:gd name="T10" fmla="*/ 107 w 161"/>
                <a:gd name="T11" fmla="*/ 0 h 78"/>
                <a:gd name="T12" fmla="*/ 80 w 161"/>
                <a:gd name="T13" fmla="*/ 0 h 78"/>
                <a:gd name="T14" fmla="*/ 53 w 161"/>
                <a:gd name="T15" fmla="*/ 0 h 78"/>
                <a:gd name="T16" fmla="*/ 48 w 161"/>
                <a:gd name="T17" fmla="*/ 2 h 78"/>
                <a:gd name="T18" fmla="*/ 17 w 161"/>
                <a:gd name="T19" fmla="*/ 43 h 78"/>
                <a:gd name="T20" fmla="*/ 15 w 161"/>
                <a:gd name="T21" fmla="*/ 48 h 78"/>
                <a:gd name="T22" fmla="*/ 11 w 161"/>
                <a:gd name="T23" fmla="*/ 49 h 78"/>
                <a:gd name="T24" fmla="*/ 2 w 161"/>
                <a:gd name="T25" fmla="*/ 40 h 78"/>
                <a:gd name="T26" fmla="*/ 0 w 161"/>
                <a:gd name="T27" fmla="*/ 41 h 78"/>
                <a:gd name="T28" fmla="*/ 0 w 161"/>
                <a:gd name="T29" fmla="*/ 78 h 78"/>
                <a:gd name="T30" fmla="*/ 80 w 161"/>
                <a:gd name="T31" fmla="*/ 78 h 78"/>
                <a:gd name="T32" fmla="*/ 161 w 161"/>
                <a:gd name="T33" fmla="*/ 78 h 78"/>
                <a:gd name="T34" fmla="*/ 161 w 161"/>
                <a:gd name="T35" fmla="*/ 41 h 78"/>
                <a:gd name="T36" fmla="*/ 159 w 161"/>
                <a:gd name="T37" fmla="*/ 4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 h="78">
                  <a:moveTo>
                    <a:pt x="159" y="40"/>
                  </a:moveTo>
                  <a:cubicBezTo>
                    <a:pt x="150" y="49"/>
                    <a:pt x="150" y="49"/>
                    <a:pt x="150" y="49"/>
                  </a:cubicBezTo>
                  <a:cubicBezTo>
                    <a:pt x="149" y="50"/>
                    <a:pt x="147" y="50"/>
                    <a:pt x="146" y="48"/>
                  </a:cubicBezTo>
                  <a:cubicBezTo>
                    <a:pt x="144" y="43"/>
                    <a:pt x="144" y="43"/>
                    <a:pt x="144" y="43"/>
                  </a:cubicBezTo>
                  <a:cubicBezTo>
                    <a:pt x="137" y="28"/>
                    <a:pt x="126" y="14"/>
                    <a:pt x="113" y="2"/>
                  </a:cubicBezTo>
                  <a:cubicBezTo>
                    <a:pt x="112" y="1"/>
                    <a:pt x="110" y="0"/>
                    <a:pt x="107" y="0"/>
                  </a:cubicBezTo>
                  <a:cubicBezTo>
                    <a:pt x="80" y="0"/>
                    <a:pt x="80" y="0"/>
                    <a:pt x="80" y="0"/>
                  </a:cubicBezTo>
                  <a:cubicBezTo>
                    <a:pt x="53" y="0"/>
                    <a:pt x="53" y="0"/>
                    <a:pt x="53" y="0"/>
                  </a:cubicBezTo>
                  <a:cubicBezTo>
                    <a:pt x="51" y="0"/>
                    <a:pt x="49" y="1"/>
                    <a:pt x="48" y="2"/>
                  </a:cubicBezTo>
                  <a:cubicBezTo>
                    <a:pt x="34" y="14"/>
                    <a:pt x="24" y="28"/>
                    <a:pt x="17" y="43"/>
                  </a:cubicBezTo>
                  <a:cubicBezTo>
                    <a:pt x="15" y="48"/>
                    <a:pt x="15" y="48"/>
                    <a:pt x="15" y="48"/>
                  </a:cubicBezTo>
                  <a:cubicBezTo>
                    <a:pt x="14" y="50"/>
                    <a:pt x="12" y="50"/>
                    <a:pt x="11" y="49"/>
                  </a:cubicBezTo>
                  <a:cubicBezTo>
                    <a:pt x="2" y="40"/>
                    <a:pt x="2" y="40"/>
                    <a:pt x="2" y="40"/>
                  </a:cubicBezTo>
                  <a:cubicBezTo>
                    <a:pt x="1" y="40"/>
                    <a:pt x="0" y="40"/>
                    <a:pt x="0" y="41"/>
                  </a:cubicBezTo>
                  <a:cubicBezTo>
                    <a:pt x="0" y="78"/>
                    <a:pt x="0" y="78"/>
                    <a:pt x="0" y="78"/>
                  </a:cubicBezTo>
                  <a:cubicBezTo>
                    <a:pt x="80" y="78"/>
                    <a:pt x="80" y="78"/>
                    <a:pt x="80" y="78"/>
                  </a:cubicBezTo>
                  <a:cubicBezTo>
                    <a:pt x="161" y="78"/>
                    <a:pt x="161" y="78"/>
                    <a:pt x="161" y="78"/>
                  </a:cubicBezTo>
                  <a:cubicBezTo>
                    <a:pt x="161" y="41"/>
                    <a:pt x="161" y="41"/>
                    <a:pt x="161" y="41"/>
                  </a:cubicBezTo>
                  <a:cubicBezTo>
                    <a:pt x="161" y="40"/>
                    <a:pt x="159" y="40"/>
                    <a:pt x="159" y="4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93" name="Freeform 403"/>
            <p:cNvSpPr>
              <a:spLocks/>
            </p:cNvSpPr>
            <p:nvPr/>
          </p:nvSpPr>
          <p:spPr bwMode="auto">
            <a:xfrm>
              <a:off x="4700785" y="5061200"/>
              <a:ext cx="2408642" cy="813264"/>
            </a:xfrm>
            <a:custGeom>
              <a:avLst/>
              <a:gdLst>
                <a:gd name="T0" fmla="*/ 696 w 696"/>
                <a:gd name="T1" fmla="*/ 0 h 235"/>
                <a:gd name="T2" fmla="*/ 348 w 696"/>
                <a:gd name="T3" fmla="*/ 0 h 235"/>
                <a:gd name="T4" fmla="*/ 0 w 696"/>
                <a:gd name="T5" fmla="*/ 0 h 235"/>
                <a:gd name="T6" fmla="*/ 0 w 696"/>
                <a:gd name="T7" fmla="*/ 235 h 235"/>
                <a:gd name="T8" fmla="*/ 348 w 696"/>
                <a:gd name="T9" fmla="*/ 235 h 235"/>
                <a:gd name="T10" fmla="*/ 696 w 696"/>
                <a:gd name="T11" fmla="*/ 235 h 235"/>
                <a:gd name="T12" fmla="*/ 696 w 696"/>
                <a:gd name="T13" fmla="*/ 0 h 235"/>
              </a:gdLst>
              <a:ahLst/>
              <a:cxnLst>
                <a:cxn ang="0">
                  <a:pos x="T0" y="T1"/>
                </a:cxn>
                <a:cxn ang="0">
                  <a:pos x="T2" y="T3"/>
                </a:cxn>
                <a:cxn ang="0">
                  <a:pos x="T4" y="T5"/>
                </a:cxn>
                <a:cxn ang="0">
                  <a:pos x="T6" y="T7"/>
                </a:cxn>
                <a:cxn ang="0">
                  <a:pos x="T8" y="T9"/>
                </a:cxn>
                <a:cxn ang="0">
                  <a:pos x="T10" y="T11"/>
                </a:cxn>
                <a:cxn ang="0">
                  <a:pos x="T12" y="T13"/>
                </a:cxn>
              </a:cxnLst>
              <a:rect l="0" t="0" r="r" b="b"/>
              <a:pathLst>
                <a:path w="696" h="235">
                  <a:moveTo>
                    <a:pt x="696" y="0"/>
                  </a:moveTo>
                  <a:lnTo>
                    <a:pt x="348" y="0"/>
                  </a:lnTo>
                  <a:lnTo>
                    <a:pt x="0" y="0"/>
                  </a:lnTo>
                  <a:lnTo>
                    <a:pt x="0" y="235"/>
                  </a:lnTo>
                  <a:lnTo>
                    <a:pt x="348" y="235"/>
                  </a:lnTo>
                  <a:lnTo>
                    <a:pt x="696" y="235"/>
                  </a:lnTo>
                  <a:lnTo>
                    <a:pt x="69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94" name="Freeform 404"/>
            <p:cNvSpPr>
              <a:spLocks/>
            </p:cNvSpPr>
            <p:nvPr/>
          </p:nvSpPr>
          <p:spPr bwMode="auto">
            <a:xfrm>
              <a:off x="4700785" y="5061200"/>
              <a:ext cx="2408642" cy="813264"/>
            </a:xfrm>
            <a:custGeom>
              <a:avLst/>
              <a:gdLst>
                <a:gd name="T0" fmla="*/ 696 w 696"/>
                <a:gd name="T1" fmla="*/ 0 h 235"/>
                <a:gd name="T2" fmla="*/ 348 w 696"/>
                <a:gd name="T3" fmla="*/ 0 h 235"/>
                <a:gd name="T4" fmla="*/ 0 w 696"/>
                <a:gd name="T5" fmla="*/ 0 h 235"/>
                <a:gd name="T6" fmla="*/ 0 w 696"/>
                <a:gd name="T7" fmla="*/ 235 h 235"/>
                <a:gd name="T8" fmla="*/ 348 w 696"/>
                <a:gd name="T9" fmla="*/ 235 h 235"/>
                <a:gd name="T10" fmla="*/ 696 w 696"/>
                <a:gd name="T11" fmla="*/ 235 h 235"/>
                <a:gd name="T12" fmla="*/ 696 w 696"/>
                <a:gd name="T13" fmla="*/ 0 h 235"/>
              </a:gdLst>
              <a:ahLst/>
              <a:cxnLst>
                <a:cxn ang="0">
                  <a:pos x="T0" y="T1"/>
                </a:cxn>
                <a:cxn ang="0">
                  <a:pos x="T2" y="T3"/>
                </a:cxn>
                <a:cxn ang="0">
                  <a:pos x="T4" y="T5"/>
                </a:cxn>
                <a:cxn ang="0">
                  <a:pos x="T6" y="T7"/>
                </a:cxn>
                <a:cxn ang="0">
                  <a:pos x="T8" y="T9"/>
                </a:cxn>
                <a:cxn ang="0">
                  <a:pos x="T10" y="T11"/>
                </a:cxn>
                <a:cxn ang="0">
                  <a:pos x="T12" y="T13"/>
                </a:cxn>
              </a:cxnLst>
              <a:rect l="0" t="0" r="r" b="b"/>
              <a:pathLst>
                <a:path w="696" h="235">
                  <a:moveTo>
                    <a:pt x="696" y="0"/>
                  </a:moveTo>
                  <a:lnTo>
                    <a:pt x="348" y="0"/>
                  </a:lnTo>
                  <a:lnTo>
                    <a:pt x="0" y="0"/>
                  </a:lnTo>
                  <a:lnTo>
                    <a:pt x="0" y="235"/>
                  </a:lnTo>
                  <a:lnTo>
                    <a:pt x="348" y="235"/>
                  </a:lnTo>
                  <a:lnTo>
                    <a:pt x="696" y="235"/>
                  </a:lnTo>
                  <a:lnTo>
                    <a:pt x="6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95" name="Freeform 405"/>
            <p:cNvSpPr>
              <a:spLocks/>
            </p:cNvSpPr>
            <p:nvPr/>
          </p:nvSpPr>
          <p:spPr bwMode="auto">
            <a:xfrm>
              <a:off x="4742313" y="5874464"/>
              <a:ext cx="2346349" cy="584858"/>
            </a:xfrm>
            <a:custGeom>
              <a:avLst/>
              <a:gdLst>
                <a:gd name="T0" fmla="*/ 678 w 678"/>
                <a:gd name="T1" fmla="*/ 0 h 169"/>
                <a:gd name="T2" fmla="*/ 336 w 678"/>
                <a:gd name="T3" fmla="*/ 0 h 169"/>
                <a:gd name="T4" fmla="*/ 0 w 678"/>
                <a:gd name="T5" fmla="*/ 0 h 169"/>
                <a:gd name="T6" fmla="*/ 0 w 678"/>
                <a:gd name="T7" fmla="*/ 169 h 169"/>
                <a:gd name="T8" fmla="*/ 336 w 678"/>
                <a:gd name="T9" fmla="*/ 169 h 169"/>
                <a:gd name="T10" fmla="*/ 678 w 678"/>
                <a:gd name="T11" fmla="*/ 169 h 169"/>
                <a:gd name="T12" fmla="*/ 678 w 678"/>
                <a:gd name="T13" fmla="*/ 0 h 169"/>
              </a:gdLst>
              <a:ahLst/>
              <a:cxnLst>
                <a:cxn ang="0">
                  <a:pos x="T0" y="T1"/>
                </a:cxn>
                <a:cxn ang="0">
                  <a:pos x="T2" y="T3"/>
                </a:cxn>
                <a:cxn ang="0">
                  <a:pos x="T4" y="T5"/>
                </a:cxn>
                <a:cxn ang="0">
                  <a:pos x="T6" y="T7"/>
                </a:cxn>
                <a:cxn ang="0">
                  <a:pos x="T8" y="T9"/>
                </a:cxn>
                <a:cxn ang="0">
                  <a:pos x="T10" y="T11"/>
                </a:cxn>
                <a:cxn ang="0">
                  <a:pos x="T12" y="T13"/>
                </a:cxn>
              </a:cxnLst>
              <a:rect l="0" t="0" r="r" b="b"/>
              <a:pathLst>
                <a:path w="678" h="169">
                  <a:moveTo>
                    <a:pt x="678" y="0"/>
                  </a:moveTo>
                  <a:lnTo>
                    <a:pt x="336" y="0"/>
                  </a:lnTo>
                  <a:lnTo>
                    <a:pt x="0" y="0"/>
                  </a:lnTo>
                  <a:lnTo>
                    <a:pt x="0" y="169"/>
                  </a:lnTo>
                  <a:lnTo>
                    <a:pt x="336" y="169"/>
                  </a:lnTo>
                  <a:lnTo>
                    <a:pt x="678" y="169"/>
                  </a:lnTo>
                  <a:lnTo>
                    <a:pt x="678" y="0"/>
                  </a:lnTo>
                  <a:close/>
                </a:path>
              </a:pathLst>
            </a:custGeom>
            <a:solidFill>
              <a:srgbClr val="2E2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96" name="Freeform 406"/>
            <p:cNvSpPr>
              <a:spLocks/>
            </p:cNvSpPr>
            <p:nvPr/>
          </p:nvSpPr>
          <p:spPr bwMode="auto">
            <a:xfrm>
              <a:off x="4742313" y="5874464"/>
              <a:ext cx="2346349" cy="584858"/>
            </a:xfrm>
            <a:custGeom>
              <a:avLst/>
              <a:gdLst>
                <a:gd name="T0" fmla="*/ 678 w 678"/>
                <a:gd name="T1" fmla="*/ 0 h 169"/>
                <a:gd name="T2" fmla="*/ 336 w 678"/>
                <a:gd name="T3" fmla="*/ 0 h 169"/>
                <a:gd name="T4" fmla="*/ 0 w 678"/>
                <a:gd name="T5" fmla="*/ 0 h 169"/>
                <a:gd name="T6" fmla="*/ 0 w 678"/>
                <a:gd name="T7" fmla="*/ 169 h 169"/>
                <a:gd name="T8" fmla="*/ 336 w 678"/>
                <a:gd name="T9" fmla="*/ 169 h 169"/>
                <a:gd name="T10" fmla="*/ 678 w 678"/>
                <a:gd name="T11" fmla="*/ 169 h 169"/>
                <a:gd name="T12" fmla="*/ 678 w 678"/>
                <a:gd name="T13" fmla="*/ 0 h 169"/>
              </a:gdLst>
              <a:ahLst/>
              <a:cxnLst>
                <a:cxn ang="0">
                  <a:pos x="T0" y="T1"/>
                </a:cxn>
                <a:cxn ang="0">
                  <a:pos x="T2" y="T3"/>
                </a:cxn>
                <a:cxn ang="0">
                  <a:pos x="T4" y="T5"/>
                </a:cxn>
                <a:cxn ang="0">
                  <a:pos x="T6" y="T7"/>
                </a:cxn>
                <a:cxn ang="0">
                  <a:pos x="T8" y="T9"/>
                </a:cxn>
                <a:cxn ang="0">
                  <a:pos x="T10" y="T11"/>
                </a:cxn>
                <a:cxn ang="0">
                  <a:pos x="T12" y="T13"/>
                </a:cxn>
              </a:cxnLst>
              <a:rect l="0" t="0" r="r" b="b"/>
              <a:pathLst>
                <a:path w="678" h="169">
                  <a:moveTo>
                    <a:pt x="678" y="0"/>
                  </a:moveTo>
                  <a:lnTo>
                    <a:pt x="336" y="0"/>
                  </a:lnTo>
                  <a:lnTo>
                    <a:pt x="0" y="0"/>
                  </a:lnTo>
                  <a:lnTo>
                    <a:pt x="0" y="169"/>
                  </a:lnTo>
                  <a:lnTo>
                    <a:pt x="336" y="169"/>
                  </a:lnTo>
                  <a:lnTo>
                    <a:pt x="678" y="169"/>
                  </a:lnTo>
                  <a:lnTo>
                    <a:pt x="6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97" name="Freeform 408"/>
            <p:cNvSpPr>
              <a:spLocks/>
            </p:cNvSpPr>
            <p:nvPr/>
          </p:nvSpPr>
          <p:spPr bwMode="auto">
            <a:xfrm>
              <a:off x="4887663" y="6459320"/>
              <a:ext cx="2055652" cy="373754"/>
            </a:xfrm>
            <a:custGeom>
              <a:avLst/>
              <a:gdLst>
                <a:gd name="T0" fmla="*/ 594 w 594"/>
                <a:gd name="T1" fmla="*/ 60 h 108"/>
                <a:gd name="T2" fmla="*/ 594 w 594"/>
                <a:gd name="T3" fmla="*/ 0 h 108"/>
                <a:gd name="T4" fmla="*/ 294 w 594"/>
                <a:gd name="T5" fmla="*/ 0 h 108"/>
                <a:gd name="T6" fmla="*/ 0 w 594"/>
                <a:gd name="T7" fmla="*/ 0 h 108"/>
                <a:gd name="T8" fmla="*/ 0 w 594"/>
                <a:gd name="T9" fmla="*/ 60 h 108"/>
                <a:gd name="T10" fmla="*/ 54 w 594"/>
                <a:gd name="T11" fmla="*/ 108 h 108"/>
                <a:gd name="T12" fmla="*/ 294 w 594"/>
                <a:gd name="T13" fmla="*/ 108 h 108"/>
                <a:gd name="T14" fmla="*/ 540 w 594"/>
                <a:gd name="T15" fmla="*/ 108 h 108"/>
                <a:gd name="T16" fmla="*/ 594 w 594"/>
                <a:gd name="T17"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4" h="108">
                  <a:moveTo>
                    <a:pt x="594" y="60"/>
                  </a:moveTo>
                  <a:lnTo>
                    <a:pt x="594" y="0"/>
                  </a:lnTo>
                  <a:lnTo>
                    <a:pt x="294" y="0"/>
                  </a:lnTo>
                  <a:lnTo>
                    <a:pt x="0" y="0"/>
                  </a:lnTo>
                  <a:lnTo>
                    <a:pt x="0" y="60"/>
                  </a:lnTo>
                  <a:lnTo>
                    <a:pt x="54" y="108"/>
                  </a:lnTo>
                  <a:lnTo>
                    <a:pt x="294" y="108"/>
                  </a:lnTo>
                  <a:lnTo>
                    <a:pt x="540" y="108"/>
                  </a:lnTo>
                  <a:lnTo>
                    <a:pt x="594" y="6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98" name="Freeform 409"/>
            <p:cNvSpPr>
              <a:spLocks/>
            </p:cNvSpPr>
            <p:nvPr/>
          </p:nvSpPr>
          <p:spPr bwMode="auto">
            <a:xfrm>
              <a:off x="4887663" y="6459320"/>
              <a:ext cx="2055652" cy="373754"/>
            </a:xfrm>
            <a:custGeom>
              <a:avLst/>
              <a:gdLst>
                <a:gd name="T0" fmla="*/ 594 w 594"/>
                <a:gd name="T1" fmla="*/ 60 h 108"/>
                <a:gd name="T2" fmla="*/ 594 w 594"/>
                <a:gd name="T3" fmla="*/ 0 h 108"/>
                <a:gd name="T4" fmla="*/ 294 w 594"/>
                <a:gd name="T5" fmla="*/ 0 h 108"/>
                <a:gd name="T6" fmla="*/ 0 w 594"/>
                <a:gd name="T7" fmla="*/ 0 h 108"/>
                <a:gd name="T8" fmla="*/ 0 w 594"/>
                <a:gd name="T9" fmla="*/ 60 h 108"/>
                <a:gd name="T10" fmla="*/ 54 w 594"/>
                <a:gd name="T11" fmla="*/ 108 h 108"/>
                <a:gd name="T12" fmla="*/ 294 w 594"/>
                <a:gd name="T13" fmla="*/ 108 h 108"/>
                <a:gd name="T14" fmla="*/ 540 w 594"/>
                <a:gd name="T15" fmla="*/ 108 h 108"/>
                <a:gd name="T16" fmla="*/ 594 w 594"/>
                <a:gd name="T17"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4" h="108">
                  <a:moveTo>
                    <a:pt x="594" y="60"/>
                  </a:moveTo>
                  <a:lnTo>
                    <a:pt x="594" y="0"/>
                  </a:lnTo>
                  <a:lnTo>
                    <a:pt x="294" y="0"/>
                  </a:lnTo>
                  <a:lnTo>
                    <a:pt x="0" y="0"/>
                  </a:lnTo>
                  <a:lnTo>
                    <a:pt x="0" y="60"/>
                  </a:lnTo>
                  <a:lnTo>
                    <a:pt x="54" y="108"/>
                  </a:lnTo>
                  <a:lnTo>
                    <a:pt x="294" y="108"/>
                  </a:lnTo>
                  <a:lnTo>
                    <a:pt x="540" y="108"/>
                  </a:lnTo>
                  <a:lnTo>
                    <a:pt x="594" y="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99" name="Freeform 410"/>
            <p:cNvSpPr>
              <a:spLocks/>
            </p:cNvSpPr>
            <p:nvPr/>
          </p:nvSpPr>
          <p:spPr bwMode="auto">
            <a:xfrm>
              <a:off x="4576200" y="4414051"/>
              <a:ext cx="2657812" cy="647151"/>
            </a:xfrm>
            <a:custGeom>
              <a:avLst/>
              <a:gdLst>
                <a:gd name="T0" fmla="*/ 768 w 768"/>
                <a:gd name="T1" fmla="*/ 138 h 187"/>
                <a:gd name="T2" fmla="*/ 768 w 768"/>
                <a:gd name="T3" fmla="*/ 0 h 187"/>
                <a:gd name="T4" fmla="*/ 384 w 768"/>
                <a:gd name="T5" fmla="*/ 0 h 187"/>
                <a:gd name="T6" fmla="*/ 0 w 768"/>
                <a:gd name="T7" fmla="*/ 0 h 187"/>
                <a:gd name="T8" fmla="*/ 0 w 768"/>
                <a:gd name="T9" fmla="*/ 138 h 187"/>
                <a:gd name="T10" fmla="*/ 36 w 768"/>
                <a:gd name="T11" fmla="*/ 187 h 187"/>
                <a:gd name="T12" fmla="*/ 384 w 768"/>
                <a:gd name="T13" fmla="*/ 187 h 187"/>
                <a:gd name="T14" fmla="*/ 732 w 768"/>
                <a:gd name="T15" fmla="*/ 187 h 187"/>
                <a:gd name="T16" fmla="*/ 768 w 768"/>
                <a:gd name="T17" fmla="*/ 1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8" h="187">
                  <a:moveTo>
                    <a:pt x="768" y="138"/>
                  </a:moveTo>
                  <a:lnTo>
                    <a:pt x="768" y="0"/>
                  </a:lnTo>
                  <a:lnTo>
                    <a:pt x="384" y="0"/>
                  </a:lnTo>
                  <a:lnTo>
                    <a:pt x="0" y="0"/>
                  </a:lnTo>
                  <a:lnTo>
                    <a:pt x="0" y="138"/>
                  </a:lnTo>
                  <a:lnTo>
                    <a:pt x="36" y="187"/>
                  </a:lnTo>
                  <a:lnTo>
                    <a:pt x="384" y="187"/>
                  </a:lnTo>
                  <a:lnTo>
                    <a:pt x="732" y="187"/>
                  </a:lnTo>
                  <a:lnTo>
                    <a:pt x="768" y="138"/>
                  </a:lnTo>
                  <a:close/>
                </a:path>
              </a:pathLst>
            </a:custGeom>
            <a:solidFill>
              <a:srgbClr val="2D2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00" name="Freeform 411"/>
            <p:cNvSpPr>
              <a:spLocks/>
            </p:cNvSpPr>
            <p:nvPr/>
          </p:nvSpPr>
          <p:spPr bwMode="auto">
            <a:xfrm>
              <a:off x="4576201" y="4414051"/>
              <a:ext cx="2657812" cy="647151"/>
            </a:xfrm>
            <a:custGeom>
              <a:avLst/>
              <a:gdLst>
                <a:gd name="T0" fmla="*/ 768 w 768"/>
                <a:gd name="T1" fmla="*/ 138 h 187"/>
                <a:gd name="T2" fmla="*/ 768 w 768"/>
                <a:gd name="T3" fmla="*/ 0 h 187"/>
                <a:gd name="T4" fmla="*/ 384 w 768"/>
                <a:gd name="T5" fmla="*/ 0 h 187"/>
                <a:gd name="T6" fmla="*/ 0 w 768"/>
                <a:gd name="T7" fmla="*/ 0 h 187"/>
                <a:gd name="T8" fmla="*/ 0 w 768"/>
                <a:gd name="T9" fmla="*/ 138 h 187"/>
                <a:gd name="T10" fmla="*/ 36 w 768"/>
                <a:gd name="T11" fmla="*/ 187 h 187"/>
                <a:gd name="T12" fmla="*/ 384 w 768"/>
                <a:gd name="T13" fmla="*/ 187 h 187"/>
                <a:gd name="T14" fmla="*/ 732 w 768"/>
                <a:gd name="T15" fmla="*/ 187 h 187"/>
                <a:gd name="T16" fmla="*/ 768 w 768"/>
                <a:gd name="T17" fmla="*/ 1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8" h="187">
                  <a:moveTo>
                    <a:pt x="768" y="138"/>
                  </a:moveTo>
                  <a:lnTo>
                    <a:pt x="768" y="0"/>
                  </a:lnTo>
                  <a:lnTo>
                    <a:pt x="384" y="0"/>
                  </a:lnTo>
                  <a:lnTo>
                    <a:pt x="0" y="0"/>
                  </a:lnTo>
                  <a:lnTo>
                    <a:pt x="0" y="138"/>
                  </a:lnTo>
                  <a:lnTo>
                    <a:pt x="36" y="187"/>
                  </a:lnTo>
                  <a:lnTo>
                    <a:pt x="384" y="187"/>
                  </a:lnTo>
                  <a:lnTo>
                    <a:pt x="732" y="187"/>
                  </a:lnTo>
                  <a:lnTo>
                    <a:pt x="768" y="1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01" name="Rectangle 412"/>
            <p:cNvSpPr>
              <a:spLocks noChangeArrowheads="1"/>
            </p:cNvSpPr>
            <p:nvPr/>
          </p:nvSpPr>
          <p:spPr bwMode="auto">
            <a:xfrm>
              <a:off x="6943313" y="5061200"/>
              <a:ext cx="103820" cy="750972"/>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02" name="Rectangle 413"/>
            <p:cNvSpPr>
              <a:spLocks noChangeArrowheads="1"/>
            </p:cNvSpPr>
            <p:nvPr/>
          </p:nvSpPr>
          <p:spPr bwMode="auto">
            <a:xfrm>
              <a:off x="6943313" y="5061200"/>
              <a:ext cx="103820" cy="75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03" name="Rectangle 414"/>
            <p:cNvSpPr>
              <a:spLocks noChangeArrowheads="1"/>
            </p:cNvSpPr>
            <p:nvPr/>
          </p:nvSpPr>
          <p:spPr bwMode="auto">
            <a:xfrm>
              <a:off x="6714908" y="5061200"/>
              <a:ext cx="124585" cy="750972"/>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04" name="Rectangle 415"/>
            <p:cNvSpPr>
              <a:spLocks noChangeArrowheads="1"/>
            </p:cNvSpPr>
            <p:nvPr/>
          </p:nvSpPr>
          <p:spPr bwMode="auto">
            <a:xfrm>
              <a:off x="6714908" y="5061200"/>
              <a:ext cx="124585" cy="75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05" name="Rectangle 416"/>
            <p:cNvSpPr>
              <a:spLocks noChangeArrowheads="1"/>
            </p:cNvSpPr>
            <p:nvPr/>
          </p:nvSpPr>
          <p:spPr bwMode="auto">
            <a:xfrm>
              <a:off x="6507267" y="5061200"/>
              <a:ext cx="103820" cy="750972"/>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06" name="Rectangle 417"/>
            <p:cNvSpPr>
              <a:spLocks noChangeArrowheads="1"/>
            </p:cNvSpPr>
            <p:nvPr/>
          </p:nvSpPr>
          <p:spPr bwMode="auto">
            <a:xfrm>
              <a:off x="6299625" y="5061200"/>
              <a:ext cx="103820" cy="750972"/>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07" name="Rectangle 418"/>
            <p:cNvSpPr>
              <a:spLocks noChangeArrowheads="1"/>
            </p:cNvSpPr>
            <p:nvPr/>
          </p:nvSpPr>
          <p:spPr bwMode="auto">
            <a:xfrm>
              <a:off x="6071219" y="5061200"/>
              <a:ext cx="124585" cy="750972"/>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08" name="Rectangle 419"/>
            <p:cNvSpPr>
              <a:spLocks noChangeArrowheads="1"/>
            </p:cNvSpPr>
            <p:nvPr/>
          </p:nvSpPr>
          <p:spPr bwMode="auto">
            <a:xfrm>
              <a:off x="5863577" y="5061200"/>
              <a:ext cx="103820" cy="750972"/>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09" name="Rectangle 420"/>
            <p:cNvSpPr>
              <a:spLocks noChangeArrowheads="1"/>
            </p:cNvSpPr>
            <p:nvPr/>
          </p:nvSpPr>
          <p:spPr bwMode="auto">
            <a:xfrm>
              <a:off x="5655937" y="5061200"/>
              <a:ext cx="103820" cy="750972"/>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10" name="Rectangle 421"/>
            <p:cNvSpPr>
              <a:spLocks noChangeArrowheads="1"/>
            </p:cNvSpPr>
            <p:nvPr/>
          </p:nvSpPr>
          <p:spPr bwMode="auto">
            <a:xfrm>
              <a:off x="5448295" y="5061200"/>
              <a:ext cx="103820" cy="750972"/>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11" name="Rectangle 422"/>
            <p:cNvSpPr>
              <a:spLocks noChangeArrowheads="1"/>
            </p:cNvSpPr>
            <p:nvPr/>
          </p:nvSpPr>
          <p:spPr bwMode="auto">
            <a:xfrm>
              <a:off x="5219889" y="5061200"/>
              <a:ext cx="124585" cy="750972"/>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12" name="Rectangle 423"/>
            <p:cNvSpPr>
              <a:spLocks noChangeArrowheads="1"/>
            </p:cNvSpPr>
            <p:nvPr/>
          </p:nvSpPr>
          <p:spPr bwMode="auto">
            <a:xfrm>
              <a:off x="5012247" y="5061200"/>
              <a:ext cx="103820" cy="750972"/>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13" name="Rectangle 424"/>
            <p:cNvSpPr>
              <a:spLocks noChangeArrowheads="1"/>
            </p:cNvSpPr>
            <p:nvPr/>
          </p:nvSpPr>
          <p:spPr bwMode="auto">
            <a:xfrm>
              <a:off x="4804606" y="5061200"/>
              <a:ext cx="103820" cy="750972"/>
            </a:xfrm>
            <a:prstGeom prst="rect">
              <a:avLst/>
            </a:prstGeom>
            <a:solidFill>
              <a:srgbClr val="424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14" name="Rectangle 425"/>
            <p:cNvSpPr>
              <a:spLocks noChangeArrowheads="1"/>
            </p:cNvSpPr>
            <p:nvPr/>
          </p:nvSpPr>
          <p:spPr bwMode="auto">
            <a:xfrm>
              <a:off x="4742313" y="6289747"/>
              <a:ext cx="2346349" cy="62292"/>
            </a:xfrm>
            <a:prstGeom prst="rect">
              <a:avLst/>
            </a:prstGeom>
            <a:solidFill>
              <a:srgbClr val="EC22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15" name="Rectangle 426"/>
            <p:cNvSpPr>
              <a:spLocks noChangeArrowheads="1"/>
            </p:cNvSpPr>
            <p:nvPr/>
          </p:nvSpPr>
          <p:spPr bwMode="auto">
            <a:xfrm>
              <a:off x="4742313" y="6289747"/>
              <a:ext cx="2346349" cy="6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16" name="Rectangle 427"/>
            <p:cNvSpPr>
              <a:spLocks noChangeArrowheads="1"/>
            </p:cNvSpPr>
            <p:nvPr/>
          </p:nvSpPr>
          <p:spPr bwMode="auto">
            <a:xfrm>
              <a:off x="4742313" y="5999049"/>
              <a:ext cx="2346349" cy="83057"/>
            </a:xfrm>
            <a:prstGeom prst="rect">
              <a:avLst/>
            </a:prstGeom>
            <a:solidFill>
              <a:srgbClr val="EC22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17" name="Rectangle 428"/>
            <p:cNvSpPr>
              <a:spLocks noChangeArrowheads="1"/>
            </p:cNvSpPr>
            <p:nvPr/>
          </p:nvSpPr>
          <p:spPr bwMode="auto">
            <a:xfrm>
              <a:off x="4742313" y="5999049"/>
              <a:ext cx="2346349" cy="8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18" name="Freeform 429"/>
            <p:cNvSpPr>
              <a:spLocks/>
            </p:cNvSpPr>
            <p:nvPr/>
          </p:nvSpPr>
          <p:spPr bwMode="auto">
            <a:xfrm>
              <a:off x="6611087" y="28255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FF2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19" name="Freeform 430"/>
            <p:cNvSpPr>
              <a:spLocks/>
            </p:cNvSpPr>
            <p:nvPr/>
          </p:nvSpPr>
          <p:spPr bwMode="auto">
            <a:xfrm>
              <a:off x="6465739" y="2784064"/>
              <a:ext cx="643688" cy="771735"/>
            </a:xfrm>
            <a:custGeom>
              <a:avLst/>
              <a:gdLst>
                <a:gd name="T0" fmla="*/ 0 w 31"/>
                <a:gd name="T1" fmla="*/ 0 h 37"/>
                <a:gd name="T2" fmla="*/ 0 w 31"/>
                <a:gd name="T3" fmla="*/ 0 h 37"/>
                <a:gd name="T4" fmla="*/ 20 w 31"/>
                <a:gd name="T5" fmla="*/ 31 h 37"/>
                <a:gd name="T6" fmla="*/ 22 w 31"/>
                <a:gd name="T7" fmla="*/ 36 h 37"/>
                <a:gd name="T8" fmla="*/ 24 w 31"/>
                <a:gd name="T9" fmla="*/ 37 h 37"/>
                <a:gd name="T10" fmla="*/ 26 w 31"/>
                <a:gd name="T11" fmla="*/ 37 h 37"/>
                <a:gd name="T12" fmla="*/ 31 w 31"/>
                <a:gd name="T13" fmla="*/ 32 h 37"/>
                <a:gd name="T14" fmla="*/ 7 w 31"/>
                <a:gd name="T15" fmla="*/ 2 h 37"/>
                <a:gd name="T16" fmla="*/ 7 w 31"/>
                <a:gd name="T17" fmla="*/ 2 h 37"/>
                <a:gd name="T18" fmla="*/ 6 w 31"/>
                <a:gd name="T19" fmla="*/ 2 h 37"/>
                <a:gd name="T20" fmla="*/ 6 w 31"/>
                <a:gd name="T21" fmla="*/ 2 h 37"/>
                <a:gd name="T22" fmla="*/ 0 w 31"/>
                <a:gd name="T2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7">
                  <a:moveTo>
                    <a:pt x="0" y="0"/>
                  </a:moveTo>
                  <a:cubicBezTo>
                    <a:pt x="0" y="0"/>
                    <a:pt x="0" y="0"/>
                    <a:pt x="0" y="0"/>
                  </a:cubicBezTo>
                  <a:cubicBezTo>
                    <a:pt x="8" y="9"/>
                    <a:pt x="15" y="20"/>
                    <a:pt x="20" y="31"/>
                  </a:cubicBezTo>
                  <a:cubicBezTo>
                    <a:pt x="22" y="36"/>
                    <a:pt x="22" y="36"/>
                    <a:pt x="22" y="36"/>
                  </a:cubicBezTo>
                  <a:cubicBezTo>
                    <a:pt x="22" y="37"/>
                    <a:pt x="23" y="37"/>
                    <a:pt x="24" y="37"/>
                  </a:cubicBezTo>
                  <a:cubicBezTo>
                    <a:pt x="25" y="37"/>
                    <a:pt x="25" y="37"/>
                    <a:pt x="26" y="37"/>
                  </a:cubicBezTo>
                  <a:cubicBezTo>
                    <a:pt x="31" y="32"/>
                    <a:pt x="31" y="32"/>
                    <a:pt x="31" y="32"/>
                  </a:cubicBezTo>
                  <a:cubicBezTo>
                    <a:pt x="24" y="21"/>
                    <a:pt x="16" y="11"/>
                    <a:pt x="7" y="2"/>
                  </a:cubicBezTo>
                  <a:cubicBezTo>
                    <a:pt x="7" y="2"/>
                    <a:pt x="7" y="2"/>
                    <a:pt x="7" y="2"/>
                  </a:cubicBezTo>
                  <a:cubicBezTo>
                    <a:pt x="6" y="2"/>
                    <a:pt x="6" y="2"/>
                    <a:pt x="6" y="2"/>
                  </a:cubicBezTo>
                  <a:cubicBezTo>
                    <a:pt x="6" y="2"/>
                    <a:pt x="6" y="2"/>
                    <a:pt x="6" y="2"/>
                  </a:cubicBezTo>
                  <a:cubicBezTo>
                    <a:pt x="5" y="1"/>
                    <a:pt x="3" y="0"/>
                    <a:pt x="0" y="0"/>
                  </a:cubicBezTo>
                </a:path>
              </a:pathLst>
            </a:custGeom>
            <a:solidFill>
              <a:srgbClr val="42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20" name="Freeform 431"/>
            <p:cNvSpPr>
              <a:spLocks/>
            </p:cNvSpPr>
            <p:nvPr/>
          </p:nvSpPr>
          <p:spPr bwMode="auto">
            <a:xfrm>
              <a:off x="7234012" y="3618092"/>
              <a:ext cx="352991" cy="795959"/>
            </a:xfrm>
            <a:custGeom>
              <a:avLst/>
              <a:gdLst>
                <a:gd name="T0" fmla="*/ 16 w 17"/>
                <a:gd name="T1" fmla="*/ 0 h 38"/>
                <a:gd name="T2" fmla="*/ 15 w 17"/>
                <a:gd name="T3" fmla="*/ 0 h 38"/>
                <a:gd name="T4" fmla="*/ 6 w 17"/>
                <a:gd name="T5" fmla="*/ 9 h 38"/>
                <a:gd name="T6" fmla="*/ 4 w 17"/>
                <a:gd name="T7" fmla="*/ 10 h 38"/>
                <a:gd name="T8" fmla="*/ 2 w 17"/>
                <a:gd name="T9" fmla="*/ 8 h 38"/>
                <a:gd name="T10" fmla="*/ 0 w 17"/>
                <a:gd name="T11" fmla="*/ 3 h 38"/>
                <a:gd name="T12" fmla="*/ 0 w 17"/>
                <a:gd name="T13" fmla="*/ 3 h 38"/>
                <a:gd name="T14" fmla="*/ 2 w 17"/>
                <a:gd name="T15" fmla="*/ 8 h 38"/>
                <a:gd name="T16" fmla="*/ 4 w 17"/>
                <a:gd name="T17" fmla="*/ 10 h 38"/>
                <a:gd name="T18" fmla="*/ 6 w 17"/>
                <a:gd name="T19" fmla="*/ 9 h 38"/>
                <a:gd name="T20" fmla="*/ 15 w 17"/>
                <a:gd name="T21" fmla="*/ 0 h 38"/>
                <a:gd name="T22" fmla="*/ 16 w 17"/>
                <a:gd name="T23" fmla="*/ 0 h 38"/>
                <a:gd name="T24" fmla="*/ 17 w 17"/>
                <a:gd name="T25" fmla="*/ 1 h 38"/>
                <a:gd name="T26" fmla="*/ 17 w 17"/>
                <a:gd name="T27" fmla="*/ 38 h 38"/>
                <a:gd name="T28" fmla="*/ 17 w 17"/>
                <a:gd name="T29" fmla="*/ 1 h 38"/>
                <a:gd name="T30" fmla="*/ 16 w 17"/>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38">
                  <a:moveTo>
                    <a:pt x="16" y="0"/>
                  </a:moveTo>
                  <a:cubicBezTo>
                    <a:pt x="15" y="0"/>
                    <a:pt x="15" y="0"/>
                    <a:pt x="15" y="0"/>
                  </a:cubicBezTo>
                  <a:cubicBezTo>
                    <a:pt x="6" y="9"/>
                    <a:pt x="6" y="9"/>
                    <a:pt x="6" y="9"/>
                  </a:cubicBezTo>
                  <a:cubicBezTo>
                    <a:pt x="5" y="9"/>
                    <a:pt x="5" y="10"/>
                    <a:pt x="4" y="10"/>
                  </a:cubicBezTo>
                  <a:cubicBezTo>
                    <a:pt x="3" y="10"/>
                    <a:pt x="2" y="9"/>
                    <a:pt x="2" y="8"/>
                  </a:cubicBezTo>
                  <a:cubicBezTo>
                    <a:pt x="0" y="3"/>
                    <a:pt x="0" y="3"/>
                    <a:pt x="0" y="3"/>
                  </a:cubicBezTo>
                  <a:cubicBezTo>
                    <a:pt x="0" y="3"/>
                    <a:pt x="0" y="3"/>
                    <a:pt x="0" y="3"/>
                  </a:cubicBezTo>
                  <a:cubicBezTo>
                    <a:pt x="2" y="8"/>
                    <a:pt x="2" y="8"/>
                    <a:pt x="2" y="8"/>
                  </a:cubicBezTo>
                  <a:cubicBezTo>
                    <a:pt x="2" y="9"/>
                    <a:pt x="3" y="10"/>
                    <a:pt x="4" y="10"/>
                  </a:cubicBezTo>
                  <a:cubicBezTo>
                    <a:pt x="5" y="10"/>
                    <a:pt x="5" y="9"/>
                    <a:pt x="6" y="9"/>
                  </a:cubicBezTo>
                  <a:cubicBezTo>
                    <a:pt x="15" y="0"/>
                    <a:pt x="15" y="0"/>
                    <a:pt x="15" y="0"/>
                  </a:cubicBezTo>
                  <a:cubicBezTo>
                    <a:pt x="15" y="0"/>
                    <a:pt x="15" y="0"/>
                    <a:pt x="16" y="0"/>
                  </a:cubicBezTo>
                  <a:cubicBezTo>
                    <a:pt x="16" y="0"/>
                    <a:pt x="17" y="0"/>
                    <a:pt x="17" y="1"/>
                  </a:cubicBezTo>
                  <a:cubicBezTo>
                    <a:pt x="17" y="38"/>
                    <a:pt x="17" y="38"/>
                    <a:pt x="17" y="38"/>
                  </a:cubicBezTo>
                  <a:cubicBezTo>
                    <a:pt x="17" y="1"/>
                    <a:pt x="17" y="1"/>
                    <a:pt x="17" y="1"/>
                  </a:cubicBezTo>
                  <a:cubicBezTo>
                    <a:pt x="17" y="0"/>
                    <a:pt x="16" y="0"/>
                    <a:pt x="16" y="0"/>
                  </a:cubicBezTo>
                </a:path>
              </a:pathLst>
            </a:custGeom>
            <a:solidFill>
              <a:srgbClr val="EFF2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21" name="Freeform 432"/>
            <p:cNvSpPr>
              <a:spLocks/>
            </p:cNvSpPr>
            <p:nvPr/>
          </p:nvSpPr>
          <p:spPr bwMode="auto">
            <a:xfrm>
              <a:off x="6881021" y="3618092"/>
              <a:ext cx="705982" cy="795959"/>
            </a:xfrm>
            <a:custGeom>
              <a:avLst/>
              <a:gdLst>
                <a:gd name="T0" fmla="*/ 33 w 34"/>
                <a:gd name="T1" fmla="*/ 0 h 38"/>
                <a:gd name="T2" fmla="*/ 32 w 34"/>
                <a:gd name="T3" fmla="*/ 0 h 38"/>
                <a:gd name="T4" fmla="*/ 23 w 34"/>
                <a:gd name="T5" fmla="*/ 9 h 38"/>
                <a:gd name="T6" fmla="*/ 21 w 34"/>
                <a:gd name="T7" fmla="*/ 10 h 38"/>
                <a:gd name="T8" fmla="*/ 19 w 34"/>
                <a:gd name="T9" fmla="*/ 8 h 38"/>
                <a:gd name="T10" fmla="*/ 17 w 34"/>
                <a:gd name="T11" fmla="*/ 3 h 38"/>
                <a:gd name="T12" fmla="*/ 17 w 34"/>
                <a:gd name="T13" fmla="*/ 25 h 38"/>
                <a:gd name="T14" fmla="*/ 0 w 34"/>
                <a:gd name="T15" fmla="*/ 25 h 38"/>
                <a:gd name="T16" fmla="*/ 0 w 34"/>
                <a:gd name="T17" fmla="*/ 38 h 38"/>
                <a:gd name="T18" fmla="*/ 17 w 34"/>
                <a:gd name="T19" fmla="*/ 38 h 38"/>
                <a:gd name="T20" fmla="*/ 34 w 34"/>
                <a:gd name="T21" fmla="*/ 38 h 38"/>
                <a:gd name="T22" fmla="*/ 34 w 34"/>
                <a:gd name="T23" fmla="*/ 1 h 38"/>
                <a:gd name="T24" fmla="*/ 33 w 34"/>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8">
                  <a:moveTo>
                    <a:pt x="33" y="0"/>
                  </a:moveTo>
                  <a:cubicBezTo>
                    <a:pt x="32" y="0"/>
                    <a:pt x="32" y="0"/>
                    <a:pt x="32" y="0"/>
                  </a:cubicBezTo>
                  <a:cubicBezTo>
                    <a:pt x="23" y="9"/>
                    <a:pt x="23" y="9"/>
                    <a:pt x="23" y="9"/>
                  </a:cubicBezTo>
                  <a:cubicBezTo>
                    <a:pt x="22" y="9"/>
                    <a:pt x="22" y="10"/>
                    <a:pt x="21" y="10"/>
                  </a:cubicBezTo>
                  <a:cubicBezTo>
                    <a:pt x="20" y="10"/>
                    <a:pt x="19" y="9"/>
                    <a:pt x="19" y="8"/>
                  </a:cubicBezTo>
                  <a:cubicBezTo>
                    <a:pt x="17" y="3"/>
                    <a:pt x="17" y="3"/>
                    <a:pt x="17" y="3"/>
                  </a:cubicBezTo>
                  <a:cubicBezTo>
                    <a:pt x="17" y="25"/>
                    <a:pt x="17" y="25"/>
                    <a:pt x="17" y="25"/>
                  </a:cubicBezTo>
                  <a:cubicBezTo>
                    <a:pt x="0" y="25"/>
                    <a:pt x="0" y="25"/>
                    <a:pt x="0" y="25"/>
                  </a:cubicBezTo>
                  <a:cubicBezTo>
                    <a:pt x="0" y="38"/>
                    <a:pt x="0" y="38"/>
                    <a:pt x="0" y="38"/>
                  </a:cubicBezTo>
                  <a:cubicBezTo>
                    <a:pt x="17" y="38"/>
                    <a:pt x="17" y="38"/>
                    <a:pt x="17" y="38"/>
                  </a:cubicBezTo>
                  <a:cubicBezTo>
                    <a:pt x="34" y="38"/>
                    <a:pt x="34" y="38"/>
                    <a:pt x="34" y="38"/>
                  </a:cubicBezTo>
                  <a:cubicBezTo>
                    <a:pt x="34" y="1"/>
                    <a:pt x="34" y="1"/>
                    <a:pt x="34" y="1"/>
                  </a:cubicBezTo>
                  <a:cubicBezTo>
                    <a:pt x="34" y="0"/>
                    <a:pt x="33" y="0"/>
                    <a:pt x="33" y="0"/>
                  </a:cubicBezTo>
                </a:path>
              </a:pathLst>
            </a:custGeom>
            <a:solidFill>
              <a:srgbClr val="42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22" name="Freeform 433"/>
            <p:cNvSpPr>
              <a:spLocks/>
            </p:cNvSpPr>
            <p:nvPr/>
          </p:nvSpPr>
          <p:spPr bwMode="auto">
            <a:xfrm>
              <a:off x="6735673" y="5061200"/>
              <a:ext cx="373754" cy="813264"/>
            </a:xfrm>
            <a:custGeom>
              <a:avLst/>
              <a:gdLst>
                <a:gd name="T0" fmla="*/ 108 w 108"/>
                <a:gd name="T1" fmla="*/ 0 h 235"/>
                <a:gd name="T2" fmla="*/ 90 w 108"/>
                <a:gd name="T3" fmla="*/ 0 h 235"/>
                <a:gd name="T4" fmla="*/ 90 w 108"/>
                <a:gd name="T5" fmla="*/ 217 h 235"/>
                <a:gd name="T6" fmla="*/ 60 w 108"/>
                <a:gd name="T7" fmla="*/ 217 h 235"/>
                <a:gd name="T8" fmla="*/ 60 w 108"/>
                <a:gd name="T9" fmla="*/ 0 h 235"/>
                <a:gd name="T10" fmla="*/ 30 w 108"/>
                <a:gd name="T11" fmla="*/ 0 h 235"/>
                <a:gd name="T12" fmla="*/ 30 w 108"/>
                <a:gd name="T13" fmla="*/ 217 h 235"/>
                <a:gd name="T14" fmla="*/ 0 w 108"/>
                <a:gd name="T15" fmla="*/ 217 h 235"/>
                <a:gd name="T16" fmla="*/ 0 w 108"/>
                <a:gd name="T17" fmla="*/ 217 h 235"/>
                <a:gd name="T18" fmla="*/ 0 w 108"/>
                <a:gd name="T19" fmla="*/ 235 h 235"/>
                <a:gd name="T20" fmla="*/ 102 w 108"/>
                <a:gd name="T21" fmla="*/ 235 h 235"/>
                <a:gd name="T22" fmla="*/ 108 w 108"/>
                <a:gd name="T23" fmla="*/ 235 h 235"/>
                <a:gd name="T24" fmla="*/ 108 w 108"/>
                <a:gd name="T2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235">
                  <a:moveTo>
                    <a:pt x="108" y="0"/>
                  </a:moveTo>
                  <a:lnTo>
                    <a:pt x="90" y="0"/>
                  </a:lnTo>
                  <a:lnTo>
                    <a:pt x="90" y="217"/>
                  </a:lnTo>
                  <a:lnTo>
                    <a:pt x="60" y="217"/>
                  </a:lnTo>
                  <a:lnTo>
                    <a:pt x="60" y="0"/>
                  </a:lnTo>
                  <a:lnTo>
                    <a:pt x="30" y="0"/>
                  </a:lnTo>
                  <a:lnTo>
                    <a:pt x="30" y="217"/>
                  </a:lnTo>
                  <a:lnTo>
                    <a:pt x="0" y="217"/>
                  </a:lnTo>
                  <a:lnTo>
                    <a:pt x="0" y="217"/>
                  </a:lnTo>
                  <a:lnTo>
                    <a:pt x="0" y="235"/>
                  </a:lnTo>
                  <a:lnTo>
                    <a:pt x="102" y="235"/>
                  </a:lnTo>
                  <a:lnTo>
                    <a:pt x="108" y="235"/>
                  </a:lnTo>
                  <a:lnTo>
                    <a:pt x="108" y="0"/>
                  </a:lnTo>
                  <a:close/>
                </a:path>
              </a:pathLst>
            </a:custGeom>
            <a:solidFill>
              <a:srgbClr val="42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23" name="Freeform 434"/>
            <p:cNvSpPr>
              <a:spLocks/>
            </p:cNvSpPr>
            <p:nvPr/>
          </p:nvSpPr>
          <p:spPr bwMode="auto">
            <a:xfrm>
              <a:off x="6735673" y="5061200"/>
              <a:ext cx="373754" cy="813264"/>
            </a:xfrm>
            <a:custGeom>
              <a:avLst/>
              <a:gdLst>
                <a:gd name="T0" fmla="*/ 108 w 108"/>
                <a:gd name="T1" fmla="*/ 0 h 235"/>
                <a:gd name="T2" fmla="*/ 90 w 108"/>
                <a:gd name="T3" fmla="*/ 0 h 235"/>
                <a:gd name="T4" fmla="*/ 90 w 108"/>
                <a:gd name="T5" fmla="*/ 217 h 235"/>
                <a:gd name="T6" fmla="*/ 60 w 108"/>
                <a:gd name="T7" fmla="*/ 217 h 235"/>
                <a:gd name="T8" fmla="*/ 60 w 108"/>
                <a:gd name="T9" fmla="*/ 0 h 235"/>
                <a:gd name="T10" fmla="*/ 30 w 108"/>
                <a:gd name="T11" fmla="*/ 0 h 235"/>
                <a:gd name="T12" fmla="*/ 30 w 108"/>
                <a:gd name="T13" fmla="*/ 217 h 235"/>
                <a:gd name="T14" fmla="*/ 0 w 108"/>
                <a:gd name="T15" fmla="*/ 217 h 235"/>
                <a:gd name="T16" fmla="*/ 0 w 108"/>
                <a:gd name="T17" fmla="*/ 217 h 235"/>
                <a:gd name="T18" fmla="*/ 0 w 108"/>
                <a:gd name="T19" fmla="*/ 235 h 235"/>
                <a:gd name="T20" fmla="*/ 102 w 108"/>
                <a:gd name="T21" fmla="*/ 235 h 235"/>
                <a:gd name="T22" fmla="*/ 108 w 108"/>
                <a:gd name="T23" fmla="*/ 235 h 235"/>
                <a:gd name="T24" fmla="*/ 108 w 108"/>
                <a:gd name="T2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235">
                  <a:moveTo>
                    <a:pt x="108" y="0"/>
                  </a:moveTo>
                  <a:lnTo>
                    <a:pt x="90" y="0"/>
                  </a:lnTo>
                  <a:lnTo>
                    <a:pt x="90" y="217"/>
                  </a:lnTo>
                  <a:lnTo>
                    <a:pt x="60" y="217"/>
                  </a:lnTo>
                  <a:lnTo>
                    <a:pt x="60" y="0"/>
                  </a:lnTo>
                  <a:lnTo>
                    <a:pt x="30" y="0"/>
                  </a:lnTo>
                  <a:lnTo>
                    <a:pt x="30" y="217"/>
                  </a:lnTo>
                  <a:lnTo>
                    <a:pt x="0" y="217"/>
                  </a:lnTo>
                  <a:lnTo>
                    <a:pt x="0" y="217"/>
                  </a:lnTo>
                  <a:lnTo>
                    <a:pt x="0" y="235"/>
                  </a:lnTo>
                  <a:lnTo>
                    <a:pt x="102" y="235"/>
                  </a:lnTo>
                  <a:lnTo>
                    <a:pt x="108" y="235"/>
                  </a:lnTo>
                  <a:lnTo>
                    <a:pt x="1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24" name="Freeform 435"/>
            <p:cNvSpPr>
              <a:spLocks noEditPoints="1"/>
            </p:cNvSpPr>
            <p:nvPr/>
          </p:nvSpPr>
          <p:spPr bwMode="auto">
            <a:xfrm>
              <a:off x="6528031" y="5874464"/>
              <a:ext cx="560632" cy="584858"/>
            </a:xfrm>
            <a:custGeom>
              <a:avLst/>
              <a:gdLst>
                <a:gd name="T0" fmla="*/ 162 w 162"/>
                <a:gd name="T1" fmla="*/ 138 h 169"/>
                <a:gd name="T2" fmla="*/ 12 w 162"/>
                <a:gd name="T3" fmla="*/ 138 h 169"/>
                <a:gd name="T4" fmla="*/ 12 w 162"/>
                <a:gd name="T5" fmla="*/ 156 h 169"/>
                <a:gd name="T6" fmla="*/ 0 w 162"/>
                <a:gd name="T7" fmla="*/ 169 h 169"/>
                <a:gd name="T8" fmla="*/ 120 w 162"/>
                <a:gd name="T9" fmla="*/ 169 h 169"/>
                <a:gd name="T10" fmla="*/ 162 w 162"/>
                <a:gd name="T11" fmla="*/ 169 h 169"/>
                <a:gd name="T12" fmla="*/ 162 w 162"/>
                <a:gd name="T13" fmla="*/ 138 h 169"/>
                <a:gd name="T14" fmla="*/ 162 w 162"/>
                <a:gd name="T15" fmla="*/ 60 h 169"/>
                <a:gd name="T16" fmla="*/ 60 w 162"/>
                <a:gd name="T17" fmla="*/ 60 h 169"/>
                <a:gd name="T18" fmla="*/ 60 w 162"/>
                <a:gd name="T19" fmla="*/ 66 h 169"/>
                <a:gd name="T20" fmla="*/ 60 w 162"/>
                <a:gd name="T21" fmla="*/ 90 h 169"/>
                <a:gd name="T22" fmla="*/ 12 w 162"/>
                <a:gd name="T23" fmla="*/ 90 h 169"/>
                <a:gd name="T24" fmla="*/ 12 w 162"/>
                <a:gd name="T25" fmla="*/ 120 h 169"/>
                <a:gd name="T26" fmla="*/ 162 w 162"/>
                <a:gd name="T27" fmla="*/ 120 h 169"/>
                <a:gd name="T28" fmla="*/ 162 w 162"/>
                <a:gd name="T29" fmla="*/ 60 h 169"/>
                <a:gd name="T30" fmla="*/ 162 w 162"/>
                <a:gd name="T31" fmla="*/ 0 h 169"/>
                <a:gd name="T32" fmla="*/ 60 w 162"/>
                <a:gd name="T33" fmla="*/ 0 h 169"/>
                <a:gd name="T34" fmla="*/ 60 w 162"/>
                <a:gd name="T35" fmla="*/ 36 h 169"/>
                <a:gd name="T36" fmla="*/ 162 w 162"/>
                <a:gd name="T37" fmla="*/ 36 h 169"/>
                <a:gd name="T38" fmla="*/ 162 w 162"/>
                <a:gd name="T3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 h="169">
                  <a:moveTo>
                    <a:pt x="162" y="138"/>
                  </a:moveTo>
                  <a:lnTo>
                    <a:pt x="12" y="138"/>
                  </a:lnTo>
                  <a:lnTo>
                    <a:pt x="12" y="156"/>
                  </a:lnTo>
                  <a:lnTo>
                    <a:pt x="0" y="169"/>
                  </a:lnTo>
                  <a:lnTo>
                    <a:pt x="120" y="169"/>
                  </a:lnTo>
                  <a:lnTo>
                    <a:pt x="162" y="169"/>
                  </a:lnTo>
                  <a:lnTo>
                    <a:pt x="162" y="138"/>
                  </a:lnTo>
                  <a:close/>
                  <a:moveTo>
                    <a:pt x="162" y="60"/>
                  </a:moveTo>
                  <a:lnTo>
                    <a:pt x="60" y="60"/>
                  </a:lnTo>
                  <a:lnTo>
                    <a:pt x="60" y="66"/>
                  </a:lnTo>
                  <a:lnTo>
                    <a:pt x="60" y="90"/>
                  </a:lnTo>
                  <a:lnTo>
                    <a:pt x="12" y="90"/>
                  </a:lnTo>
                  <a:lnTo>
                    <a:pt x="12" y="120"/>
                  </a:lnTo>
                  <a:lnTo>
                    <a:pt x="162" y="120"/>
                  </a:lnTo>
                  <a:lnTo>
                    <a:pt x="162" y="60"/>
                  </a:lnTo>
                  <a:close/>
                  <a:moveTo>
                    <a:pt x="162" y="0"/>
                  </a:moveTo>
                  <a:lnTo>
                    <a:pt x="60" y="0"/>
                  </a:lnTo>
                  <a:lnTo>
                    <a:pt x="60" y="36"/>
                  </a:lnTo>
                  <a:lnTo>
                    <a:pt x="162" y="36"/>
                  </a:lnTo>
                  <a:lnTo>
                    <a:pt x="162" y="0"/>
                  </a:lnTo>
                  <a:close/>
                </a:path>
              </a:pathLst>
            </a:custGeom>
            <a:solidFill>
              <a:srgbClr val="4B45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25" name="Freeform 436"/>
            <p:cNvSpPr>
              <a:spLocks noEditPoints="1"/>
            </p:cNvSpPr>
            <p:nvPr/>
          </p:nvSpPr>
          <p:spPr bwMode="auto">
            <a:xfrm>
              <a:off x="6528031" y="5874464"/>
              <a:ext cx="560632" cy="584858"/>
            </a:xfrm>
            <a:custGeom>
              <a:avLst/>
              <a:gdLst>
                <a:gd name="T0" fmla="*/ 162 w 162"/>
                <a:gd name="T1" fmla="*/ 138 h 169"/>
                <a:gd name="T2" fmla="*/ 12 w 162"/>
                <a:gd name="T3" fmla="*/ 138 h 169"/>
                <a:gd name="T4" fmla="*/ 12 w 162"/>
                <a:gd name="T5" fmla="*/ 156 h 169"/>
                <a:gd name="T6" fmla="*/ 0 w 162"/>
                <a:gd name="T7" fmla="*/ 169 h 169"/>
                <a:gd name="T8" fmla="*/ 120 w 162"/>
                <a:gd name="T9" fmla="*/ 169 h 169"/>
                <a:gd name="T10" fmla="*/ 162 w 162"/>
                <a:gd name="T11" fmla="*/ 169 h 169"/>
                <a:gd name="T12" fmla="*/ 162 w 162"/>
                <a:gd name="T13" fmla="*/ 138 h 169"/>
                <a:gd name="T14" fmla="*/ 162 w 162"/>
                <a:gd name="T15" fmla="*/ 60 h 169"/>
                <a:gd name="T16" fmla="*/ 60 w 162"/>
                <a:gd name="T17" fmla="*/ 60 h 169"/>
                <a:gd name="T18" fmla="*/ 60 w 162"/>
                <a:gd name="T19" fmla="*/ 66 h 169"/>
                <a:gd name="T20" fmla="*/ 60 w 162"/>
                <a:gd name="T21" fmla="*/ 90 h 169"/>
                <a:gd name="T22" fmla="*/ 12 w 162"/>
                <a:gd name="T23" fmla="*/ 90 h 169"/>
                <a:gd name="T24" fmla="*/ 12 w 162"/>
                <a:gd name="T25" fmla="*/ 120 h 169"/>
                <a:gd name="T26" fmla="*/ 162 w 162"/>
                <a:gd name="T27" fmla="*/ 120 h 169"/>
                <a:gd name="T28" fmla="*/ 162 w 162"/>
                <a:gd name="T29" fmla="*/ 60 h 169"/>
                <a:gd name="T30" fmla="*/ 162 w 162"/>
                <a:gd name="T31" fmla="*/ 0 h 169"/>
                <a:gd name="T32" fmla="*/ 60 w 162"/>
                <a:gd name="T33" fmla="*/ 0 h 169"/>
                <a:gd name="T34" fmla="*/ 60 w 162"/>
                <a:gd name="T35" fmla="*/ 36 h 169"/>
                <a:gd name="T36" fmla="*/ 162 w 162"/>
                <a:gd name="T37" fmla="*/ 36 h 169"/>
                <a:gd name="T38" fmla="*/ 162 w 162"/>
                <a:gd name="T3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 h="169">
                  <a:moveTo>
                    <a:pt x="162" y="138"/>
                  </a:moveTo>
                  <a:lnTo>
                    <a:pt x="12" y="138"/>
                  </a:lnTo>
                  <a:lnTo>
                    <a:pt x="12" y="156"/>
                  </a:lnTo>
                  <a:lnTo>
                    <a:pt x="0" y="169"/>
                  </a:lnTo>
                  <a:lnTo>
                    <a:pt x="120" y="169"/>
                  </a:lnTo>
                  <a:lnTo>
                    <a:pt x="162" y="169"/>
                  </a:lnTo>
                  <a:lnTo>
                    <a:pt x="162" y="138"/>
                  </a:lnTo>
                  <a:moveTo>
                    <a:pt x="162" y="60"/>
                  </a:moveTo>
                  <a:lnTo>
                    <a:pt x="60" y="60"/>
                  </a:lnTo>
                  <a:lnTo>
                    <a:pt x="60" y="66"/>
                  </a:lnTo>
                  <a:lnTo>
                    <a:pt x="60" y="90"/>
                  </a:lnTo>
                  <a:lnTo>
                    <a:pt x="12" y="90"/>
                  </a:lnTo>
                  <a:lnTo>
                    <a:pt x="12" y="120"/>
                  </a:lnTo>
                  <a:lnTo>
                    <a:pt x="162" y="120"/>
                  </a:lnTo>
                  <a:lnTo>
                    <a:pt x="162" y="60"/>
                  </a:lnTo>
                  <a:moveTo>
                    <a:pt x="162" y="0"/>
                  </a:moveTo>
                  <a:lnTo>
                    <a:pt x="60" y="0"/>
                  </a:lnTo>
                  <a:lnTo>
                    <a:pt x="60" y="36"/>
                  </a:lnTo>
                  <a:lnTo>
                    <a:pt x="162" y="36"/>
                  </a:lnTo>
                  <a:lnTo>
                    <a:pt x="1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26" name="Freeform 437"/>
            <p:cNvSpPr>
              <a:spLocks/>
            </p:cNvSpPr>
            <p:nvPr/>
          </p:nvSpPr>
          <p:spPr bwMode="auto">
            <a:xfrm>
              <a:off x="6403445" y="6459320"/>
              <a:ext cx="539868" cy="332226"/>
            </a:xfrm>
            <a:custGeom>
              <a:avLst/>
              <a:gdLst>
                <a:gd name="T0" fmla="*/ 156 w 156"/>
                <a:gd name="T1" fmla="*/ 0 h 96"/>
                <a:gd name="T2" fmla="*/ 36 w 156"/>
                <a:gd name="T3" fmla="*/ 0 h 96"/>
                <a:gd name="T4" fmla="*/ 0 w 156"/>
                <a:gd name="T5" fmla="*/ 30 h 96"/>
                <a:gd name="T6" fmla="*/ 0 w 156"/>
                <a:gd name="T7" fmla="*/ 96 h 96"/>
                <a:gd name="T8" fmla="*/ 114 w 156"/>
                <a:gd name="T9" fmla="*/ 96 h 96"/>
                <a:gd name="T10" fmla="*/ 156 w 156"/>
                <a:gd name="T11" fmla="*/ 60 h 96"/>
                <a:gd name="T12" fmla="*/ 156 w 156"/>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56" h="96">
                  <a:moveTo>
                    <a:pt x="156" y="0"/>
                  </a:moveTo>
                  <a:lnTo>
                    <a:pt x="36" y="0"/>
                  </a:lnTo>
                  <a:lnTo>
                    <a:pt x="0" y="30"/>
                  </a:lnTo>
                  <a:lnTo>
                    <a:pt x="0" y="96"/>
                  </a:lnTo>
                  <a:lnTo>
                    <a:pt x="114" y="96"/>
                  </a:lnTo>
                  <a:lnTo>
                    <a:pt x="156" y="60"/>
                  </a:lnTo>
                  <a:lnTo>
                    <a:pt x="156" y="0"/>
                  </a:lnTo>
                  <a:close/>
                </a:path>
              </a:pathLst>
            </a:custGeom>
            <a:solidFill>
              <a:srgbClr val="42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27" name="Freeform 438"/>
            <p:cNvSpPr>
              <a:spLocks/>
            </p:cNvSpPr>
            <p:nvPr/>
          </p:nvSpPr>
          <p:spPr bwMode="auto">
            <a:xfrm>
              <a:off x="6403445" y="6459320"/>
              <a:ext cx="539868" cy="332226"/>
            </a:xfrm>
            <a:custGeom>
              <a:avLst/>
              <a:gdLst>
                <a:gd name="T0" fmla="*/ 156 w 156"/>
                <a:gd name="T1" fmla="*/ 0 h 96"/>
                <a:gd name="T2" fmla="*/ 36 w 156"/>
                <a:gd name="T3" fmla="*/ 0 h 96"/>
                <a:gd name="T4" fmla="*/ 0 w 156"/>
                <a:gd name="T5" fmla="*/ 30 h 96"/>
                <a:gd name="T6" fmla="*/ 0 w 156"/>
                <a:gd name="T7" fmla="*/ 96 h 96"/>
                <a:gd name="T8" fmla="*/ 114 w 156"/>
                <a:gd name="T9" fmla="*/ 96 h 96"/>
                <a:gd name="T10" fmla="*/ 156 w 156"/>
                <a:gd name="T11" fmla="*/ 60 h 96"/>
                <a:gd name="T12" fmla="*/ 156 w 156"/>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56" h="96">
                  <a:moveTo>
                    <a:pt x="156" y="0"/>
                  </a:moveTo>
                  <a:lnTo>
                    <a:pt x="36" y="0"/>
                  </a:lnTo>
                  <a:lnTo>
                    <a:pt x="0" y="30"/>
                  </a:lnTo>
                  <a:lnTo>
                    <a:pt x="0" y="96"/>
                  </a:lnTo>
                  <a:lnTo>
                    <a:pt x="114" y="96"/>
                  </a:lnTo>
                  <a:lnTo>
                    <a:pt x="156" y="60"/>
                  </a:lnTo>
                  <a:lnTo>
                    <a:pt x="1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28" name="Freeform 439"/>
            <p:cNvSpPr>
              <a:spLocks/>
            </p:cNvSpPr>
            <p:nvPr/>
          </p:nvSpPr>
          <p:spPr bwMode="auto">
            <a:xfrm>
              <a:off x="6756436" y="4414051"/>
              <a:ext cx="477576" cy="647151"/>
            </a:xfrm>
            <a:custGeom>
              <a:avLst/>
              <a:gdLst>
                <a:gd name="T0" fmla="*/ 138 w 138"/>
                <a:gd name="T1" fmla="*/ 0 h 187"/>
                <a:gd name="T2" fmla="*/ 36 w 138"/>
                <a:gd name="T3" fmla="*/ 0 h 187"/>
                <a:gd name="T4" fmla="*/ 36 w 138"/>
                <a:gd name="T5" fmla="*/ 66 h 187"/>
                <a:gd name="T6" fmla="*/ 0 w 138"/>
                <a:gd name="T7" fmla="*/ 114 h 187"/>
                <a:gd name="T8" fmla="*/ 0 w 138"/>
                <a:gd name="T9" fmla="*/ 187 h 187"/>
                <a:gd name="T10" fmla="*/ 24 w 138"/>
                <a:gd name="T11" fmla="*/ 187 h 187"/>
                <a:gd name="T12" fmla="*/ 54 w 138"/>
                <a:gd name="T13" fmla="*/ 187 h 187"/>
                <a:gd name="T14" fmla="*/ 84 w 138"/>
                <a:gd name="T15" fmla="*/ 187 h 187"/>
                <a:gd name="T16" fmla="*/ 102 w 138"/>
                <a:gd name="T17" fmla="*/ 187 h 187"/>
                <a:gd name="T18" fmla="*/ 138 w 138"/>
                <a:gd name="T19" fmla="*/ 138 h 187"/>
                <a:gd name="T20" fmla="*/ 138 w 138"/>
                <a:gd name="T2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87">
                  <a:moveTo>
                    <a:pt x="138" y="0"/>
                  </a:moveTo>
                  <a:lnTo>
                    <a:pt x="36" y="0"/>
                  </a:lnTo>
                  <a:lnTo>
                    <a:pt x="36" y="66"/>
                  </a:lnTo>
                  <a:lnTo>
                    <a:pt x="0" y="114"/>
                  </a:lnTo>
                  <a:lnTo>
                    <a:pt x="0" y="187"/>
                  </a:lnTo>
                  <a:lnTo>
                    <a:pt x="24" y="187"/>
                  </a:lnTo>
                  <a:lnTo>
                    <a:pt x="54" y="187"/>
                  </a:lnTo>
                  <a:lnTo>
                    <a:pt x="84" y="187"/>
                  </a:lnTo>
                  <a:lnTo>
                    <a:pt x="102" y="187"/>
                  </a:lnTo>
                  <a:lnTo>
                    <a:pt x="138" y="138"/>
                  </a:lnTo>
                  <a:lnTo>
                    <a:pt x="138" y="0"/>
                  </a:lnTo>
                  <a:close/>
                </a:path>
              </a:pathLst>
            </a:custGeom>
            <a:solidFill>
              <a:srgbClr val="4B4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29" name="Freeform 440"/>
            <p:cNvSpPr>
              <a:spLocks/>
            </p:cNvSpPr>
            <p:nvPr/>
          </p:nvSpPr>
          <p:spPr bwMode="auto">
            <a:xfrm>
              <a:off x="6756436" y="4414051"/>
              <a:ext cx="477576" cy="647151"/>
            </a:xfrm>
            <a:custGeom>
              <a:avLst/>
              <a:gdLst>
                <a:gd name="T0" fmla="*/ 138 w 138"/>
                <a:gd name="T1" fmla="*/ 0 h 187"/>
                <a:gd name="T2" fmla="*/ 36 w 138"/>
                <a:gd name="T3" fmla="*/ 0 h 187"/>
                <a:gd name="T4" fmla="*/ 36 w 138"/>
                <a:gd name="T5" fmla="*/ 66 h 187"/>
                <a:gd name="T6" fmla="*/ 0 w 138"/>
                <a:gd name="T7" fmla="*/ 114 h 187"/>
                <a:gd name="T8" fmla="*/ 0 w 138"/>
                <a:gd name="T9" fmla="*/ 187 h 187"/>
                <a:gd name="T10" fmla="*/ 24 w 138"/>
                <a:gd name="T11" fmla="*/ 187 h 187"/>
                <a:gd name="T12" fmla="*/ 54 w 138"/>
                <a:gd name="T13" fmla="*/ 187 h 187"/>
                <a:gd name="T14" fmla="*/ 84 w 138"/>
                <a:gd name="T15" fmla="*/ 187 h 187"/>
                <a:gd name="T16" fmla="*/ 102 w 138"/>
                <a:gd name="T17" fmla="*/ 187 h 187"/>
                <a:gd name="T18" fmla="*/ 138 w 138"/>
                <a:gd name="T19" fmla="*/ 138 h 187"/>
                <a:gd name="T20" fmla="*/ 138 w 138"/>
                <a:gd name="T2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87">
                  <a:moveTo>
                    <a:pt x="138" y="0"/>
                  </a:moveTo>
                  <a:lnTo>
                    <a:pt x="36" y="0"/>
                  </a:lnTo>
                  <a:lnTo>
                    <a:pt x="36" y="66"/>
                  </a:lnTo>
                  <a:lnTo>
                    <a:pt x="0" y="114"/>
                  </a:lnTo>
                  <a:lnTo>
                    <a:pt x="0" y="187"/>
                  </a:lnTo>
                  <a:lnTo>
                    <a:pt x="24" y="187"/>
                  </a:lnTo>
                  <a:lnTo>
                    <a:pt x="54" y="187"/>
                  </a:lnTo>
                  <a:lnTo>
                    <a:pt x="84" y="187"/>
                  </a:lnTo>
                  <a:lnTo>
                    <a:pt x="102" y="187"/>
                  </a:lnTo>
                  <a:lnTo>
                    <a:pt x="138" y="138"/>
                  </a:lnTo>
                  <a:lnTo>
                    <a:pt x="1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30" name="Rectangle 441"/>
            <p:cNvSpPr>
              <a:spLocks noChangeArrowheads="1"/>
            </p:cNvSpPr>
            <p:nvPr/>
          </p:nvSpPr>
          <p:spPr bwMode="auto">
            <a:xfrm>
              <a:off x="6943313" y="5061200"/>
              <a:ext cx="103820" cy="750972"/>
            </a:xfrm>
            <a:prstGeom prst="rect">
              <a:avLst/>
            </a:prstGeom>
            <a:solidFill>
              <a:srgbClr val="5D59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31" name="Rectangle 442"/>
            <p:cNvSpPr>
              <a:spLocks noChangeArrowheads="1"/>
            </p:cNvSpPr>
            <p:nvPr/>
          </p:nvSpPr>
          <p:spPr bwMode="auto">
            <a:xfrm>
              <a:off x="6943313" y="5061200"/>
              <a:ext cx="103820" cy="75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32" name="Freeform 443"/>
            <p:cNvSpPr>
              <a:spLocks/>
            </p:cNvSpPr>
            <p:nvPr/>
          </p:nvSpPr>
          <p:spPr bwMode="auto">
            <a:xfrm>
              <a:off x="6735673" y="5061200"/>
              <a:ext cx="103820" cy="750972"/>
            </a:xfrm>
            <a:custGeom>
              <a:avLst/>
              <a:gdLst>
                <a:gd name="T0" fmla="*/ 30 w 30"/>
                <a:gd name="T1" fmla="*/ 0 h 217"/>
                <a:gd name="T2" fmla="*/ 6 w 30"/>
                <a:gd name="T3" fmla="*/ 0 h 217"/>
                <a:gd name="T4" fmla="*/ 6 w 30"/>
                <a:gd name="T5" fmla="*/ 162 h 217"/>
                <a:gd name="T6" fmla="*/ 0 w 30"/>
                <a:gd name="T7" fmla="*/ 162 h 217"/>
                <a:gd name="T8" fmla="*/ 0 w 30"/>
                <a:gd name="T9" fmla="*/ 198 h 217"/>
                <a:gd name="T10" fmla="*/ 0 w 30"/>
                <a:gd name="T11" fmla="*/ 217 h 217"/>
                <a:gd name="T12" fmla="*/ 30 w 30"/>
                <a:gd name="T13" fmla="*/ 217 h 217"/>
                <a:gd name="T14" fmla="*/ 30 w 30"/>
                <a:gd name="T15" fmla="*/ 0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17">
                  <a:moveTo>
                    <a:pt x="30" y="0"/>
                  </a:moveTo>
                  <a:lnTo>
                    <a:pt x="6" y="0"/>
                  </a:lnTo>
                  <a:lnTo>
                    <a:pt x="6" y="162"/>
                  </a:lnTo>
                  <a:lnTo>
                    <a:pt x="0" y="162"/>
                  </a:lnTo>
                  <a:lnTo>
                    <a:pt x="0" y="198"/>
                  </a:lnTo>
                  <a:lnTo>
                    <a:pt x="0" y="217"/>
                  </a:lnTo>
                  <a:lnTo>
                    <a:pt x="30" y="217"/>
                  </a:lnTo>
                  <a:lnTo>
                    <a:pt x="30" y="0"/>
                  </a:lnTo>
                  <a:close/>
                </a:path>
              </a:pathLst>
            </a:custGeom>
            <a:solidFill>
              <a:srgbClr val="5D5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33" name="Freeform 444"/>
            <p:cNvSpPr>
              <a:spLocks/>
            </p:cNvSpPr>
            <p:nvPr/>
          </p:nvSpPr>
          <p:spPr bwMode="auto">
            <a:xfrm>
              <a:off x="6735673" y="5061200"/>
              <a:ext cx="103820" cy="750972"/>
            </a:xfrm>
            <a:custGeom>
              <a:avLst/>
              <a:gdLst>
                <a:gd name="T0" fmla="*/ 30 w 30"/>
                <a:gd name="T1" fmla="*/ 0 h 217"/>
                <a:gd name="T2" fmla="*/ 6 w 30"/>
                <a:gd name="T3" fmla="*/ 0 h 217"/>
                <a:gd name="T4" fmla="*/ 6 w 30"/>
                <a:gd name="T5" fmla="*/ 162 h 217"/>
                <a:gd name="T6" fmla="*/ 0 w 30"/>
                <a:gd name="T7" fmla="*/ 162 h 217"/>
                <a:gd name="T8" fmla="*/ 0 w 30"/>
                <a:gd name="T9" fmla="*/ 198 h 217"/>
                <a:gd name="T10" fmla="*/ 0 w 30"/>
                <a:gd name="T11" fmla="*/ 217 h 217"/>
                <a:gd name="T12" fmla="*/ 30 w 30"/>
                <a:gd name="T13" fmla="*/ 217 h 217"/>
                <a:gd name="T14" fmla="*/ 30 w 30"/>
                <a:gd name="T15" fmla="*/ 0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17">
                  <a:moveTo>
                    <a:pt x="30" y="0"/>
                  </a:moveTo>
                  <a:lnTo>
                    <a:pt x="6" y="0"/>
                  </a:lnTo>
                  <a:lnTo>
                    <a:pt x="6" y="162"/>
                  </a:lnTo>
                  <a:lnTo>
                    <a:pt x="0" y="162"/>
                  </a:lnTo>
                  <a:lnTo>
                    <a:pt x="0" y="198"/>
                  </a:lnTo>
                  <a:lnTo>
                    <a:pt x="0" y="217"/>
                  </a:lnTo>
                  <a:lnTo>
                    <a:pt x="30" y="217"/>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34" name="Freeform 445"/>
            <p:cNvSpPr>
              <a:spLocks/>
            </p:cNvSpPr>
            <p:nvPr/>
          </p:nvSpPr>
          <p:spPr bwMode="auto">
            <a:xfrm>
              <a:off x="6569559" y="6289747"/>
              <a:ext cx="519104" cy="62292"/>
            </a:xfrm>
            <a:custGeom>
              <a:avLst/>
              <a:gdLst>
                <a:gd name="T0" fmla="*/ 150 w 150"/>
                <a:gd name="T1" fmla="*/ 0 h 18"/>
                <a:gd name="T2" fmla="*/ 150 w 150"/>
                <a:gd name="T3" fmla="*/ 0 h 18"/>
                <a:gd name="T4" fmla="*/ 0 w 150"/>
                <a:gd name="T5" fmla="*/ 0 h 18"/>
                <a:gd name="T6" fmla="*/ 0 w 150"/>
                <a:gd name="T7" fmla="*/ 18 h 18"/>
                <a:gd name="T8" fmla="*/ 150 w 150"/>
                <a:gd name="T9" fmla="*/ 18 h 18"/>
                <a:gd name="T10" fmla="*/ 150 w 150"/>
                <a:gd name="T11" fmla="*/ 0 h 18"/>
              </a:gdLst>
              <a:ahLst/>
              <a:cxnLst>
                <a:cxn ang="0">
                  <a:pos x="T0" y="T1"/>
                </a:cxn>
                <a:cxn ang="0">
                  <a:pos x="T2" y="T3"/>
                </a:cxn>
                <a:cxn ang="0">
                  <a:pos x="T4" y="T5"/>
                </a:cxn>
                <a:cxn ang="0">
                  <a:pos x="T6" y="T7"/>
                </a:cxn>
                <a:cxn ang="0">
                  <a:pos x="T8" y="T9"/>
                </a:cxn>
                <a:cxn ang="0">
                  <a:pos x="T10" y="T11"/>
                </a:cxn>
              </a:cxnLst>
              <a:rect l="0" t="0" r="r" b="b"/>
              <a:pathLst>
                <a:path w="150" h="18">
                  <a:moveTo>
                    <a:pt x="150" y="0"/>
                  </a:moveTo>
                  <a:lnTo>
                    <a:pt x="150" y="0"/>
                  </a:lnTo>
                  <a:lnTo>
                    <a:pt x="0" y="0"/>
                  </a:lnTo>
                  <a:lnTo>
                    <a:pt x="0" y="18"/>
                  </a:lnTo>
                  <a:lnTo>
                    <a:pt x="150" y="18"/>
                  </a:lnTo>
                  <a:lnTo>
                    <a:pt x="150" y="0"/>
                  </a:lnTo>
                  <a:close/>
                </a:path>
              </a:pathLst>
            </a:custGeom>
            <a:solidFill>
              <a:srgbClr val="F05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35" name="Freeform 446"/>
            <p:cNvSpPr>
              <a:spLocks/>
            </p:cNvSpPr>
            <p:nvPr/>
          </p:nvSpPr>
          <p:spPr bwMode="auto">
            <a:xfrm>
              <a:off x="6569559" y="6289747"/>
              <a:ext cx="519104" cy="62292"/>
            </a:xfrm>
            <a:custGeom>
              <a:avLst/>
              <a:gdLst>
                <a:gd name="T0" fmla="*/ 150 w 150"/>
                <a:gd name="T1" fmla="*/ 0 h 18"/>
                <a:gd name="T2" fmla="*/ 150 w 150"/>
                <a:gd name="T3" fmla="*/ 0 h 18"/>
                <a:gd name="T4" fmla="*/ 0 w 150"/>
                <a:gd name="T5" fmla="*/ 0 h 18"/>
                <a:gd name="T6" fmla="*/ 0 w 150"/>
                <a:gd name="T7" fmla="*/ 18 h 18"/>
                <a:gd name="T8" fmla="*/ 150 w 150"/>
                <a:gd name="T9" fmla="*/ 18 h 18"/>
                <a:gd name="T10" fmla="*/ 150 w 150"/>
                <a:gd name="T11" fmla="*/ 0 h 18"/>
              </a:gdLst>
              <a:ahLst/>
              <a:cxnLst>
                <a:cxn ang="0">
                  <a:pos x="T0" y="T1"/>
                </a:cxn>
                <a:cxn ang="0">
                  <a:pos x="T2" y="T3"/>
                </a:cxn>
                <a:cxn ang="0">
                  <a:pos x="T4" y="T5"/>
                </a:cxn>
                <a:cxn ang="0">
                  <a:pos x="T6" y="T7"/>
                </a:cxn>
                <a:cxn ang="0">
                  <a:pos x="T8" y="T9"/>
                </a:cxn>
                <a:cxn ang="0">
                  <a:pos x="T10" y="T11"/>
                </a:cxn>
              </a:cxnLst>
              <a:rect l="0" t="0" r="r" b="b"/>
              <a:pathLst>
                <a:path w="150" h="18">
                  <a:moveTo>
                    <a:pt x="150" y="0"/>
                  </a:moveTo>
                  <a:lnTo>
                    <a:pt x="150" y="0"/>
                  </a:lnTo>
                  <a:lnTo>
                    <a:pt x="0" y="0"/>
                  </a:lnTo>
                  <a:lnTo>
                    <a:pt x="0" y="18"/>
                  </a:lnTo>
                  <a:lnTo>
                    <a:pt x="150" y="18"/>
                  </a:lnTo>
                  <a:lnTo>
                    <a:pt x="1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36" name="Freeform 447"/>
            <p:cNvSpPr>
              <a:spLocks/>
            </p:cNvSpPr>
            <p:nvPr/>
          </p:nvSpPr>
          <p:spPr bwMode="auto">
            <a:xfrm>
              <a:off x="6735673" y="5999049"/>
              <a:ext cx="352991" cy="83057"/>
            </a:xfrm>
            <a:custGeom>
              <a:avLst/>
              <a:gdLst>
                <a:gd name="T0" fmla="*/ 102 w 102"/>
                <a:gd name="T1" fmla="*/ 0 h 24"/>
                <a:gd name="T2" fmla="*/ 102 w 102"/>
                <a:gd name="T3" fmla="*/ 0 h 24"/>
                <a:gd name="T4" fmla="*/ 0 w 102"/>
                <a:gd name="T5" fmla="*/ 0 h 24"/>
                <a:gd name="T6" fmla="*/ 0 w 102"/>
                <a:gd name="T7" fmla="*/ 6 h 24"/>
                <a:gd name="T8" fmla="*/ 0 w 102"/>
                <a:gd name="T9" fmla="*/ 24 h 24"/>
                <a:gd name="T10" fmla="*/ 102 w 102"/>
                <a:gd name="T11" fmla="*/ 24 h 24"/>
                <a:gd name="T12" fmla="*/ 102 w 10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02" h="24">
                  <a:moveTo>
                    <a:pt x="102" y="0"/>
                  </a:moveTo>
                  <a:lnTo>
                    <a:pt x="102" y="0"/>
                  </a:lnTo>
                  <a:lnTo>
                    <a:pt x="0" y="0"/>
                  </a:lnTo>
                  <a:lnTo>
                    <a:pt x="0" y="6"/>
                  </a:lnTo>
                  <a:lnTo>
                    <a:pt x="0" y="24"/>
                  </a:lnTo>
                  <a:lnTo>
                    <a:pt x="102" y="24"/>
                  </a:lnTo>
                  <a:lnTo>
                    <a:pt x="102" y="0"/>
                  </a:lnTo>
                  <a:close/>
                </a:path>
              </a:pathLst>
            </a:custGeom>
            <a:solidFill>
              <a:srgbClr val="F05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37" name="Freeform 448"/>
            <p:cNvSpPr>
              <a:spLocks/>
            </p:cNvSpPr>
            <p:nvPr/>
          </p:nvSpPr>
          <p:spPr bwMode="auto">
            <a:xfrm>
              <a:off x="6735673" y="5999049"/>
              <a:ext cx="352991" cy="83057"/>
            </a:xfrm>
            <a:custGeom>
              <a:avLst/>
              <a:gdLst>
                <a:gd name="T0" fmla="*/ 102 w 102"/>
                <a:gd name="T1" fmla="*/ 0 h 24"/>
                <a:gd name="T2" fmla="*/ 102 w 102"/>
                <a:gd name="T3" fmla="*/ 0 h 24"/>
                <a:gd name="T4" fmla="*/ 0 w 102"/>
                <a:gd name="T5" fmla="*/ 0 h 24"/>
                <a:gd name="T6" fmla="*/ 0 w 102"/>
                <a:gd name="T7" fmla="*/ 6 h 24"/>
                <a:gd name="T8" fmla="*/ 0 w 102"/>
                <a:gd name="T9" fmla="*/ 24 h 24"/>
                <a:gd name="T10" fmla="*/ 102 w 102"/>
                <a:gd name="T11" fmla="*/ 24 h 24"/>
                <a:gd name="T12" fmla="*/ 102 w 10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02" h="24">
                  <a:moveTo>
                    <a:pt x="102" y="0"/>
                  </a:moveTo>
                  <a:lnTo>
                    <a:pt x="102" y="0"/>
                  </a:lnTo>
                  <a:lnTo>
                    <a:pt x="0" y="0"/>
                  </a:lnTo>
                  <a:lnTo>
                    <a:pt x="0" y="6"/>
                  </a:lnTo>
                  <a:lnTo>
                    <a:pt x="0" y="24"/>
                  </a:lnTo>
                  <a:lnTo>
                    <a:pt x="102" y="24"/>
                  </a:lnTo>
                  <a:lnTo>
                    <a:pt x="1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38" name="Freeform 449"/>
            <p:cNvSpPr>
              <a:spLocks/>
            </p:cNvSpPr>
            <p:nvPr/>
          </p:nvSpPr>
          <p:spPr bwMode="auto">
            <a:xfrm>
              <a:off x="5531351" y="8542657"/>
              <a:ext cx="789038" cy="858251"/>
            </a:xfrm>
            <a:custGeom>
              <a:avLst/>
              <a:gdLst>
                <a:gd name="T0" fmla="*/ 30 w 38"/>
                <a:gd name="T1" fmla="*/ 0 h 41"/>
                <a:gd name="T2" fmla="*/ 8 w 38"/>
                <a:gd name="T3" fmla="*/ 0 h 41"/>
                <a:gd name="T4" fmla="*/ 0 w 38"/>
                <a:gd name="T5" fmla="*/ 8 h 41"/>
                <a:gd name="T6" fmla="*/ 0 w 38"/>
                <a:gd name="T7" fmla="*/ 41 h 41"/>
                <a:gd name="T8" fmla="*/ 38 w 38"/>
                <a:gd name="T9" fmla="*/ 41 h 41"/>
                <a:gd name="T10" fmla="*/ 38 w 38"/>
                <a:gd name="T11" fmla="*/ 8 h 41"/>
                <a:gd name="T12" fmla="*/ 30 w 38"/>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38" h="41">
                  <a:moveTo>
                    <a:pt x="30" y="0"/>
                  </a:moveTo>
                  <a:cubicBezTo>
                    <a:pt x="8" y="0"/>
                    <a:pt x="8" y="0"/>
                    <a:pt x="8" y="0"/>
                  </a:cubicBezTo>
                  <a:cubicBezTo>
                    <a:pt x="3" y="0"/>
                    <a:pt x="0" y="4"/>
                    <a:pt x="0" y="8"/>
                  </a:cubicBezTo>
                  <a:cubicBezTo>
                    <a:pt x="0" y="41"/>
                    <a:pt x="0" y="41"/>
                    <a:pt x="0" y="41"/>
                  </a:cubicBezTo>
                  <a:cubicBezTo>
                    <a:pt x="38" y="41"/>
                    <a:pt x="38" y="41"/>
                    <a:pt x="38" y="41"/>
                  </a:cubicBezTo>
                  <a:cubicBezTo>
                    <a:pt x="38" y="8"/>
                    <a:pt x="38" y="8"/>
                    <a:pt x="38" y="8"/>
                  </a:cubicBezTo>
                  <a:cubicBezTo>
                    <a:pt x="38" y="4"/>
                    <a:pt x="34" y="0"/>
                    <a:pt x="3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39" name="Freeform 450"/>
            <p:cNvSpPr>
              <a:spLocks noEditPoints="1"/>
            </p:cNvSpPr>
            <p:nvPr/>
          </p:nvSpPr>
          <p:spPr bwMode="auto">
            <a:xfrm>
              <a:off x="5697465" y="8542657"/>
              <a:ext cx="456811" cy="858251"/>
            </a:xfrm>
            <a:custGeom>
              <a:avLst/>
              <a:gdLst>
                <a:gd name="T0" fmla="*/ 0 w 22"/>
                <a:gd name="T1" fmla="*/ 41 h 41"/>
                <a:gd name="T2" fmla="*/ 0 w 22"/>
                <a:gd name="T3" fmla="*/ 41 h 41"/>
                <a:gd name="T4" fmla="*/ 4 w 22"/>
                <a:gd name="T5" fmla="*/ 41 h 41"/>
                <a:gd name="T6" fmla="*/ 4 w 22"/>
                <a:gd name="T7" fmla="*/ 41 h 41"/>
                <a:gd name="T8" fmla="*/ 0 w 22"/>
                <a:gd name="T9" fmla="*/ 41 h 41"/>
                <a:gd name="T10" fmla="*/ 0 w 22"/>
                <a:gd name="T11" fmla="*/ 0 h 41"/>
                <a:gd name="T12" fmla="*/ 0 w 22"/>
                <a:gd name="T13" fmla="*/ 0 h 41"/>
                <a:gd name="T14" fmla="*/ 0 w 22"/>
                <a:gd name="T15" fmla="*/ 0 h 41"/>
                <a:gd name="T16" fmla="*/ 22 w 22"/>
                <a:gd name="T17" fmla="*/ 0 h 41"/>
                <a:gd name="T18" fmla="*/ 22 w 22"/>
                <a:gd name="T19" fmla="*/ 0 h 41"/>
                <a:gd name="T20" fmla="*/ 22 w 22"/>
                <a:gd name="T21" fmla="*/ 0 h 41"/>
                <a:gd name="T22" fmla="*/ 0 w 22"/>
                <a:gd name="T2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1">
                  <a:moveTo>
                    <a:pt x="0" y="41"/>
                  </a:moveTo>
                  <a:cubicBezTo>
                    <a:pt x="0" y="41"/>
                    <a:pt x="0" y="41"/>
                    <a:pt x="0" y="41"/>
                  </a:cubicBezTo>
                  <a:cubicBezTo>
                    <a:pt x="4" y="41"/>
                    <a:pt x="4" y="41"/>
                    <a:pt x="4" y="41"/>
                  </a:cubicBezTo>
                  <a:cubicBezTo>
                    <a:pt x="4" y="41"/>
                    <a:pt x="4" y="41"/>
                    <a:pt x="4" y="41"/>
                  </a:cubicBezTo>
                  <a:cubicBezTo>
                    <a:pt x="0" y="41"/>
                    <a:pt x="0" y="41"/>
                    <a:pt x="0" y="41"/>
                  </a:cubicBezTo>
                  <a:moveTo>
                    <a:pt x="0" y="0"/>
                  </a:moveTo>
                  <a:cubicBezTo>
                    <a:pt x="0" y="0"/>
                    <a:pt x="0" y="0"/>
                    <a:pt x="0" y="0"/>
                  </a:cubicBezTo>
                  <a:cubicBezTo>
                    <a:pt x="0" y="0"/>
                    <a:pt x="0" y="0"/>
                    <a:pt x="0" y="0"/>
                  </a:cubicBezTo>
                  <a:cubicBezTo>
                    <a:pt x="22" y="0"/>
                    <a:pt x="22" y="0"/>
                    <a:pt x="22" y="0"/>
                  </a:cubicBezTo>
                  <a:cubicBezTo>
                    <a:pt x="22" y="0"/>
                    <a:pt x="22" y="0"/>
                    <a:pt x="22" y="0"/>
                  </a:cubicBezTo>
                  <a:cubicBezTo>
                    <a:pt x="22" y="0"/>
                    <a:pt x="22" y="0"/>
                    <a:pt x="22" y="0"/>
                  </a:cubicBezTo>
                  <a:cubicBezTo>
                    <a:pt x="0" y="0"/>
                    <a:pt x="0" y="0"/>
                    <a:pt x="0" y="0"/>
                  </a:cubicBezTo>
                </a:path>
              </a:pathLst>
            </a:custGeom>
            <a:solidFill>
              <a:srgbClr val="54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40" name="Freeform 451"/>
            <p:cNvSpPr>
              <a:spLocks/>
            </p:cNvSpPr>
            <p:nvPr/>
          </p:nvSpPr>
          <p:spPr bwMode="auto">
            <a:xfrm>
              <a:off x="5697465" y="8542657"/>
              <a:ext cx="456811" cy="858251"/>
            </a:xfrm>
            <a:custGeom>
              <a:avLst/>
              <a:gdLst>
                <a:gd name="T0" fmla="*/ 0 w 22"/>
                <a:gd name="T1" fmla="*/ 0 h 41"/>
                <a:gd name="T2" fmla="*/ 0 w 22"/>
                <a:gd name="T3" fmla="*/ 41 h 41"/>
                <a:gd name="T4" fmla="*/ 4 w 22"/>
                <a:gd name="T5" fmla="*/ 41 h 41"/>
                <a:gd name="T6" fmla="*/ 4 w 22"/>
                <a:gd name="T7" fmla="*/ 17 h 41"/>
                <a:gd name="T8" fmla="*/ 11 w 22"/>
                <a:gd name="T9" fmla="*/ 12 h 41"/>
                <a:gd name="T10" fmla="*/ 17 w 22"/>
                <a:gd name="T11" fmla="*/ 17 h 41"/>
                <a:gd name="T12" fmla="*/ 17 w 22"/>
                <a:gd name="T13" fmla="*/ 41 h 41"/>
                <a:gd name="T14" fmla="*/ 22 w 22"/>
                <a:gd name="T15" fmla="*/ 41 h 41"/>
                <a:gd name="T16" fmla="*/ 22 w 22"/>
                <a:gd name="T17" fmla="*/ 0 h 41"/>
                <a:gd name="T18" fmla="*/ 22 w 22"/>
                <a:gd name="T19" fmla="*/ 0 h 41"/>
                <a:gd name="T20" fmla="*/ 0 w 22"/>
                <a:gd name="T21" fmla="*/ 0 h 41"/>
                <a:gd name="T22" fmla="*/ 0 w 22"/>
                <a:gd name="T2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1">
                  <a:moveTo>
                    <a:pt x="0" y="0"/>
                  </a:moveTo>
                  <a:cubicBezTo>
                    <a:pt x="0" y="41"/>
                    <a:pt x="0" y="41"/>
                    <a:pt x="0" y="41"/>
                  </a:cubicBezTo>
                  <a:cubicBezTo>
                    <a:pt x="4" y="41"/>
                    <a:pt x="4" y="41"/>
                    <a:pt x="4" y="41"/>
                  </a:cubicBezTo>
                  <a:cubicBezTo>
                    <a:pt x="4" y="17"/>
                    <a:pt x="4" y="17"/>
                    <a:pt x="4" y="17"/>
                  </a:cubicBezTo>
                  <a:cubicBezTo>
                    <a:pt x="11" y="12"/>
                    <a:pt x="11" y="12"/>
                    <a:pt x="11" y="12"/>
                  </a:cubicBezTo>
                  <a:cubicBezTo>
                    <a:pt x="17" y="17"/>
                    <a:pt x="17" y="17"/>
                    <a:pt x="17" y="17"/>
                  </a:cubicBezTo>
                  <a:cubicBezTo>
                    <a:pt x="17" y="41"/>
                    <a:pt x="17" y="41"/>
                    <a:pt x="17" y="41"/>
                  </a:cubicBezTo>
                  <a:cubicBezTo>
                    <a:pt x="22" y="41"/>
                    <a:pt x="22" y="41"/>
                    <a:pt x="22" y="41"/>
                  </a:cubicBezTo>
                  <a:cubicBezTo>
                    <a:pt x="22" y="0"/>
                    <a:pt x="22" y="0"/>
                    <a:pt x="22" y="0"/>
                  </a:cubicBezTo>
                  <a:cubicBezTo>
                    <a:pt x="22" y="0"/>
                    <a:pt x="22" y="0"/>
                    <a:pt x="22" y="0"/>
                  </a:cubicBezTo>
                  <a:cubicBezTo>
                    <a:pt x="0" y="0"/>
                    <a:pt x="0" y="0"/>
                    <a:pt x="0" y="0"/>
                  </a:cubicBezTo>
                  <a:cubicBezTo>
                    <a:pt x="0" y="0"/>
                    <a:pt x="0" y="0"/>
                    <a:pt x="0" y="0"/>
                  </a:cubicBezTo>
                </a:path>
              </a:pathLst>
            </a:custGeom>
            <a:solidFill>
              <a:srgbClr val="9F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41" name="Freeform 452"/>
            <p:cNvSpPr>
              <a:spLocks/>
            </p:cNvSpPr>
            <p:nvPr/>
          </p:nvSpPr>
          <p:spPr bwMode="auto">
            <a:xfrm>
              <a:off x="5780521" y="9400908"/>
              <a:ext cx="269934" cy="0"/>
            </a:xfrm>
            <a:custGeom>
              <a:avLst/>
              <a:gdLst>
                <a:gd name="T0" fmla="*/ 0 w 78"/>
                <a:gd name="T1" fmla="*/ 0 w 78"/>
                <a:gd name="T2" fmla="*/ 78 w 78"/>
                <a:gd name="T3" fmla="*/ 72 w 78"/>
                <a:gd name="T4" fmla="*/ 0 w 78"/>
              </a:gdLst>
              <a:ahLst/>
              <a:cxnLst>
                <a:cxn ang="0">
                  <a:pos x="T0" y="0"/>
                </a:cxn>
                <a:cxn ang="0">
                  <a:pos x="T1" y="0"/>
                </a:cxn>
                <a:cxn ang="0">
                  <a:pos x="T2" y="0"/>
                </a:cxn>
                <a:cxn ang="0">
                  <a:pos x="T3" y="0"/>
                </a:cxn>
                <a:cxn ang="0">
                  <a:pos x="T4" y="0"/>
                </a:cxn>
              </a:cxnLst>
              <a:rect l="0" t="0" r="r" b="b"/>
              <a:pathLst>
                <a:path w="78">
                  <a:moveTo>
                    <a:pt x="0" y="0"/>
                  </a:moveTo>
                  <a:lnTo>
                    <a:pt x="0" y="0"/>
                  </a:lnTo>
                  <a:lnTo>
                    <a:pt x="78" y="0"/>
                  </a:lnTo>
                  <a:lnTo>
                    <a:pt x="72" y="0"/>
                  </a:lnTo>
                  <a:lnTo>
                    <a:pt x="0" y="0"/>
                  </a:lnTo>
                  <a:close/>
                </a:path>
              </a:pathLst>
            </a:custGeom>
            <a:solidFill>
              <a:srgbClr val="54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42" name="Freeform 453"/>
            <p:cNvSpPr>
              <a:spLocks/>
            </p:cNvSpPr>
            <p:nvPr/>
          </p:nvSpPr>
          <p:spPr bwMode="auto">
            <a:xfrm>
              <a:off x="5780521" y="9400908"/>
              <a:ext cx="269934" cy="0"/>
            </a:xfrm>
            <a:custGeom>
              <a:avLst/>
              <a:gdLst>
                <a:gd name="T0" fmla="*/ 0 w 78"/>
                <a:gd name="T1" fmla="*/ 0 w 78"/>
                <a:gd name="T2" fmla="*/ 78 w 78"/>
                <a:gd name="T3" fmla="*/ 72 w 78"/>
                <a:gd name="T4" fmla="*/ 0 w 78"/>
              </a:gdLst>
              <a:ahLst/>
              <a:cxnLst>
                <a:cxn ang="0">
                  <a:pos x="T0" y="0"/>
                </a:cxn>
                <a:cxn ang="0">
                  <a:pos x="T1" y="0"/>
                </a:cxn>
                <a:cxn ang="0">
                  <a:pos x="T2" y="0"/>
                </a:cxn>
                <a:cxn ang="0">
                  <a:pos x="T3" y="0"/>
                </a:cxn>
                <a:cxn ang="0">
                  <a:pos x="T4" y="0"/>
                </a:cxn>
              </a:cxnLst>
              <a:rect l="0" t="0" r="r" b="b"/>
              <a:pathLst>
                <a:path w="78">
                  <a:moveTo>
                    <a:pt x="0" y="0"/>
                  </a:moveTo>
                  <a:lnTo>
                    <a:pt x="0" y="0"/>
                  </a:lnTo>
                  <a:lnTo>
                    <a:pt x="78" y="0"/>
                  </a:lnTo>
                  <a:lnTo>
                    <a:pt x="7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43" name="Rectangle 454"/>
            <p:cNvSpPr>
              <a:spLocks noChangeArrowheads="1"/>
            </p:cNvSpPr>
            <p:nvPr/>
          </p:nvSpPr>
          <p:spPr bwMode="auto">
            <a:xfrm>
              <a:off x="6029691" y="9400908"/>
              <a:ext cx="20764" cy="3462"/>
            </a:xfrm>
            <a:prstGeom prst="rect">
              <a:avLst/>
            </a:prstGeom>
            <a:solidFill>
              <a:srgbClr val="9F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44" name="Freeform 455"/>
            <p:cNvSpPr>
              <a:spLocks/>
            </p:cNvSpPr>
            <p:nvPr/>
          </p:nvSpPr>
          <p:spPr bwMode="auto">
            <a:xfrm>
              <a:off x="6029691" y="9400908"/>
              <a:ext cx="20764" cy="0"/>
            </a:xfrm>
            <a:custGeom>
              <a:avLst/>
              <a:gdLst>
                <a:gd name="T0" fmla="*/ 0 w 6"/>
                <a:gd name="T1" fmla="*/ 6 w 6"/>
                <a:gd name="T2" fmla="*/ 6 w 6"/>
                <a:gd name="T3" fmla="*/ 0 w 6"/>
              </a:gdLst>
              <a:ahLst/>
              <a:cxnLst>
                <a:cxn ang="0">
                  <a:pos x="T0" y="0"/>
                </a:cxn>
                <a:cxn ang="0">
                  <a:pos x="T1" y="0"/>
                </a:cxn>
                <a:cxn ang="0">
                  <a:pos x="T2" y="0"/>
                </a:cxn>
                <a:cxn ang="0">
                  <a:pos x="T3" y="0"/>
                </a:cxn>
              </a:cxnLst>
              <a:rect l="0" t="0" r="r" b="b"/>
              <a:pathLst>
                <a:path w="6">
                  <a:moveTo>
                    <a:pt x="0" y="0"/>
                  </a:moveTo>
                  <a:lnTo>
                    <a:pt x="6" y="0"/>
                  </a:lnTo>
                  <a:lnTo>
                    <a:pt x="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45" name="Freeform 456"/>
            <p:cNvSpPr>
              <a:spLocks/>
            </p:cNvSpPr>
            <p:nvPr/>
          </p:nvSpPr>
          <p:spPr bwMode="auto">
            <a:xfrm>
              <a:off x="5780521" y="9400908"/>
              <a:ext cx="249170" cy="0"/>
            </a:xfrm>
            <a:custGeom>
              <a:avLst/>
              <a:gdLst>
                <a:gd name="T0" fmla="*/ 0 w 72"/>
                <a:gd name="T1" fmla="*/ 0 w 72"/>
                <a:gd name="T2" fmla="*/ 72 w 72"/>
                <a:gd name="T3" fmla="*/ 0 w 72"/>
              </a:gdLst>
              <a:ahLst/>
              <a:cxnLst>
                <a:cxn ang="0">
                  <a:pos x="T0" y="0"/>
                </a:cxn>
                <a:cxn ang="0">
                  <a:pos x="T1" y="0"/>
                </a:cxn>
                <a:cxn ang="0">
                  <a:pos x="T2" y="0"/>
                </a:cxn>
                <a:cxn ang="0">
                  <a:pos x="T3" y="0"/>
                </a:cxn>
              </a:cxnLst>
              <a:rect l="0" t="0" r="r" b="b"/>
              <a:pathLst>
                <a:path w="72">
                  <a:moveTo>
                    <a:pt x="0" y="0"/>
                  </a:moveTo>
                  <a:lnTo>
                    <a:pt x="0" y="0"/>
                  </a:lnTo>
                  <a:lnTo>
                    <a:pt x="72" y="0"/>
                  </a:lnTo>
                  <a:lnTo>
                    <a:pt x="0" y="0"/>
                  </a:lnTo>
                  <a:close/>
                </a:path>
              </a:pathLst>
            </a:custGeom>
            <a:solidFill>
              <a:srgbClr val="656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46" name="Freeform 457"/>
            <p:cNvSpPr>
              <a:spLocks/>
            </p:cNvSpPr>
            <p:nvPr/>
          </p:nvSpPr>
          <p:spPr bwMode="auto">
            <a:xfrm>
              <a:off x="5780521" y="9400908"/>
              <a:ext cx="249170" cy="0"/>
            </a:xfrm>
            <a:custGeom>
              <a:avLst/>
              <a:gdLst>
                <a:gd name="T0" fmla="*/ 0 w 72"/>
                <a:gd name="T1" fmla="*/ 0 w 72"/>
                <a:gd name="T2" fmla="*/ 72 w 72"/>
                <a:gd name="T3" fmla="*/ 0 w 72"/>
              </a:gdLst>
              <a:ahLst/>
              <a:cxnLst>
                <a:cxn ang="0">
                  <a:pos x="T0" y="0"/>
                </a:cxn>
                <a:cxn ang="0">
                  <a:pos x="T1" y="0"/>
                </a:cxn>
                <a:cxn ang="0">
                  <a:pos x="T2" y="0"/>
                </a:cxn>
                <a:cxn ang="0">
                  <a:pos x="T3" y="0"/>
                </a:cxn>
              </a:cxnLst>
              <a:rect l="0" t="0" r="r" b="b"/>
              <a:pathLst>
                <a:path w="72">
                  <a:moveTo>
                    <a:pt x="0" y="0"/>
                  </a:moveTo>
                  <a:lnTo>
                    <a:pt x="0" y="0"/>
                  </a:lnTo>
                  <a:lnTo>
                    <a:pt x="7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47" name="Freeform 458"/>
            <p:cNvSpPr>
              <a:spLocks/>
            </p:cNvSpPr>
            <p:nvPr/>
          </p:nvSpPr>
          <p:spPr bwMode="auto">
            <a:xfrm>
              <a:off x="5780521" y="8795289"/>
              <a:ext cx="269934" cy="605623"/>
            </a:xfrm>
            <a:custGeom>
              <a:avLst/>
              <a:gdLst>
                <a:gd name="T0" fmla="*/ 42 w 78"/>
                <a:gd name="T1" fmla="*/ 0 h 175"/>
                <a:gd name="T2" fmla="*/ 0 w 78"/>
                <a:gd name="T3" fmla="*/ 30 h 175"/>
                <a:gd name="T4" fmla="*/ 0 w 78"/>
                <a:gd name="T5" fmla="*/ 175 h 175"/>
                <a:gd name="T6" fmla="*/ 72 w 78"/>
                <a:gd name="T7" fmla="*/ 175 h 175"/>
                <a:gd name="T8" fmla="*/ 78 w 78"/>
                <a:gd name="T9" fmla="*/ 175 h 175"/>
                <a:gd name="T10" fmla="*/ 78 w 78"/>
                <a:gd name="T11" fmla="*/ 30 h 175"/>
                <a:gd name="T12" fmla="*/ 42 w 78"/>
                <a:gd name="T13" fmla="*/ 0 h 175"/>
              </a:gdLst>
              <a:ahLst/>
              <a:cxnLst>
                <a:cxn ang="0">
                  <a:pos x="T0" y="T1"/>
                </a:cxn>
                <a:cxn ang="0">
                  <a:pos x="T2" y="T3"/>
                </a:cxn>
                <a:cxn ang="0">
                  <a:pos x="T4" y="T5"/>
                </a:cxn>
                <a:cxn ang="0">
                  <a:pos x="T6" y="T7"/>
                </a:cxn>
                <a:cxn ang="0">
                  <a:pos x="T8" y="T9"/>
                </a:cxn>
                <a:cxn ang="0">
                  <a:pos x="T10" y="T11"/>
                </a:cxn>
                <a:cxn ang="0">
                  <a:pos x="T12" y="T13"/>
                </a:cxn>
              </a:cxnLst>
              <a:rect l="0" t="0" r="r" b="b"/>
              <a:pathLst>
                <a:path w="78" h="175">
                  <a:moveTo>
                    <a:pt x="42" y="0"/>
                  </a:moveTo>
                  <a:lnTo>
                    <a:pt x="0" y="30"/>
                  </a:lnTo>
                  <a:lnTo>
                    <a:pt x="0" y="175"/>
                  </a:lnTo>
                  <a:lnTo>
                    <a:pt x="72" y="175"/>
                  </a:lnTo>
                  <a:lnTo>
                    <a:pt x="78" y="175"/>
                  </a:lnTo>
                  <a:lnTo>
                    <a:pt x="78" y="30"/>
                  </a:lnTo>
                  <a:lnTo>
                    <a:pt x="42" y="0"/>
                  </a:lnTo>
                  <a:close/>
                </a:path>
              </a:pathLst>
            </a:custGeom>
            <a:solidFill>
              <a:srgbClr val="83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48" name="Freeform 459"/>
            <p:cNvSpPr>
              <a:spLocks/>
            </p:cNvSpPr>
            <p:nvPr/>
          </p:nvSpPr>
          <p:spPr bwMode="auto">
            <a:xfrm>
              <a:off x="5780521" y="8795289"/>
              <a:ext cx="269934" cy="605623"/>
            </a:xfrm>
            <a:custGeom>
              <a:avLst/>
              <a:gdLst>
                <a:gd name="T0" fmla="*/ 42 w 78"/>
                <a:gd name="T1" fmla="*/ 0 h 175"/>
                <a:gd name="T2" fmla="*/ 0 w 78"/>
                <a:gd name="T3" fmla="*/ 30 h 175"/>
                <a:gd name="T4" fmla="*/ 0 w 78"/>
                <a:gd name="T5" fmla="*/ 175 h 175"/>
                <a:gd name="T6" fmla="*/ 72 w 78"/>
                <a:gd name="T7" fmla="*/ 175 h 175"/>
                <a:gd name="T8" fmla="*/ 78 w 78"/>
                <a:gd name="T9" fmla="*/ 175 h 175"/>
                <a:gd name="T10" fmla="*/ 78 w 78"/>
                <a:gd name="T11" fmla="*/ 30 h 175"/>
                <a:gd name="T12" fmla="*/ 42 w 78"/>
                <a:gd name="T13" fmla="*/ 0 h 175"/>
              </a:gdLst>
              <a:ahLst/>
              <a:cxnLst>
                <a:cxn ang="0">
                  <a:pos x="T0" y="T1"/>
                </a:cxn>
                <a:cxn ang="0">
                  <a:pos x="T2" y="T3"/>
                </a:cxn>
                <a:cxn ang="0">
                  <a:pos x="T4" y="T5"/>
                </a:cxn>
                <a:cxn ang="0">
                  <a:pos x="T6" y="T7"/>
                </a:cxn>
                <a:cxn ang="0">
                  <a:pos x="T8" y="T9"/>
                </a:cxn>
                <a:cxn ang="0">
                  <a:pos x="T10" y="T11"/>
                </a:cxn>
                <a:cxn ang="0">
                  <a:pos x="T12" y="T13"/>
                </a:cxn>
              </a:cxnLst>
              <a:rect l="0" t="0" r="r" b="b"/>
              <a:pathLst>
                <a:path w="78" h="175">
                  <a:moveTo>
                    <a:pt x="42" y="0"/>
                  </a:moveTo>
                  <a:lnTo>
                    <a:pt x="0" y="30"/>
                  </a:lnTo>
                  <a:lnTo>
                    <a:pt x="0" y="175"/>
                  </a:lnTo>
                  <a:lnTo>
                    <a:pt x="72" y="175"/>
                  </a:lnTo>
                  <a:lnTo>
                    <a:pt x="78" y="175"/>
                  </a:lnTo>
                  <a:lnTo>
                    <a:pt x="78" y="3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49" name="Oval 460"/>
            <p:cNvSpPr>
              <a:spLocks noChangeArrowheads="1"/>
            </p:cNvSpPr>
            <p:nvPr/>
          </p:nvSpPr>
          <p:spPr bwMode="auto">
            <a:xfrm>
              <a:off x="5905106" y="8836816"/>
              <a:ext cx="41528" cy="415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50" name="Oval 461"/>
            <p:cNvSpPr>
              <a:spLocks noChangeArrowheads="1"/>
            </p:cNvSpPr>
            <p:nvPr/>
          </p:nvSpPr>
          <p:spPr bwMode="auto">
            <a:xfrm>
              <a:off x="5822049" y="9272864"/>
              <a:ext cx="41528" cy="449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51" name="Oval 462"/>
            <p:cNvSpPr>
              <a:spLocks noChangeArrowheads="1"/>
            </p:cNvSpPr>
            <p:nvPr/>
          </p:nvSpPr>
          <p:spPr bwMode="auto">
            <a:xfrm>
              <a:off x="5988163" y="9272864"/>
              <a:ext cx="41528" cy="449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52" name="Rectangle 463"/>
            <p:cNvSpPr>
              <a:spLocks noChangeArrowheads="1"/>
            </p:cNvSpPr>
            <p:nvPr/>
          </p:nvSpPr>
          <p:spPr bwMode="auto">
            <a:xfrm>
              <a:off x="8064578" y="8774524"/>
              <a:ext cx="83057" cy="103820"/>
            </a:xfrm>
            <a:prstGeom prst="rect">
              <a:avLst/>
            </a:prstGeom>
            <a:solidFill>
              <a:srgbClr val="7B9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53" name="Rectangle 464"/>
            <p:cNvSpPr>
              <a:spLocks noChangeArrowheads="1"/>
            </p:cNvSpPr>
            <p:nvPr/>
          </p:nvSpPr>
          <p:spPr bwMode="auto">
            <a:xfrm>
              <a:off x="8064578" y="8774524"/>
              <a:ext cx="83057" cy="10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54" name="Rectangle 465"/>
            <p:cNvSpPr>
              <a:spLocks noChangeArrowheads="1"/>
            </p:cNvSpPr>
            <p:nvPr/>
          </p:nvSpPr>
          <p:spPr bwMode="auto">
            <a:xfrm>
              <a:off x="7877701" y="8774524"/>
              <a:ext cx="83057" cy="103820"/>
            </a:xfrm>
            <a:prstGeom prst="rect">
              <a:avLst/>
            </a:prstGeom>
            <a:solidFill>
              <a:srgbClr val="7B9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55" name="Rectangle 466"/>
            <p:cNvSpPr>
              <a:spLocks noChangeArrowheads="1"/>
            </p:cNvSpPr>
            <p:nvPr/>
          </p:nvSpPr>
          <p:spPr bwMode="auto">
            <a:xfrm>
              <a:off x="7877701" y="8774524"/>
              <a:ext cx="83057" cy="10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56" name="Rectangle 467"/>
            <p:cNvSpPr>
              <a:spLocks noChangeArrowheads="1"/>
            </p:cNvSpPr>
            <p:nvPr/>
          </p:nvSpPr>
          <p:spPr bwMode="auto">
            <a:xfrm>
              <a:off x="7690823" y="8774524"/>
              <a:ext cx="83057" cy="103820"/>
            </a:xfrm>
            <a:prstGeom prst="rect">
              <a:avLst/>
            </a:prstGeom>
            <a:solidFill>
              <a:srgbClr val="7B9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57" name="Rectangle 468"/>
            <p:cNvSpPr>
              <a:spLocks noChangeArrowheads="1"/>
            </p:cNvSpPr>
            <p:nvPr/>
          </p:nvSpPr>
          <p:spPr bwMode="auto">
            <a:xfrm>
              <a:off x="7690823" y="8774524"/>
              <a:ext cx="83057" cy="10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58" name="Rectangle 469"/>
            <p:cNvSpPr>
              <a:spLocks noChangeArrowheads="1"/>
            </p:cNvSpPr>
            <p:nvPr/>
          </p:nvSpPr>
          <p:spPr bwMode="auto">
            <a:xfrm>
              <a:off x="7503946" y="8774524"/>
              <a:ext cx="83057" cy="103820"/>
            </a:xfrm>
            <a:prstGeom prst="rect">
              <a:avLst/>
            </a:prstGeom>
            <a:solidFill>
              <a:srgbClr val="7B9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59" name="Rectangle 470"/>
            <p:cNvSpPr>
              <a:spLocks noChangeArrowheads="1"/>
            </p:cNvSpPr>
            <p:nvPr/>
          </p:nvSpPr>
          <p:spPr bwMode="auto">
            <a:xfrm>
              <a:off x="7503946" y="8774524"/>
              <a:ext cx="83057" cy="10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60" name="Rectangle 471"/>
            <p:cNvSpPr>
              <a:spLocks noChangeArrowheads="1"/>
            </p:cNvSpPr>
            <p:nvPr/>
          </p:nvSpPr>
          <p:spPr bwMode="auto">
            <a:xfrm>
              <a:off x="7317069" y="8774524"/>
              <a:ext cx="103820" cy="103820"/>
            </a:xfrm>
            <a:prstGeom prst="rect">
              <a:avLst/>
            </a:prstGeom>
            <a:solidFill>
              <a:srgbClr val="7B9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61" name="Rectangle 472"/>
            <p:cNvSpPr>
              <a:spLocks noChangeArrowheads="1"/>
            </p:cNvSpPr>
            <p:nvPr/>
          </p:nvSpPr>
          <p:spPr bwMode="auto">
            <a:xfrm>
              <a:off x="7317069" y="8774524"/>
              <a:ext cx="103820" cy="10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62" name="Rectangle 473"/>
            <p:cNvSpPr>
              <a:spLocks noChangeArrowheads="1"/>
            </p:cNvSpPr>
            <p:nvPr/>
          </p:nvSpPr>
          <p:spPr bwMode="auto">
            <a:xfrm>
              <a:off x="7130192" y="8774524"/>
              <a:ext cx="103820" cy="103820"/>
            </a:xfrm>
            <a:prstGeom prst="rect">
              <a:avLst/>
            </a:prstGeom>
            <a:solidFill>
              <a:srgbClr val="7B9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63" name="Rectangle 474"/>
            <p:cNvSpPr>
              <a:spLocks noChangeArrowheads="1"/>
            </p:cNvSpPr>
            <p:nvPr/>
          </p:nvSpPr>
          <p:spPr bwMode="auto">
            <a:xfrm>
              <a:off x="7130192" y="8774524"/>
              <a:ext cx="103820" cy="10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64" name="Rectangle 475"/>
            <p:cNvSpPr>
              <a:spLocks noChangeArrowheads="1"/>
            </p:cNvSpPr>
            <p:nvPr/>
          </p:nvSpPr>
          <p:spPr bwMode="auto">
            <a:xfrm>
              <a:off x="7981521" y="9189807"/>
              <a:ext cx="103820" cy="128047"/>
            </a:xfrm>
            <a:prstGeom prst="rect">
              <a:avLst/>
            </a:prstGeom>
            <a:solidFill>
              <a:srgbClr val="7B9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65" name="Rectangle 476"/>
            <p:cNvSpPr>
              <a:spLocks noChangeArrowheads="1"/>
            </p:cNvSpPr>
            <p:nvPr/>
          </p:nvSpPr>
          <p:spPr bwMode="auto">
            <a:xfrm>
              <a:off x="7981521" y="9189807"/>
              <a:ext cx="103820" cy="12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66" name="Rectangle 477"/>
            <p:cNvSpPr>
              <a:spLocks noChangeArrowheads="1"/>
            </p:cNvSpPr>
            <p:nvPr/>
          </p:nvSpPr>
          <p:spPr bwMode="auto">
            <a:xfrm>
              <a:off x="7794644" y="9189807"/>
              <a:ext cx="103820" cy="128047"/>
            </a:xfrm>
            <a:prstGeom prst="rect">
              <a:avLst/>
            </a:prstGeom>
            <a:solidFill>
              <a:srgbClr val="7B9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67" name="Rectangle 478"/>
            <p:cNvSpPr>
              <a:spLocks noChangeArrowheads="1"/>
            </p:cNvSpPr>
            <p:nvPr/>
          </p:nvSpPr>
          <p:spPr bwMode="auto">
            <a:xfrm>
              <a:off x="7794644" y="9189807"/>
              <a:ext cx="103820" cy="12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68" name="Rectangle 479"/>
            <p:cNvSpPr>
              <a:spLocks noChangeArrowheads="1"/>
            </p:cNvSpPr>
            <p:nvPr/>
          </p:nvSpPr>
          <p:spPr bwMode="auto">
            <a:xfrm>
              <a:off x="7607767" y="9189807"/>
              <a:ext cx="103820" cy="128047"/>
            </a:xfrm>
            <a:prstGeom prst="rect">
              <a:avLst/>
            </a:prstGeom>
            <a:solidFill>
              <a:srgbClr val="7B9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69" name="Rectangle 480"/>
            <p:cNvSpPr>
              <a:spLocks noChangeArrowheads="1"/>
            </p:cNvSpPr>
            <p:nvPr/>
          </p:nvSpPr>
          <p:spPr bwMode="auto">
            <a:xfrm>
              <a:off x="7607767" y="9189807"/>
              <a:ext cx="103820" cy="12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70" name="Rectangle 481"/>
            <p:cNvSpPr>
              <a:spLocks noChangeArrowheads="1"/>
            </p:cNvSpPr>
            <p:nvPr/>
          </p:nvSpPr>
          <p:spPr bwMode="auto">
            <a:xfrm>
              <a:off x="7420889" y="9189807"/>
              <a:ext cx="103820" cy="128047"/>
            </a:xfrm>
            <a:prstGeom prst="rect">
              <a:avLst/>
            </a:prstGeom>
            <a:solidFill>
              <a:srgbClr val="7B9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71" name="Rectangle 482"/>
            <p:cNvSpPr>
              <a:spLocks noChangeArrowheads="1"/>
            </p:cNvSpPr>
            <p:nvPr/>
          </p:nvSpPr>
          <p:spPr bwMode="auto">
            <a:xfrm>
              <a:off x="7420889" y="9189807"/>
              <a:ext cx="103820" cy="12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72" name="Rectangle 483"/>
            <p:cNvSpPr>
              <a:spLocks noChangeArrowheads="1"/>
            </p:cNvSpPr>
            <p:nvPr/>
          </p:nvSpPr>
          <p:spPr bwMode="auto">
            <a:xfrm>
              <a:off x="7254776" y="9189807"/>
              <a:ext cx="83057" cy="128047"/>
            </a:xfrm>
            <a:prstGeom prst="rect">
              <a:avLst/>
            </a:prstGeom>
            <a:solidFill>
              <a:srgbClr val="7B9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73" name="Rectangle 484"/>
            <p:cNvSpPr>
              <a:spLocks noChangeArrowheads="1"/>
            </p:cNvSpPr>
            <p:nvPr/>
          </p:nvSpPr>
          <p:spPr bwMode="auto">
            <a:xfrm>
              <a:off x="7254776" y="9189807"/>
              <a:ext cx="83057" cy="12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grpSp>
      <p:grpSp>
        <p:nvGrpSpPr>
          <p:cNvPr id="15" name="กลุ่ม 14"/>
          <p:cNvGrpSpPr/>
          <p:nvPr/>
        </p:nvGrpSpPr>
        <p:grpSpPr>
          <a:xfrm>
            <a:off x="3848099" y="990600"/>
            <a:ext cx="4598757" cy="4598757"/>
            <a:chOff x="7666038" y="1981200"/>
            <a:chExt cx="9197513" cy="9197513"/>
          </a:xfrm>
        </p:grpSpPr>
        <p:grpSp>
          <p:nvGrpSpPr>
            <p:cNvPr id="265" name="กลุ่ม 264"/>
            <p:cNvGrpSpPr/>
            <p:nvPr/>
          </p:nvGrpSpPr>
          <p:grpSpPr>
            <a:xfrm>
              <a:off x="7666038" y="1981200"/>
              <a:ext cx="9197513" cy="9197513"/>
              <a:chOff x="5806439" y="1743458"/>
              <a:chExt cx="8685828" cy="8685828"/>
            </a:xfrm>
          </p:grpSpPr>
          <p:sp>
            <p:nvSpPr>
              <p:cNvPr id="266" name="วงรี 265"/>
              <p:cNvSpPr/>
              <p:nvPr/>
            </p:nvSpPr>
            <p:spPr>
              <a:xfrm>
                <a:off x="5806439" y="1743458"/>
                <a:ext cx="8685828" cy="8685828"/>
              </a:xfrm>
              <a:prstGeom prst="ellipse">
                <a:avLst/>
              </a:prstGeom>
              <a:noFill/>
              <a:ln w="279400">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spcCol="0" rtlCol="0" anchor="ctr"/>
              <a:lstStyle/>
              <a:p>
                <a:pPr algn="ctr" defTabSz="1086602" rtl="0"/>
                <a:endParaRPr lang="th-TH" sz="3350" dirty="0">
                  <a:solidFill>
                    <a:prstClr val="white"/>
                  </a:solidFill>
                  <a:latin typeface="Calibri"/>
                  <a:cs typeface="Cordia New" panose="020B0304020202020204" pitchFamily="34" charset="-34"/>
                </a:endParaRPr>
              </a:p>
            </p:txBody>
          </p:sp>
          <p:grpSp>
            <p:nvGrpSpPr>
              <p:cNvPr id="270" name="กลุ่ม 269"/>
              <p:cNvGrpSpPr/>
              <p:nvPr/>
            </p:nvGrpSpPr>
            <p:grpSpPr>
              <a:xfrm>
                <a:off x="7480505" y="6318222"/>
                <a:ext cx="5182085" cy="2149020"/>
                <a:chOff x="9543896" y="69822"/>
                <a:chExt cx="5182085" cy="2149020"/>
              </a:xfrm>
            </p:grpSpPr>
            <p:sp>
              <p:nvSpPr>
                <p:cNvPr id="285" name="TextBox 284"/>
                <p:cNvSpPr txBox="1"/>
                <p:nvPr/>
              </p:nvSpPr>
              <p:spPr>
                <a:xfrm>
                  <a:off x="9543896" y="69822"/>
                  <a:ext cx="5182085" cy="1249796"/>
                </a:xfrm>
                <a:prstGeom prst="rect">
                  <a:avLst/>
                </a:prstGeom>
                <a:noFill/>
              </p:spPr>
              <p:txBody>
                <a:bodyPr wrap="none" lIns="45711" tIns="22856" rIns="45711" bIns="22856" rtlCol="0">
                  <a:spAutoFit/>
                </a:bodyPr>
                <a:lstStyle/>
                <a:p>
                  <a:pPr algn="ctr" defTabSz="1086602"/>
                  <a:r>
                    <a:rPr lang="ar-SA" sz="4000" b="1" dirty="0" smtClean="0">
                      <a:solidFill>
                        <a:prstClr val="white">
                          <a:lumMod val="95000"/>
                        </a:prstClr>
                      </a:solidFill>
                      <a:latin typeface="Simplified Arabic" panose="02020603050405020304" pitchFamily="18" charset="-78"/>
                      <a:ea typeface="Lato" pitchFamily="34" charset="0"/>
                      <a:cs typeface="Simplified Arabic" panose="02020603050405020304" pitchFamily="18" charset="-78"/>
                    </a:rPr>
                    <a:t>تكنولوجيا التعليم</a:t>
                  </a:r>
                  <a:endParaRPr lang="id-ID" sz="4000" b="1" dirty="0">
                    <a:solidFill>
                      <a:prstClr val="white">
                        <a:lumMod val="95000"/>
                      </a:prstClr>
                    </a:solidFill>
                    <a:latin typeface="Simplified Arabic" panose="02020603050405020304" pitchFamily="18" charset="-78"/>
                    <a:ea typeface="Lato" pitchFamily="34" charset="0"/>
                    <a:cs typeface="Simplified Arabic" panose="02020603050405020304" pitchFamily="18" charset="-78"/>
                  </a:endParaRPr>
                </a:p>
              </p:txBody>
            </p:sp>
            <p:grpSp>
              <p:nvGrpSpPr>
                <p:cNvPr id="273" name="Group 1"/>
                <p:cNvGrpSpPr/>
                <p:nvPr/>
              </p:nvGrpSpPr>
              <p:grpSpPr>
                <a:xfrm>
                  <a:off x="10409237" y="1977872"/>
                  <a:ext cx="3657601" cy="240970"/>
                  <a:chOff x="10866255" y="8567277"/>
                  <a:chExt cx="2738812" cy="73150"/>
                </a:xfrm>
              </p:grpSpPr>
              <p:sp>
                <p:nvSpPr>
                  <p:cNvPr id="274" name="Rectangle 11"/>
                  <p:cNvSpPr/>
                  <p:nvPr/>
                </p:nvSpPr>
                <p:spPr>
                  <a:xfrm flipV="1">
                    <a:off x="10866255" y="8567277"/>
                    <a:ext cx="407520"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75" name="Rectangle 12"/>
                  <p:cNvSpPr/>
                  <p:nvPr/>
                </p:nvSpPr>
                <p:spPr>
                  <a:xfrm flipV="1">
                    <a:off x="11330497" y="8567277"/>
                    <a:ext cx="407520"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77" name="Rectangle 13"/>
                  <p:cNvSpPr/>
                  <p:nvPr/>
                </p:nvSpPr>
                <p:spPr>
                  <a:xfrm flipV="1">
                    <a:off x="11809201" y="8567277"/>
                    <a:ext cx="407520"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82" name="Rectangle 14"/>
                  <p:cNvSpPr/>
                  <p:nvPr/>
                </p:nvSpPr>
                <p:spPr>
                  <a:xfrm flipV="1">
                    <a:off x="12273541" y="8567277"/>
                    <a:ext cx="407520"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83" name="Rectangle 15"/>
                  <p:cNvSpPr/>
                  <p:nvPr/>
                </p:nvSpPr>
                <p:spPr>
                  <a:xfrm flipV="1">
                    <a:off x="12737783" y="8567277"/>
                    <a:ext cx="407520"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84" name="Rectangle 16"/>
                  <p:cNvSpPr/>
                  <p:nvPr/>
                </p:nvSpPr>
                <p:spPr>
                  <a:xfrm flipV="1">
                    <a:off x="13197547" y="8567277"/>
                    <a:ext cx="407520"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grpSp>
        </p:grpSp>
        <p:sp>
          <p:nvSpPr>
            <p:cNvPr id="1074" name="Freeform 101"/>
            <p:cNvSpPr>
              <a:spLocks noEditPoints="1"/>
            </p:cNvSpPr>
            <p:nvPr/>
          </p:nvSpPr>
          <p:spPr bwMode="auto">
            <a:xfrm rot="3378914">
              <a:off x="11570031" y="4114800"/>
              <a:ext cx="1532477" cy="1778768"/>
            </a:xfrm>
            <a:custGeom>
              <a:avLst/>
              <a:gdLst>
                <a:gd name="T0" fmla="*/ 54 w 56"/>
                <a:gd name="T1" fmla="*/ 46 h 65"/>
                <a:gd name="T2" fmla="*/ 48 w 56"/>
                <a:gd name="T3" fmla="*/ 46 h 65"/>
                <a:gd name="T4" fmla="*/ 48 w 56"/>
                <a:gd name="T5" fmla="*/ 33 h 65"/>
                <a:gd name="T6" fmla="*/ 46 w 56"/>
                <a:gd name="T7" fmla="*/ 31 h 65"/>
                <a:gd name="T8" fmla="*/ 42 w 56"/>
                <a:gd name="T9" fmla="*/ 31 h 65"/>
                <a:gd name="T10" fmla="*/ 38 w 56"/>
                <a:gd name="T11" fmla="*/ 31 h 65"/>
                <a:gd name="T12" fmla="*/ 30 w 56"/>
                <a:gd name="T13" fmla="*/ 31 h 65"/>
                <a:gd name="T14" fmla="*/ 30 w 56"/>
                <a:gd name="T15" fmla="*/ 20 h 65"/>
                <a:gd name="T16" fmla="*/ 36 w 56"/>
                <a:gd name="T17" fmla="*/ 20 h 65"/>
                <a:gd name="T18" fmla="*/ 38 w 56"/>
                <a:gd name="T19" fmla="*/ 18 h 65"/>
                <a:gd name="T20" fmla="*/ 38 w 56"/>
                <a:gd name="T21" fmla="*/ 2 h 65"/>
                <a:gd name="T22" fmla="*/ 36 w 56"/>
                <a:gd name="T23" fmla="*/ 0 h 65"/>
                <a:gd name="T24" fmla="*/ 20 w 56"/>
                <a:gd name="T25" fmla="*/ 0 h 65"/>
                <a:gd name="T26" fmla="*/ 18 w 56"/>
                <a:gd name="T27" fmla="*/ 2 h 65"/>
                <a:gd name="T28" fmla="*/ 18 w 56"/>
                <a:gd name="T29" fmla="*/ 18 h 65"/>
                <a:gd name="T30" fmla="*/ 20 w 56"/>
                <a:gd name="T31" fmla="*/ 20 h 65"/>
                <a:gd name="T32" fmla="*/ 26 w 56"/>
                <a:gd name="T33" fmla="*/ 20 h 65"/>
                <a:gd name="T34" fmla="*/ 26 w 56"/>
                <a:gd name="T35" fmla="*/ 31 h 65"/>
                <a:gd name="T36" fmla="*/ 10 w 56"/>
                <a:gd name="T37" fmla="*/ 31 h 65"/>
                <a:gd name="T38" fmla="*/ 8 w 56"/>
                <a:gd name="T39" fmla="*/ 33 h 65"/>
                <a:gd name="T40" fmla="*/ 8 w 56"/>
                <a:gd name="T41" fmla="*/ 46 h 65"/>
                <a:gd name="T42" fmla="*/ 2 w 56"/>
                <a:gd name="T43" fmla="*/ 46 h 65"/>
                <a:gd name="T44" fmla="*/ 0 w 56"/>
                <a:gd name="T45" fmla="*/ 48 h 65"/>
                <a:gd name="T46" fmla="*/ 0 w 56"/>
                <a:gd name="T47" fmla="*/ 63 h 65"/>
                <a:gd name="T48" fmla="*/ 2 w 56"/>
                <a:gd name="T49" fmla="*/ 65 h 65"/>
                <a:gd name="T50" fmla="*/ 17 w 56"/>
                <a:gd name="T51" fmla="*/ 65 h 65"/>
                <a:gd name="T52" fmla="*/ 19 w 56"/>
                <a:gd name="T53" fmla="*/ 63 h 65"/>
                <a:gd name="T54" fmla="*/ 19 w 56"/>
                <a:gd name="T55" fmla="*/ 48 h 65"/>
                <a:gd name="T56" fmla="*/ 17 w 56"/>
                <a:gd name="T57" fmla="*/ 46 h 65"/>
                <a:gd name="T58" fmla="*/ 11 w 56"/>
                <a:gd name="T59" fmla="*/ 46 h 65"/>
                <a:gd name="T60" fmla="*/ 11 w 56"/>
                <a:gd name="T61" fmla="*/ 35 h 65"/>
                <a:gd name="T62" fmla="*/ 38 w 56"/>
                <a:gd name="T63" fmla="*/ 35 h 65"/>
                <a:gd name="T64" fmla="*/ 42 w 56"/>
                <a:gd name="T65" fmla="*/ 35 h 65"/>
                <a:gd name="T66" fmla="*/ 45 w 56"/>
                <a:gd name="T67" fmla="*/ 35 h 65"/>
                <a:gd name="T68" fmla="*/ 45 w 56"/>
                <a:gd name="T69" fmla="*/ 46 h 65"/>
                <a:gd name="T70" fmla="*/ 38 w 56"/>
                <a:gd name="T71" fmla="*/ 46 h 65"/>
                <a:gd name="T72" fmla="*/ 37 w 56"/>
                <a:gd name="T73" fmla="*/ 48 h 65"/>
                <a:gd name="T74" fmla="*/ 37 w 56"/>
                <a:gd name="T75" fmla="*/ 63 h 65"/>
                <a:gd name="T76" fmla="*/ 38 w 56"/>
                <a:gd name="T77" fmla="*/ 65 h 65"/>
                <a:gd name="T78" fmla="*/ 54 w 56"/>
                <a:gd name="T79" fmla="*/ 65 h 65"/>
                <a:gd name="T80" fmla="*/ 56 w 56"/>
                <a:gd name="T81" fmla="*/ 63 h 65"/>
                <a:gd name="T82" fmla="*/ 56 w 56"/>
                <a:gd name="T83" fmla="*/ 48 h 65"/>
                <a:gd name="T84" fmla="*/ 54 w 56"/>
                <a:gd name="T85" fmla="*/ 46 h 65"/>
                <a:gd name="T86" fmla="*/ 22 w 56"/>
                <a:gd name="T87" fmla="*/ 4 h 65"/>
                <a:gd name="T88" fmla="*/ 34 w 56"/>
                <a:gd name="T89" fmla="*/ 4 h 65"/>
                <a:gd name="T90" fmla="*/ 34 w 56"/>
                <a:gd name="T91" fmla="*/ 16 h 65"/>
                <a:gd name="T92" fmla="*/ 22 w 56"/>
                <a:gd name="T93" fmla="*/ 16 h 65"/>
                <a:gd name="T94" fmla="*/ 22 w 56"/>
                <a:gd name="T95" fmla="*/ 4 h 65"/>
                <a:gd name="T96" fmla="*/ 15 w 56"/>
                <a:gd name="T97" fmla="*/ 61 h 65"/>
                <a:gd name="T98" fmla="*/ 4 w 56"/>
                <a:gd name="T99" fmla="*/ 61 h 65"/>
                <a:gd name="T100" fmla="*/ 4 w 56"/>
                <a:gd name="T101" fmla="*/ 50 h 65"/>
                <a:gd name="T102" fmla="*/ 15 w 56"/>
                <a:gd name="T103" fmla="*/ 50 h 65"/>
                <a:gd name="T104" fmla="*/ 15 w 56"/>
                <a:gd name="T105" fmla="*/ 61 h 65"/>
                <a:gd name="T106" fmla="*/ 52 w 56"/>
                <a:gd name="T107" fmla="*/ 61 h 65"/>
                <a:gd name="T108" fmla="*/ 40 w 56"/>
                <a:gd name="T109" fmla="*/ 61 h 65"/>
                <a:gd name="T110" fmla="*/ 40 w 56"/>
                <a:gd name="T111" fmla="*/ 50 h 65"/>
                <a:gd name="T112" fmla="*/ 52 w 56"/>
                <a:gd name="T113" fmla="*/ 50 h 65"/>
                <a:gd name="T114" fmla="*/ 52 w 56"/>
                <a:gd name="T115"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 h="65">
                  <a:moveTo>
                    <a:pt x="54" y="46"/>
                  </a:moveTo>
                  <a:cubicBezTo>
                    <a:pt x="48" y="46"/>
                    <a:pt x="48" y="46"/>
                    <a:pt x="48" y="46"/>
                  </a:cubicBezTo>
                  <a:cubicBezTo>
                    <a:pt x="48" y="33"/>
                    <a:pt x="48" y="33"/>
                    <a:pt x="48" y="33"/>
                  </a:cubicBezTo>
                  <a:cubicBezTo>
                    <a:pt x="48" y="32"/>
                    <a:pt x="47" y="31"/>
                    <a:pt x="46" y="31"/>
                  </a:cubicBezTo>
                  <a:cubicBezTo>
                    <a:pt x="42" y="31"/>
                    <a:pt x="42" y="31"/>
                    <a:pt x="42" y="31"/>
                  </a:cubicBezTo>
                  <a:cubicBezTo>
                    <a:pt x="38" y="31"/>
                    <a:pt x="38" y="31"/>
                    <a:pt x="38" y="31"/>
                  </a:cubicBezTo>
                  <a:cubicBezTo>
                    <a:pt x="30" y="31"/>
                    <a:pt x="30" y="31"/>
                    <a:pt x="30" y="31"/>
                  </a:cubicBezTo>
                  <a:cubicBezTo>
                    <a:pt x="30" y="20"/>
                    <a:pt x="30" y="20"/>
                    <a:pt x="30" y="20"/>
                  </a:cubicBezTo>
                  <a:cubicBezTo>
                    <a:pt x="36" y="20"/>
                    <a:pt x="36" y="20"/>
                    <a:pt x="36" y="20"/>
                  </a:cubicBezTo>
                  <a:cubicBezTo>
                    <a:pt x="37" y="20"/>
                    <a:pt x="38" y="19"/>
                    <a:pt x="38" y="18"/>
                  </a:cubicBezTo>
                  <a:cubicBezTo>
                    <a:pt x="38" y="2"/>
                    <a:pt x="38" y="2"/>
                    <a:pt x="38" y="2"/>
                  </a:cubicBezTo>
                  <a:cubicBezTo>
                    <a:pt x="38" y="1"/>
                    <a:pt x="37" y="0"/>
                    <a:pt x="36" y="0"/>
                  </a:cubicBezTo>
                  <a:cubicBezTo>
                    <a:pt x="20" y="0"/>
                    <a:pt x="20" y="0"/>
                    <a:pt x="20" y="0"/>
                  </a:cubicBezTo>
                  <a:cubicBezTo>
                    <a:pt x="19" y="0"/>
                    <a:pt x="18" y="1"/>
                    <a:pt x="18" y="2"/>
                  </a:cubicBezTo>
                  <a:cubicBezTo>
                    <a:pt x="18" y="18"/>
                    <a:pt x="18" y="18"/>
                    <a:pt x="18" y="18"/>
                  </a:cubicBezTo>
                  <a:cubicBezTo>
                    <a:pt x="18" y="19"/>
                    <a:pt x="19" y="20"/>
                    <a:pt x="20" y="20"/>
                  </a:cubicBezTo>
                  <a:cubicBezTo>
                    <a:pt x="26" y="20"/>
                    <a:pt x="26" y="20"/>
                    <a:pt x="26" y="20"/>
                  </a:cubicBezTo>
                  <a:cubicBezTo>
                    <a:pt x="26" y="31"/>
                    <a:pt x="26" y="31"/>
                    <a:pt x="26" y="31"/>
                  </a:cubicBezTo>
                  <a:cubicBezTo>
                    <a:pt x="10" y="31"/>
                    <a:pt x="10" y="31"/>
                    <a:pt x="10" y="31"/>
                  </a:cubicBezTo>
                  <a:cubicBezTo>
                    <a:pt x="9" y="31"/>
                    <a:pt x="8" y="32"/>
                    <a:pt x="8" y="33"/>
                  </a:cubicBezTo>
                  <a:cubicBezTo>
                    <a:pt x="8" y="46"/>
                    <a:pt x="8" y="46"/>
                    <a:pt x="8" y="46"/>
                  </a:cubicBezTo>
                  <a:cubicBezTo>
                    <a:pt x="2" y="46"/>
                    <a:pt x="2" y="46"/>
                    <a:pt x="2" y="46"/>
                  </a:cubicBezTo>
                  <a:cubicBezTo>
                    <a:pt x="1" y="46"/>
                    <a:pt x="0" y="46"/>
                    <a:pt x="0" y="48"/>
                  </a:cubicBezTo>
                  <a:cubicBezTo>
                    <a:pt x="0" y="63"/>
                    <a:pt x="0" y="63"/>
                    <a:pt x="0" y="63"/>
                  </a:cubicBezTo>
                  <a:cubicBezTo>
                    <a:pt x="0" y="64"/>
                    <a:pt x="1" y="65"/>
                    <a:pt x="2" y="65"/>
                  </a:cubicBezTo>
                  <a:cubicBezTo>
                    <a:pt x="17" y="65"/>
                    <a:pt x="17" y="65"/>
                    <a:pt x="17" y="65"/>
                  </a:cubicBezTo>
                  <a:cubicBezTo>
                    <a:pt x="19" y="65"/>
                    <a:pt x="19" y="64"/>
                    <a:pt x="19" y="63"/>
                  </a:cubicBezTo>
                  <a:cubicBezTo>
                    <a:pt x="19" y="48"/>
                    <a:pt x="19" y="48"/>
                    <a:pt x="19" y="48"/>
                  </a:cubicBezTo>
                  <a:cubicBezTo>
                    <a:pt x="19" y="46"/>
                    <a:pt x="19" y="46"/>
                    <a:pt x="17" y="46"/>
                  </a:cubicBezTo>
                  <a:cubicBezTo>
                    <a:pt x="11" y="46"/>
                    <a:pt x="11" y="46"/>
                    <a:pt x="11" y="46"/>
                  </a:cubicBezTo>
                  <a:cubicBezTo>
                    <a:pt x="11" y="35"/>
                    <a:pt x="11" y="35"/>
                    <a:pt x="11" y="35"/>
                  </a:cubicBezTo>
                  <a:cubicBezTo>
                    <a:pt x="38" y="35"/>
                    <a:pt x="38" y="35"/>
                    <a:pt x="38" y="35"/>
                  </a:cubicBezTo>
                  <a:cubicBezTo>
                    <a:pt x="42" y="35"/>
                    <a:pt x="42" y="35"/>
                    <a:pt x="42" y="35"/>
                  </a:cubicBezTo>
                  <a:cubicBezTo>
                    <a:pt x="45" y="35"/>
                    <a:pt x="45" y="35"/>
                    <a:pt x="45" y="35"/>
                  </a:cubicBezTo>
                  <a:cubicBezTo>
                    <a:pt x="45" y="46"/>
                    <a:pt x="45" y="46"/>
                    <a:pt x="45" y="46"/>
                  </a:cubicBezTo>
                  <a:cubicBezTo>
                    <a:pt x="38" y="46"/>
                    <a:pt x="38" y="46"/>
                    <a:pt x="38" y="46"/>
                  </a:cubicBezTo>
                  <a:cubicBezTo>
                    <a:pt x="37" y="46"/>
                    <a:pt x="37" y="46"/>
                    <a:pt x="37" y="48"/>
                  </a:cubicBezTo>
                  <a:cubicBezTo>
                    <a:pt x="37" y="63"/>
                    <a:pt x="37" y="63"/>
                    <a:pt x="37" y="63"/>
                  </a:cubicBezTo>
                  <a:cubicBezTo>
                    <a:pt x="37" y="64"/>
                    <a:pt x="37" y="65"/>
                    <a:pt x="38" y="65"/>
                  </a:cubicBezTo>
                  <a:cubicBezTo>
                    <a:pt x="54" y="65"/>
                    <a:pt x="54" y="65"/>
                    <a:pt x="54" y="65"/>
                  </a:cubicBezTo>
                  <a:cubicBezTo>
                    <a:pt x="55" y="65"/>
                    <a:pt x="56" y="64"/>
                    <a:pt x="56" y="63"/>
                  </a:cubicBezTo>
                  <a:cubicBezTo>
                    <a:pt x="56" y="48"/>
                    <a:pt x="56" y="48"/>
                    <a:pt x="56" y="48"/>
                  </a:cubicBezTo>
                  <a:cubicBezTo>
                    <a:pt x="56" y="46"/>
                    <a:pt x="55" y="46"/>
                    <a:pt x="54" y="46"/>
                  </a:cubicBezTo>
                  <a:close/>
                  <a:moveTo>
                    <a:pt x="22" y="4"/>
                  </a:moveTo>
                  <a:cubicBezTo>
                    <a:pt x="34" y="4"/>
                    <a:pt x="34" y="4"/>
                    <a:pt x="34" y="4"/>
                  </a:cubicBezTo>
                  <a:cubicBezTo>
                    <a:pt x="34" y="16"/>
                    <a:pt x="34" y="16"/>
                    <a:pt x="34" y="16"/>
                  </a:cubicBezTo>
                  <a:cubicBezTo>
                    <a:pt x="22" y="16"/>
                    <a:pt x="22" y="16"/>
                    <a:pt x="22" y="16"/>
                  </a:cubicBezTo>
                  <a:lnTo>
                    <a:pt x="22" y="4"/>
                  </a:lnTo>
                  <a:close/>
                  <a:moveTo>
                    <a:pt x="15" y="61"/>
                  </a:moveTo>
                  <a:cubicBezTo>
                    <a:pt x="4" y="61"/>
                    <a:pt x="4" y="61"/>
                    <a:pt x="4" y="61"/>
                  </a:cubicBezTo>
                  <a:cubicBezTo>
                    <a:pt x="4" y="50"/>
                    <a:pt x="4" y="50"/>
                    <a:pt x="4" y="50"/>
                  </a:cubicBezTo>
                  <a:cubicBezTo>
                    <a:pt x="15" y="50"/>
                    <a:pt x="15" y="50"/>
                    <a:pt x="15" y="50"/>
                  </a:cubicBezTo>
                  <a:lnTo>
                    <a:pt x="15" y="61"/>
                  </a:lnTo>
                  <a:close/>
                  <a:moveTo>
                    <a:pt x="52" y="61"/>
                  </a:moveTo>
                  <a:cubicBezTo>
                    <a:pt x="40" y="61"/>
                    <a:pt x="40" y="61"/>
                    <a:pt x="40" y="61"/>
                  </a:cubicBezTo>
                  <a:cubicBezTo>
                    <a:pt x="40" y="50"/>
                    <a:pt x="40" y="50"/>
                    <a:pt x="40" y="50"/>
                  </a:cubicBezTo>
                  <a:cubicBezTo>
                    <a:pt x="52" y="50"/>
                    <a:pt x="52" y="50"/>
                    <a:pt x="52" y="50"/>
                  </a:cubicBezTo>
                  <a:lnTo>
                    <a:pt x="52" y="61"/>
                  </a:ln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grpSp>
      <p:grpSp>
        <p:nvGrpSpPr>
          <p:cNvPr id="1075" name="กลุ่ม 1074"/>
          <p:cNvGrpSpPr/>
          <p:nvPr/>
        </p:nvGrpSpPr>
        <p:grpSpPr>
          <a:xfrm>
            <a:off x="3352075" y="1104900"/>
            <a:ext cx="1867625" cy="1822622"/>
            <a:chOff x="20509500" y="5419184"/>
            <a:chExt cx="2339702" cy="2283323"/>
          </a:xfrm>
        </p:grpSpPr>
        <p:sp>
          <p:nvSpPr>
            <p:cNvPr id="1076" name="Freeform 90639"/>
            <p:cNvSpPr>
              <a:spLocks/>
            </p:cNvSpPr>
            <p:nvPr/>
          </p:nvSpPr>
          <p:spPr bwMode="auto">
            <a:xfrm>
              <a:off x="20565879" y="5419184"/>
              <a:ext cx="2283323" cy="2283323"/>
            </a:xfrm>
            <a:custGeom>
              <a:avLst/>
              <a:gdLst>
                <a:gd name="T0" fmla="*/ 4 w 80"/>
                <a:gd name="T1" fmla="*/ 48 h 80"/>
                <a:gd name="T2" fmla="*/ 32 w 80"/>
                <a:gd name="T3" fmla="*/ 5 h 80"/>
                <a:gd name="T4" fmla="*/ 75 w 80"/>
                <a:gd name="T5" fmla="*/ 33 h 80"/>
                <a:gd name="T6" fmla="*/ 47 w 80"/>
                <a:gd name="T7" fmla="*/ 76 h 80"/>
                <a:gd name="T8" fmla="*/ 4 w 80"/>
                <a:gd name="T9" fmla="*/ 48 h 80"/>
              </a:gdLst>
              <a:ahLst/>
              <a:cxnLst>
                <a:cxn ang="0">
                  <a:pos x="T0" y="T1"/>
                </a:cxn>
                <a:cxn ang="0">
                  <a:pos x="T2" y="T3"/>
                </a:cxn>
                <a:cxn ang="0">
                  <a:pos x="T4" y="T5"/>
                </a:cxn>
                <a:cxn ang="0">
                  <a:pos x="T6" y="T7"/>
                </a:cxn>
                <a:cxn ang="0">
                  <a:pos x="T8" y="T9"/>
                </a:cxn>
              </a:cxnLst>
              <a:rect l="0" t="0" r="r" b="b"/>
              <a:pathLst>
                <a:path w="80" h="80">
                  <a:moveTo>
                    <a:pt x="4" y="48"/>
                  </a:moveTo>
                  <a:cubicBezTo>
                    <a:pt x="0" y="28"/>
                    <a:pt x="12" y="9"/>
                    <a:pt x="32" y="5"/>
                  </a:cubicBezTo>
                  <a:cubicBezTo>
                    <a:pt x="52" y="0"/>
                    <a:pt x="71" y="13"/>
                    <a:pt x="75" y="33"/>
                  </a:cubicBezTo>
                  <a:cubicBezTo>
                    <a:pt x="80" y="52"/>
                    <a:pt x="67" y="72"/>
                    <a:pt x="47" y="76"/>
                  </a:cubicBezTo>
                  <a:cubicBezTo>
                    <a:pt x="28" y="80"/>
                    <a:pt x="8" y="68"/>
                    <a:pt x="4"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77" name="Freeform 90640"/>
            <p:cNvSpPr>
              <a:spLocks/>
            </p:cNvSpPr>
            <p:nvPr/>
          </p:nvSpPr>
          <p:spPr bwMode="auto">
            <a:xfrm>
              <a:off x="20509500" y="6675616"/>
              <a:ext cx="600026" cy="253701"/>
            </a:xfrm>
            <a:custGeom>
              <a:avLst/>
              <a:gdLst>
                <a:gd name="T0" fmla="*/ 0 w 21"/>
                <a:gd name="T1" fmla="*/ 7 h 9"/>
                <a:gd name="T2" fmla="*/ 0 w 21"/>
                <a:gd name="T3" fmla="*/ 6 h 9"/>
                <a:gd name="T4" fmla="*/ 1 w 21"/>
                <a:gd name="T5" fmla="*/ 4 h 9"/>
                <a:gd name="T6" fmla="*/ 18 w 21"/>
                <a:gd name="T7" fmla="*/ 0 h 9"/>
                <a:gd name="T8" fmla="*/ 20 w 21"/>
                <a:gd name="T9" fmla="*/ 1 h 9"/>
                <a:gd name="T10" fmla="*/ 21 w 21"/>
                <a:gd name="T11" fmla="*/ 3 h 9"/>
                <a:gd name="T12" fmla="*/ 19 w 21"/>
                <a:gd name="T13" fmla="*/ 5 h 9"/>
                <a:gd name="T14" fmla="*/ 2 w 21"/>
                <a:gd name="T15" fmla="*/ 9 h 9"/>
                <a:gd name="T16" fmla="*/ 0 w 21"/>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9">
                  <a:moveTo>
                    <a:pt x="0" y="7"/>
                  </a:moveTo>
                  <a:cubicBezTo>
                    <a:pt x="0" y="6"/>
                    <a:pt x="0" y="6"/>
                    <a:pt x="0" y="6"/>
                  </a:cubicBezTo>
                  <a:cubicBezTo>
                    <a:pt x="0" y="5"/>
                    <a:pt x="0" y="4"/>
                    <a:pt x="1" y="4"/>
                  </a:cubicBezTo>
                  <a:cubicBezTo>
                    <a:pt x="18" y="0"/>
                    <a:pt x="18" y="0"/>
                    <a:pt x="18" y="0"/>
                  </a:cubicBezTo>
                  <a:cubicBezTo>
                    <a:pt x="19" y="0"/>
                    <a:pt x="20" y="0"/>
                    <a:pt x="20" y="1"/>
                  </a:cubicBezTo>
                  <a:cubicBezTo>
                    <a:pt x="21" y="3"/>
                    <a:pt x="21" y="3"/>
                    <a:pt x="21" y="3"/>
                  </a:cubicBezTo>
                  <a:cubicBezTo>
                    <a:pt x="21" y="4"/>
                    <a:pt x="20" y="5"/>
                    <a:pt x="19" y="5"/>
                  </a:cubicBezTo>
                  <a:cubicBezTo>
                    <a:pt x="2" y="9"/>
                    <a:pt x="2" y="9"/>
                    <a:pt x="2" y="9"/>
                  </a:cubicBezTo>
                  <a:cubicBezTo>
                    <a:pt x="1" y="9"/>
                    <a:pt x="1" y="8"/>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78" name="Freeform 90641"/>
            <p:cNvSpPr>
              <a:spLocks/>
            </p:cNvSpPr>
            <p:nvPr/>
          </p:nvSpPr>
          <p:spPr bwMode="auto">
            <a:xfrm>
              <a:off x="20795420" y="5676914"/>
              <a:ext cx="1796054" cy="1796054"/>
            </a:xfrm>
            <a:custGeom>
              <a:avLst/>
              <a:gdLst>
                <a:gd name="T0" fmla="*/ 3 w 63"/>
                <a:gd name="T1" fmla="*/ 38 h 63"/>
                <a:gd name="T2" fmla="*/ 25 w 63"/>
                <a:gd name="T3" fmla="*/ 3 h 63"/>
                <a:gd name="T4" fmla="*/ 60 w 63"/>
                <a:gd name="T5" fmla="*/ 25 h 63"/>
                <a:gd name="T6" fmla="*/ 38 w 63"/>
                <a:gd name="T7" fmla="*/ 60 h 63"/>
                <a:gd name="T8" fmla="*/ 3 w 63"/>
                <a:gd name="T9" fmla="*/ 38 h 63"/>
              </a:gdLst>
              <a:ahLst/>
              <a:cxnLst>
                <a:cxn ang="0">
                  <a:pos x="T0" y="T1"/>
                </a:cxn>
                <a:cxn ang="0">
                  <a:pos x="T2" y="T3"/>
                </a:cxn>
                <a:cxn ang="0">
                  <a:pos x="T4" y="T5"/>
                </a:cxn>
                <a:cxn ang="0">
                  <a:pos x="T6" y="T7"/>
                </a:cxn>
                <a:cxn ang="0">
                  <a:pos x="T8" y="T9"/>
                </a:cxn>
              </a:cxnLst>
              <a:rect l="0" t="0" r="r" b="b"/>
              <a:pathLst>
                <a:path w="63" h="63">
                  <a:moveTo>
                    <a:pt x="3" y="38"/>
                  </a:moveTo>
                  <a:cubicBezTo>
                    <a:pt x="0" y="22"/>
                    <a:pt x="10" y="6"/>
                    <a:pt x="25" y="3"/>
                  </a:cubicBezTo>
                  <a:cubicBezTo>
                    <a:pt x="41" y="0"/>
                    <a:pt x="57" y="10"/>
                    <a:pt x="60" y="25"/>
                  </a:cubicBezTo>
                  <a:cubicBezTo>
                    <a:pt x="63" y="41"/>
                    <a:pt x="53" y="56"/>
                    <a:pt x="38" y="60"/>
                  </a:cubicBezTo>
                  <a:cubicBezTo>
                    <a:pt x="22" y="63"/>
                    <a:pt x="7" y="53"/>
                    <a:pt x="3"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79" name="Freeform 90642"/>
            <p:cNvSpPr>
              <a:spLocks/>
            </p:cNvSpPr>
            <p:nvPr/>
          </p:nvSpPr>
          <p:spPr bwMode="auto">
            <a:xfrm>
              <a:off x="20879987" y="5761480"/>
              <a:ext cx="1626919" cy="1626919"/>
            </a:xfrm>
            <a:custGeom>
              <a:avLst/>
              <a:gdLst>
                <a:gd name="T0" fmla="*/ 3 w 57"/>
                <a:gd name="T1" fmla="*/ 34 h 57"/>
                <a:gd name="T2" fmla="*/ 23 w 57"/>
                <a:gd name="T3" fmla="*/ 3 h 57"/>
                <a:gd name="T4" fmla="*/ 54 w 57"/>
                <a:gd name="T5" fmla="*/ 23 h 57"/>
                <a:gd name="T6" fmla="*/ 34 w 57"/>
                <a:gd name="T7" fmla="*/ 54 h 57"/>
                <a:gd name="T8" fmla="*/ 3 w 57"/>
                <a:gd name="T9" fmla="*/ 34 h 57"/>
              </a:gdLst>
              <a:ahLst/>
              <a:cxnLst>
                <a:cxn ang="0">
                  <a:pos x="T0" y="T1"/>
                </a:cxn>
                <a:cxn ang="0">
                  <a:pos x="T2" y="T3"/>
                </a:cxn>
                <a:cxn ang="0">
                  <a:pos x="T4" y="T5"/>
                </a:cxn>
                <a:cxn ang="0">
                  <a:pos x="T6" y="T7"/>
                </a:cxn>
                <a:cxn ang="0">
                  <a:pos x="T8" y="T9"/>
                </a:cxn>
              </a:cxnLst>
              <a:rect l="0" t="0" r="r" b="b"/>
              <a:pathLst>
                <a:path w="57" h="57">
                  <a:moveTo>
                    <a:pt x="3" y="34"/>
                  </a:moveTo>
                  <a:cubicBezTo>
                    <a:pt x="0" y="20"/>
                    <a:pt x="9" y="6"/>
                    <a:pt x="23" y="3"/>
                  </a:cubicBezTo>
                  <a:cubicBezTo>
                    <a:pt x="37" y="0"/>
                    <a:pt x="51" y="9"/>
                    <a:pt x="54" y="23"/>
                  </a:cubicBezTo>
                  <a:cubicBezTo>
                    <a:pt x="57" y="37"/>
                    <a:pt x="48" y="51"/>
                    <a:pt x="34" y="54"/>
                  </a:cubicBezTo>
                  <a:cubicBezTo>
                    <a:pt x="20" y="57"/>
                    <a:pt x="6" y="48"/>
                    <a:pt x="3" y="34"/>
                  </a:cubicBezTo>
                  <a:close/>
                </a:path>
              </a:pathLst>
            </a:custGeom>
            <a:solidFill>
              <a:srgbClr val="CDCB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80" name="Freeform 90643"/>
            <p:cNvSpPr>
              <a:spLocks/>
            </p:cNvSpPr>
            <p:nvPr/>
          </p:nvSpPr>
          <p:spPr bwMode="auto">
            <a:xfrm>
              <a:off x="20964555" y="5846049"/>
              <a:ext cx="1457784" cy="1457784"/>
            </a:xfrm>
            <a:custGeom>
              <a:avLst/>
              <a:gdLst>
                <a:gd name="T0" fmla="*/ 16 w 51"/>
                <a:gd name="T1" fmla="*/ 6 h 51"/>
                <a:gd name="T2" fmla="*/ 45 w 51"/>
                <a:gd name="T3" fmla="*/ 15 h 51"/>
                <a:gd name="T4" fmla="*/ 36 w 51"/>
                <a:gd name="T5" fmla="*/ 45 h 51"/>
                <a:gd name="T6" fmla="*/ 6 w 51"/>
                <a:gd name="T7" fmla="*/ 36 h 51"/>
                <a:gd name="T8" fmla="*/ 16 w 51"/>
                <a:gd name="T9" fmla="*/ 6 h 51"/>
              </a:gdLst>
              <a:ahLst/>
              <a:cxnLst>
                <a:cxn ang="0">
                  <a:pos x="T0" y="T1"/>
                </a:cxn>
                <a:cxn ang="0">
                  <a:pos x="T2" y="T3"/>
                </a:cxn>
                <a:cxn ang="0">
                  <a:pos x="T4" y="T5"/>
                </a:cxn>
                <a:cxn ang="0">
                  <a:pos x="T6" y="T7"/>
                </a:cxn>
                <a:cxn ang="0">
                  <a:pos x="T8" y="T9"/>
                </a:cxn>
              </a:cxnLst>
              <a:rect l="0" t="0" r="r" b="b"/>
              <a:pathLst>
                <a:path w="51" h="51">
                  <a:moveTo>
                    <a:pt x="16" y="6"/>
                  </a:moveTo>
                  <a:cubicBezTo>
                    <a:pt x="27" y="0"/>
                    <a:pt x="40" y="4"/>
                    <a:pt x="45" y="15"/>
                  </a:cubicBezTo>
                  <a:cubicBezTo>
                    <a:pt x="51" y="26"/>
                    <a:pt x="47" y="40"/>
                    <a:pt x="36" y="45"/>
                  </a:cubicBezTo>
                  <a:cubicBezTo>
                    <a:pt x="25" y="51"/>
                    <a:pt x="11" y="46"/>
                    <a:pt x="6" y="36"/>
                  </a:cubicBezTo>
                  <a:cubicBezTo>
                    <a:pt x="0" y="25"/>
                    <a:pt x="5" y="11"/>
                    <a:pt x="16" y="6"/>
                  </a:cubicBezTo>
                  <a:close/>
                </a:path>
              </a:pathLst>
            </a:custGeom>
            <a:solidFill>
              <a:srgbClr val="896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dirty="0">
                <a:solidFill>
                  <a:prstClr val="black"/>
                </a:solidFill>
                <a:latin typeface="Calibri"/>
                <a:cs typeface="Cordia New" panose="020B0304020202020204" pitchFamily="34" charset="-34"/>
              </a:endParaRPr>
            </a:p>
          </p:txBody>
        </p:sp>
        <p:sp>
          <p:nvSpPr>
            <p:cNvPr id="1081" name="Freeform 90644"/>
            <p:cNvSpPr>
              <a:spLocks/>
            </p:cNvSpPr>
            <p:nvPr/>
          </p:nvSpPr>
          <p:spPr bwMode="auto">
            <a:xfrm>
              <a:off x="21165907" y="6047400"/>
              <a:ext cx="1055081" cy="1055081"/>
            </a:xfrm>
            <a:custGeom>
              <a:avLst/>
              <a:gdLst>
                <a:gd name="T0" fmla="*/ 11 w 37"/>
                <a:gd name="T1" fmla="*/ 4 h 37"/>
                <a:gd name="T2" fmla="*/ 33 w 37"/>
                <a:gd name="T3" fmla="*/ 11 h 37"/>
                <a:gd name="T4" fmla="*/ 26 w 37"/>
                <a:gd name="T5" fmla="*/ 33 h 37"/>
                <a:gd name="T6" fmla="*/ 4 w 37"/>
                <a:gd name="T7" fmla="*/ 26 h 37"/>
                <a:gd name="T8" fmla="*/ 11 w 37"/>
                <a:gd name="T9" fmla="*/ 4 h 37"/>
              </a:gdLst>
              <a:ahLst/>
              <a:cxnLst>
                <a:cxn ang="0">
                  <a:pos x="T0" y="T1"/>
                </a:cxn>
                <a:cxn ang="0">
                  <a:pos x="T2" y="T3"/>
                </a:cxn>
                <a:cxn ang="0">
                  <a:pos x="T4" y="T5"/>
                </a:cxn>
                <a:cxn ang="0">
                  <a:pos x="T6" y="T7"/>
                </a:cxn>
                <a:cxn ang="0">
                  <a:pos x="T8" y="T9"/>
                </a:cxn>
              </a:cxnLst>
              <a:rect l="0" t="0" r="r" b="b"/>
              <a:pathLst>
                <a:path w="37" h="37">
                  <a:moveTo>
                    <a:pt x="11" y="4"/>
                  </a:moveTo>
                  <a:cubicBezTo>
                    <a:pt x="19" y="0"/>
                    <a:pt x="29" y="3"/>
                    <a:pt x="33" y="11"/>
                  </a:cubicBezTo>
                  <a:cubicBezTo>
                    <a:pt x="37" y="19"/>
                    <a:pt x="34" y="29"/>
                    <a:pt x="26" y="33"/>
                  </a:cubicBezTo>
                  <a:cubicBezTo>
                    <a:pt x="18" y="37"/>
                    <a:pt x="8" y="34"/>
                    <a:pt x="4" y="26"/>
                  </a:cubicBezTo>
                  <a:cubicBezTo>
                    <a:pt x="0" y="18"/>
                    <a:pt x="3" y="8"/>
                    <a:pt x="11" y="4"/>
                  </a:cubicBezTo>
                  <a:close/>
                </a:path>
              </a:pathLst>
            </a:custGeom>
            <a:solidFill>
              <a:srgbClr val="6A50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82" name="Freeform 90645"/>
            <p:cNvSpPr>
              <a:spLocks/>
            </p:cNvSpPr>
            <p:nvPr/>
          </p:nvSpPr>
          <p:spPr bwMode="auto">
            <a:xfrm>
              <a:off x="21592772" y="6075588"/>
              <a:ext cx="744999" cy="1083269"/>
            </a:xfrm>
            <a:custGeom>
              <a:avLst/>
              <a:gdLst>
                <a:gd name="T0" fmla="*/ 12 w 26"/>
                <a:gd name="T1" fmla="*/ 0 h 38"/>
                <a:gd name="T2" fmla="*/ 21 w 26"/>
                <a:gd name="T3" fmla="*/ 9 h 38"/>
                <a:gd name="T4" fmla="*/ 13 w 26"/>
                <a:gd name="T5" fmla="*/ 35 h 38"/>
                <a:gd name="T6" fmla="*/ 0 w 26"/>
                <a:gd name="T7" fmla="*/ 37 h 38"/>
                <a:gd name="T8" fmla="*/ 11 w 26"/>
                <a:gd name="T9" fmla="*/ 35 h 38"/>
                <a:gd name="T10" fmla="*/ 20 w 26"/>
                <a:gd name="T11" fmla="*/ 8 h 38"/>
                <a:gd name="T12" fmla="*/ 12 w 2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26" h="38">
                  <a:moveTo>
                    <a:pt x="12" y="0"/>
                  </a:moveTo>
                  <a:cubicBezTo>
                    <a:pt x="16" y="1"/>
                    <a:pt x="19" y="4"/>
                    <a:pt x="21" y="9"/>
                  </a:cubicBezTo>
                  <a:cubicBezTo>
                    <a:pt x="26" y="18"/>
                    <a:pt x="22" y="30"/>
                    <a:pt x="13" y="35"/>
                  </a:cubicBezTo>
                  <a:cubicBezTo>
                    <a:pt x="8" y="37"/>
                    <a:pt x="4" y="38"/>
                    <a:pt x="0" y="37"/>
                  </a:cubicBezTo>
                  <a:cubicBezTo>
                    <a:pt x="3" y="37"/>
                    <a:pt x="7" y="37"/>
                    <a:pt x="11" y="35"/>
                  </a:cubicBezTo>
                  <a:cubicBezTo>
                    <a:pt x="21" y="30"/>
                    <a:pt x="25" y="18"/>
                    <a:pt x="20" y="8"/>
                  </a:cubicBezTo>
                  <a:cubicBezTo>
                    <a:pt x="18" y="4"/>
                    <a:pt x="15" y="1"/>
                    <a:pt x="12" y="0"/>
                  </a:cubicBezTo>
                  <a:close/>
                </a:path>
              </a:pathLst>
            </a:custGeom>
            <a:solidFill>
              <a:srgbClr val="BA9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grpSp>
      <p:grpSp>
        <p:nvGrpSpPr>
          <p:cNvPr id="1083" name="กลุ่ม 1082"/>
          <p:cNvGrpSpPr/>
          <p:nvPr/>
        </p:nvGrpSpPr>
        <p:grpSpPr>
          <a:xfrm rot="1200481">
            <a:off x="7954727" y="3959016"/>
            <a:ext cx="1321726" cy="1059298"/>
            <a:chOff x="11692087" y="2145015"/>
            <a:chExt cx="2643451" cy="2118595"/>
          </a:xfrm>
        </p:grpSpPr>
        <p:sp>
          <p:nvSpPr>
            <p:cNvPr id="1084" name="Rectangle 594"/>
            <p:cNvSpPr>
              <a:spLocks noChangeArrowheads="1"/>
            </p:cNvSpPr>
            <p:nvPr/>
          </p:nvSpPr>
          <p:spPr bwMode="auto">
            <a:xfrm>
              <a:off x="11692087" y="2145015"/>
              <a:ext cx="1448152" cy="16818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85" name="Rectangle 595"/>
            <p:cNvSpPr>
              <a:spLocks noChangeArrowheads="1"/>
            </p:cNvSpPr>
            <p:nvPr/>
          </p:nvSpPr>
          <p:spPr bwMode="auto">
            <a:xfrm>
              <a:off x="11784033" y="2259948"/>
              <a:ext cx="1241272" cy="1218286"/>
            </a:xfrm>
            <a:prstGeom prst="rect">
              <a:avLst/>
            </a:prstGeom>
            <a:solidFill>
              <a:srgbClr val="FAA3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86" name="Rectangle 596"/>
            <p:cNvSpPr>
              <a:spLocks noChangeArrowheads="1"/>
            </p:cNvSpPr>
            <p:nvPr/>
          </p:nvSpPr>
          <p:spPr bwMode="auto">
            <a:xfrm>
              <a:off x="12887386" y="2604747"/>
              <a:ext cx="1448152" cy="1658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87" name="Rectangle 597"/>
            <p:cNvSpPr>
              <a:spLocks noChangeArrowheads="1"/>
            </p:cNvSpPr>
            <p:nvPr/>
          </p:nvSpPr>
          <p:spPr bwMode="auto">
            <a:xfrm>
              <a:off x="13002319" y="2696692"/>
              <a:ext cx="1218286" cy="1245105"/>
            </a:xfrm>
            <a:prstGeom prst="rect">
              <a:avLst/>
            </a:prstGeom>
            <a:solidFill>
              <a:srgbClr val="325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grpSp>
    </p:spTree>
    <p:extLst>
      <p:ext uri="{BB962C8B-B14F-4D97-AF65-F5344CB8AC3E}">
        <p14:creationId xmlns:p14="http://schemas.microsoft.com/office/powerpoint/2010/main" val="13017733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075"/>
                                        </p:tgtEl>
                                        <p:attrNameLst>
                                          <p:attrName>style.visibility</p:attrName>
                                        </p:attrNameLst>
                                      </p:cBhvr>
                                      <p:to>
                                        <p:strVal val="visible"/>
                                      </p:to>
                                    </p:set>
                                    <p:anim calcmode="lin" valueType="num">
                                      <p:cBhvr>
                                        <p:cTn id="14" dur="1000" fill="hold"/>
                                        <p:tgtEl>
                                          <p:spTgt spid="1075"/>
                                        </p:tgtEl>
                                        <p:attrNameLst>
                                          <p:attrName>ppt_w</p:attrName>
                                        </p:attrNameLst>
                                      </p:cBhvr>
                                      <p:tavLst>
                                        <p:tav tm="0">
                                          <p:val>
                                            <p:fltVal val="0"/>
                                          </p:val>
                                        </p:tav>
                                        <p:tav tm="100000">
                                          <p:val>
                                            <p:strVal val="#ppt_w"/>
                                          </p:val>
                                        </p:tav>
                                      </p:tavLst>
                                    </p:anim>
                                    <p:anim calcmode="lin" valueType="num">
                                      <p:cBhvr>
                                        <p:cTn id="15" dur="1000" fill="hold"/>
                                        <p:tgtEl>
                                          <p:spTgt spid="1075"/>
                                        </p:tgtEl>
                                        <p:attrNameLst>
                                          <p:attrName>ppt_h</p:attrName>
                                        </p:attrNameLst>
                                      </p:cBhvr>
                                      <p:tavLst>
                                        <p:tav tm="0">
                                          <p:val>
                                            <p:fltVal val="0"/>
                                          </p:val>
                                        </p:tav>
                                        <p:tav tm="100000">
                                          <p:val>
                                            <p:strVal val="#ppt_h"/>
                                          </p:val>
                                        </p:tav>
                                      </p:tavLst>
                                    </p:anim>
                                    <p:anim calcmode="lin" valueType="num">
                                      <p:cBhvr>
                                        <p:cTn id="16" dur="1000" fill="hold"/>
                                        <p:tgtEl>
                                          <p:spTgt spid="1075"/>
                                        </p:tgtEl>
                                        <p:attrNameLst>
                                          <p:attrName>style.rotation</p:attrName>
                                        </p:attrNameLst>
                                      </p:cBhvr>
                                      <p:tavLst>
                                        <p:tav tm="0">
                                          <p:val>
                                            <p:fltVal val="90"/>
                                          </p:val>
                                        </p:tav>
                                        <p:tav tm="100000">
                                          <p:val>
                                            <p:fltVal val="0"/>
                                          </p:val>
                                        </p:tav>
                                      </p:tavLst>
                                    </p:anim>
                                    <p:animEffect transition="in" filter="fade">
                                      <p:cBhvr>
                                        <p:cTn id="17" dur="1000"/>
                                        <p:tgtEl>
                                          <p:spTgt spid="1075"/>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853"/>
                                        </p:tgtEl>
                                        <p:attrNameLst>
                                          <p:attrName>style.visibility</p:attrName>
                                        </p:attrNameLst>
                                      </p:cBhvr>
                                      <p:to>
                                        <p:strVal val="visible"/>
                                      </p:to>
                                    </p:set>
                                    <p:anim calcmode="lin" valueType="num">
                                      <p:cBhvr additive="base">
                                        <p:cTn id="21" dur="500" fill="hold"/>
                                        <p:tgtEl>
                                          <p:spTgt spid="853"/>
                                        </p:tgtEl>
                                        <p:attrNameLst>
                                          <p:attrName>ppt_x</p:attrName>
                                        </p:attrNameLst>
                                      </p:cBhvr>
                                      <p:tavLst>
                                        <p:tav tm="0">
                                          <p:val>
                                            <p:strVal val="#ppt_x"/>
                                          </p:val>
                                        </p:tav>
                                        <p:tav tm="100000">
                                          <p:val>
                                            <p:strVal val="#ppt_x"/>
                                          </p:val>
                                        </p:tav>
                                      </p:tavLst>
                                    </p:anim>
                                    <p:anim calcmode="lin" valueType="num">
                                      <p:cBhvr additive="base">
                                        <p:cTn id="22" dur="500" fill="hold"/>
                                        <p:tgtEl>
                                          <p:spTgt spid="8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ind.wav"/>
                                        </p:tgtEl>
                                      </p:cMediaNode>
                                    </p:audio>
                                  </p:subTnLst>
                                </p:cTn>
                              </p:par>
                            </p:childTnLst>
                          </p:cTn>
                        </p:par>
                        <p:par>
                          <p:cTn id="23" fill="hold">
                            <p:stCondLst>
                              <p:cond delay="2500"/>
                            </p:stCondLst>
                            <p:childTnLst>
                              <p:par>
                                <p:cTn id="24" presetID="2" presetClass="entr" presetSubtype="4" fill="hold" nodeType="afterEffect">
                                  <p:stCondLst>
                                    <p:cond delay="0"/>
                                  </p:stCondLst>
                                  <p:childTnLst>
                                    <p:set>
                                      <p:cBhvr>
                                        <p:cTn id="25" dur="1" fill="hold">
                                          <p:stCondLst>
                                            <p:cond delay="0"/>
                                          </p:stCondLst>
                                        </p:cTn>
                                        <p:tgtEl>
                                          <p:spTgt spid="331"/>
                                        </p:tgtEl>
                                        <p:attrNameLst>
                                          <p:attrName>style.visibility</p:attrName>
                                        </p:attrNameLst>
                                      </p:cBhvr>
                                      <p:to>
                                        <p:strVal val="visible"/>
                                      </p:to>
                                    </p:set>
                                    <p:anim calcmode="lin" valueType="num">
                                      <p:cBhvr additive="base">
                                        <p:cTn id="26" dur="500" fill="hold"/>
                                        <p:tgtEl>
                                          <p:spTgt spid="331"/>
                                        </p:tgtEl>
                                        <p:attrNameLst>
                                          <p:attrName>ppt_x</p:attrName>
                                        </p:attrNameLst>
                                      </p:cBhvr>
                                      <p:tavLst>
                                        <p:tav tm="0">
                                          <p:val>
                                            <p:strVal val="#ppt_x"/>
                                          </p:val>
                                        </p:tav>
                                        <p:tav tm="100000">
                                          <p:val>
                                            <p:strVal val="#ppt_x"/>
                                          </p:val>
                                        </p:tav>
                                      </p:tavLst>
                                    </p:anim>
                                    <p:anim calcmode="lin" valueType="num">
                                      <p:cBhvr additive="base">
                                        <p:cTn id="27" dur="500" fill="hold"/>
                                        <p:tgtEl>
                                          <p:spTgt spid="3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wind.wav"/>
                                        </p:tgtEl>
                                      </p:cMediaNode>
                                    </p:audio>
                                  </p:sub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ind.wav"/>
                                        </p:tgtEl>
                                      </p:cMediaNode>
                                    </p:audio>
                                  </p:subTnLst>
                                </p:cTn>
                              </p:par>
                            </p:childTnLst>
                          </p:cTn>
                        </p:par>
                        <p:par>
                          <p:cTn id="33" fill="hold">
                            <p:stCondLst>
                              <p:cond delay="3500"/>
                            </p:stCondLst>
                            <p:childTnLst>
                              <p:par>
                                <p:cTn id="34" presetID="2" presetClass="entr" presetSubtype="4" fill="hold" nodeType="afterEffect">
                                  <p:stCondLst>
                                    <p:cond delay="0"/>
                                  </p:stCondLst>
                                  <p:childTnLst>
                                    <p:set>
                                      <p:cBhvr>
                                        <p:cTn id="35" dur="1" fill="hold">
                                          <p:stCondLst>
                                            <p:cond delay="0"/>
                                          </p:stCondLst>
                                        </p:cTn>
                                        <p:tgtEl>
                                          <p:spTgt spid="322"/>
                                        </p:tgtEl>
                                        <p:attrNameLst>
                                          <p:attrName>style.visibility</p:attrName>
                                        </p:attrNameLst>
                                      </p:cBhvr>
                                      <p:to>
                                        <p:strVal val="visible"/>
                                      </p:to>
                                    </p:set>
                                    <p:anim calcmode="lin" valueType="num">
                                      <p:cBhvr additive="base">
                                        <p:cTn id="36" dur="500" fill="hold"/>
                                        <p:tgtEl>
                                          <p:spTgt spid="322"/>
                                        </p:tgtEl>
                                        <p:attrNameLst>
                                          <p:attrName>ppt_x</p:attrName>
                                        </p:attrNameLst>
                                      </p:cBhvr>
                                      <p:tavLst>
                                        <p:tav tm="0">
                                          <p:val>
                                            <p:strVal val="#ppt_x"/>
                                          </p:val>
                                        </p:tav>
                                        <p:tav tm="100000">
                                          <p:val>
                                            <p:strVal val="#ppt_x"/>
                                          </p:val>
                                        </p:tav>
                                      </p:tavLst>
                                    </p:anim>
                                    <p:anim calcmode="lin" valueType="num">
                                      <p:cBhvr additive="base">
                                        <p:cTn id="37" dur="500" fill="hold"/>
                                        <p:tgtEl>
                                          <p:spTgt spid="3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ind.wav"/>
                                        </p:tgtEl>
                                      </p:cMediaNode>
                                    </p:audio>
                                  </p:subTnLst>
                                </p:cTn>
                              </p:par>
                            </p:childTnLst>
                          </p:cTn>
                        </p:par>
                        <p:par>
                          <p:cTn id="38" fill="hold">
                            <p:stCondLst>
                              <p:cond delay="4000"/>
                            </p:stCondLst>
                            <p:childTnLst>
                              <p:par>
                                <p:cTn id="39" presetID="2" presetClass="entr" presetSubtype="4" fill="hold" nodeType="afterEffect">
                                  <p:stCondLst>
                                    <p:cond delay="0"/>
                                  </p:stCondLst>
                                  <p:childTnLst>
                                    <p:set>
                                      <p:cBhvr>
                                        <p:cTn id="40" dur="1" fill="hold">
                                          <p:stCondLst>
                                            <p:cond delay="0"/>
                                          </p:stCondLst>
                                        </p:cTn>
                                        <p:tgtEl>
                                          <p:spTgt spid="960"/>
                                        </p:tgtEl>
                                        <p:attrNameLst>
                                          <p:attrName>style.visibility</p:attrName>
                                        </p:attrNameLst>
                                      </p:cBhvr>
                                      <p:to>
                                        <p:strVal val="visible"/>
                                      </p:to>
                                    </p:set>
                                    <p:anim calcmode="lin" valueType="num">
                                      <p:cBhvr additive="base">
                                        <p:cTn id="41" dur="500" fill="hold"/>
                                        <p:tgtEl>
                                          <p:spTgt spid="960"/>
                                        </p:tgtEl>
                                        <p:attrNameLst>
                                          <p:attrName>ppt_x</p:attrName>
                                        </p:attrNameLst>
                                      </p:cBhvr>
                                      <p:tavLst>
                                        <p:tav tm="0">
                                          <p:val>
                                            <p:strVal val="#ppt_x"/>
                                          </p:val>
                                        </p:tav>
                                        <p:tav tm="100000">
                                          <p:val>
                                            <p:strVal val="#ppt_x"/>
                                          </p:val>
                                        </p:tav>
                                      </p:tavLst>
                                    </p:anim>
                                    <p:anim calcmode="lin" valueType="num">
                                      <p:cBhvr additive="base">
                                        <p:cTn id="42" dur="500" fill="hold"/>
                                        <p:tgtEl>
                                          <p:spTgt spid="9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ind.wav"/>
                                        </p:tgtEl>
                                      </p:cMediaNode>
                                    </p:audio>
                                  </p:subTnLst>
                                </p:cTn>
                              </p:par>
                            </p:childTnLst>
                          </p:cTn>
                        </p:par>
                        <p:par>
                          <p:cTn id="43" fill="hold">
                            <p:stCondLst>
                              <p:cond delay="4500"/>
                            </p:stCondLst>
                            <p:childTnLst>
                              <p:par>
                                <p:cTn id="44" presetID="2" presetClass="entr" presetSubtype="4" fill="hold" nodeType="afterEffect">
                                  <p:stCondLst>
                                    <p:cond delay="0"/>
                                  </p:stCondLst>
                                  <p:childTnLst>
                                    <p:set>
                                      <p:cBhvr>
                                        <p:cTn id="45" dur="1" fill="hold">
                                          <p:stCondLst>
                                            <p:cond delay="0"/>
                                          </p:stCondLst>
                                        </p:cTn>
                                        <p:tgtEl>
                                          <p:spTgt spid="948"/>
                                        </p:tgtEl>
                                        <p:attrNameLst>
                                          <p:attrName>style.visibility</p:attrName>
                                        </p:attrNameLst>
                                      </p:cBhvr>
                                      <p:to>
                                        <p:strVal val="visible"/>
                                      </p:to>
                                    </p:set>
                                    <p:anim calcmode="lin" valueType="num">
                                      <p:cBhvr additive="base">
                                        <p:cTn id="46" dur="500" fill="hold"/>
                                        <p:tgtEl>
                                          <p:spTgt spid="948"/>
                                        </p:tgtEl>
                                        <p:attrNameLst>
                                          <p:attrName>ppt_x</p:attrName>
                                        </p:attrNameLst>
                                      </p:cBhvr>
                                      <p:tavLst>
                                        <p:tav tm="0">
                                          <p:val>
                                            <p:strVal val="#ppt_x"/>
                                          </p:val>
                                        </p:tav>
                                        <p:tav tm="100000">
                                          <p:val>
                                            <p:strVal val="#ppt_x"/>
                                          </p:val>
                                        </p:tav>
                                      </p:tavLst>
                                    </p:anim>
                                    <p:anim calcmode="lin" valueType="num">
                                      <p:cBhvr additive="base">
                                        <p:cTn id="47" dur="500" fill="hold"/>
                                        <p:tgtEl>
                                          <p:spTgt spid="948"/>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nodeType="afterEffect">
                                  <p:stCondLst>
                                    <p:cond delay="0"/>
                                  </p:stCondLst>
                                  <p:childTnLst>
                                    <p:set>
                                      <p:cBhvr>
                                        <p:cTn id="50" dur="1" fill="hold">
                                          <p:stCondLst>
                                            <p:cond delay="0"/>
                                          </p:stCondLst>
                                        </p:cTn>
                                        <p:tgtEl>
                                          <p:spTgt spid="1083"/>
                                        </p:tgtEl>
                                        <p:attrNameLst>
                                          <p:attrName>style.visibility</p:attrName>
                                        </p:attrNameLst>
                                      </p:cBhvr>
                                      <p:to>
                                        <p:strVal val="visible"/>
                                      </p:to>
                                    </p:set>
                                    <p:anim calcmode="lin" valueType="num">
                                      <p:cBhvr additive="base">
                                        <p:cTn id="51" dur="500" fill="hold"/>
                                        <p:tgtEl>
                                          <p:spTgt spid="1083"/>
                                        </p:tgtEl>
                                        <p:attrNameLst>
                                          <p:attrName>ppt_x</p:attrName>
                                        </p:attrNameLst>
                                      </p:cBhvr>
                                      <p:tavLst>
                                        <p:tav tm="0">
                                          <p:val>
                                            <p:strVal val="#ppt_x"/>
                                          </p:val>
                                        </p:tav>
                                        <p:tav tm="100000">
                                          <p:val>
                                            <p:strVal val="#ppt_x"/>
                                          </p:val>
                                        </p:tav>
                                      </p:tavLst>
                                    </p:anim>
                                    <p:anim calcmode="lin" valueType="num">
                                      <p:cBhvr additive="base">
                                        <p:cTn id="52" dur="500" fill="hold"/>
                                        <p:tgtEl>
                                          <p:spTgt spid="10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AutoShape 2"/>
          <p:cNvSpPr/>
          <p:nvPr/>
        </p:nvSpPr>
        <p:spPr>
          <a:xfrm>
            <a:off x="0" y="6178282"/>
            <a:ext cx="12192000" cy="679718"/>
          </a:xfrm>
          <a:prstGeom prst="rect">
            <a:avLst/>
          </a:prstGeom>
          <a:solidFill>
            <a:schemeClr val="tx2">
              <a:lumMod val="50000"/>
            </a:schemeClr>
          </a:solidFill>
        </p:spPr>
      </p:sp>
      <p:pic>
        <p:nvPicPr>
          <p:cNvPr id="2" name="Picture 20"/>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r="30516"/>
          <a:stretch/>
        </p:blipFill>
        <p:spPr>
          <a:xfrm>
            <a:off x="2746527" y="1150235"/>
            <a:ext cx="6675120" cy="5026738"/>
          </a:xfrm>
          <a:prstGeom prst="rect">
            <a:avLst/>
          </a:prstGeom>
        </p:spPr>
      </p:pic>
      <p:pic>
        <p:nvPicPr>
          <p:cNvPr id="3"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942235" y="5961580"/>
            <a:ext cx="8176829" cy="2832457"/>
          </a:xfrm>
          <a:prstGeom prst="rect">
            <a:avLst/>
          </a:prstGeom>
        </p:spPr>
      </p:pic>
      <p:pic>
        <p:nvPicPr>
          <p:cNvPr id="4"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5228360" y="4923065"/>
            <a:ext cx="2011227" cy="3132354"/>
          </a:xfrm>
          <a:prstGeom prst="rect">
            <a:avLst/>
          </a:prstGeom>
        </p:spPr>
      </p:pic>
      <p:sp>
        <p:nvSpPr>
          <p:cNvPr id="14" name="TextBox 577"/>
          <p:cNvSpPr txBox="1"/>
          <p:nvPr/>
        </p:nvSpPr>
        <p:spPr>
          <a:xfrm>
            <a:off x="3710314" y="425913"/>
            <a:ext cx="4619869" cy="507823"/>
          </a:xfrm>
          <a:prstGeom prst="rect">
            <a:avLst/>
          </a:prstGeom>
          <a:noFill/>
        </p:spPr>
        <p:txBody>
          <a:bodyPr wrap="square" lIns="45711" tIns="22856" rIns="45711" bIns="22856" rtlCol="0">
            <a:spAutoFit/>
          </a:bodyPr>
          <a:lstStyle/>
          <a:p>
            <a:pPr algn="ctr" defTabSz="1086602"/>
            <a:r>
              <a:rPr lang="ar-SA" sz="3000" dirty="0" smtClean="0">
                <a:latin typeface="Tajawal" panose="00000500000000000000" pitchFamily="2" charset="-78"/>
                <a:ea typeface="Lato" pitchFamily="34" charset="0"/>
                <a:cs typeface="PT Bold Heading" panose="02010400000000000000" pitchFamily="2" charset="-78"/>
              </a:rPr>
              <a:t>مستحدثات تكنولوجيا التعليم</a:t>
            </a:r>
            <a:endParaRPr lang="id-ID" sz="3000" dirty="0">
              <a:latin typeface="Tajawal" panose="00000500000000000000" pitchFamily="2" charset="-78"/>
              <a:ea typeface="Lato" pitchFamily="34" charset="0"/>
              <a:cs typeface="PT Bold Heading" panose="02010400000000000000" pitchFamily="2" charset="-78"/>
            </a:endParaRPr>
          </a:p>
        </p:txBody>
      </p:sp>
      <p:grpSp>
        <p:nvGrpSpPr>
          <p:cNvPr id="15" name="Group 1"/>
          <p:cNvGrpSpPr/>
          <p:nvPr/>
        </p:nvGrpSpPr>
        <p:grpSpPr>
          <a:xfrm>
            <a:off x="5164836" y="978319"/>
            <a:ext cx="1828801" cy="120485"/>
            <a:chOff x="10866255" y="8448874"/>
            <a:chExt cx="2738812" cy="73150"/>
          </a:xfrm>
        </p:grpSpPr>
        <p:sp>
          <p:nvSpPr>
            <p:cNvPr id="18"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9"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0"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1"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2"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3"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pic>
        <p:nvPicPr>
          <p:cNvPr id="24" name="صورة 23">
            <a:hlinkClick r:id="rId11" action="ppaction://hlinksldjump">
              <a:snd r:embed="rId12" name="click.wav"/>
            </a:hlinkClick>
            <a:hlinkHover r:id="" action="ppaction://noaction" highlightClick="1">
              <a:snd r:embed="rId12" name="click.wav"/>
            </a:hlinkHover>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278547" y="1665672"/>
            <a:ext cx="1882148" cy="574055"/>
          </a:xfrm>
          <a:prstGeom prst="rect">
            <a:avLst/>
          </a:prstGeom>
        </p:spPr>
      </p:pic>
      <p:sp>
        <p:nvSpPr>
          <p:cNvPr id="25" name="مربع نص 24">
            <a:hlinkClick r:id="rId11" action="ppaction://hlinksldjump">
              <a:snd r:embed="rId12" name="click.wav"/>
            </a:hlinkClick>
            <a:hlinkHover r:id="" action="ppaction://noaction">
              <a:snd r:embed="rId12" name="click.wav"/>
            </a:hlinkHover>
          </p:cNvPr>
          <p:cNvSpPr txBox="1"/>
          <p:nvPr/>
        </p:nvSpPr>
        <p:spPr>
          <a:xfrm>
            <a:off x="7609402" y="1756830"/>
            <a:ext cx="1311578" cy="400110"/>
          </a:xfrm>
          <a:prstGeom prst="rect">
            <a:avLst/>
          </a:prstGeom>
          <a:noFill/>
        </p:spPr>
        <p:txBody>
          <a:bodyPr wrap="none" rtlCol="1">
            <a:spAutoFit/>
          </a:bodyPr>
          <a:lstStyle/>
          <a:p>
            <a:r>
              <a:rPr lang="ar-SA" sz="2000" b="1" dirty="0" smtClean="0">
                <a:solidFill>
                  <a:schemeClr val="bg1"/>
                </a:solidFill>
              </a:rPr>
              <a:t>الكتاب المرئي</a:t>
            </a:r>
            <a:endParaRPr lang="ar-SA" sz="2000" b="1" dirty="0">
              <a:solidFill>
                <a:schemeClr val="bg1"/>
              </a:solidFill>
            </a:endParaRPr>
          </a:p>
        </p:txBody>
      </p:sp>
      <p:pic>
        <p:nvPicPr>
          <p:cNvPr id="26" name="صورة 25">
            <a:hlinkClick r:id="rId14" action="ppaction://hlinksldjump">
              <a:snd r:embed="rId12" name="click.wav"/>
            </a:hlinkClick>
            <a:hlinkHover r:id="" action="ppaction://noaction" highlightClick="1">
              <a:snd r:embed="rId12" name="click.wav"/>
            </a:hlinkHover>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278547" y="2412973"/>
            <a:ext cx="1882148" cy="574055"/>
          </a:xfrm>
          <a:prstGeom prst="rect">
            <a:avLst/>
          </a:prstGeom>
        </p:spPr>
      </p:pic>
      <p:sp>
        <p:nvSpPr>
          <p:cNvPr id="27" name="مربع نص 26">
            <a:hlinkClick r:id="rId14" action="ppaction://hlinksldjump">
              <a:snd r:embed="rId12" name="click.wav"/>
            </a:hlinkClick>
            <a:hlinkHover r:id="" action="ppaction://noaction">
              <a:snd r:embed="rId12" name="click.wav"/>
            </a:hlinkHover>
          </p:cNvPr>
          <p:cNvSpPr txBox="1"/>
          <p:nvPr/>
        </p:nvSpPr>
        <p:spPr>
          <a:xfrm>
            <a:off x="7594702" y="2504131"/>
            <a:ext cx="1316386" cy="400110"/>
          </a:xfrm>
          <a:prstGeom prst="rect">
            <a:avLst/>
          </a:prstGeom>
          <a:noFill/>
        </p:spPr>
        <p:txBody>
          <a:bodyPr wrap="none" rtlCol="1">
            <a:spAutoFit/>
          </a:bodyPr>
          <a:lstStyle/>
          <a:p>
            <a:r>
              <a:rPr lang="ar-SA" sz="2000" b="1" dirty="0" smtClean="0">
                <a:solidFill>
                  <a:schemeClr val="bg1"/>
                </a:solidFill>
              </a:rPr>
              <a:t>التعليم المدمج</a:t>
            </a:r>
            <a:endParaRPr lang="ar-SA" sz="2000" b="1" dirty="0">
              <a:solidFill>
                <a:schemeClr val="bg1"/>
              </a:solidFill>
            </a:endParaRPr>
          </a:p>
        </p:txBody>
      </p:sp>
      <p:pic>
        <p:nvPicPr>
          <p:cNvPr id="28" name="صورة 27">
            <a:hlinkClick r:id="rId15" action="ppaction://hlinksldjump">
              <a:snd r:embed="rId12" name="click.wav"/>
            </a:hlinkClick>
            <a:hlinkHover r:id="" action="ppaction://noaction" highlightClick="1">
              <a:snd r:embed="rId12" name="click.wav"/>
            </a:hlinkHover>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5154191" y="1665672"/>
            <a:ext cx="1882148" cy="574055"/>
          </a:xfrm>
          <a:prstGeom prst="rect">
            <a:avLst/>
          </a:prstGeom>
        </p:spPr>
      </p:pic>
      <p:sp>
        <p:nvSpPr>
          <p:cNvPr id="29" name="مربع نص 28">
            <a:hlinkClick r:id="rId15" action="ppaction://hlinksldjump">
              <a:snd r:embed="rId12" name="click.wav"/>
            </a:hlinkClick>
            <a:hlinkHover r:id="" action="ppaction://noaction">
              <a:snd r:embed="rId12" name="click.wav"/>
            </a:hlinkHover>
          </p:cNvPr>
          <p:cNvSpPr txBox="1"/>
          <p:nvPr/>
        </p:nvSpPr>
        <p:spPr>
          <a:xfrm>
            <a:off x="5202974" y="1756830"/>
            <a:ext cx="1739580" cy="400110"/>
          </a:xfrm>
          <a:prstGeom prst="rect">
            <a:avLst/>
          </a:prstGeom>
          <a:noFill/>
        </p:spPr>
        <p:txBody>
          <a:bodyPr wrap="none" rtlCol="1">
            <a:spAutoFit/>
          </a:bodyPr>
          <a:lstStyle/>
          <a:p>
            <a:r>
              <a:rPr lang="ar-SA" sz="2000" b="1" dirty="0" smtClean="0">
                <a:solidFill>
                  <a:schemeClr val="bg1"/>
                </a:solidFill>
              </a:rPr>
              <a:t>الجامعة الافتراضية</a:t>
            </a:r>
            <a:endParaRPr lang="ar-SA" sz="2000" b="1" dirty="0">
              <a:solidFill>
                <a:schemeClr val="bg1"/>
              </a:solidFill>
            </a:endParaRPr>
          </a:p>
        </p:txBody>
      </p:sp>
      <p:pic>
        <p:nvPicPr>
          <p:cNvPr id="30" name="صورة 29">
            <a:hlinkClick r:id="rId16" action="ppaction://hlinksldjump">
              <a:snd r:embed="rId12" name="click.wav"/>
            </a:hlinkClick>
            <a:hlinkHover r:id="" action="ppaction://noaction" highlightClick="1">
              <a:snd r:embed="rId12" name="click.wav"/>
            </a:hlinkHover>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5154191" y="2412973"/>
            <a:ext cx="1882148" cy="574055"/>
          </a:xfrm>
          <a:prstGeom prst="rect">
            <a:avLst/>
          </a:prstGeom>
        </p:spPr>
      </p:pic>
      <p:sp>
        <p:nvSpPr>
          <p:cNvPr id="31" name="مربع نص 30">
            <a:hlinkClick r:id="rId16" action="ppaction://hlinksldjump">
              <a:snd r:embed="rId12" name="click.wav"/>
            </a:hlinkClick>
            <a:hlinkHover r:id="" action="ppaction://noaction">
              <a:snd r:embed="rId12" name="click.wav"/>
            </a:hlinkHover>
          </p:cNvPr>
          <p:cNvSpPr txBox="1"/>
          <p:nvPr/>
        </p:nvSpPr>
        <p:spPr>
          <a:xfrm>
            <a:off x="5233157" y="2504131"/>
            <a:ext cx="1664238" cy="400110"/>
          </a:xfrm>
          <a:prstGeom prst="rect">
            <a:avLst/>
          </a:prstGeom>
          <a:noFill/>
        </p:spPr>
        <p:txBody>
          <a:bodyPr wrap="none" rtlCol="1">
            <a:spAutoFit/>
          </a:bodyPr>
          <a:lstStyle/>
          <a:p>
            <a:r>
              <a:rPr lang="ar-SA" sz="2000" b="1" dirty="0" smtClean="0">
                <a:solidFill>
                  <a:schemeClr val="bg1"/>
                </a:solidFill>
              </a:rPr>
              <a:t>الذكاء الاصطناعي</a:t>
            </a:r>
            <a:endParaRPr lang="ar-SA" sz="2000" b="1" dirty="0">
              <a:solidFill>
                <a:schemeClr val="bg1"/>
              </a:solidFill>
            </a:endParaRPr>
          </a:p>
        </p:txBody>
      </p:sp>
      <p:pic>
        <p:nvPicPr>
          <p:cNvPr id="34" name="صورة 33">
            <a:hlinkClick r:id="rId17" action="ppaction://hlinksldjump">
              <a:snd r:embed="rId12" name="click.wav"/>
            </a:hlinkClick>
            <a:hlinkHover r:id="" action="ppaction://noaction" highlightClick="1">
              <a:snd r:embed="rId12" name="click.wav"/>
            </a:hlinkHover>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3042560" y="1665672"/>
            <a:ext cx="1882148" cy="574055"/>
          </a:xfrm>
          <a:prstGeom prst="rect">
            <a:avLst/>
          </a:prstGeom>
        </p:spPr>
      </p:pic>
      <p:sp>
        <p:nvSpPr>
          <p:cNvPr id="35" name="مربع نص 34">
            <a:hlinkClick r:id="rId17" action="ppaction://hlinksldjump">
              <a:snd r:embed="rId12" name="click.wav"/>
            </a:hlinkClick>
            <a:hlinkHover r:id="" action="ppaction://noaction">
              <a:snd r:embed="rId12" name="click.wav"/>
            </a:hlinkHover>
          </p:cNvPr>
          <p:cNvSpPr txBox="1"/>
          <p:nvPr/>
        </p:nvSpPr>
        <p:spPr>
          <a:xfrm>
            <a:off x="3179027" y="1756830"/>
            <a:ext cx="1582484" cy="400110"/>
          </a:xfrm>
          <a:prstGeom prst="rect">
            <a:avLst/>
          </a:prstGeom>
          <a:noFill/>
        </p:spPr>
        <p:txBody>
          <a:bodyPr wrap="none" rtlCol="1">
            <a:spAutoFit/>
          </a:bodyPr>
          <a:lstStyle/>
          <a:p>
            <a:r>
              <a:rPr lang="ar-SA" sz="2000" b="1" dirty="0" smtClean="0">
                <a:solidFill>
                  <a:schemeClr val="bg1"/>
                </a:solidFill>
              </a:rPr>
              <a:t>الواقع الافتراضي</a:t>
            </a:r>
            <a:endParaRPr lang="ar-SA" sz="2000" b="1" dirty="0">
              <a:solidFill>
                <a:schemeClr val="bg1"/>
              </a:solidFill>
            </a:endParaRPr>
          </a:p>
        </p:txBody>
      </p:sp>
      <p:pic>
        <p:nvPicPr>
          <p:cNvPr id="36" name="صورة 35">
            <a:hlinkClick r:id="rId18" action="ppaction://hlinksldjump">
              <a:snd r:embed="rId12" name="click.wav"/>
            </a:hlinkClick>
            <a:hlinkHover r:id="" action="ppaction://noaction" highlightClick="1">
              <a:snd r:embed="rId12" name="click.wav"/>
            </a:hlinkHover>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3042560" y="2412973"/>
            <a:ext cx="1882148" cy="574055"/>
          </a:xfrm>
          <a:prstGeom prst="rect">
            <a:avLst/>
          </a:prstGeom>
        </p:spPr>
      </p:pic>
      <p:sp>
        <p:nvSpPr>
          <p:cNvPr id="37" name="مربع نص 36">
            <a:hlinkClick r:id="rId18" action="ppaction://hlinksldjump">
              <a:snd r:embed="rId12" name="click.wav"/>
            </a:hlinkClick>
            <a:hlinkHover r:id="" action="ppaction://noaction">
              <a:snd r:embed="rId12" name="click.wav"/>
            </a:hlinkHover>
          </p:cNvPr>
          <p:cNvSpPr txBox="1"/>
          <p:nvPr/>
        </p:nvSpPr>
        <p:spPr>
          <a:xfrm>
            <a:off x="3351547" y="2504131"/>
            <a:ext cx="1279517" cy="400110"/>
          </a:xfrm>
          <a:prstGeom prst="rect">
            <a:avLst/>
          </a:prstGeom>
          <a:noFill/>
        </p:spPr>
        <p:txBody>
          <a:bodyPr wrap="none" rtlCol="1">
            <a:spAutoFit/>
          </a:bodyPr>
          <a:lstStyle/>
          <a:p>
            <a:r>
              <a:rPr lang="ar-SA" sz="2000" b="1" dirty="0" smtClean="0">
                <a:solidFill>
                  <a:schemeClr val="bg1"/>
                </a:solidFill>
              </a:rPr>
              <a:t>الواقع المعزز</a:t>
            </a:r>
            <a:endParaRPr lang="ar-SA" sz="2000" b="1" dirty="0">
              <a:solidFill>
                <a:schemeClr val="bg1"/>
              </a:solidFill>
            </a:endParaRPr>
          </a:p>
        </p:txBody>
      </p:sp>
      <p:pic>
        <p:nvPicPr>
          <p:cNvPr id="32" name="صورة 31">
            <a:hlinkClick r:id="" action="ppaction://hlinkshowjump?jump=endshow">
              <a:snd r:embed="rId12" name="click.wav"/>
            </a:hlinkClick>
            <a:hlinkHover r:id="" action="ppaction://noaction">
              <a:snd r:embed="rId12" name="click.wav"/>
            </a:hlinkHover>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33" name="صورة 32">
            <a:hlinkClick r:id="" action="ppaction://hlinkshowjump?jump=nextslide">
              <a:snd r:embed="rId12" name="click.wav"/>
            </a:hlinkClick>
            <a:hlinkHover r:id="" action="ppaction://noaction">
              <a:snd r:embed="rId12" name="click.wav"/>
            </a:hlinkHover>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42" name="صورة 41">
            <a:hlinkClick r:id="" action="ppaction://hlinkshowjump?jump=previousslide">
              <a:snd r:embed="rId12" name="click.wav"/>
            </a:hlinkClick>
            <a:hlinkHover r:id="" action="ppaction://noaction">
              <a:snd r:embed="rId12" name="click.wav"/>
            </a:hlinkHover>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43" name="صورة 42">
            <a:hlinkClick r:id="rId22" action="ppaction://hlinksldjump">
              <a:snd r:embed="rId12" name="click.wav"/>
            </a:hlinkClick>
            <a:hlinkHover r:id="" action="ppaction://noaction">
              <a:snd r:embed="rId12" name="click.wav"/>
            </a:hlinkHover>
          </p:cNvPr>
          <p:cNvPicPr>
            <a:picLocks noChangeAspect="1"/>
          </p:cNvPicPr>
          <p:nvPr/>
        </p:nvPicPr>
        <p:blipFill>
          <a:blip r:embed="rId23"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1818051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anim calcmode="lin" valueType="num">
                                      <p:cBhvr>
                                        <p:cTn id="13" dur="750" fill="hold"/>
                                        <p:tgtEl>
                                          <p:spTgt spid="14"/>
                                        </p:tgtEl>
                                        <p:attrNameLst>
                                          <p:attrName>ppt_x</p:attrName>
                                        </p:attrNameLst>
                                      </p:cBhvr>
                                      <p:tavLst>
                                        <p:tav tm="0">
                                          <p:val>
                                            <p:strVal val="#ppt_x"/>
                                          </p:val>
                                        </p:tav>
                                        <p:tav tm="100000">
                                          <p:val>
                                            <p:strVal val="#ppt_x"/>
                                          </p:val>
                                        </p:tav>
                                      </p:tavLst>
                                    </p:anim>
                                    <p:anim calcmode="lin" valueType="num">
                                      <p:cBhvr>
                                        <p:cTn id="14"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577"/>
          <p:cNvSpPr txBox="1"/>
          <p:nvPr/>
        </p:nvSpPr>
        <p:spPr>
          <a:xfrm>
            <a:off x="3682882" y="508209"/>
            <a:ext cx="4455277" cy="507823"/>
          </a:xfrm>
          <a:prstGeom prst="rect">
            <a:avLst/>
          </a:prstGeom>
          <a:noFill/>
        </p:spPr>
        <p:txBody>
          <a:bodyPr wrap="square" lIns="45711" tIns="22856" rIns="45711" bIns="22856" rtlCol="0">
            <a:spAutoFit/>
          </a:bodyPr>
          <a:lstStyle/>
          <a:p>
            <a:pPr algn="ctr" defTabSz="1086602"/>
            <a:r>
              <a:rPr lang="ar-SA" sz="3000" dirty="0" smtClean="0">
                <a:latin typeface="Tajawal" panose="00000500000000000000" pitchFamily="2" charset="-78"/>
                <a:ea typeface="Lato" pitchFamily="34" charset="0"/>
                <a:cs typeface="PT Bold Heading" panose="02010400000000000000" pitchFamily="2" charset="-78"/>
              </a:rPr>
              <a:t>مستحدثات تكنولوجيا التعليم</a:t>
            </a:r>
            <a:endParaRPr lang="id-ID" sz="3000" dirty="0">
              <a:latin typeface="Tajawal" panose="00000500000000000000" pitchFamily="2" charset="-78"/>
              <a:ea typeface="Lato" pitchFamily="34" charset="0"/>
              <a:cs typeface="PT Bold Heading" panose="02010400000000000000" pitchFamily="2" charset="-78"/>
            </a:endParaRPr>
          </a:p>
        </p:txBody>
      </p:sp>
      <p:grpSp>
        <p:nvGrpSpPr>
          <p:cNvPr id="3" name="Group 1"/>
          <p:cNvGrpSpPr/>
          <p:nvPr/>
        </p:nvGrpSpPr>
        <p:grpSpPr>
          <a:xfrm>
            <a:off x="5219700" y="1060615"/>
            <a:ext cx="1828801" cy="120485"/>
            <a:chOff x="10866255" y="8448874"/>
            <a:chExt cx="2738812" cy="73150"/>
          </a:xfrm>
        </p:grpSpPr>
        <p:sp>
          <p:nvSpPr>
            <p:cNvPr id="4"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6"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7"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8"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9"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pic>
        <p:nvPicPr>
          <p:cNvPr id="10"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751" y="1901367"/>
            <a:ext cx="4939065" cy="31400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AutoShape 2"/>
          <p:cNvSpPr/>
          <p:nvPr/>
        </p:nvSpPr>
        <p:spPr>
          <a:xfrm>
            <a:off x="0" y="6178282"/>
            <a:ext cx="12192000" cy="679718"/>
          </a:xfrm>
          <a:prstGeom prst="rect">
            <a:avLst/>
          </a:prstGeom>
          <a:solidFill>
            <a:schemeClr val="tx2">
              <a:lumMod val="50000"/>
            </a:schemeClr>
          </a:solidFill>
        </p:spPr>
      </p:sp>
      <p:sp>
        <p:nvSpPr>
          <p:cNvPr id="15" name="مستطيل 14"/>
          <p:cNvSpPr/>
          <p:nvPr/>
        </p:nvSpPr>
        <p:spPr>
          <a:xfrm>
            <a:off x="8513064" y="1657407"/>
            <a:ext cx="3112449" cy="461665"/>
          </a:xfrm>
          <a:prstGeom prst="rect">
            <a:avLst/>
          </a:prstGeom>
        </p:spPr>
        <p:txBody>
          <a:bodyPr wrap="square">
            <a:spAutoFit/>
          </a:bodyPr>
          <a:lstStyle/>
          <a:p>
            <a:pPr marL="457200" indent="-457200">
              <a:buFont typeface="Wingdings" panose="05000000000000000000" pitchFamily="2" charset="2"/>
              <a:buChar char="Ø"/>
            </a:pPr>
            <a:r>
              <a:rPr lang="ar-SA" sz="2400" dirty="0">
                <a:cs typeface="PT Bold Heading" panose="02010400000000000000" pitchFamily="2" charset="-78"/>
              </a:rPr>
              <a:t>الكمبيوتر التعليمي</a:t>
            </a:r>
            <a:endParaRPr lang="en-US" sz="2400" dirty="0">
              <a:cs typeface="PT Bold Heading" panose="02010400000000000000" pitchFamily="2" charset="-78"/>
            </a:endParaRPr>
          </a:p>
        </p:txBody>
      </p:sp>
      <p:graphicFrame>
        <p:nvGraphicFramePr>
          <p:cNvPr id="19" name="رسم تخطيطي 18"/>
          <p:cNvGraphicFramePr/>
          <p:nvPr>
            <p:extLst>
              <p:ext uri="{D42A27DB-BD31-4B8C-83A1-F6EECF244321}">
                <p14:modId xmlns:p14="http://schemas.microsoft.com/office/powerpoint/2010/main" val="2967042785"/>
              </p:ext>
            </p:extLst>
          </p:nvPr>
        </p:nvGraphicFramePr>
        <p:xfrm>
          <a:off x="5801806" y="2318000"/>
          <a:ext cx="5088697" cy="34083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8" name="صورة 17">
            <a:hlinkClick r:id="rId10" action="ppaction://hlinksldjump">
              <a:snd r:embed="rId11" name="click.wav"/>
            </a:hlinkClick>
            <a:hlinkHover r:id="" action="ppaction://noaction">
              <a:snd r:embed="rId11" name="click.wav"/>
            </a:hlinkHover>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20" name="صورة 19">
            <a:hlinkClick r:id="" action="ppaction://hlinkshowjump?jump=endshow">
              <a:snd r:embed="rId11" name="click.wav"/>
            </a:hlinkClick>
            <a:hlinkHover r:id="" action="ppaction://noaction">
              <a:snd r:embed="rId11" name="click.wav"/>
            </a:hlinkHover>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21" name="صورة 20">
            <a:hlinkClick r:id="" action="ppaction://hlinkshowjump?jump=nextslide">
              <a:snd r:embed="rId11" name="click.wav"/>
            </a:hlinkClick>
            <a:hlinkHover r:id="" action="ppaction://noaction">
              <a:snd r:embed="rId11" name="click.wav"/>
            </a:hlinkHover>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2" name="صورة 21">
            <a:hlinkClick r:id="" action="ppaction://hlinkshowjump?jump=previousslide">
              <a:snd r:embed="rId11" name="click.wav"/>
            </a:hlinkClick>
            <a:hlinkHover r:id="" action="ppaction://noaction">
              <a:snd r:embed="rId11" name="click.wav"/>
            </a:hlinkHover>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3" name="صورة 22">
            <a:hlinkClick r:id="rId16" action="ppaction://hlinksldjump">
              <a:snd r:embed="rId11" name="click.wav"/>
            </a:hlinkClick>
            <a:hlinkHover r:id="" action="ppaction://noaction">
              <a:snd r:embed="rId11" name="click.wav"/>
            </a:hlinkHover>
          </p:cNvPr>
          <p:cNvPicPr>
            <a:picLocks noChangeAspect="1"/>
          </p:cNvPicPr>
          <p:nvPr/>
        </p:nvPicPr>
        <p:blipFill>
          <a:blip r:embed="rId17"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41893415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1+#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voltage.wav"/>
                                        </p:tgtEl>
                                      </p:cMediaNode>
                                    </p:audio>
                                  </p:sub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Graphic spid="1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577"/>
          <p:cNvSpPr txBox="1"/>
          <p:nvPr/>
        </p:nvSpPr>
        <p:spPr>
          <a:xfrm>
            <a:off x="3682882" y="508209"/>
            <a:ext cx="4455277" cy="507823"/>
          </a:xfrm>
          <a:prstGeom prst="rect">
            <a:avLst/>
          </a:prstGeom>
          <a:noFill/>
        </p:spPr>
        <p:txBody>
          <a:bodyPr wrap="square" lIns="45711" tIns="22856" rIns="45711" bIns="22856" rtlCol="0">
            <a:spAutoFit/>
          </a:bodyPr>
          <a:lstStyle/>
          <a:p>
            <a:pPr algn="ctr" defTabSz="1086602"/>
            <a:r>
              <a:rPr lang="ar-SA" sz="3000" dirty="0" smtClean="0">
                <a:latin typeface="Tajawal" panose="00000500000000000000" pitchFamily="2" charset="-78"/>
                <a:ea typeface="Lato" pitchFamily="34" charset="0"/>
                <a:cs typeface="PT Bold Heading" panose="02010400000000000000" pitchFamily="2" charset="-78"/>
              </a:rPr>
              <a:t>مستحدثات تكنولوجيا التعليم</a:t>
            </a:r>
            <a:endParaRPr lang="id-ID" sz="3000" dirty="0">
              <a:latin typeface="Tajawal" panose="00000500000000000000" pitchFamily="2" charset="-78"/>
              <a:ea typeface="Lato" pitchFamily="34" charset="0"/>
              <a:cs typeface="PT Bold Heading" panose="02010400000000000000" pitchFamily="2" charset="-78"/>
            </a:endParaRPr>
          </a:p>
        </p:txBody>
      </p:sp>
      <p:grpSp>
        <p:nvGrpSpPr>
          <p:cNvPr id="3" name="Group 1"/>
          <p:cNvGrpSpPr/>
          <p:nvPr/>
        </p:nvGrpSpPr>
        <p:grpSpPr>
          <a:xfrm>
            <a:off x="5219700" y="1060615"/>
            <a:ext cx="1828801" cy="120485"/>
            <a:chOff x="10866255" y="8448874"/>
            <a:chExt cx="2738812" cy="73150"/>
          </a:xfrm>
        </p:grpSpPr>
        <p:sp>
          <p:nvSpPr>
            <p:cNvPr id="4"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6"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7"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8"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9"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pic>
        <p:nvPicPr>
          <p:cNvPr id="10"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751" y="1901367"/>
            <a:ext cx="4939065" cy="31400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AutoShape 2"/>
          <p:cNvSpPr/>
          <p:nvPr/>
        </p:nvSpPr>
        <p:spPr>
          <a:xfrm>
            <a:off x="0" y="6178282"/>
            <a:ext cx="12192000" cy="679718"/>
          </a:xfrm>
          <a:prstGeom prst="rect">
            <a:avLst/>
          </a:prstGeom>
          <a:solidFill>
            <a:schemeClr val="tx2">
              <a:lumMod val="50000"/>
            </a:schemeClr>
          </a:solidFill>
        </p:spPr>
      </p:sp>
      <p:sp>
        <p:nvSpPr>
          <p:cNvPr id="14" name="مستطيل 13"/>
          <p:cNvSpPr/>
          <p:nvPr/>
        </p:nvSpPr>
        <p:spPr>
          <a:xfrm>
            <a:off x="4730621" y="1840653"/>
            <a:ext cx="6203478" cy="2000548"/>
          </a:xfrm>
          <a:prstGeom prst="rect">
            <a:avLst/>
          </a:prstGeom>
        </p:spPr>
        <p:txBody>
          <a:bodyPr wrap="square">
            <a:spAutoFit/>
          </a:bodyPr>
          <a:lstStyle/>
          <a:p>
            <a:pPr marL="342900" lvl="0" indent="-342900" algn="r" rtl="1">
              <a:buFont typeface="Arial" panose="020B0604020202020204" pitchFamily="34" charset="0"/>
              <a:buChar char="•"/>
            </a:pPr>
            <a:r>
              <a:rPr lang="ar-SA" sz="2400" b="1" u="sng" dirty="0" smtClean="0"/>
              <a:t>الانترنت :</a:t>
            </a:r>
          </a:p>
          <a:p>
            <a:pPr lvl="0" algn="r" rtl="1"/>
            <a:r>
              <a:rPr lang="ar-SA" sz="2000" dirty="0" smtClean="0"/>
              <a:t>هي عبارة عن شبكة من حواسيب ضخمة وواسعة متصلة مع بعضها البعض وتتصل بملايين من أجهزة الحواسيب المنتشرة في مختلف دول العالم لتبادل المعلومات فيما بينها وتحتوي على كم هائل من المعرفة من نصوص ورسومات وغيرها بالإضافة الى أجهزة الاتصالات والتحكم التي تعمل جميعا لتوفير وتوصيل الخدمات .</a:t>
            </a:r>
            <a:endParaRPr lang="en-US" sz="2000" dirty="0"/>
          </a:p>
        </p:txBody>
      </p:sp>
      <p:sp>
        <p:nvSpPr>
          <p:cNvPr id="16" name="مستطيل 15"/>
          <p:cNvSpPr/>
          <p:nvPr/>
        </p:nvSpPr>
        <p:spPr>
          <a:xfrm>
            <a:off x="7522028" y="1344626"/>
            <a:ext cx="3892596" cy="461665"/>
          </a:xfrm>
          <a:prstGeom prst="rect">
            <a:avLst/>
          </a:prstGeom>
        </p:spPr>
        <p:txBody>
          <a:bodyPr wrap="square">
            <a:spAutoFit/>
          </a:bodyPr>
          <a:lstStyle/>
          <a:p>
            <a:pPr marL="457200" indent="-457200" algn="r" rtl="1">
              <a:buFont typeface="Wingdings" panose="05000000000000000000" pitchFamily="2" charset="2"/>
              <a:buChar char="Ø"/>
            </a:pPr>
            <a:r>
              <a:rPr lang="ar-SA" sz="2400" dirty="0" smtClean="0">
                <a:cs typeface="PT Bold Heading" panose="02010400000000000000" pitchFamily="2" charset="-78"/>
              </a:rPr>
              <a:t>الانترنت في التعليم</a:t>
            </a:r>
            <a:endParaRPr lang="en-US" sz="2400" dirty="0">
              <a:cs typeface="PT Bold Heading" panose="02010400000000000000" pitchFamily="2" charset="-78"/>
            </a:endParaRPr>
          </a:p>
        </p:txBody>
      </p:sp>
      <p:sp>
        <p:nvSpPr>
          <p:cNvPr id="17" name="مربع نص 16"/>
          <p:cNvSpPr txBox="1"/>
          <p:nvPr/>
        </p:nvSpPr>
        <p:spPr>
          <a:xfrm>
            <a:off x="4712333" y="3856584"/>
            <a:ext cx="6203477" cy="2246769"/>
          </a:xfrm>
          <a:prstGeom prst="rect">
            <a:avLst/>
          </a:prstGeom>
          <a:noFill/>
        </p:spPr>
        <p:txBody>
          <a:bodyPr wrap="square" rtlCol="1">
            <a:spAutoFit/>
          </a:bodyPr>
          <a:lstStyle/>
          <a:p>
            <a:pPr marL="342900" indent="-342900" algn="r" rtl="1">
              <a:buFont typeface="Arial" panose="020B0604020202020204" pitchFamily="34" charset="0"/>
              <a:buChar char="•"/>
            </a:pPr>
            <a:r>
              <a:rPr lang="ar-SA" sz="2000" b="1" u="sng" dirty="0" smtClean="0"/>
              <a:t>مميزاتها :</a:t>
            </a:r>
            <a:endParaRPr lang="en-US" sz="2000" dirty="0"/>
          </a:p>
          <a:p>
            <a:pPr marL="514350" lvl="0" indent="-514350" algn="r" rtl="1">
              <a:buFont typeface="+mj-lt"/>
              <a:buAutoNum type="arabicPeriod"/>
            </a:pPr>
            <a:r>
              <a:rPr lang="ar-SA" sz="2000" dirty="0" smtClean="0"/>
              <a:t>تساعد للوصول للمعلومات بشكل اسرع </a:t>
            </a:r>
            <a:endParaRPr lang="ar-SA" sz="2000" dirty="0" smtClean="0"/>
          </a:p>
          <a:p>
            <a:pPr marL="514350" lvl="0" indent="-514350" algn="r" rtl="1">
              <a:buFont typeface="+mj-lt"/>
              <a:buAutoNum type="arabicPeriod"/>
            </a:pPr>
            <a:r>
              <a:rPr lang="ar-SA" sz="2000" dirty="0" smtClean="0"/>
              <a:t>تساعد </a:t>
            </a:r>
            <a:r>
              <a:rPr lang="ar-SA" sz="2000" dirty="0" smtClean="0"/>
              <a:t>الطلاب على التواصل فيما بينهم وكذلك التواصل مع المعلم اما عن طريق البريد الالكتروني او شبكات التواصل المختلفة او المنصات التعليمية </a:t>
            </a:r>
            <a:endParaRPr lang="ar-SA" sz="2000" dirty="0" smtClean="0"/>
          </a:p>
          <a:p>
            <a:pPr marL="514350" lvl="0" indent="-514350" algn="r" rtl="1">
              <a:buFont typeface="+mj-lt"/>
              <a:buAutoNum type="arabicPeriod"/>
            </a:pPr>
            <a:r>
              <a:rPr lang="ar-SA" sz="2000" dirty="0" smtClean="0"/>
              <a:t>يمكن استدعاء مشرفين اكاديميين على شاشة الانترنت اذا دعت الحاجة كما يمكن تنظيم لقاءات مع الطلاب </a:t>
            </a:r>
            <a:endParaRPr lang="ar-SA" sz="2000" dirty="0"/>
          </a:p>
        </p:txBody>
      </p:sp>
      <p:pic>
        <p:nvPicPr>
          <p:cNvPr id="21" name="صورة 20">
            <a:hlinkClick r:id="rId5" action="ppaction://hlinksldjump">
              <a:snd r:embed="rId6" name="click.wav"/>
            </a:hlinkClick>
            <a:hlinkHover r:id="" action="ppaction://noaction">
              <a:snd r:embed="rId6"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22" name="صورة 21">
            <a:hlinkClick r:id="" action="ppaction://hlinkshowjump?jump=endshow">
              <a:snd r:embed="rId6" name="click.wav"/>
            </a:hlinkClick>
            <a:hlinkHover r:id="" action="ppaction://noaction">
              <a:snd r:embed="rId6"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23" name="صورة 22">
            <a:hlinkClick r:id="" action="ppaction://hlinkshowjump?jump=nextslide">
              <a:snd r:embed="rId6" name="click.wav"/>
            </a:hlinkClick>
            <a:hlinkHover r:id="" action="ppaction://noaction">
              <a:snd r:embed="rId6"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4" name="صورة 23">
            <a:hlinkClick r:id="" action="ppaction://hlinkshowjump?jump=previousslide">
              <a:snd r:embed="rId6" name="click.wav"/>
            </a:hlinkClick>
            <a:hlinkHover r:id="" action="ppaction://noaction">
              <a:snd r:embed="rId6"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5" name="صورة 24">
            <a:hlinkClick r:id="rId11" action="ppaction://hlinksldjump">
              <a:snd r:embed="rId6" name="click.wav"/>
            </a:hlinkClick>
            <a:hlinkHover r:id="" action="ppaction://noaction">
              <a:snd r:embed="rId6" name="click.wav"/>
            </a:hlinkHover>
          </p:cNvPr>
          <p:cNvPicPr>
            <a:picLocks noChangeAspect="1"/>
          </p:cNvPicPr>
          <p:nvPr/>
        </p:nvPicPr>
        <p:blipFill>
          <a:blip r:embed="rId1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88105688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voltage.wav"/>
                                        </p:tgtEl>
                                      </p:cMediaNode>
                                    </p:audio>
                                  </p:sub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577"/>
          <p:cNvSpPr txBox="1"/>
          <p:nvPr/>
        </p:nvSpPr>
        <p:spPr>
          <a:xfrm>
            <a:off x="3682882" y="508209"/>
            <a:ext cx="4455277" cy="507823"/>
          </a:xfrm>
          <a:prstGeom prst="rect">
            <a:avLst/>
          </a:prstGeom>
          <a:noFill/>
        </p:spPr>
        <p:txBody>
          <a:bodyPr wrap="square" lIns="45711" tIns="22856" rIns="45711" bIns="22856" rtlCol="0">
            <a:spAutoFit/>
          </a:bodyPr>
          <a:lstStyle/>
          <a:p>
            <a:pPr algn="ctr" defTabSz="1086602"/>
            <a:r>
              <a:rPr lang="ar-SA" sz="3000" dirty="0" smtClean="0">
                <a:latin typeface="Tajawal" panose="00000500000000000000" pitchFamily="2" charset="-78"/>
                <a:ea typeface="Lato" pitchFamily="34" charset="0"/>
                <a:cs typeface="PT Bold Heading" panose="02010400000000000000" pitchFamily="2" charset="-78"/>
              </a:rPr>
              <a:t>مستحدثات تكنولوجيا التعليم</a:t>
            </a:r>
            <a:endParaRPr lang="id-ID" sz="3000" dirty="0">
              <a:latin typeface="Tajawal" panose="00000500000000000000" pitchFamily="2" charset="-78"/>
              <a:ea typeface="Lato" pitchFamily="34" charset="0"/>
              <a:cs typeface="PT Bold Heading" panose="02010400000000000000" pitchFamily="2" charset="-78"/>
            </a:endParaRPr>
          </a:p>
        </p:txBody>
      </p:sp>
      <p:grpSp>
        <p:nvGrpSpPr>
          <p:cNvPr id="3" name="Group 1"/>
          <p:cNvGrpSpPr/>
          <p:nvPr/>
        </p:nvGrpSpPr>
        <p:grpSpPr>
          <a:xfrm>
            <a:off x="5219700" y="1060615"/>
            <a:ext cx="1828801" cy="120485"/>
            <a:chOff x="10866255" y="8448874"/>
            <a:chExt cx="2738812" cy="73150"/>
          </a:xfrm>
        </p:grpSpPr>
        <p:sp>
          <p:nvSpPr>
            <p:cNvPr id="4"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6"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7"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8"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9"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pic>
        <p:nvPicPr>
          <p:cNvPr id="10"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751" y="1901367"/>
            <a:ext cx="4939065" cy="31400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AutoShape 2"/>
          <p:cNvSpPr/>
          <p:nvPr/>
        </p:nvSpPr>
        <p:spPr>
          <a:xfrm>
            <a:off x="0" y="6178282"/>
            <a:ext cx="12192000" cy="679718"/>
          </a:xfrm>
          <a:prstGeom prst="rect">
            <a:avLst/>
          </a:prstGeom>
          <a:solidFill>
            <a:schemeClr val="tx2">
              <a:lumMod val="50000"/>
            </a:schemeClr>
          </a:solidFill>
        </p:spPr>
      </p:sp>
      <p:sp>
        <p:nvSpPr>
          <p:cNvPr id="15" name="مستطيل 14"/>
          <p:cNvSpPr/>
          <p:nvPr/>
        </p:nvSpPr>
        <p:spPr>
          <a:xfrm>
            <a:off x="5764837" y="2485669"/>
            <a:ext cx="5134389" cy="1938992"/>
          </a:xfrm>
          <a:prstGeom prst="rect">
            <a:avLst/>
          </a:prstGeom>
        </p:spPr>
        <p:txBody>
          <a:bodyPr wrap="square">
            <a:spAutoFit/>
          </a:bodyPr>
          <a:lstStyle/>
          <a:p>
            <a:pPr lvl="0" algn="r" rtl="1"/>
            <a:r>
              <a:rPr lang="ar-SA" sz="2400" dirty="0" smtClean="0"/>
              <a:t>هو نقل بالصوت والصورة الحية باستخدام كاميرات خاصة وعن طريق شبكات الاتصالات بين شخصين او عدة اشخاص غير متواجدين في نفس المكان حيث يتم تبادل الآراء والخبرات بطريقة تعاونية تفاعلية تزامنية </a:t>
            </a:r>
            <a:endParaRPr lang="en-US" sz="2400" dirty="0"/>
          </a:p>
        </p:txBody>
      </p:sp>
      <p:sp>
        <p:nvSpPr>
          <p:cNvPr id="18" name="مستطيل 17"/>
          <p:cNvSpPr/>
          <p:nvPr/>
        </p:nvSpPr>
        <p:spPr>
          <a:xfrm>
            <a:off x="6574536" y="1902766"/>
            <a:ext cx="4765848" cy="461665"/>
          </a:xfrm>
          <a:prstGeom prst="rect">
            <a:avLst/>
          </a:prstGeom>
        </p:spPr>
        <p:txBody>
          <a:bodyPr wrap="square">
            <a:spAutoFit/>
          </a:bodyPr>
          <a:lstStyle/>
          <a:p>
            <a:pPr marL="457200" indent="-457200" algn="r" rtl="1">
              <a:buFont typeface="Wingdings" panose="05000000000000000000" pitchFamily="2" charset="2"/>
              <a:buChar char="Ø"/>
            </a:pPr>
            <a:r>
              <a:rPr lang="ar-SA" sz="2400" dirty="0" smtClean="0">
                <a:cs typeface="PT Bold Heading" panose="02010400000000000000" pitchFamily="2" charset="-78"/>
              </a:rPr>
              <a:t>مؤتمرات الفيديو (الفيديو التفاعلي)</a:t>
            </a:r>
            <a:endParaRPr lang="en-US" sz="2400" dirty="0">
              <a:cs typeface="PT Bold Heading" panose="02010400000000000000" pitchFamily="2" charset="-78"/>
            </a:endParaRPr>
          </a:p>
        </p:txBody>
      </p:sp>
      <p:pic>
        <p:nvPicPr>
          <p:cNvPr id="22" name="صورة 21">
            <a:hlinkClick r:id="rId5" action="ppaction://hlinksldjump">
              <a:snd r:embed="rId6" name="click.wav"/>
            </a:hlinkClick>
            <a:hlinkHover r:id="" action="ppaction://noaction">
              <a:snd r:embed="rId6"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23" name="صورة 22">
            <a:hlinkClick r:id="" action="ppaction://hlinkshowjump?jump=endshow">
              <a:snd r:embed="rId6" name="click.wav"/>
            </a:hlinkClick>
            <a:hlinkHover r:id="" action="ppaction://noaction">
              <a:snd r:embed="rId6"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24" name="صورة 23">
            <a:hlinkClick r:id="" action="ppaction://hlinkshowjump?jump=nextslide">
              <a:snd r:embed="rId6" name="click.wav"/>
            </a:hlinkClick>
            <a:hlinkHover r:id="" action="ppaction://noaction">
              <a:snd r:embed="rId6"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5" name="صورة 24">
            <a:hlinkClick r:id="" action="ppaction://hlinkshowjump?jump=previousslide">
              <a:snd r:embed="rId6" name="click.wav"/>
            </a:hlinkClick>
            <a:hlinkHover r:id="" action="ppaction://noaction">
              <a:snd r:embed="rId6"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6" name="صورة 25">
            <a:hlinkClick r:id="rId11" action="ppaction://hlinksldjump">
              <a:snd r:embed="rId6" name="click.wav"/>
            </a:hlinkClick>
            <a:hlinkHover r:id="" action="ppaction://noaction">
              <a:snd r:embed="rId6" name="click.wav"/>
            </a:hlinkHover>
          </p:cNvPr>
          <p:cNvPicPr>
            <a:picLocks noChangeAspect="1"/>
          </p:cNvPicPr>
          <p:nvPr/>
        </p:nvPicPr>
        <p:blipFill>
          <a:blip r:embed="rId1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33905838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1+#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voltage.wav"/>
                                        </p:tgtEl>
                                      </p:cMediaNode>
                                    </p:audio>
                                  </p:sub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6" presetClass="entr" presetSubtype="21"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577"/>
          <p:cNvSpPr txBox="1"/>
          <p:nvPr/>
        </p:nvSpPr>
        <p:spPr>
          <a:xfrm>
            <a:off x="3682882" y="508209"/>
            <a:ext cx="4455277" cy="507823"/>
          </a:xfrm>
          <a:prstGeom prst="rect">
            <a:avLst/>
          </a:prstGeom>
          <a:noFill/>
        </p:spPr>
        <p:txBody>
          <a:bodyPr wrap="square" lIns="45711" tIns="22856" rIns="45711" bIns="22856" rtlCol="0">
            <a:spAutoFit/>
          </a:bodyPr>
          <a:lstStyle/>
          <a:p>
            <a:pPr algn="ctr" defTabSz="1086602"/>
            <a:r>
              <a:rPr lang="ar-SA" sz="3000" dirty="0" smtClean="0">
                <a:latin typeface="Tajawal" panose="00000500000000000000" pitchFamily="2" charset="-78"/>
                <a:ea typeface="Lato" pitchFamily="34" charset="0"/>
                <a:cs typeface="PT Bold Heading" panose="02010400000000000000" pitchFamily="2" charset="-78"/>
              </a:rPr>
              <a:t>مستحدثات تكنولوجيا التعليم</a:t>
            </a:r>
            <a:endParaRPr lang="id-ID" sz="3000" dirty="0">
              <a:latin typeface="Tajawal" panose="00000500000000000000" pitchFamily="2" charset="-78"/>
              <a:ea typeface="Lato" pitchFamily="34" charset="0"/>
              <a:cs typeface="PT Bold Heading" panose="02010400000000000000" pitchFamily="2" charset="-78"/>
            </a:endParaRPr>
          </a:p>
        </p:txBody>
      </p:sp>
      <p:grpSp>
        <p:nvGrpSpPr>
          <p:cNvPr id="3" name="Group 1"/>
          <p:cNvGrpSpPr/>
          <p:nvPr/>
        </p:nvGrpSpPr>
        <p:grpSpPr>
          <a:xfrm>
            <a:off x="5219700" y="1060615"/>
            <a:ext cx="1828801" cy="120485"/>
            <a:chOff x="10866255" y="8448874"/>
            <a:chExt cx="2738812" cy="73150"/>
          </a:xfrm>
        </p:grpSpPr>
        <p:sp>
          <p:nvSpPr>
            <p:cNvPr id="4"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6"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7"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8"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9"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pic>
        <p:nvPicPr>
          <p:cNvPr id="10"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751" y="1901367"/>
            <a:ext cx="4939065" cy="31400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AutoShape 2"/>
          <p:cNvSpPr/>
          <p:nvPr/>
        </p:nvSpPr>
        <p:spPr>
          <a:xfrm>
            <a:off x="0" y="6178282"/>
            <a:ext cx="12192000" cy="679718"/>
          </a:xfrm>
          <a:prstGeom prst="rect">
            <a:avLst/>
          </a:prstGeom>
          <a:solidFill>
            <a:schemeClr val="tx2">
              <a:lumMod val="50000"/>
            </a:schemeClr>
          </a:solidFill>
        </p:spPr>
      </p:sp>
      <p:sp>
        <p:nvSpPr>
          <p:cNvPr id="16" name="مستطيل 15"/>
          <p:cNvSpPr/>
          <p:nvPr/>
        </p:nvSpPr>
        <p:spPr>
          <a:xfrm>
            <a:off x="5100828" y="2278502"/>
            <a:ext cx="5670170" cy="2677656"/>
          </a:xfrm>
          <a:prstGeom prst="rect">
            <a:avLst/>
          </a:prstGeom>
        </p:spPr>
        <p:txBody>
          <a:bodyPr wrap="square">
            <a:spAutoFit/>
          </a:bodyPr>
          <a:lstStyle/>
          <a:p>
            <a:pPr lvl="0" algn="r" rtl="1"/>
            <a:r>
              <a:rPr lang="ar-SA" sz="2400" dirty="0"/>
              <a:t>تزويد المستخدم بالمصادر التي </a:t>
            </a:r>
            <a:r>
              <a:rPr lang="ar-SA" sz="2400" dirty="0" smtClean="0"/>
              <a:t>يحتاجها</a:t>
            </a:r>
            <a:r>
              <a:rPr lang="en-US" sz="2400" dirty="0" smtClean="0"/>
              <a:t> online   </a:t>
            </a:r>
            <a:r>
              <a:rPr lang="ar-SA" sz="2400" dirty="0"/>
              <a:t>سواء كان برمجيات او تطبيقات او خدمات او بنية تحتية عبر شبكة الانترنت دون ان يضطر لتحميلها على حاسوبه الخاص او يتحمل تكلفة شرائها ، وتستخدم لتوفير المصادر المتعددة والمتنوعة وكذلك لتوفير مساحات التخزين دون قلق مع إمكانية الوصول للسحابة في أي وقت واي مكان </a:t>
            </a:r>
            <a:endParaRPr lang="en-US" sz="2400" dirty="0"/>
          </a:p>
        </p:txBody>
      </p:sp>
      <p:sp>
        <p:nvSpPr>
          <p:cNvPr id="17" name="مستطيل 16"/>
          <p:cNvSpPr/>
          <p:nvPr/>
        </p:nvSpPr>
        <p:spPr>
          <a:xfrm>
            <a:off x="8513063" y="1697966"/>
            <a:ext cx="2751711" cy="461665"/>
          </a:xfrm>
          <a:prstGeom prst="rect">
            <a:avLst/>
          </a:prstGeom>
        </p:spPr>
        <p:txBody>
          <a:bodyPr wrap="square">
            <a:spAutoFit/>
          </a:bodyPr>
          <a:lstStyle/>
          <a:p>
            <a:pPr marL="457200" indent="-457200" algn="r" rtl="1">
              <a:buFont typeface="Wingdings" panose="05000000000000000000" pitchFamily="2" charset="2"/>
              <a:buChar char="Ø"/>
            </a:pPr>
            <a:r>
              <a:rPr lang="ar-SA" sz="2400" dirty="0" smtClean="0">
                <a:cs typeface="PT Bold Heading" panose="02010400000000000000" pitchFamily="2" charset="-78"/>
              </a:rPr>
              <a:t>الحوسبة السحابية</a:t>
            </a:r>
            <a:endParaRPr lang="en-US" sz="2400" dirty="0">
              <a:cs typeface="PT Bold Heading" panose="02010400000000000000" pitchFamily="2" charset="-78"/>
            </a:endParaRPr>
          </a:p>
        </p:txBody>
      </p:sp>
      <p:pic>
        <p:nvPicPr>
          <p:cNvPr id="20" name="صورة 19">
            <a:hlinkClick r:id="rId4" action="ppaction://hlinksldjump">
              <a:snd r:embed="rId5" name="click.wav"/>
            </a:hlinkClick>
            <a:hlinkHover r:id="" action="ppaction://noaction">
              <a:snd r:embed="rId5" name="click.wav"/>
            </a:hlinkHover>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21" name="صورة 20">
            <a:hlinkClick r:id="" action="ppaction://hlinkshowjump?jump=endshow">
              <a:snd r:embed="rId5" name="click.wav"/>
            </a:hlinkClick>
            <a:hlinkHover r:id="" action="ppaction://noaction">
              <a:snd r:embed="rId5"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22" name="صورة 21">
            <a:hlinkClick r:id="" action="ppaction://hlinkshowjump?jump=nextslide">
              <a:snd r:embed="rId5" name="click.wav"/>
            </a:hlinkClick>
            <a:hlinkHover r:id="" action="ppaction://noaction">
              <a:snd r:embed="rId5"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3" name="صورة 22">
            <a:hlinkClick r:id="" action="ppaction://hlinkshowjump?jump=previousslide">
              <a:snd r:embed="rId5" name="click.wav"/>
            </a:hlinkClick>
            <a:hlinkHover r:id="" action="ppaction://noaction">
              <a:snd r:embed="rId5"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4" name="صورة 23">
            <a:hlinkClick r:id="rId10" action="ppaction://hlinksldjump">
              <a:snd r:embed="rId5" name="click.wav"/>
            </a:hlinkClick>
            <a:hlinkHover r:id="" action="ppaction://noaction">
              <a:snd r:embed="rId5" name="click.wav"/>
            </a:hlinkHover>
          </p:cNvPr>
          <p:cNvPicPr>
            <a:picLocks noChangeAspect="1"/>
          </p:cNvPicPr>
          <p:nvPr/>
        </p:nvPicPr>
        <p:blipFill>
          <a:blip r:embed="rId11"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34101199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1+#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577"/>
          <p:cNvSpPr txBox="1"/>
          <p:nvPr/>
        </p:nvSpPr>
        <p:spPr>
          <a:xfrm>
            <a:off x="3682882" y="508209"/>
            <a:ext cx="4455277" cy="507823"/>
          </a:xfrm>
          <a:prstGeom prst="rect">
            <a:avLst/>
          </a:prstGeom>
          <a:noFill/>
        </p:spPr>
        <p:txBody>
          <a:bodyPr wrap="square" lIns="45711" tIns="22856" rIns="45711" bIns="22856" rtlCol="0">
            <a:spAutoFit/>
          </a:bodyPr>
          <a:lstStyle/>
          <a:p>
            <a:pPr algn="ctr" defTabSz="1086602"/>
            <a:r>
              <a:rPr lang="ar-SA" sz="3000" dirty="0" smtClean="0">
                <a:latin typeface="Tajawal" panose="00000500000000000000" pitchFamily="2" charset="-78"/>
                <a:ea typeface="Lato" pitchFamily="34" charset="0"/>
                <a:cs typeface="PT Bold Heading" panose="02010400000000000000" pitchFamily="2" charset="-78"/>
              </a:rPr>
              <a:t>مستحدثات تكنولوجيا التعليم</a:t>
            </a:r>
            <a:endParaRPr lang="id-ID" sz="3000" dirty="0">
              <a:latin typeface="Tajawal" panose="00000500000000000000" pitchFamily="2" charset="-78"/>
              <a:ea typeface="Lato" pitchFamily="34" charset="0"/>
              <a:cs typeface="PT Bold Heading" panose="02010400000000000000" pitchFamily="2" charset="-78"/>
            </a:endParaRPr>
          </a:p>
        </p:txBody>
      </p:sp>
      <p:grpSp>
        <p:nvGrpSpPr>
          <p:cNvPr id="3" name="Group 1"/>
          <p:cNvGrpSpPr/>
          <p:nvPr/>
        </p:nvGrpSpPr>
        <p:grpSpPr>
          <a:xfrm>
            <a:off x="5219700" y="1060615"/>
            <a:ext cx="1828801" cy="120485"/>
            <a:chOff x="10866255" y="8448874"/>
            <a:chExt cx="2738812" cy="73150"/>
          </a:xfrm>
        </p:grpSpPr>
        <p:sp>
          <p:nvSpPr>
            <p:cNvPr id="4"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6"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7"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8"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9"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pic>
        <p:nvPicPr>
          <p:cNvPr id="10"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751" y="1901367"/>
            <a:ext cx="4939065" cy="31400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AutoShape 2"/>
          <p:cNvSpPr/>
          <p:nvPr/>
        </p:nvSpPr>
        <p:spPr>
          <a:xfrm>
            <a:off x="0" y="6178282"/>
            <a:ext cx="12192000" cy="679718"/>
          </a:xfrm>
          <a:prstGeom prst="rect">
            <a:avLst/>
          </a:prstGeom>
          <a:solidFill>
            <a:schemeClr val="tx2">
              <a:lumMod val="50000"/>
            </a:schemeClr>
          </a:solidFill>
        </p:spPr>
      </p:sp>
      <p:sp>
        <p:nvSpPr>
          <p:cNvPr id="14" name="مستطيل 13"/>
          <p:cNvSpPr/>
          <p:nvPr/>
        </p:nvSpPr>
        <p:spPr>
          <a:xfrm>
            <a:off x="5010912" y="2221573"/>
            <a:ext cx="5874734" cy="2554545"/>
          </a:xfrm>
          <a:prstGeom prst="rect">
            <a:avLst/>
          </a:prstGeom>
        </p:spPr>
        <p:txBody>
          <a:bodyPr wrap="square">
            <a:spAutoFit/>
          </a:bodyPr>
          <a:lstStyle/>
          <a:p>
            <a:pPr lvl="0" algn="r" rtl="1"/>
            <a:r>
              <a:rPr lang="ar-SA" sz="2000" dirty="0" smtClean="0"/>
              <a:t>تطبيق </a:t>
            </a:r>
            <a:r>
              <a:rPr lang="ar-SA" sz="2000" dirty="0"/>
              <a:t>إلكتروني يسمح للمتعلم بعرض الأفكار والحقائق والمفاهيم وإظهار العلاقات بينها مرسومة على حيز مكاني بحيث تدرك بالعين مما يزيد دافعيته وقدرته على التذكر.</a:t>
            </a:r>
          </a:p>
          <a:p>
            <a:pPr lvl="0" algn="r" rtl="1"/>
            <a:r>
              <a:rPr lang="ar-SA" sz="2000" b="1" dirty="0"/>
              <a:t>لماذا تستخدمها ؟</a:t>
            </a:r>
          </a:p>
          <a:p>
            <a:pPr marL="457200" lvl="0" indent="-457200" algn="r" rtl="1">
              <a:buFont typeface="Arial" panose="020B0604020202020204" pitchFamily="34" charset="0"/>
              <a:buChar char="•"/>
            </a:pPr>
            <a:r>
              <a:rPr lang="ar-SA" sz="2000" dirty="0" smtClean="0"/>
              <a:t>سهلة </a:t>
            </a:r>
            <a:r>
              <a:rPr lang="ar-SA" sz="2000" dirty="0"/>
              <a:t>التخزين .</a:t>
            </a:r>
          </a:p>
          <a:p>
            <a:pPr marL="457200" lvl="0" indent="-457200" algn="r" rtl="1">
              <a:buFont typeface="Arial" panose="020B0604020202020204" pitchFamily="34" charset="0"/>
              <a:buChar char="•"/>
            </a:pPr>
            <a:r>
              <a:rPr lang="ar-SA" sz="2000" dirty="0" smtClean="0"/>
              <a:t>سهلة </a:t>
            </a:r>
            <a:r>
              <a:rPr lang="ar-SA" sz="2000" dirty="0"/>
              <a:t>المشاركة .</a:t>
            </a:r>
          </a:p>
          <a:p>
            <a:pPr marL="457200" lvl="0" indent="-457200" algn="r" rtl="1">
              <a:buFont typeface="Arial" panose="020B0604020202020204" pitchFamily="34" charset="0"/>
              <a:buChar char="•"/>
            </a:pPr>
            <a:r>
              <a:rPr lang="ar-SA" sz="2000" dirty="0" smtClean="0"/>
              <a:t>واضحة </a:t>
            </a:r>
            <a:r>
              <a:rPr lang="ar-SA" sz="2000" dirty="0"/>
              <a:t>.</a:t>
            </a:r>
          </a:p>
          <a:p>
            <a:pPr marL="457200" lvl="0" indent="-457200" algn="r" rtl="1">
              <a:buFont typeface="Arial" panose="020B0604020202020204" pitchFamily="34" charset="0"/>
              <a:buChar char="•"/>
            </a:pPr>
            <a:r>
              <a:rPr lang="ar-SA" sz="2000" dirty="0" smtClean="0"/>
              <a:t>إضافة </a:t>
            </a:r>
            <a:r>
              <a:rPr lang="ar-SA" sz="2000" dirty="0"/>
              <a:t>رموز صور مرتبة سهلة التذكر.</a:t>
            </a:r>
            <a:endParaRPr lang="en-US" sz="2000" dirty="0"/>
          </a:p>
        </p:txBody>
      </p:sp>
      <p:sp>
        <p:nvSpPr>
          <p:cNvPr id="16" name="مستطيل 15"/>
          <p:cNvSpPr/>
          <p:nvPr/>
        </p:nvSpPr>
        <p:spPr>
          <a:xfrm>
            <a:off x="7662671" y="1625678"/>
            <a:ext cx="3622697" cy="461665"/>
          </a:xfrm>
          <a:prstGeom prst="rect">
            <a:avLst/>
          </a:prstGeom>
        </p:spPr>
        <p:txBody>
          <a:bodyPr wrap="square">
            <a:spAutoFit/>
          </a:bodyPr>
          <a:lstStyle/>
          <a:p>
            <a:pPr marL="457200" indent="-457200" algn="r" rtl="1">
              <a:buFont typeface="Wingdings" panose="05000000000000000000" pitchFamily="2" charset="2"/>
              <a:buChar char="Ø"/>
            </a:pPr>
            <a:r>
              <a:rPr lang="ar-SA" sz="2400" dirty="0" smtClean="0">
                <a:cs typeface="PT Bold Heading" panose="02010400000000000000" pitchFamily="2" charset="-78"/>
              </a:rPr>
              <a:t>خرائط المفاهيم الالكترونية</a:t>
            </a:r>
            <a:endParaRPr lang="en-US" sz="2400" dirty="0">
              <a:cs typeface="PT Bold Heading" panose="02010400000000000000" pitchFamily="2" charset="-78"/>
            </a:endParaRPr>
          </a:p>
        </p:txBody>
      </p:sp>
      <p:pic>
        <p:nvPicPr>
          <p:cNvPr id="20" name="صورة 19">
            <a:hlinkClick r:id="rId5" action="ppaction://hlinksldjump">
              <a:snd r:embed="rId6" name="click.wav"/>
            </a:hlinkClick>
            <a:hlinkHover r:id="" action="ppaction://noaction">
              <a:snd r:embed="rId6"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21" name="صورة 20">
            <a:hlinkClick r:id="" action="ppaction://hlinkshowjump?jump=endshow">
              <a:snd r:embed="rId6" name="click.wav"/>
            </a:hlinkClick>
            <a:hlinkHover r:id="" action="ppaction://noaction">
              <a:snd r:embed="rId6"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22" name="صورة 21">
            <a:hlinkClick r:id="" action="ppaction://hlinkshowjump?jump=nextslide">
              <a:snd r:embed="rId6" name="click.wav"/>
            </a:hlinkClick>
            <a:hlinkHover r:id="" action="ppaction://noaction">
              <a:snd r:embed="rId6"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3" name="صورة 22">
            <a:hlinkClick r:id="" action="ppaction://hlinkshowjump?jump=previousslide">
              <a:snd r:embed="rId6" name="click.wav"/>
            </a:hlinkClick>
            <a:hlinkHover r:id="" action="ppaction://noaction">
              <a:snd r:embed="rId6"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4" name="صورة 23">
            <a:hlinkClick r:id="rId11" action="ppaction://hlinksldjump">
              <a:snd r:embed="rId6" name="click.wav"/>
            </a:hlinkClick>
            <a:hlinkHover r:id="" action="ppaction://noaction">
              <a:snd r:embed="rId6" name="click.wav"/>
            </a:hlinkHover>
          </p:cNvPr>
          <p:cNvPicPr>
            <a:picLocks noChangeAspect="1"/>
          </p:cNvPicPr>
          <p:nvPr/>
        </p:nvPicPr>
        <p:blipFill>
          <a:blip r:embed="rId1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228288141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voltage.wav"/>
                                        </p:tgtEl>
                                      </p:cMediaNode>
                                    </p:audio>
                                  </p:sub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4" presetClass="entr" presetSubtype="1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577"/>
          <p:cNvSpPr txBox="1"/>
          <p:nvPr/>
        </p:nvSpPr>
        <p:spPr>
          <a:xfrm>
            <a:off x="3682882" y="508209"/>
            <a:ext cx="4455277" cy="507823"/>
          </a:xfrm>
          <a:prstGeom prst="rect">
            <a:avLst/>
          </a:prstGeom>
          <a:noFill/>
        </p:spPr>
        <p:txBody>
          <a:bodyPr wrap="square" lIns="45711" tIns="22856" rIns="45711" bIns="22856" rtlCol="0">
            <a:spAutoFit/>
          </a:bodyPr>
          <a:lstStyle/>
          <a:p>
            <a:pPr algn="ctr" defTabSz="1086602"/>
            <a:r>
              <a:rPr lang="ar-SA" sz="3000" dirty="0" smtClean="0">
                <a:latin typeface="Tajawal" panose="00000500000000000000" pitchFamily="2" charset="-78"/>
                <a:ea typeface="Lato" pitchFamily="34" charset="0"/>
                <a:cs typeface="PT Bold Heading" panose="02010400000000000000" pitchFamily="2" charset="-78"/>
              </a:rPr>
              <a:t>مستحدثات تكنولوجيا التعليم</a:t>
            </a:r>
            <a:endParaRPr lang="id-ID" sz="3000" dirty="0">
              <a:latin typeface="Tajawal" panose="00000500000000000000" pitchFamily="2" charset="-78"/>
              <a:ea typeface="Lato" pitchFamily="34" charset="0"/>
              <a:cs typeface="PT Bold Heading" panose="02010400000000000000" pitchFamily="2" charset="-78"/>
            </a:endParaRPr>
          </a:p>
        </p:txBody>
      </p:sp>
      <p:grpSp>
        <p:nvGrpSpPr>
          <p:cNvPr id="3" name="Group 1"/>
          <p:cNvGrpSpPr/>
          <p:nvPr/>
        </p:nvGrpSpPr>
        <p:grpSpPr>
          <a:xfrm>
            <a:off x="5219700" y="1060615"/>
            <a:ext cx="1828801" cy="120485"/>
            <a:chOff x="10866255" y="8448874"/>
            <a:chExt cx="2738812" cy="73150"/>
          </a:xfrm>
        </p:grpSpPr>
        <p:sp>
          <p:nvSpPr>
            <p:cNvPr id="4"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6"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7"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8"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9"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pic>
        <p:nvPicPr>
          <p:cNvPr id="10"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751" y="1901367"/>
            <a:ext cx="4939065" cy="31400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AutoShape 2"/>
          <p:cNvSpPr/>
          <p:nvPr/>
        </p:nvSpPr>
        <p:spPr>
          <a:xfrm>
            <a:off x="0" y="6178282"/>
            <a:ext cx="12192000" cy="679718"/>
          </a:xfrm>
          <a:prstGeom prst="rect">
            <a:avLst/>
          </a:prstGeom>
          <a:solidFill>
            <a:schemeClr val="tx2">
              <a:lumMod val="50000"/>
            </a:schemeClr>
          </a:solidFill>
        </p:spPr>
      </p:sp>
      <p:sp>
        <p:nvSpPr>
          <p:cNvPr id="20" name="مستطيل 19"/>
          <p:cNvSpPr/>
          <p:nvPr/>
        </p:nvSpPr>
        <p:spPr>
          <a:xfrm>
            <a:off x="6014385" y="2414828"/>
            <a:ext cx="4681728" cy="1938992"/>
          </a:xfrm>
          <a:prstGeom prst="rect">
            <a:avLst/>
          </a:prstGeom>
        </p:spPr>
        <p:txBody>
          <a:bodyPr wrap="square">
            <a:spAutoFit/>
          </a:bodyPr>
          <a:lstStyle/>
          <a:p>
            <a:pPr lvl="0" algn="r" rtl="1"/>
            <a:r>
              <a:rPr lang="ar-SA" sz="2400" dirty="0" smtClean="0"/>
              <a:t>جمع </a:t>
            </a:r>
            <a:r>
              <a:rPr lang="ar-SA" sz="2400" dirty="0"/>
              <a:t>الوثائق على اختلاف أنواعها في تسلسل تاريخي </a:t>
            </a:r>
            <a:r>
              <a:rPr lang="ar-SA" sz="2400" dirty="0" smtClean="0"/>
              <a:t>حسب </a:t>
            </a:r>
            <a:r>
              <a:rPr lang="ar-SA" sz="2400" dirty="0"/>
              <a:t>الفصل الدراسي </a:t>
            </a:r>
            <a:r>
              <a:rPr lang="ar-SA" sz="2400" dirty="0" smtClean="0"/>
              <a:t>ثم </a:t>
            </a:r>
            <a:r>
              <a:rPr lang="ar-SA" sz="2400" dirty="0"/>
              <a:t>المادة وقد سهل تطور الحواسيب والانترنت لإنشاء ملفات انجاز الكترونية تتضمن وسائط متنوعة لتحقيق اهداف محددة </a:t>
            </a:r>
            <a:endParaRPr lang="en-US" sz="2400" dirty="0"/>
          </a:p>
        </p:txBody>
      </p:sp>
      <p:sp>
        <p:nvSpPr>
          <p:cNvPr id="21" name="مستطيل 20"/>
          <p:cNvSpPr/>
          <p:nvPr/>
        </p:nvSpPr>
        <p:spPr>
          <a:xfrm>
            <a:off x="4430486" y="1785758"/>
            <a:ext cx="6788196" cy="461665"/>
          </a:xfrm>
          <a:prstGeom prst="rect">
            <a:avLst/>
          </a:prstGeom>
        </p:spPr>
        <p:txBody>
          <a:bodyPr wrap="square">
            <a:spAutoFit/>
          </a:bodyPr>
          <a:lstStyle/>
          <a:p>
            <a:pPr marL="457200" indent="-457200" algn="r" rtl="1">
              <a:buFont typeface="Wingdings" panose="05000000000000000000" pitchFamily="2" charset="2"/>
              <a:buChar char="Ø"/>
            </a:pPr>
            <a:r>
              <a:rPr lang="ar-SA" sz="2400" dirty="0" smtClean="0">
                <a:cs typeface="PT Bold Heading" panose="02010400000000000000" pitchFamily="2" charset="-78"/>
              </a:rPr>
              <a:t>ملف الإنجاز الالكتروني</a:t>
            </a:r>
            <a:endParaRPr lang="en-US" sz="2400" dirty="0">
              <a:cs typeface="PT Bold Heading" panose="02010400000000000000" pitchFamily="2" charset="-78"/>
            </a:endParaRPr>
          </a:p>
        </p:txBody>
      </p:sp>
      <p:pic>
        <p:nvPicPr>
          <p:cNvPr id="18" name="صورة 17">
            <a:hlinkClick r:id="rId5" action="ppaction://hlinksldjump">
              <a:snd r:embed="rId6" name="click.wav"/>
            </a:hlinkClick>
            <a:hlinkHover r:id="" action="ppaction://noaction">
              <a:snd r:embed="rId6"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19" name="صورة 18">
            <a:hlinkClick r:id="" action="ppaction://hlinkshowjump?jump=endshow">
              <a:snd r:embed="rId6" name="click.wav"/>
            </a:hlinkClick>
            <a:hlinkHover r:id="" action="ppaction://noaction">
              <a:snd r:embed="rId6"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22" name="صورة 21">
            <a:hlinkClick r:id="" action="ppaction://hlinkshowjump?jump=nextslide">
              <a:snd r:embed="rId6" name="click.wav"/>
            </a:hlinkClick>
            <a:hlinkHover r:id="" action="ppaction://noaction">
              <a:snd r:embed="rId6"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3" name="صورة 22">
            <a:hlinkClick r:id="" action="ppaction://hlinkshowjump?jump=previousslide">
              <a:snd r:embed="rId6" name="click.wav"/>
            </a:hlinkClick>
            <a:hlinkHover r:id="" action="ppaction://noaction">
              <a:snd r:embed="rId6"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4" name="صورة 23">
            <a:hlinkClick r:id="rId11" action="ppaction://hlinksldjump">
              <a:snd r:embed="rId6" name="click.wav"/>
            </a:hlinkClick>
            <a:hlinkHover r:id="" action="ppaction://noaction">
              <a:snd r:embed="rId6" name="click.wav"/>
            </a:hlinkHover>
          </p:cNvPr>
          <p:cNvPicPr>
            <a:picLocks noChangeAspect="1"/>
          </p:cNvPicPr>
          <p:nvPr/>
        </p:nvPicPr>
        <p:blipFill>
          <a:blip r:embed="rId1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370029827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voltage.wav"/>
                                        </p:tgtEl>
                                      </p:cMediaNode>
                                    </p:audio>
                                  </p:sub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577"/>
          <p:cNvSpPr txBox="1"/>
          <p:nvPr/>
        </p:nvSpPr>
        <p:spPr>
          <a:xfrm>
            <a:off x="3682882" y="508209"/>
            <a:ext cx="4455277" cy="507823"/>
          </a:xfrm>
          <a:prstGeom prst="rect">
            <a:avLst/>
          </a:prstGeom>
          <a:noFill/>
        </p:spPr>
        <p:txBody>
          <a:bodyPr wrap="square" lIns="45711" tIns="22856" rIns="45711" bIns="22856" rtlCol="0">
            <a:spAutoFit/>
          </a:bodyPr>
          <a:lstStyle/>
          <a:p>
            <a:pPr algn="ctr" defTabSz="1086602"/>
            <a:r>
              <a:rPr lang="ar-SA" sz="3000" dirty="0" smtClean="0">
                <a:latin typeface="Tajawal" panose="00000500000000000000" pitchFamily="2" charset="-78"/>
                <a:ea typeface="Lato" pitchFamily="34" charset="0"/>
                <a:cs typeface="PT Bold Heading" panose="02010400000000000000" pitchFamily="2" charset="-78"/>
              </a:rPr>
              <a:t>مستحدثات تكنولوجيا التعليم</a:t>
            </a:r>
            <a:endParaRPr lang="id-ID" sz="3000" dirty="0">
              <a:latin typeface="Tajawal" panose="00000500000000000000" pitchFamily="2" charset="-78"/>
              <a:ea typeface="Lato" pitchFamily="34" charset="0"/>
              <a:cs typeface="PT Bold Heading" panose="02010400000000000000" pitchFamily="2" charset="-78"/>
            </a:endParaRPr>
          </a:p>
        </p:txBody>
      </p:sp>
      <p:grpSp>
        <p:nvGrpSpPr>
          <p:cNvPr id="3" name="Group 1"/>
          <p:cNvGrpSpPr/>
          <p:nvPr/>
        </p:nvGrpSpPr>
        <p:grpSpPr>
          <a:xfrm>
            <a:off x="5219700" y="1060615"/>
            <a:ext cx="1828801" cy="120485"/>
            <a:chOff x="10866255" y="8448874"/>
            <a:chExt cx="2738812" cy="73150"/>
          </a:xfrm>
        </p:grpSpPr>
        <p:sp>
          <p:nvSpPr>
            <p:cNvPr id="4"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6"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7"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8"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9"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pic>
        <p:nvPicPr>
          <p:cNvPr id="10"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751" y="1901367"/>
            <a:ext cx="4939065" cy="31400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AutoShape 2"/>
          <p:cNvSpPr/>
          <p:nvPr/>
        </p:nvSpPr>
        <p:spPr>
          <a:xfrm>
            <a:off x="0" y="6178282"/>
            <a:ext cx="12192000" cy="679718"/>
          </a:xfrm>
          <a:prstGeom prst="rect">
            <a:avLst/>
          </a:prstGeom>
          <a:solidFill>
            <a:schemeClr val="tx2">
              <a:lumMod val="50000"/>
            </a:schemeClr>
          </a:solidFill>
        </p:spPr>
      </p:sp>
      <p:sp>
        <p:nvSpPr>
          <p:cNvPr id="14" name="مستطيل 13"/>
          <p:cNvSpPr/>
          <p:nvPr/>
        </p:nvSpPr>
        <p:spPr>
          <a:xfrm>
            <a:off x="5529691" y="2281425"/>
            <a:ext cx="5521564" cy="1631216"/>
          </a:xfrm>
          <a:prstGeom prst="rect">
            <a:avLst/>
          </a:prstGeom>
        </p:spPr>
        <p:txBody>
          <a:bodyPr wrap="square">
            <a:spAutoFit/>
          </a:bodyPr>
          <a:lstStyle/>
          <a:p>
            <a:pPr lvl="0" algn="r" rtl="1"/>
            <a:r>
              <a:rPr lang="ar-SA" sz="2000" dirty="0"/>
              <a:t> يشير التعلم الالكتروني الى العلم بواسطة الكمبيوتر وشبكاته في اغلب الأحيان حيث ينشر المحتوى عبر الانترنت (عالمي)او الانترانت (شبكات داخلية) او الاكسترانت (بين الشركات والمؤسسات) أو عن طريق وسائط التخزين (الفلاش والهارد ..) أو غيرها .</a:t>
            </a:r>
            <a:endParaRPr lang="en-US" sz="2000" dirty="0"/>
          </a:p>
        </p:txBody>
      </p:sp>
      <p:sp>
        <p:nvSpPr>
          <p:cNvPr id="15" name="مستطيل 14"/>
          <p:cNvSpPr/>
          <p:nvPr/>
        </p:nvSpPr>
        <p:spPr>
          <a:xfrm>
            <a:off x="7666767" y="1760903"/>
            <a:ext cx="3816396" cy="461665"/>
          </a:xfrm>
          <a:prstGeom prst="rect">
            <a:avLst/>
          </a:prstGeom>
        </p:spPr>
        <p:txBody>
          <a:bodyPr wrap="square">
            <a:spAutoFit/>
          </a:bodyPr>
          <a:lstStyle/>
          <a:p>
            <a:pPr marL="457200" indent="-457200" algn="r" rtl="1">
              <a:buFont typeface="Wingdings" panose="05000000000000000000" pitchFamily="2" charset="2"/>
              <a:buChar char="Ø"/>
            </a:pPr>
            <a:r>
              <a:rPr lang="ar-SA" sz="2400" dirty="0" smtClean="0">
                <a:cs typeface="PT Bold Heading" panose="02010400000000000000" pitchFamily="2" charset="-78"/>
              </a:rPr>
              <a:t>التعليم الالكتروني</a:t>
            </a:r>
            <a:endParaRPr lang="en-US" sz="2400" dirty="0">
              <a:cs typeface="PT Bold Heading" panose="02010400000000000000" pitchFamily="2" charset="-78"/>
            </a:endParaRPr>
          </a:p>
        </p:txBody>
      </p:sp>
      <p:graphicFrame>
        <p:nvGraphicFramePr>
          <p:cNvPr id="16" name="رسم تخطيطي 15"/>
          <p:cNvGraphicFramePr/>
          <p:nvPr>
            <p:extLst>
              <p:ext uri="{D42A27DB-BD31-4B8C-83A1-F6EECF244321}">
                <p14:modId xmlns:p14="http://schemas.microsoft.com/office/powerpoint/2010/main" val="661613365"/>
              </p:ext>
            </p:extLst>
          </p:nvPr>
        </p:nvGraphicFramePr>
        <p:xfrm>
          <a:off x="5985396" y="3813048"/>
          <a:ext cx="4848321" cy="20503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1" name="صورة 20">
            <a:hlinkClick r:id="rId10" action="ppaction://hlinksldjump">
              <a:snd r:embed="rId11" name="click.wav"/>
            </a:hlinkClick>
            <a:hlinkHover r:id="" action="ppaction://noaction">
              <a:snd r:embed="rId11" name="click.wav"/>
            </a:hlinkHover>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22" name="صورة 21">
            <a:hlinkClick r:id="" action="ppaction://hlinkshowjump?jump=endshow">
              <a:snd r:embed="rId11" name="click.wav"/>
            </a:hlinkClick>
            <a:hlinkHover r:id="" action="ppaction://noaction">
              <a:snd r:embed="rId11" name="click.wav"/>
            </a:hlinkHover>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23" name="صورة 22">
            <a:hlinkClick r:id="" action="ppaction://hlinkshowjump?jump=nextslide">
              <a:snd r:embed="rId11" name="click.wav"/>
            </a:hlinkClick>
            <a:hlinkHover r:id="" action="ppaction://noaction">
              <a:snd r:embed="rId11" name="click.wav"/>
            </a:hlinkHover>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4" name="صورة 23">
            <a:hlinkClick r:id="" action="ppaction://hlinkshowjump?jump=previousslide">
              <a:snd r:embed="rId11" name="click.wav"/>
            </a:hlinkClick>
            <a:hlinkHover r:id="" action="ppaction://noaction">
              <a:snd r:embed="rId11" name="click.wav"/>
            </a:hlinkHover>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5" name="صورة 24">
            <a:hlinkClick r:id="rId16" action="ppaction://hlinksldjump">
              <a:snd r:embed="rId11" name="click.wav"/>
            </a:hlinkClick>
            <a:hlinkHover r:id="" action="ppaction://noaction">
              <a:snd r:embed="rId11" name="click.wav"/>
            </a:hlinkHover>
          </p:cNvPr>
          <p:cNvPicPr>
            <a:picLocks noChangeAspect="1"/>
          </p:cNvPicPr>
          <p:nvPr/>
        </p:nvPicPr>
        <p:blipFill>
          <a:blip r:embed="rId17"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172216078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1+#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voltage.wav"/>
                                        </p:tgtEl>
                                      </p:cMediaNode>
                                    </p:audio>
                                  </p:sub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Graphic spid="1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577"/>
          <p:cNvSpPr txBox="1"/>
          <p:nvPr/>
        </p:nvSpPr>
        <p:spPr>
          <a:xfrm>
            <a:off x="3682882" y="508209"/>
            <a:ext cx="4455277" cy="507823"/>
          </a:xfrm>
          <a:prstGeom prst="rect">
            <a:avLst/>
          </a:prstGeom>
          <a:noFill/>
        </p:spPr>
        <p:txBody>
          <a:bodyPr wrap="square" lIns="45711" tIns="22856" rIns="45711" bIns="22856" rtlCol="0">
            <a:spAutoFit/>
          </a:bodyPr>
          <a:lstStyle/>
          <a:p>
            <a:pPr algn="ctr" defTabSz="1086602"/>
            <a:r>
              <a:rPr lang="ar-SA" sz="3000" dirty="0" smtClean="0">
                <a:latin typeface="Tajawal" panose="00000500000000000000" pitchFamily="2" charset="-78"/>
                <a:ea typeface="Lato" pitchFamily="34" charset="0"/>
                <a:cs typeface="PT Bold Heading" panose="02010400000000000000" pitchFamily="2" charset="-78"/>
              </a:rPr>
              <a:t>مستحدثات تكنولوجيا التعليم</a:t>
            </a:r>
            <a:endParaRPr lang="id-ID" sz="3000" dirty="0">
              <a:latin typeface="Tajawal" panose="00000500000000000000" pitchFamily="2" charset="-78"/>
              <a:ea typeface="Lato" pitchFamily="34" charset="0"/>
              <a:cs typeface="PT Bold Heading" panose="02010400000000000000" pitchFamily="2" charset="-78"/>
            </a:endParaRPr>
          </a:p>
        </p:txBody>
      </p:sp>
      <p:grpSp>
        <p:nvGrpSpPr>
          <p:cNvPr id="3" name="Group 1"/>
          <p:cNvGrpSpPr/>
          <p:nvPr/>
        </p:nvGrpSpPr>
        <p:grpSpPr>
          <a:xfrm>
            <a:off x="5219700" y="1060615"/>
            <a:ext cx="1828801" cy="120485"/>
            <a:chOff x="10866255" y="8448874"/>
            <a:chExt cx="2738812" cy="73150"/>
          </a:xfrm>
        </p:grpSpPr>
        <p:sp>
          <p:nvSpPr>
            <p:cNvPr id="4"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6"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7"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8"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9"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pic>
        <p:nvPicPr>
          <p:cNvPr id="10"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751" y="1901367"/>
            <a:ext cx="4939065" cy="31400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AutoShape 2"/>
          <p:cNvSpPr/>
          <p:nvPr/>
        </p:nvSpPr>
        <p:spPr>
          <a:xfrm>
            <a:off x="0" y="6178282"/>
            <a:ext cx="12192000" cy="679718"/>
          </a:xfrm>
          <a:prstGeom prst="rect">
            <a:avLst/>
          </a:prstGeom>
          <a:solidFill>
            <a:schemeClr val="tx2">
              <a:lumMod val="50000"/>
            </a:schemeClr>
          </a:solidFill>
        </p:spPr>
      </p:sp>
      <p:sp>
        <p:nvSpPr>
          <p:cNvPr id="17" name="مستطيل 16"/>
          <p:cNvSpPr/>
          <p:nvPr/>
        </p:nvSpPr>
        <p:spPr>
          <a:xfrm>
            <a:off x="5491816" y="2245421"/>
            <a:ext cx="5500670" cy="1569660"/>
          </a:xfrm>
          <a:prstGeom prst="rect">
            <a:avLst/>
          </a:prstGeom>
        </p:spPr>
        <p:txBody>
          <a:bodyPr wrap="square">
            <a:spAutoFit/>
          </a:bodyPr>
          <a:lstStyle/>
          <a:p>
            <a:pPr lvl="0" algn="r" rtl="1"/>
            <a:r>
              <a:rPr lang="ar-SA" sz="2400" dirty="0"/>
              <a:t>استخدام الاجهزة اللاسلكية المحمولة &lt; النقالة &gt; يدويا مثل الهواتف النقالة والمساعدات الرقمية الشخصية والهواتف الذكية والحاسبات الشخصية الصغيرة لتحقيق المرونة والتفاعل في عملية التعليم .</a:t>
            </a:r>
            <a:endParaRPr lang="en-US" sz="2400" dirty="0"/>
          </a:p>
        </p:txBody>
      </p:sp>
      <p:sp>
        <p:nvSpPr>
          <p:cNvPr id="18" name="مستطيل 17"/>
          <p:cNvSpPr/>
          <p:nvPr/>
        </p:nvSpPr>
        <p:spPr>
          <a:xfrm>
            <a:off x="7624147" y="1670534"/>
            <a:ext cx="3816396" cy="461665"/>
          </a:xfrm>
          <a:prstGeom prst="rect">
            <a:avLst/>
          </a:prstGeom>
        </p:spPr>
        <p:txBody>
          <a:bodyPr wrap="square">
            <a:spAutoFit/>
          </a:bodyPr>
          <a:lstStyle/>
          <a:p>
            <a:pPr marL="457200" indent="-457200" algn="r" rtl="1">
              <a:buFont typeface="Wingdings" panose="05000000000000000000" pitchFamily="2" charset="2"/>
              <a:buChar char="Ø"/>
            </a:pPr>
            <a:r>
              <a:rPr lang="ar-SA" sz="2400" dirty="0" smtClean="0">
                <a:cs typeface="PT Bold Heading" panose="02010400000000000000" pitchFamily="2" charset="-78"/>
              </a:rPr>
              <a:t>التعليم المتنقل</a:t>
            </a:r>
            <a:endParaRPr lang="en-US" sz="2400" dirty="0">
              <a:cs typeface="PT Bold Heading" panose="02010400000000000000" pitchFamily="2" charset="-78"/>
            </a:endParaRPr>
          </a:p>
        </p:txBody>
      </p:sp>
      <p:sp>
        <p:nvSpPr>
          <p:cNvPr id="19" name="مستطيل 18"/>
          <p:cNvSpPr/>
          <p:nvPr/>
        </p:nvSpPr>
        <p:spPr>
          <a:xfrm>
            <a:off x="6159394" y="4279565"/>
            <a:ext cx="4769084" cy="1569660"/>
          </a:xfrm>
          <a:prstGeom prst="rect">
            <a:avLst/>
          </a:prstGeom>
        </p:spPr>
        <p:txBody>
          <a:bodyPr wrap="square">
            <a:spAutoFit/>
          </a:bodyPr>
          <a:lstStyle/>
          <a:p>
            <a:pPr lvl="0" algn="r" rtl="1"/>
            <a:r>
              <a:rPr lang="ar-SA" sz="2400" dirty="0"/>
              <a:t>مقرر يستخدم في تصميمه أنشطة ومواد تعليمية تعتمد على الوسائط التعليمية التفاعلية بصورة برمجيات معتمدة أو غير معتمدة على شبكة محلية أو شبكة الإنترنت .</a:t>
            </a:r>
            <a:endParaRPr lang="en-US" sz="2400" dirty="0"/>
          </a:p>
        </p:txBody>
      </p:sp>
      <p:sp>
        <p:nvSpPr>
          <p:cNvPr id="20" name="مستطيل 19"/>
          <p:cNvSpPr/>
          <p:nvPr/>
        </p:nvSpPr>
        <p:spPr>
          <a:xfrm>
            <a:off x="7624146" y="3773522"/>
            <a:ext cx="3816396" cy="461665"/>
          </a:xfrm>
          <a:prstGeom prst="rect">
            <a:avLst/>
          </a:prstGeom>
        </p:spPr>
        <p:txBody>
          <a:bodyPr wrap="square">
            <a:spAutoFit/>
          </a:bodyPr>
          <a:lstStyle/>
          <a:p>
            <a:pPr marL="457200" indent="-457200" algn="r" rtl="1">
              <a:buFont typeface="Wingdings" panose="05000000000000000000" pitchFamily="2" charset="2"/>
              <a:buChar char="Ø"/>
            </a:pPr>
            <a:r>
              <a:rPr lang="ar-SA" sz="2400" dirty="0" smtClean="0">
                <a:cs typeface="PT Bold Heading" panose="02010400000000000000" pitchFamily="2" charset="-78"/>
              </a:rPr>
              <a:t>المقرر الالكتروني</a:t>
            </a:r>
            <a:endParaRPr lang="en-US" sz="2400" dirty="0">
              <a:cs typeface="PT Bold Heading" panose="02010400000000000000" pitchFamily="2" charset="-78"/>
            </a:endParaRPr>
          </a:p>
        </p:txBody>
      </p:sp>
      <p:pic>
        <p:nvPicPr>
          <p:cNvPr id="24" name="صورة 23">
            <a:hlinkClick r:id="rId5" action="ppaction://hlinksldjump">
              <a:snd r:embed="rId6" name="click.wav"/>
            </a:hlinkClick>
            <a:hlinkHover r:id="" action="ppaction://noaction">
              <a:snd r:embed="rId6"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25" name="صورة 24">
            <a:hlinkClick r:id="" action="ppaction://hlinkshowjump?jump=endshow">
              <a:snd r:embed="rId6" name="click.wav"/>
            </a:hlinkClick>
            <a:hlinkHover r:id="" action="ppaction://noaction">
              <a:snd r:embed="rId6"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26" name="صورة 25">
            <a:hlinkClick r:id="" action="ppaction://hlinkshowjump?jump=nextslide">
              <a:snd r:embed="rId6" name="click.wav"/>
            </a:hlinkClick>
            <a:hlinkHover r:id="" action="ppaction://noaction">
              <a:snd r:embed="rId6"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7" name="صورة 26">
            <a:hlinkClick r:id="" action="ppaction://hlinkshowjump?jump=previousslide">
              <a:snd r:embed="rId6" name="click.wav"/>
            </a:hlinkClick>
            <a:hlinkHover r:id="" action="ppaction://noaction">
              <a:snd r:embed="rId6"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8" name="صورة 27">
            <a:hlinkClick r:id="rId11" action="ppaction://hlinksldjump">
              <a:snd r:embed="rId6" name="click.wav"/>
            </a:hlinkClick>
            <a:hlinkHover r:id="" action="ppaction://noaction">
              <a:snd r:embed="rId6" name="click.wav"/>
            </a:hlinkHover>
          </p:cNvPr>
          <p:cNvPicPr>
            <a:picLocks noChangeAspect="1"/>
          </p:cNvPicPr>
          <p:nvPr/>
        </p:nvPicPr>
        <p:blipFill>
          <a:blip r:embed="rId1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268996964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1+#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voltage.wav"/>
                                        </p:tgtEl>
                                      </p:cMediaNode>
                                    </p:audio>
                                  </p:sub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voltage.wav"/>
                                        </p:tgtEl>
                                      </p:cMediaNode>
                                    </p:audio>
                                  </p:sub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577"/>
          <p:cNvSpPr txBox="1"/>
          <p:nvPr/>
        </p:nvSpPr>
        <p:spPr>
          <a:xfrm>
            <a:off x="3682882" y="508209"/>
            <a:ext cx="4455277" cy="507823"/>
          </a:xfrm>
          <a:prstGeom prst="rect">
            <a:avLst/>
          </a:prstGeom>
          <a:noFill/>
        </p:spPr>
        <p:txBody>
          <a:bodyPr wrap="square" lIns="45711" tIns="22856" rIns="45711" bIns="22856" rtlCol="0">
            <a:spAutoFit/>
          </a:bodyPr>
          <a:lstStyle/>
          <a:p>
            <a:pPr algn="ctr" defTabSz="1086602"/>
            <a:r>
              <a:rPr lang="ar-SA" sz="3000" dirty="0" smtClean="0">
                <a:latin typeface="Tajawal" panose="00000500000000000000" pitchFamily="2" charset="-78"/>
                <a:ea typeface="Lato" pitchFamily="34" charset="0"/>
                <a:cs typeface="PT Bold Heading" panose="02010400000000000000" pitchFamily="2" charset="-78"/>
              </a:rPr>
              <a:t>مستحدثات تكنولوجيا التعليم</a:t>
            </a:r>
            <a:endParaRPr lang="id-ID" sz="3000" dirty="0">
              <a:latin typeface="Tajawal" panose="00000500000000000000" pitchFamily="2" charset="-78"/>
              <a:ea typeface="Lato" pitchFamily="34" charset="0"/>
              <a:cs typeface="PT Bold Heading" panose="02010400000000000000" pitchFamily="2" charset="-78"/>
            </a:endParaRPr>
          </a:p>
        </p:txBody>
      </p:sp>
      <p:grpSp>
        <p:nvGrpSpPr>
          <p:cNvPr id="3" name="Group 1"/>
          <p:cNvGrpSpPr/>
          <p:nvPr/>
        </p:nvGrpSpPr>
        <p:grpSpPr>
          <a:xfrm>
            <a:off x="5219700" y="1060615"/>
            <a:ext cx="1828801" cy="120485"/>
            <a:chOff x="10866255" y="8448874"/>
            <a:chExt cx="2738812" cy="73150"/>
          </a:xfrm>
        </p:grpSpPr>
        <p:sp>
          <p:nvSpPr>
            <p:cNvPr id="4"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6"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7"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8"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9"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pic>
        <p:nvPicPr>
          <p:cNvPr id="10"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751" y="1901367"/>
            <a:ext cx="4939065" cy="31400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AutoShape 2"/>
          <p:cNvSpPr/>
          <p:nvPr/>
        </p:nvSpPr>
        <p:spPr>
          <a:xfrm>
            <a:off x="0" y="6178282"/>
            <a:ext cx="12192000" cy="679718"/>
          </a:xfrm>
          <a:prstGeom prst="rect">
            <a:avLst/>
          </a:prstGeom>
          <a:solidFill>
            <a:schemeClr val="tx2">
              <a:lumMod val="50000"/>
            </a:schemeClr>
          </a:solidFill>
        </p:spPr>
      </p:sp>
      <p:sp>
        <p:nvSpPr>
          <p:cNvPr id="16" name="مستطيل 15"/>
          <p:cNvSpPr/>
          <p:nvPr/>
        </p:nvSpPr>
        <p:spPr>
          <a:xfrm>
            <a:off x="5353751" y="2111797"/>
            <a:ext cx="5608152" cy="1200329"/>
          </a:xfrm>
          <a:prstGeom prst="rect">
            <a:avLst/>
          </a:prstGeom>
        </p:spPr>
        <p:txBody>
          <a:bodyPr wrap="square">
            <a:spAutoFit/>
          </a:bodyPr>
          <a:lstStyle/>
          <a:p>
            <a:pPr lvl="0" algn="r" rtl="1"/>
            <a:r>
              <a:rPr lang="ar-SA" sz="2400" dirty="0"/>
              <a:t>نظام للتعليم يمد كل متعلم بتعليم يتناسب مع احتياجاته ، ويتوافق مع إمكاناته وقدراته ويتماشى مع ميوله واهتماماته .</a:t>
            </a:r>
            <a:endParaRPr lang="en-US" sz="2400" dirty="0"/>
          </a:p>
        </p:txBody>
      </p:sp>
      <p:sp>
        <p:nvSpPr>
          <p:cNvPr id="21" name="مستطيل 20"/>
          <p:cNvSpPr/>
          <p:nvPr/>
        </p:nvSpPr>
        <p:spPr>
          <a:xfrm>
            <a:off x="7600820" y="1538224"/>
            <a:ext cx="3816396" cy="461665"/>
          </a:xfrm>
          <a:prstGeom prst="rect">
            <a:avLst/>
          </a:prstGeom>
        </p:spPr>
        <p:txBody>
          <a:bodyPr wrap="square">
            <a:spAutoFit/>
          </a:bodyPr>
          <a:lstStyle/>
          <a:p>
            <a:pPr marL="457200" indent="-457200" algn="r" rtl="1">
              <a:buFont typeface="Wingdings" panose="05000000000000000000" pitchFamily="2" charset="2"/>
              <a:buChar char="Ø"/>
            </a:pPr>
            <a:r>
              <a:rPr lang="ar-SA" sz="2400" dirty="0" smtClean="0">
                <a:cs typeface="PT Bold Heading" panose="02010400000000000000" pitchFamily="2" charset="-78"/>
              </a:rPr>
              <a:t>التعليم المفرد</a:t>
            </a:r>
            <a:endParaRPr lang="en-US" sz="2400" dirty="0">
              <a:cs typeface="PT Bold Heading" panose="02010400000000000000" pitchFamily="2" charset="-78"/>
            </a:endParaRPr>
          </a:p>
        </p:txBody>
      </p:sp>
      <p:sp>
        <p:nvSpPr>
          <p:cNvPr id="22" name="مستطيل 21"/>
          <p:cNvSpPr/>
          <p:nvPr/>
        </p:nvSpPr>
        <p:spPr>
          <a:xfrm>
            <a:off x="4791456" y="3857691"/>
            <a:ext cx="6241711" cy="2308324"/>
          </a:xfrm>
          <a:prstGeom prst="rect">
            <a:avLst/>
          </a:prstGeom>
        </p:spPr>
        <p:txBody>
          <a:bodyPr wrap="square">
            <a:spAutoFit/>
          </a:bodyPr>
          <a:lstStyle/>
          <a:p>
            <a:pPr lvl="0" algn="r" rtl="1"/>
            <a:r>
              <a:rPr lang="ar-SA" sz="2400" dirty="0"/>
              <a:t>المحتوى التعليمي حيث يتم اعداده بطرق مختلفة تتناسب مع اختلافات أنماط وأساليب تعلم المتعلمين وبالتالي تكييف طريقة عرض المحتوى فيعرض نفس المحتوى على طالبين بطريقتين مختلفتين فيعرض مثلا بطريقة صوتية وسمعية للطالب صاحب الأسلوب السمعي وبطريقة مرئية مصورة للطالب صاحب الأسلوب البصري</a:t>
            </a:r>
            <a:endParaRPr lang="en-US" sz="2400" dirty="0"/>
          </a:p>
        </p:txBody>
      </p:sp>
      <p:sp>
        <p:nvSpPr>
          <p:cNvPr id="23" name="مستطيل 22"/>
          <p:cNvSpPr/>
          <p:nvPr/>
        </p:nvSpPr>
        <p:spPr>
          <a:xfrm>
            <a:off x="7628252" y="3361062"/>
            <a:ext cx="3816396" cy="461665"/>
          </a:xfrm>
          <a:prstGeom prst="rect">
            <a:avLst/>
          </a:prstGeom>
        </p:spPr>
        <p:txBody>
          <a:bodyPr wrap="square">
            <a:spAutoFit/>
          </a:bodyPr>
          <a:lstStyle/>
          <a:p>
            <a:pPr marL="457200" indent="-457200" algn="r" rtl="1">
              <a:buFont typeface="Wingdings" panose="05000000000000000000" pitchFamily="2" charset="2"/>
              <a:buChar char="Ø"/>
            </a:pPr>
            <a:r>
              <a:rPr lang="ar-SA" sz="2400" dirty="0" smtClean="0">
                <a:cs typeface="PT Bold Heading" panose="02010400000000000000" pitchFamily="2" charset="-78"/>
              </a:rPr>
              <a:t>التعليم التكيفي</a:t>
            </a:r>
            <a:endParaRPr lang="en-US" sz="2400" dirty="0">
              <a:cs typeface="PT Bold Heading" panose="02010400000000000000" pitchFamily="2" charset="-78"/>
            </a:endParaRPr>
          </a:p>
        </p:txBody>
      </p:sp>
      <p:pic>
        <p:nvPicPr>
          <p:cNvPr id="24" name="صورة 23">
            <a:hlinkClick r:id="rId5" action="ppaction://hlinksldjump">
              <a:snd r:embed="rId6" name="click.wav"/>
            </a:hlinkClick>
            <a:hlinkHover r:id="" action="ppaction://noaction">
              <a:snd r:embed="rId6"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25" name="صورة 24">
            <a:hlinkClick r:id="" action="ppaction://hlinkshowjump?jump=endshow">
              <a:snd r:embed="rId6" name="click.wav"/>
            </a:hlinkClick>
            <a:hlinkHover r:id="" action="ppaction://noaction">
              <a:snd r:embed="rId6"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26" name="صورة 25">
            <a:hlinkClick r:id="" action="ppaction://hlinkshowjump?jump=nextslide">
              <a:snd r:embed="rId6" name="click.wav"/>
            </a:hlinkClick>
            <a:hlinkHover r:id="" action="ppaction://noaction">
              <a:snd r:embed="rId6"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7" name="صورة 26">
            <a:hlinkClick r:id="" action="ppaction://hlinkshowjump?jump=previousslide">
              <a:snd r:embed="rId6" name="click.wav"/>
            </a:hlinkClick>
            <a:hlinkHover r:id="" action="ppaction://noaction">
              <a:snd r:embed="rId6"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8" name="صورة 27">
            <a:hlinkClick r:id="rId11" action="ppaction://hlinksldjump">
              <a:snd r:embed="rId6" name="click.wav"/>
            </a:hlinkClick>
            <a:hlinkHover r:id="" action="ppaction://noaction">
              <a:snd r:embed="rId6" name="click.wav"/>
            </a:hlinkHover>
          </p:cNvPr>
          <p:cNvPicPr>
            <a:picLocks noChangeAspect="1"/>
          </p:cNvPicPr>
          <p:nvPr/>
        </p:nvPicPr>
        <p:blipFill>
          <a:blip r:embed="rId1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284994000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1+#ppt_w/2"/>
                                          </p:val>
                                        </p:tav>
                                        <p:tav tm="100000">
                                          <p:val>
                                            <p:strVal val="#ppt_x"/>
                                          </p:val>
                                        </p:tav>
                                      </p:tavLst>
                                    </p:anim>
                                    <p:anim calcmode="lin" valueType="num">
                                      <p:cBhvr additive="base">
                                        <p:cTn id="19" dur="500" fill="hold"/>
                                        <p:tgtEl>
                                          <p:spTgt spid="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voltage.wav"/>
                                        </p:tgtEl>
                                      </p:cMediaNode>
                                    </p:audio>
                                  </p:sub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1+#ppt_w/2"/>
                                          </p:val>
                                        </p:tav>
                                        <p:tav tm="100000">
                                          <p:val>
                                            <p:strVal val="#ppt_x"/>
                                          </p:val>
                                        </p:tav>
                                      </p:tavLst>
                                    </p:anim>
                                    <p:anim calcmode="lin" valueType="num">
                                      <p:cBhvr additive="base">
                                        <p:cTn id="30" dur="500" fill="hold"/>
                                        <p:tgtEl>
                                          <p:spTgt spid="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voltage.wav"/>
                                        </p:tgtEl>
                                      </p:cMediaNode>
                                    </p:audio>
                                  </p:sub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14" presetClass="entr" presetSubtype="1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 name="Rectangle 231"/>
          <p:cNvSpPr>
            <a:spLocks noChangeArrowheads="1"/>
          </p:cNvSpPr>
          <p:nvPr/>
        </p:nvSpPr>
        <p:spPr bwMode="auto">
          <a:xfrm>
            <a:off x="15082" y="1866231"/>
            <a:ext cx="12176919" cy="4059296"/>
          </a:xfrm>
          <a:prstGeom prst="rect">
            <a:avLst/>
          </a:prstGeom>
          <a:solidFill>
            <a:schemeClr val="tx1"/>
          </a:solidFill>
          <a:ln>
            <a:noFill/>
          </a:ln>
          <a:extLst/>
        </p:spPr>
        <p:txBody>
          <a:bodyPr vert="horz" wrap="square" lIns="45720" tIns="22860" rIns="45720" bIns="22860" numCol="1" anchor="t" anchorCtr="0" compatLnSpc="1">
            <a:prstTxWarp prst="textNoShape">
              <a:avLst/>
            </a:prstTxWarp>
          </a:bodyPr>
          <a:lstStyle/>
          <a:p>
            <a:pPr algn="l" defTabSz="1086602" rtl="0"/>
            <a:endParaRPr lang="th-TH" sz="3350" dirty="0">
              <a:solidFill>
                <a:prstClr val="black"/>
              </a:solidFill>
              <a:latin typeface="Calibri"/>
              <a:cs typeface="Cordia New" panose="020B0304020202020204" pitchFamily="34" charset="-34"/>
            </a:endParaRPr>
          </a:p>
        </p:txBody>
      </p:sp>
      <p:grpSp>
        <p:nvGrpSpPr>
          <p:cNvPr id="3" name="กลุ่ม 543"/>
          <p:cNvGrpSpPr/>
          <p:nvPr/>
        </p:nvGrpSpPr>
        <p:grpSpPr>
          <a:xfrm flipH="1">
            <a:off x="507806" y="1378813"/>
            <a:ext cx="5551606" cy="5478650"/>
            <a:chOff x="4244514" y="5323712"/>
            <a:chExt cx="6216556" cy="6134862"/>
          </a:xfrm>
        </p:grpSpPr>
        <p:sp>
          <p:nvSpPr>
            <p:cNvPr id="4" name="Freeform 15"/>
            <p:cNvSpPr>
              <a:spLocks/>
            </p:cNvSpPr>
            <p:nvPr/>
          </p:nvSpPr>
          <p:spPr bwMode="auto">
            <a:xfrm>
              <a:off x="4244514" y="8090725"/>
              <a:ext cx="3544412" cy="1201674"/>
            </a:xfrm>
            <a:custGeom>
              <a:avLst/>
              <a:gdLst>
                <a:gd name="T0" fmla="*/ 224 w 224"/>
                <a:gd name="T1" fmla="*/ 3 h 76"/>
                <a:gd name="T2" fmla="*/ 12 w 224"/>
                <a:gd name="T3" fmla="*/ 3 h 76"/>
                <a:gd name="T4" fmla="*/ 4 w 224"/>
                <a:gd name="T5" fmla="*/ 11 h 76"/>
                <a:gd name="T6" fmla="*/ 12 w 224"/>
                <a:gd name="T7" fmla="*/ 20 h 76"/>
                <a:gd name="T8" fmla="*/ 55 w 224"/>
                <a:gd name="T9" fmla="*/ 20 h 76"/>
                <a:gd name="T10" fmla="*/ 63 w 224"/>
                <a:gd name="T11" fmla="*/ 28 h 76"/>
                <a:gd name="T12" fmla="*/ 63 w 224"/>
                <a:gd name="T13" fmla="*/ 76 h 76"/>
                <a:gd name="T14" fmla="*/ 59 w 224"/>
                <a:gd name="T15" fmla="*/ 76 h 76"/>
                <a:gd name="T16" fmla="*/ 59 w 224"/>
                <a:gd name="T17" fmla="*/ 28 h 76"/>
                <a:gd name="T18" fmla="*/ 55 w 224"/>
                <a:gd name="T19" fmla="*/ 23 h 76"/>
                <a:gd name="T20" fmla="*/ 12 w 224"/>
                <a:gd name="T21" fmla="*/ 23 h 76"/>
                <a:gd name="T22" fmla="*/ 0 w 224"/>
                <a:gd name="T23" fmla="*/ 11 h 76"/>
                <a:gd name="T24" fmla="*/ 12 w 224"/>
                <a:gd name="T25" fmla="*/ 0 h 76"/>
                <a:gd name="T26" fmla="*/ 224 w 224"/>
                <a:gd name="T27" fmla="*/ 0 h 76"/>
                <a:gd name="T28" fmla="*/ 224 w 224"/>
                <a:gd name="T29"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76">
                  <a:moveTo>
                    <a:pt x="224" y="3"/>
                  </a:moveTo>
                  <a:cubicBezTo>
                    <a:pt x="12" y="3"/>
                    <a:pt x="12" y="3"/>
                    <a:pt x="12" y="3"/>
                  </a:cubicBezTo>
                  <a:cubicBezTo>
                    <a:pt x="8" y="3"/>
                    <a:pt x="4" y="7"/>
                    <a:pt x="4" y="11"/>
                  </a:cubicBezTo>
                  <a:cubicBezTo>
                    <a:pt x="4" y="16"/>
                    <a:pt x="8" y="20"/>
                    <a:pt x="12" y="20"/>
                  </a:cubicBezTo>
                  <a:cubicBezTo>
                    <a:pt x="55" y="20"/>
                    <a:pt x="55" y="20"/>
                    <a:pt x="55" y="20"/>
                  </a:cubicBezTo>
                  <a:cubicBezTo>
                    <a:pt x="59" y="20"/>
                    <a:pt x="63" y="23"/>
                    <a:pt x="63" y="28"/>
                  </a:cubicBezTo>
                  <a:cubicBezTo>
                    <a:pt x="63" y="33"/>
                    <a:pt x="63" y="76"/>
                    <a:pt x="63" y="76"/>
                  </a:cubicBezTo>
                  <a:cubicBezTo>
                    <a:pt x="59" y="76"/>
                    <a:pt x="59" y="76"/>
                    <a:pt x="59" y="76"/>
                  </a:cubicBezTo>
                  <a:cubicBezTo>
                    <a:pt x="59" y="76"/>
                    <a:pt x="59" y="31"/>
                    <a:pt x="59" y="28"/>
                  </a:cubicBezTo>
                  <a:cubicBezTo>
                    <a:pt x="59" y="25"/>
                    <a:pt x="57" y="23"/>
                    <a:pt x="55" y="23"/>
                  </a:cubicBezTo>
                  <a:cubicBezTo>
                    <a:pt x="12" y="23"/>
                    <a:pt x="12" y="23"/>
                    <a:pt x="12" y="23"/>
                  </a:cubicBezTo>
                  <a:cubicBezTo>
                    <a:pt x="6" y="23"/>
                    <a:pt x="0" y="18"/>
                    <a:pt x="0" y="11"/>
                  </a:cubicBezTo>
                  <a:cubicBezTo>
                    <a:pt x="0" y="5"/>
                    <a:pt x="6" y="0"/>
                    <a:pt x="12" y="0"/>
                  </a:cubicBezTo>
                  <a:cubicBezTo>
                    <a:pt x="224" y="0"/>
                    <a:pt x="224" y="0"/>
                    <a:pt x="224" y="0"/>
                  </a:cubicBezTo>
                  <a:lnTo>
                    <a:pt x="22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 name="Freeform 16"/>
            <p:cNvSpPr>
              <a:spLocks/>
            </p:cNvSpPr>
            <p:nvPr/>
          </p:nvSpPr>
          <p:spPr bwMode="auto">
            <a:xfrm>
              <a:off x="4895422" y="9229153"/>
              <a:ext cx="316230" cy="1154240"/>
            </a:xfrm>
            <a:custGeom>
              <a:avLst/>
              <a:gdLst>
                <a:gd name="T0" fmla="*/ 16 w 20"/>
                <a:gd name="T1" fmla="*/ 0 h 73"/>
                <a:gd name="T2" fmla="*/ 0 w 20"/>
                <a:gd name="T3" fmla="*/ 17 h 73"/>
                <a:gd name="T4" fmla="*/ 0 w 20"/>
                <a:gd name="T5" fmla="*/ 56 h 73"/>
                <a:gd name="T6" fmla="*/ 16 w 20"/>
                <a:gd name="T7" fmla="*/ 73 h 73"/>
                <a:gd name="T8" fmla="*/ 20 w 20"/>
                <a:gd name="T9" fmla="*/ 73 h 73"/>
                <a:gd name="T10" fmla="*/ 20 w 20"/>
                <a:gd name="T11" fmla="*/ 0 h 73"/>
                <a:gd name="T12" fmla="*/ 16 w 20"/>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0" h="73">
                  <a:moveTo>
                    <a:pt x="16" y="0"/>
                  </a:moveTo>
                  <a:cubicBezTo>
                    <a:pt x="7" y="0"/>
                    <a:pt x="0" y="8"/>
                    <a:pt x="0" y="17"/>
                  </a:cubicBezTo>
                  <a:cubicBezTo>
                    <a:pt x="0" y="56"/>
                    <a:pt x="0" y="56"/>
                    <a:pt x="0" y="56"/>
                  </a:cubicBezTo>
                  <a:cubicBezTo>
                    <a:pt x="0" y="65"/>
                    <a:pt x="7" y="73"/>
                    <a:pt x="16" y="73"/>
                  </a:cubicBezTo>
                  <a:cubicBezTo>
                    <a:pt x="20" y="73"/>
                    <a:pt x="20" y="73"/>
                    <a:pt x="20" y="73"/>
                  </a:cubicBezTo>
                  <a:cubicBezTo>
                    <a:pt x="20" y="0"/>
                    <a:pt x="20" y="0"/>
                    <a:pt x="20" y="0"/>
                  </a:cubicBez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 name="Freeform 17"/>
            <p:cNvSpPr>
              <a:spLocks/>
            </p:cNvSpPr>
            <p:nvPr/>
          </p:nvSpPr>
          <p:spPr bwMode="auto">
            <a:xfrm>
              <a:off x="5211652" y="9229153"/>
              <a:ext cx="332041" cy="1154240"/>
            </a:xfrm>
            <a:custGeom>
              <a:avLst/>
              <a:gdLst>
                <a:gd name="T0" fmla="*/ 5 w 21"/>
                <a:gd name="T1" fmla="*/ 0 h 73"/>
                <a:gd name="T2" fmla="*/ 0 w 21"/>
                <a:gd name="T3" fmla="*/ 0 h 73"/>
                <a:gd name="T4" fmla="*/ 0 w 21"/>
                <a:gd name="T5" fmla="*/ 73 h 73"/>
                <a:gd name="T6" fmla="*/ 5 w 21"/>
                <a:gd name="T7" fmla="*/ 73 h 73"/>
                <a:gd name="T8" fmla="*/ 21 w 21"/>
                <a:gd name="T9" fmla="*/ 56 h 73"/>
                <a:gd name="T10" fmla="*/ 21 w 21"/>
                <a:gd name="T11" fmla="*/ 17 h 73"/>
                <a:gd name="T12" fmla="*/ 5 w 21"/>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1" h="73">
                  <a:moveTo>
                    <a:pt x="5" y="0"/>
                  </a:moveTo>
                  <a:cubicBezTo>
                    <a:pt x="0" y="0"/>
                    <a:pt x="0" y="0"/>
                    <a:pt x="0" y="0"/>
                  </a:cubicBezTo>
                  <a:cubicBezTo>
                    <a:pt x="0" y="73"/>
                    <a:pt x="0" y="73"/>
                    <a:pt x="0" y="73"/>
                  </a:cubicBezTo>
                  <a:cubicBezTo>
                    <a:pt x="5" y="73"/>
                    <a:pt x="5" y="73"/>
                    <a:pt x="5" y="73"/>
                  </a:cubicBezTo>
                  <a:cubicBezTo>
                    <a:pt x="14" y="73"/>
                    <a:pt x="21" y="65"/>
                    <a:pt x="21" y="56"/>
                  </a:cubicBezTo>
                  <a:cubicBezTo>
                    <a:pt x="21" y="17"/>
                    <a:pt x="21" y="17"/>
                    <a:pt x="21" y="17"/>
                  </a:cubicBezTo>
                  <a:cubicBezTo>
                    <a:pt x="21" y="8"/>
                    <a:pt x="14" y="0"/>
                    <a:pt x="5" y="0"/>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 name="Freeform 18"/>
            <p:cNvSpPr>
              <a:spLocks/>
            </p:cNvSpPr>
            <p:nvPr/>
          </p:nvSpPr>
          <p:spPr bwMode="auto">
            <a:xfrm>
              <a:off x="5132594" y="9418891"/>
              <a:ext cx="79057" cy="237173"/>
            </a:xfrm>
            <a:custGeom>
              <a:avLst/>
              <a:gdLst>
                <a:gd name="T0" fmla="*/ 0 w 5"/>
                <a:gd name="T1" fmla="*/ 6 h 15"/>
                <a:gd name="T2" fmla="*/ 0 w 5"/>
                <a:gd name="T3" fmla="*/ 9 h 15"/>
                <a:gd name="T4" fmla="*/ 5 w 5"/>
                <a:gd name="T5" fmla="*/ 15 h 15"/>
                <a:gd name="T6" fmla="*/ 5 w 5"/>
                <a:gd name="T7" fmla="*/ 0 h 15"/>
                <a:gd name="T8" fmla="*/ 0 w 5"/>
                <a:gd name="T9" fmla="*/ 6 h 15"/>
              </a:gdLst>
              <a:ahLst/>
              <a:cxnLst>
                <a:cxn ang="0">
                  <a:pos x="T0" y="T1"/>
                </a:cxn>
                <a:cxn ang="0">
                  <a:pos x="T2" y="T3"/>
                </a:cxn>
                <a:cxn ang="0">
                  <a:pos x="T4" y="T5"/>
                </a:cxn>
                <a:cxn ang="0">
                  <a:pos x="T6" y="T7"/>
                </a:cxn>
                <a:cxn ang="0">
                  <a:pos x="T8" y="T9"/>
                </a:cxn>
              </a:cxnLst>
              <a:rect l="0" t="0" r="r" b="b"/>
              <a:pathLst>
                <a:path w="5" h="15">
                  <a:moveTo>
                    <a:pt x="0" y="6"/>
                  </a:moveTo>
                  <a:cubicBezTo>
                    <a:pt x="0" y="9"/>
                    <a:pt x="0" y="9"/>
                    <a:pt x="0" y="9"/>
                  </a:cubicBezTo>
                  <a:cubicBezTo>
                    <a:pt x="0" y="12"/>
                    <a:pt x="2" y="15"/>
                    <a:pt x="5" y="15"/>
                  </a:cubicBezTo>
                  <a:cubicBezTo>
                    <a:pt x="5" y="0"/>
                    <a:pt x="5" y="0"/>
                    <a:pt x="5" y="0"/>
                  </a:cubicBezTo>
                  <a:cubicBezTo>
                    <a:pt x="2" y="0"/>
                    <a:pt x="0" y="3"/>
                    <a:pt x="0" y="6"/>
                  </a:cubicBezTo>
                  <a:close/>
                </a:path>
              </a:pathLst>
            </a:custGeom>
            <a:solidFill>
              <a:srgbClr val="10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 name="Freeform 19"/>
            <p:cNvSpPr>
              <a:spLocks/>
            </p:cNvSpPr>
            <p:nvPr/>
          </p:nvSpPr>
          <p:spPr bwMode="auto">
            <a:xfrm>
              <a:off x="5211652" y="9418891"/>
              <a:ext cx="94869" cy="237173"/>
            </a:xfrm>
            <a:custGeom>
              <a:avLst/>
              <a:gdLst>
                <a:gd name="T0" fmla="*/ 0 w 6"/>
                <a:gd name="T1" fmla="*/ 0 h 15"/>
                <a:gd name="T2" fmla="*/ 0 w 6"/>
                <a:gd name="T3" fmla="*/ 0 h 15"/>
                <a:gd name="T4" fmla="*/ 0 w 6"/>
                <a:gd name="T5" fmla="*/ 15 h 15"/>
                <a:gd name="T6" fmla="*/ 6 w 6"/>
                <a:gd name="T7" fmla="*/ 9 h 15"/>
                <a:gd name="T8" fmla="*/ 6 w 6"/>
                <a:gd name="T9" fmla="*/ 6 h 15"/>
                <a:gd name="T10" fmla="*/ 0 w 6"/>
                <a:gd name="T11" fmla="*/ 0 h 15"/>
              </a:gdLst>
              <a:ahLst/>
              <a:cxnLst>
                <a:cxn ang="0">
                  <a:pos x="T0" y="T1"/>
                </a:cxn>
                <a:cxn ang="0">
                  <a:pos x="T2" y="T3"/>
                </a:cxn>
                <a:cxn ang="0">
                  <a:pos x="T4" y="T5"/>
                </a:cxn>
                <a:cxn ang="0">
                  <a:pos x="T6" y="T7"/>
                </a:cxn>
                <a:cxn ang="0">
                  <a:pos x="T8" y="T9"/>
                </a:cxn>
                <a:cxn ang="0">
                  <a:pos x="T10" y="T11"/>
                </a:cxn>
              </a:cxnLst>
              <a:rect l="0" t="0" r="r" b="b"/>
              <a:pathLst>
                <a:path w="6" h="15">
                  <a:moveTo>
                    <a:pt x="0" y="0"/>
                  </a:moveTo>
                  <a:cubicBezTo>
                    <a:pt x="0" y="0"/>
                    <a:pt x="0" y="0"/>
                    <a:pt x="0" y="0"/>
                  </a:cubicBezTo>
                  <a:cubicBezTo>
                    <a:pt x="0" y="15"/>
                    <a:pt x="0" y="15"/>
                    <a:pt x="0" y="15"/>
                  </a:cubicBezTo>
                  <a:cubicBezTo>
                    <a:pt x="3" y="15"/>
                    <a:pt x="6" y="12"/>
                    <a:pt x="6" y="9"/>
                  </a:cubicBezTo>
                  <a:cubicBezTo>
                    <a:pt x="6" y="6"/>
                    <a:pt x="6" y="6"/>
                    <a:pt x="6" y="6"/>
                  </a:cubicBezTo>
                  <a:cubicBezTo>
                    <a:pt x="6" y="3"/>
                    <a:pt x="3" y="0"/>
                    <a:pt x="0" y="0"/>
                  </a:cubicBezTo>
                  <a:close/>
                </a:path>
              </a:pathLst>
            </a:custGeom>
            <a:solidFill>
              <a:srgbClr val="0F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 name="Rectangle 20"/>
            <p:cNvSpPr>
              <a:spLocks noChangeArrowheads="1"/>
            </p:cNvSpPr>
            <p:nvPr/>
          </p:nvSpPr>
          <p:spPr bwMode="auto">
            <a:xfrm>
              <a:off x="6508195" y="8849677"/>
              <a:ext cx="3684079" cy="1075182"/>
            </a:xfrm>
            <a:prstGeom prst="rect">
              <a:avLst/>
            </a:prstGeom>
            <a:solidFill>
              <a:srgbClr val="ECF0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 name="Rectangle 21"/>
            <p:cNvSpPr>
              <a:spLocks noChangeArrowheads="1"/>
            </p:cNvSpPr>
            <p:nvPr/>
          </p:nvSpPr>
          <p:spPr bwMode="auto">
            <a:xfrm>
              <a:off x="6508195" y="8849677"/>
              <a:ext cx="3684079" cy="107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1" name="Rectangle 22"/>
            <p:cNvSpPr>
              <a:spLocks noChangeArrowheads="1"/>
            </p:cNvSpPr>
            <p:nvPr/>
          </p:nvSpPr>
          <p:spPr bwMode="auto">
            <a:xfrm>
              <a:off x="8294894" y="8991980"/>
              <a:ext cx="158115" cy="142304"/>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2" name="Rectangle 23"/>
            <p:cNvSpPr>
              <a:spLocks noChangeArrowheads="1"/>
            </p:cNvSpPr>
            <p:nvPr/>
          </p:nvSpPr>
          <p:spPr bwMode="auto">
            <a:xfrm>
              <a:off x="8563690" y="8991980"/>
              <a:ext cx="158115" cy="142304"/>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3" name="Rectangle 24"/>
            <p:cNvSpPr>
              <a:spLocks noChangeArrowheads="1"/>
            </p:cNvSpPr>
            <p:nvPr/>
          </p:nvSpPr>
          <p:spPr bwMode="auto">
            <a:xfrm>
              <a:off x="8342329" y="9197530"/>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4" name="Rectangle 25"/>
            <p:cNvSpPr>
              <a:spLocks noChangeArrowheads="1"/>
            </p:cNvSpPr>
            <p:nvPr/>
          </p:nvSpPr>
          <p:spPr bwMode="auto">
            <a:xfrm>
              <a:off x="8611124" y="9197530"/>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5" name="Rectangle 26"/>
            <p:cNvSpPr>
              <a:spLocks noChangeArrowheads="1"/>
            </p:cNvSpPr>
            <p:nvPr/>
          </p:nvSpPr>
          <p:spPr bwMode="auto">
            <a:xfrm>
              <a:off x="9654683" y="9640252"/>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6" name="Rectangle 27"/>
            <p:cNvSpPr>
              <a:spLocks noChangeArrowheads="1"/>
            </p:cNvSpPr>
            <p:nvPr/>
          </p:nvSpPr>
          <p:spPr bwMode="auto">
            <a:xfrm>
              <a:off x="9923479" y="9640252"/>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7" name="Rectangle 28"/>
            <p:cNvSpPr>
              <a:spLocks noChangeArrowheads="1"/>
            </p:cNvSpPr>
            <p:nvPr/>
          </p:nvSpPr>
          <p:spPr bwMode="auto">
            <a:xfrm>
              <a:off x="8294894" y="8991980"/>
              <a:ext cx="158115" cy="142304"/>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8" name="Rectangle 29"/>
            <p:cNvSpPr>
              <a:spLocks noChangeArrowheads="1"/>
            </p:cNvSpPr>
            <p:nvPr/>
          </p:nvSpPr>
          <p:spPr bwMode="auto">
            <a:xfrm>
              <a:off x="8563690" y="8991980"/>
              <a:ext cx="158115" cy="142304"/>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9" name="Rectangle 30"/>
            <p:cNvSpPr>
              <a:spLocks noChangeArrowheads="1"/>
            </p:cNvSpPr>
            <p:nvPr/>
          </p:nvSpPr>
          <p:spPr bwMode="auto">
            <a:xfrm>
              <a:off x="8453009" y="9418891"/>
              <a:ext cx="142303"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0" name="Rectangle 31"/>
            <p:cNvSpPr>
              <a:spLocks noChangeArrowheads="1"/>
            </p:cNvSpPr>
            <p:nvPr/>
          </p:nvSpPr>
          <p:spPr bwMode="auto">
            <a:xfrm>
              <a:off x="8705993" y="9418891"/>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1" name="Rectangle 32"/>
            <p:cNvSpPr>
              <a:spLocks noChangeArrowheads="1"/>
            </p:cNvSpPr>
            <p:nvPr/>
          </p:nvSpPr>
          <p:spPr bwMode="auto">
            <a:xfrm>
              <a:off x="8294894" y="9640252"/>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2" name="Rectangle 33"/>
            <p:cNvSpPr>
              <a:spLocks noChangeArrowheads="1"/>
            </p:cNvSpPr>
            <p:nvPr/>
          </p:nvSpPr>
          <p:spPr bwMode="auto">
            <a:xfrm>
              <a:off x="8563690" y="9640252"/>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3" name="Rectangle 34"/>
            <p:cNvSpPr>
              <a:spLocks noChangeArrowheads="1"/>
            </p:cNvSpPr>
            <p:nvPr/>
          </p:nvSpPr>
          <p:spPr bwMode="auto">
            <a:xfrm>
              <a:off x="8848297" y="8991980"/>
              <a:ext cx="142303" cy="142304"/>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4" name="Rectangle 35"/>
            <p:cNvSpPr>
              <a:spLocks noChangeArrowheads="1"/>
            </p:cNvSpPr>
            <p:nvPr/>
          </p:nvSpPr>
          <p:spPr bwMode="auto">
            <a:xfrm>
              <a:off x="9117092" y="8991980"/>
              <a:ext cx="142303" cy="142304"/>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5" name="Rectangle 36"/>
            <p:cNvSpPr>
              <a:spLocks noChangeArrowheads="1"/>
            </p:cNvSpPr>
            <p:nvPr/>
          </p:nvSpPr>
          <p:spPr bwMode="auto">
            <a:xfrm>
              <a:off x="9370076" y="8991980"/>
              <a:ext cx="158115" cy="142304"/>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6" name="Rectangle 37"/>
            <p:cNvSpPr>
              <a:spLocks noChangeArrowheads="1"/>
            </p:cNvSpPr>
            <p:nvPr/>
          </p:nvSpPr>
          <p:spPr bwMode="auto">
            <a:xfrm>
              <a:off x="9370076" y="8991980"/>
              <a:ext cx="158115" cy="14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7" name="Rectangle 38"/>
            <p:cNvSpPr>
              <a:spLocks noChangeArrowheads="1"/>
            </p:cNvSpPr>
            <p:nvPr/>
          </p:nvSpPr>
          <p:spPr bwMode="auto">
            <a:xfrm>
              <a:off x="8879920" y="9197530"/>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8" name="Rectangle 39"/>
            <p:cNvSpPr>
              <a:spLocks noChangeArrowheads="1"/>
            </p:cNvSpPr>
            <p:nvPr/>
          </p:nvSpPr>
          <p:spPr bwMode="auto">
            <a:xfrm>
              <a:off x="9148715" y="9197530"/>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9" name="Rectangle 40"/>
            <p:cNvSpPr>
              <a:spLocks noChangeArrowheads="1"/>
            </p:cNvSpPr>
            <p:nvPr/>
          </p:nvSpPr>
          <p:spPr bwMode="auto">
            <a:xfrm>
              <a:off x="9148715" y="9197530"/>
              <a:ext cx="158115" cy="15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0" name="Rectangle 41"/>
            <p:cNvSpPr>
              <a:spLocks noChangeArrowheads="1"/>
            </p:cNvSpPr>
            <p:nvPr/>
          </p:nvSpPr>
          <p:spPr bwMode="auto">
            <a:xfrm>
              <a:off x="9417511" y="9197530"/>
              <a:ext cx="158115" cy="379476"/>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1" name="Rectangle 42"/>
            <p:cNvSpPr>
              <a:spLocks noChangeArrowheads="1"/>
            </p:cNvSpPr>
            <p:nvPr/>
          </p:nvSpPr>
          <p:spPr bwMode="auto">
            <a:xfrm>
              <a:off x="9417511" y="9197530"/>
              <a:ext cx="158115" cy="37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2" name="Rectangle 43"/>
            <p:cNvSpPr>
              <a:spLocks noChangeArrowheads="1"/>
            </p:cNvSpPr>
            <p:nvPr/>
          </p:nvSpPr>
          <p:spPr bwMode="auto">
            <a:xfrm>
              <a:off x="8990600" y="9418891"/>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3" name="Rectangle 44"/>
            <p:cNvSpPr>
              <a:spLocks noChangeArrowheads="1"/>
            </p:cNvSpPr>
            <p:nvPr/>
          </p:nvSpPr>
          <p:spPr bwMode="auto">
            <a:xfrm>
              <a:off x="9259396" y="9418891"/>
              <a:ext cx="189738"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 name="Rectangle 45"/>
            <p:cNvSpPr>
              <a:spLocks noChangeArrowheads="1"/>
            </p:cNvSpPr>
            <p:nvPr/>
          </p:nvSpPr>
          <p:spPr bwMode="auto">
            <a:xfrm>
              <a:off x="8848297" y="9640252"/>
              <a:ext cx="142303"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 name="Rectangle 46"/>
            <p:cNvSpPr>
              <a:spLocks noChangeArrowheads="1"/>
            </p:cNvSpPr>
            <p:nvPr/>
          </p:nvSpPr>
          <p:spPr bwMode="auto">
            <a:xfrm>
              <a:off x="9117092" y="9640252"/>
              <a:ext cx="142303"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6" name="Rectangle 47"/>
            <p:cNvSpPr>
              <a:spLocks noChangeArrowheads="1"/>
            </p:cNvSpPr>
            <p:nvPr/>
          </p:nvSpPr>
          <p:spPr bwMode="auto">
            <a:xfrm>
              <a:off x="9117092" y="9640252"/>
              <a:ext cx="142303" cy="15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7" name="Rectangle 48"/>
            <p:cNvSpPr>
              <a:spLocks noChangeArrowheads="1"/>
            </p:cNvSpPr>
            <p:nvPr/>
          </p:nvSpPr>
          <p:spPr bwMode="auto">
            <a:xfrm>
              <a:off x="9370076" y="9640252"/>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8" name="Rectangle 49"/>
            <p:cNvSpPr>
              <a:spLocks noChangeArrowheads="1"/>
            </p:cNvSpPr>
            <p:nvPr/>
          </p:nvSpPr>
          <p:spPr bwMode="auto">
            <a:xfrm>
              <a:off x="6666310" y="8991980"/>
              <a:ext cx="158115" cy="142304"/>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9" name="Rectangle 50"/>
            <p:cNvSpPr>
              <a:spLocks noChangeArrowheads="1"/>
            </p:cNvSpPr>
            <p:nvPr/>
          </p:nvSpPr>
          <p:spPr bwMode="auto">
            <a:xfrm>
              <a:off x="6935105" y="8991980"/>
              <a:ext cx="158115" cy="142304"/>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0" name="Rectangle 51"/>
            <p:cNvSpPr>
              <a:spLocks noChangeArrowheads="1"/>
            </p:cNvSpPr>
            <p:nvPr/>
          </p:nvSpPr>
          <p:spPr bwMode="auto">
            <a:xfrm>
              <a:off x="6666310" y="9197530"/>
              <a:ext cx="205549"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1" name="Rectangle 52"/>
            <p:cNvSpPr>
              <a:spLocks noChangeArrowheads="1"/>
            </p:cNvSpPr>
            <p:nvPr/>
          </p:nvSpPr>
          <p:spPr bwMode="auto">
            <a:xfrm>
              <a:off x="6966728" y="9197530"/>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2" name="Rectangle 53"/>
            <p:cNvSpPr>
              <a:spLocks noChangeArrowheads="1"/>
            </p:cNvSpPr>
            <p:nvPr/>
          </p:nvSpPr>
          <p:spPr bwMode="auto">
            <a:xfrm>
              <a:off x="6966728" y="9197530"/>
              <a:ext cx="158115" cy="15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3" name="Rectangle 54"/>
            <p:cNvSpPr>
              <a:spLocks noChangeArrowheads="1"/>
            </p:cNvSpPr>
            <p:nvPr/>
          </p:nvSpPr>
          <p:spPr bwMode="auto">
            <a:xfrm>
              <a:off x="6666310" y="9418891"/>
              <a:ext cx="300418"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4" name="Rectangle 55"/>
            <p:cNvSpPr>
              <a:spLocks noChangeArrowheads="1"/>
            </p:cNvSpPr>
            <p:nvPr/>
          </p:nvSpPr>
          <p:spPr bwMode="auto">
            <a:xfrm>
              <a:off x="7093220" y="9418891"/>
              <a:ext cx="142303"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5" name="Rectangle 56"/>
            <p:cNvSpPr>
              <a:spLocks noChangeArrowheads="1"/>
            </p:cNvSpPr>
            <p:nvPr/>
          </p:nvSpPr>
          <p:spPr bwMode="auto">
            <a:xfrm>
              <a:off x="7188089" y="8991980"/>
              <a:ext cx="158115" cy="142304"/>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6" name="Rectangle 57"/>
            <p:cNvSpPr>
              <a:spLocks noChangeArrowheads="1"/>
            </p:cNvSpPr>
            <p:nvPr/>
          </p:nvSpPr>
          <p:spPr bwMode="auto">
            <a:xfrm>
              <a:off x="7188089" y="8991980"/>
              <a:ext cx="158115" cy="14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7" name="Rectangle 58"/>
            <p:cNvSpPr>
              <a:spLocks noChangeArrowheads="1"/>
            </p:cNvSpPr>
            <p:nvPr/>
          </p:nvSpPr>
          <p:spPr bwMode="auto">
            <a:xfrm>
              <a:off x="7456885" y="8991980"/>
              <a:ext cx="158115" cy="142304"/>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8" name="Rectangle 59"/>
            <p:cNvSpPr>
              <a:spLocks noChangeArrowheads="1"/>
            </p:cNvSpPr>
            <p:nvPr/>
          </p:nvSpPr>
          <p:spPr bwMode="auto">
            <a:xfrm>
              <a:off x="7456885" y="8991980"/>
              <a:ext cx="158115" cy="14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9" name="Rectangle 60"/>
            <p:cNvSpPr>
              <a:spLocks noChangeArrowheads="1"/>
            </p:cNvSpPr>
            <p:nvPr/>
          </p:nvSpPr>
          <p:spPr bwMode="auto">
            <a:xfrm>
              <a:off x="7235524" y="9197530"/>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0" name="Rectangle 61"/>
            <p:cNvSpPr>
              <a:spLocks noChangeArrowheads="1"/>
            </p:cNvSpPr>
            <p:nvPr/>
          </p:nvSpPr>
          <p:spPr bwMode="auto">
            <a:xfrm>
              <a:off x="7235524" y="9197530"/>
              <a:ext cx="158115" cy="15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1" name="Rectangle 62"/>
            <p:cNvSpPr>
              <a:spLocks noChangeArrowheads="1"/>
            </p:cNvSpPr>
            <p:nvPr/>
          </p:nvSpPr>
          <p:spPr bwMode="auto">
            <a:xfrm>
              <a:off x="7504319" y="9197530"/>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2" name="Rectangle 63"/>
            <p:cNvSpPr>
              <a:spLocks noChangeArrowheads="1"/>
            </p:cNvSpPr>
            <p:nvPr/>
          </p:nvSpPr>
          <p:spPr bwMode="auto">
            <a:xfrm>
              <a:off x="7504319" y="9197530"/>
              <a:ext cx="158115" cy="15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3" name="Rectangle 64"/>
            <p:cNvSpPr>
              <a:spLocks noChangeArrowheads="1"/>
            </p:cNvSpPr>
            <p:nvPr/>
          </p:nvSpPr>
          <p:spPr bwMode="auto">
            <a:xfrm>
              <a:off x="7346204" y="9418891"/>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4" name="Rectangle 65"/>
            <p:cNvSpPr>
              <a:spLocks noChangeArrowheads="1"/>
            </p:cNvSpPr>
            <p:nvPr/>
          </p:nvSpPr>
          <p:spPr bwMode="auto">
            <a:xfrm>
              <a:off x="7615000" y="9418891"/>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5" name="Rectangle 66"/>
            <p:cNvSpPr>
              <a:spLocks noChangeArrowheads="1"/>
            </p:cNvSpPr>
            <p:nvPr/>
          </p:nvSpPr>
          <p:spPr bwMode="auto">
            <a:xfrm>
              <a:off x="6666310" y="9640252"/>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6" name="Rectangle 67"/>
            <p:cNvSpPr>
              <a:spLocks noChangeArrowheads="1"/>
            </p:cNvSpPr>
            <p:nvPr/>
          </p:nvSpPr>
          <p:spPr bwMode="auto">
            <a:xfrm>
              <a:off x="6935105" y="9640252"/>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7" name="Rectangle 68"/>
            <p:cNvSpPr>
              <a:spLocks noChangeArrowheads="1"/>
            </p:cNvSpPr>
            <p:nvPr/>
          </p:nvSpPr>
          <p:spPr bwMode="auto">
            <a:xfrm>
              <a:off x="7188089" y="9640252"/>
              <a:ext cx="980313"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8" name="Rectangle 69"/>
            <p:cNvSpPr>
              <a:spLocks noChangeArrowheads="1"/>
            </p:cNvSpPr>
            <p:nvPr/>
          </p:nvSpPr>
          <p:spPr bwMode="auto">
            <a:xfrm>
              <a:off x="7188089" y="9640252"/>
              <a:ext cx="980313" cy="15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9" name="Rectangle 70"/>
            <p:cNvSpPr>
              <a:spLocks noChangeArrowheads="1"/>
            </p:cNvSpPr>
            <p:nvPr/>
          </p:nvSpPr>
          <p:spPr bwMode="auto">
            <a:xfrm>
              <a:off x="7757303" y="8991980"/>
              <a:ext cx="142303" cy="142304"/>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0" name="Rectangle 71"/>
            <p:cNvSpPr>
              <a:spLocks noChangeArrowheads="1"/>
            </p:cNvSpPr>
            <p:nvPr/>
          </p:nvSpPr>
          <p:spPr bwMode="auto">
            <a:xfrm>
              <a:off x="7757303" y="8991980"/>
              <a:ext cx="142303" cy="14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1" name="Rectangle 72"/>
            <p:cNvSpPr>
              <a:spLocks noChangeArrowheads="1"/>
            </p:cNvSpPr>
            <p:nvPr/>
          </p:nvSpPr>
          <p:spPr bwMode="auto">
            <a:xfrm>
              <a:off x="8026099" y="8991980"/>
              <a:ext cx="142303" cy="142304"/>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2" name="Rectangle 73"/>
            <p:cNvSpPr>
              <a:spLocks noChangeArrowheads="1"/>
            </p:cNvSpPr>
            <p:nvPr/>
          </p:nvSpPr>
          <p:spPr bwMode="auto">
            <a:xfrm>
              <a:off x="7788926" y="9197530"/>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3" name="Rectangle 74"/>
            <p:cNvSpPr>
              <a:spLocks noChangeArrowheads="1"/>
            </p:cNvSpPr>
            <p:nvPr/>
          </p:nvSpPr>
          <p:spPr bwMode="auto">
            <a:xfrm>
              <a:off x="8057722" y="9197530"/>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4" name="Rectangle 75"/>
            <p:cNvSpPr>
              <a:spLocks noChangeArrowheads="1"/>
            </p:cNvSpPr>
            <p:nvPr/>
          </p:nvSpPr>
          <p:spPr bwMode="auto">
            <a:xfrm>
              <a:off x="7899607" y="9418891"/>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5" name="Rectangle 76"/>
            <p:cNvSpPr>
              <a:spLocks noChangeArrowheads="1"/>
            </p:cNvSpPr>
            <p:nvPr/>
          </p:nvSpPr>
          <p:spPr bwMode="auto">
            <a:xfrm>
              <a:off x="8168402" y="9418891"/>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6" name="Rectangle 77"/>
            <p:cNvSpPr>
              <a:spLocks noChangeArrowheads="1"/>
            </p:cNvSpPr>
            <p:nvPr/>
          </p:nvSpPr>
          <p:spPr bwMode="auto">
            <a:xfrm>
              <a:off x="9654683" y="8991980"/>
              <a:ext cx="158115" cy="142304"/>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7" name="Rectangle 78"/>
            <p:cNvSpPr>
              <a:spLocks noChangeArrowheads="1"/>
            </p:cNvSpPr>
            <p:nvPr/>
          </p:nvSpPr>
          <p:spPr bwMode="auto">
            <a:xfrm>
              <a:off x="9654683" y="8991980"/>
              <a:ext cx="158115" cy="14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8" name="Rectangle 79"/>
            <p:cNvSpPr>
              <a:spLocks noChangeArrowheads="1"/>
            </p:cNvSpPr>
            <p:nvPr/>
          </p:nvSpPr>
          <p:spPr bwMode="auto">
            <a:xfrm>
              <a:off x="9923479" y="8991980"/>
              <a:ext cx="158115" cy="142304"/>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9" name="Rectangle 80"/>
            <p:cNvSpPr>
              <a:spLocks noChangeArrowheads="1"/>
            </p:cNvSpPr>
            <p:nvPr/>
          </p:nvSpPr>
          <p:spPr bwMode="auto">
            <a:xfrm>
              <a:off x="9654683" y="9197530"/>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0" name="Rectangle 81"/>
            <p:cNvSpPr>
              <a:spLocks noChangeArrowheads="1"/>
            </p:cNvSpPr>
            <p:nvPr/>
          </p:nvSpPr>
          <p:spPr bwMode="auto">
            <a:xfrm>
              <a:off x="9654683" y="9197530"/>
              <a:ext cx="158115" cy="15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1" name="Rectangle 82"/>
            <p:cNvSpPr>
              <a:spLocks noChangeArrowheads="1"/>
            </p:cNvSpPr>
            <p:nvPr/>
          </p:nvSpPr>
          <p:spPr bwMode="auto">
            <a:xfrm>
              <a:off x="9923479" y="9197530"/>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2" name="Rectangle 83"/>
            <p:cNvSpPr>
              <a:spLocks noChangeArrowheads="1"/>
            </p:cNvSpPr>
            <p:nvPr/>
          </p:nvSpPr>
          <p:spPr bwMode="auto">
            <a:xfrm>
              <a:off x="9923479" y="9197530"/>
              <a:ext cx="158115" cy="15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3" name="Rectangle 84"/>
            <p:cNvSpPr>
              <a:spLocks noChangeArrowheads="1"/>
            </p:cNvSpPr>
            <p:nvPr/>
          </p:nvSpPr>
          <p:spPr bwMode="auto">
            <a:xfrm>
              <a:off x="9654683" y="9418891"/>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4" name="Rectangle 85"/>
            <p:cNvSpPr>
              <a:spLocks noChangeArrowheads="1"/>
            </p:cNvSpPr>
            <p:nvPr/>
          </p:nvSpPr>
          <p:spPr bwMode="auto">
            <a:xfrm>
              <a:off x="9923479" y="9418891"/>
              <a:ext cx="158115" cy="158115"/>
            </a:xfrm>
            <a:prstGeom prst="rect">
              <a:avLst/>
            </a:prstGeom>
            <a:solidFill>
              <a:srgbClr val="15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5" name="Rectangle 86"/>
            <p:cNvSpPr>
              <a:spLocks noChangeArrowheads="1"/>
            </p:cNvSpPr>
            <p:nvPr/>
          </p:nvSpPr>
          <p:spPr bwMode="auto">
            <a:xfrm>
              <a:off x="9923479" y="9418891"/>
              <a:ext cx="158115" cy="15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6" name="Freeform 87"/>
            <p:cNvSpPr>
              <a:spLocks/>
            </p:cNvSpPr>
            <p:nvPr/>
          </p:nvSpPr>
          <p:spPr bwMode="auto">
            <a:xfrm>
              <a:off x="6935105" y="8976169"/>
              <a:ext cx="1059370" cy="1802511"/>
            </a:xfrm>
            <a:custGeom>
              <a:avLst/>
              <a:gdLst>
                <a:gd name="T0" fmla="*/ 48 w 67"/>
                <a:gd name="T1" fmla="*/ 86 h 114"/>
                <a:gd name="T2" fmla="*/ 67 w 67"/>
                <a:gd name="T3" fmla="*/ 67 h 114"/>
                <a:gd name="T4" fmla="*/ 67 w 67"/>
                <a:gd name="T5" fmla="*/ 54 h 114"/>
                <a:gd name="T6" fmla="*/ 67 w 67"/>
                <a:gd name="T7" fmla="*/ 54 h 114"/>
                <a:gd name="T8" fmla="*/ 67 w 67"/>
                <a:gd name="T9" fmla="*/ 43 h 114"/>
                <a:gd name="T10" fmla="*/ 66 w 67"/>
                <a:gd name="T11" fmla="*/ 43 h 114"/>
                <a:gd name="T12" fmla="*/ 63 w 67"/>
                <a:gd name="T13" fmla="*/ 43 h 114"/>
                <a:gd name="T14" fmla="*/ 55 w 67"/>
                <a:gd name="T15" fmla="*/ 52 h 114"/>
                <a:gd name="T16" fmla="*/ 55 w 67"/>
                <a:gd name="T17" fmla="*/ 63 h 114"/>
                <a:gd name="T18" fmla="*/ 53 w 67"/>
                <a:gd name="T19" fmla="*/ 65 h 114"/>
                <a:gd name="T20" fmla="*/ 53 w 67"/>
                <a:gd name="T21" fmla="*/ 51 h 114"/>
                <a:gd name="T22" fmla="*/ 53 w 67"/>
                <a:gd name="T23" fmla="*/ 51 h 114"/>
                <a:gd name="T24" fmla="*/ 53 w 67"/>
                <a:gd name="T25" fmla="*/ 11 h 114"/>
                <a:gd name="T26" fmla="*/ 47 w 67"/>
                <a:gd name="T27" fmla="*/ 5 h 114"/>
                <a:gd name="T28" fmla="*/ 41 w 67"/>
                <a:gd name="T29" fmla="*/ 11 h 114"/>
                <a:gd name="T30" fmla="*/ 41 w 67"/>
                <a:gd name="T31" fmla="*/ 37 h 114"/>
                <a:gd name="T32" fmla="*/ 39 w 67"/>
                <a:gd name="T33" fmla="*/ 37 h 114"/>
                <a:gd name="T34" fmla="*/ 39 w 67"/>
                <a:gd name="T35" fmla="*/ 5 h 114"/>
                <a:gd name="T36" fmla="*/ 33 w 67"/>
                <a:gd name="T37" fmla="*/ 0 h 114"/>
                <a:gd name="T38" fmla="*/ 27 w 67"/>
                <a:gd name="T39" fmla="*/ 5 h 114"/>
                <a:gd name="T40" fmla="*/ 28 w 67"/>
                <a:gd name="T41" fmla="*/ 37 h 114"/>
                <a:gd name="T42" fmla="*/ 25 w 67"/>
                <a:gd name="T43" fmla="*/ 37 h 114"/>
                <a:gd name="T44" fmla="*/ 25 w 67"/>
                <a:gd name="T45" fmla="*/ 13 h 114"/>
                <a:gd name="T46" fmla="*/ 19 w 67"/>
                <a:gd name="T47" fmla="*/ 7 h 114"/>
                <a:gd name="T48" fmla="*/ 14 w 67"/>
                <a:gd name="T49" fmla="*/ 13 h 114"/>
                <a:gd name="T50" fmla="*/ 14 w 67"/>
                <a:gd name="T51" fmla="*/ 37 h 114"/>
                <a:gd name="T52" fmla="*/ 11 w 67"/>
                <a:gd name="T53" fmla="*/ 37 h 114"/>
                <a:gd name="T54" fmla="*/ 11 w 67"/>
                <a:gd name="T55" fmla="*/ 24 h 114"/>
                <a:gd name="T56" fmla="*/ 6 w 67"/>
                <a:gd name="T57" fmla="*/ 18 h 114"/>
                <a:gd name="T58" fmla="*/ 0 w 67"/>
                <a:gd name="T59" fmla="*/ 24 h 114"/>
                <a:gd name="T60" fmla="*/ 0 w 67"/>
                <a:gd name="T61" fmla="*/ 50 h 114"/>
                <a:gd name="T62" fmla="*/ 0 w 67"/>
                <a:gd name="T63" fmla="*/ 51 h 114"/>
                <a:gd name="T64" fmla="*/ 0 w 67"/>
                <a:gd name="T65" fmla="*/ 51 h 114"/>
                <a:gd name="T66" fmla="*/ 0 w 67"/>
                <a:gd name="T67" fmla="*/ 75 h 114"/>
                <a:gd name="T68" fmla="*/ 6 w 67"/>
                <a:gd name="T69" fmla="*/ 87 h 114"/>
                <a:gd name="T70" fmla="*/ 6 w 67"/>
                <a:gd name="T71" fmla="*/ 114 h 114"/>
                <a:gd name="T72" fmla="*/ 41 w 67"/>
                <a:gd name="T73" fmla="*/ 114 h 114"/>
                <a:gd name="T74" fmla="*/ 42 w 67"/>
                <a:gd name="T75" fmla="*/ 89 h 114"/>
                <a:gd name="T76" fmla="*/ 48 w 67"/>
                <a:gd name="T77" fmla="*/ 86 h 114"/>
                <a:gd name="T78" fmla="*/ 48 w 67"/>
                <a:gd name="T79"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114">
                  <a:moveTo>
                    <a:pt x="48" y="86"/>
                  </a:moveTo>
                  <a:cubicBezTo>
                    <a:pt x="67" y="67"/>
                    <a:pt x="67" y="67"/>
                    <a:pt x="67" y="67"/>
                  </a:cubicBezTo>
                  <a:cubicBezTo>
                    <a:pt x="67" y="54"/>
                    <a:pt x="67" y="54"/>
                    <a:pt x="67" y="54"/>
                  </a:cubicBezTo>
                  <a:cubicBezTo>
                    <a:pt x="67" y="54"/>
                    <a:pt x="67" y="54"/>
                    <a:pt x="67" y="54"/>
                  </a:cubicBezTo>
                  <a:cubicBezTo>
                    <a:pt x="67" y="43"/>
                    <a:pt x="67" y="43"/>
                    <a:pt x="67" y="43"/>
                  </a:cubicBezTo>
                  <a:cubicBezTo>
                    <a:pt x="66" y="43"/>
                    <a:pt x="66" y="43"/>
                    <a:pt x="66" y="43"/>
                  </a:cubicBezTo>
                  <a:cubicBezTo>
                    <a:pt x="63" y="43"/>
                    <a:pt x="63" y="43"/>
                    <a:pt x="63" y="43"/>
                  </a:cubicBezTo>
                  <a:cubicBezTo>
                    <a:pt x="59" y="43"/>
                    <a:pt x="55" y="47"/>
                    <a:pt x="55" y="52"/>
                  </a:cubicBezTo>
                  <a:cubicBezTo>
                    <a:pt x="55" y="63"/>
                    <a:pt x="55" y="63"/>
                    <a:pt x="55" y="63"/>
                  </a:cubicBezTo>
                  <a:cubicBezTo>
                    <a:pt x="53" y="65"/>
                    <a:pt x="53" y="65"/>
                    <a:pt x="53" y="65"/>
                  </a:cubicBezTo>
                  <a:cubicBezTo>
                    <a:pt x="53" y="51"/>
                    <a:pt x="53" y="51"/>
                    <a:pt x="53" y="51"/>
                  </a:cubicBezTo>
                  <a:cubicBezTo>
                    <a:pt x="53" y="51"/>
                    <a:pt x="53" y="51"/>
                    <a:pt x="53" y="51"/>
                  </a:cubicBezTo>
                  <a:cubicBezTo>
                    <a:pt x="53" y="11"/>
                    <a:pt x="53" y="11"/>
                    <a:pt x="53" y="11"/>
                  </a:cubicBezTo>
                  <a:cubicBezTo>
                    <a:pt x="53" y="8"/>
                    <a:pt x="50" y="5"/>
                    <a:pt x="47" y="5"/>
                  </a:cubicBezTo>
                  <a:cubicBezTo>
                    <a:pt x="44" y="5"/>
                    <a:pt x="41" y="8"/>
                    <a:pt x="41" y="11"/>
                  </a:cubicBezTo>
                  <a:cubicBezTo>
                    <a:pt x="41" y="37"/>
                    <a:pt x="41" y="37"/>
                    <a:pt x="41" y="37"/>
                  </a:cubicBezTo>
                  <a:cubicBezTo>
                    <a:pt x="41" y="37"/>
                    <a:pt x="40" y="37"/>
                    <a:pt x="39" y="37"/>
                  </a:cubicBezTo>
                  <a:cubicBezTo>
                    <a:pt x="39" y="5"/>
                    <a:pt x="39" y="5"/>
                    <a:pt x="39" y="5"/>
                  </a:cubicBezTo>
                  <a:cubicBezTo>
                    <a:pt x="39" y="2"/>
                    <a:pt x="36" y="0"/>
                    <a:pt x="33" y="0"/>
                  </a:cubicBezTo>
                  <a:cubicBezTo>
                    <a:pt x="30" y="0"/>
                    <a:pt x="27" y="2"/>
                    <a:pt x="27" y="5"/>
                  </a:cubicBezTo>
                  <a:cubicBezTo>
                    <a:pt x="28" y="37"/>
                    <a:pt x="28" y="37"/>
                    <a:pt x="28" y="37"/>
                  </a:cubicBezTo>
                  <a:cubicBezTo>
                    <a:pt x="25" y="37"/>
                    <a:pt x="25" y="37"/>
                    <a:pt x="25" y="37"/>
                  </a:cubicBezTo>
                  <a:cubicBezTo>
                    <a:pt x="25" y="13"/>
                    <a:pt x="25" y="13"/>
                    <a:pt x="25" y="13"/>
                  </a:cubicBezTo>
                  <a:cubicBezTo>
                    <a:pt x="25" y="10"/>
                    <a:pt x="22" y="7"/>
                    <a:pt x="19" y="7"/>
                  </a:cubicBezTo>
                  <a:cubicBezTo>
                    <a:pt x="16" y="7"/>
                    <a:pt x="14" y="10"/>
                    <a:pt x="14" y="13"/>
                  </a:cubicBezTo>
                  <a:cubicBezTo>
                    <a:pt x="14" y="37"/>
                    <a:pt x="14" y="37"/>
                    <a:pt x="14" y="37"/>
                  </a:cubicBezTo>
                  <a:cubicBezTo>
                    <a:pt x="13" y="37"/>
                    <a:pt x="12" y="37"/>
                    <a:pt x="11" y="37"/>
                  </a:cubicBezTo>
                  <a:cubicBezTo>
                    <a:pt x="11" y="24"/>
                    <a:pt x="11" y="24"/>
                    <a:pt x="11" y="24"/>
                  </a:cubicBezTo>
                  <a:cubicBezTo>
                    <a:pt x="11" y="21"/>
                    <a:pt x="9" y="18"/>
                    <a:pt x="6" y="18"/>
                  </a:cubicBezTo>
                  <a:cubicBezTo>
                    <a:pt x="2" y="18"/>
                    <a:pt x="0" y="21"/>
                    <a:pt x="0" y="24"/>
                  </a:cubicBezTo>
                  <a:cubicBezTo>
                    <a:pt x="0" y="50"/>
                    <a:pt x="0" y="50"/>
                    <a:pt x="0" y="50"/>
                  </a:cubicBezTo>
                  <a:cubicBezTo>
                    <a:pt x="0" y="50"/>
                    <a:pt x="0" y="50"/>
                    <a:pt x="0" y="51"/>
                  </a:cubicBezTo>
                  <a:cubicBezTo>
                    <a:pt x="0" y="51"/>
                    <a:pt x="0" y="51"/>
                    <a:pt x="0" y="51"/>
                  </a:cubicBezTo>
                  <a:cubicBezTo>
                    <a:pt x="0" y="75"/>
                    <a:pt x="0" y="75"/>
                    <a:pt x="0" y="75"/>
                  </a:cubicBezTo>
                  <a:cubicBezTo>
                    <a:pt x="0" y="80"/>
                    <a:pt x="2" y="84"/>
                    <a:pt x="6" y="87"/>
                  </a:cubicBezTo>
                  <a:cubicBezTo>
                    <a:pt x="6" y="114"/>
                    <a:pt x="6" y="114"/>
                    <a:pt x="6" y="114"/>
                  </a:cubicBezTo>
                  <a:cubicBezTo>
                    <a:pt x="41" y="114"/>
                    <a:pt x="41" y="114"/>
                    <a:pt x="41" y="114"/>
                  </a:cubicBezTo>
                  <a:cubicBezTo>
                    <a:pt x="42" y="89"/>
                    <a:pt x="42" y="89"/>
                    <a:pt x="42" y="89"/>
                  </a:cubicBezTo>
                  <a:cubicBezTo>
                    <a:pt x="44" y="88"/>
                    <a:pt x="46" y="87"/>
                    <a:pt x="48" y="86"/>
                  </a:cubicBezTo>
                  <a:cubicBezTo>
                    <a:pt x="48" y="86"/>
                    <a:pt x="48" y="86"/>
                    <a:pt x="48" y="86"/>
                  </a:cubicBezTo>
                </a:path>
              </a:pathLst>
            </a:custGeom>
            <a:solidFill>
              <a:srgbClr val="F2C7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7" name="Freeform 88"/>
            <p:cNvSpPr>
              <a:spLocks/>
            </p:cNvSpPr>
            <p:nvPr/>
          </p:nvSpPr>
          <p:spPr bwMode="auto">
            <a:xfrm>
              <a:off x="7615000" y="9086849"/>
              <a:ext cx="126492" cy="142304"/>
            </a:xfrm>
            <a:custGeom>
              <a:avLst/>
              <a:gdLst>
                <a:gd name="T0" fmla="*/ 5 w 8"/>
                <a:gd name="T1" fmla="*/ 0 h 9"/>
                <a:gd name="T2" fmla="*/ 4 w 8"/>
                <a:gd name="T3" fmla="*/ 0 h 9"/>
                <a:gd name="T4" fmla="*/ 1 w 8"/>
                <a:gd name="T5" fmla="*/ 6 h 9"/>
                <a:gd name="T6" fmla="*/ 4 w 8"/>
                <a:gd name="T7" fmla="*/ 9 h 9"/>
                <a:gd name="T8" fmla="*/ 5 w 8"/>
                <a:gd name="T9" fmla="*/ 9 h 9"/>
                <a:gd name="T10" fmla="*/ 8 w 8"/>
                <a:gd name="T11" fmla="*/ 5 h 9"/>
                <a:gd name="T12" fmla="*/ 5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5" y="0"/>
                  </a:moveTo>
                  <a:cubicBezTo>
                    <a:pt x="4" y="0"/>
                    <a:pt x="4" y="0"/>
                    <a:pt x="4" y="0"/>
                  </a:cubicBezTo>
                  <a:cubicBezTo>
                    <a:pt x="0" y="0"/>
                    <a:pt x="0" y="3"/>
                    <a:pt x="1" y="6"/>
                  </a:cubicBezTo>
                  <a:cubicBezTo>
                    <a:pt x="1" y="9"/>
                    <a:pt x="3" y="9"/>
                    <a:pt x="4" y="9"/>
                  </a:cubicBezTo>
                  <a:cubicBezTo>
                    <a:pt x="5" y="9"/>
                    <a:pt x="5" y="9"/>
                    <a:pt x="5" y="9"/>
                  </a:cubicBezTo>
                  <a:cubicBezTo>
                    <a:pt x="7" y="9"/>
                    <a:pt x="8" y="7"/>
                    <a:pt x="8" y="5"/>
                  </a:cubicBezTo>
                  <a:cubicBezTo>
                    <a:pt x="8" y="3"/>
                    <a:pt x="7" y="0"/>
                    <a:pt x="5" y="0"/>
                  </a:cubicBezTo>
                </a:path>
              </a:pathLst>
            </a:custGeom>
            <a:solidFill>
              <a:srgbClr val="F5D2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8" name="Freeform 89"/>
            <p:cNvSpPr>
              <a:spLocks/>
            </p:cNvSpPr>
            <p:nvPr/>
          </p:nvSpPr>
          <p:spPr bwMode="auto">
            <a:xfrm>
              <a:off x="7393639" y="8991980"/>
              <a:ext cx="126492" cy="158115"/>
            </a:xfrm>
            <a:custGeom>
              <a:avLst/>
              <a:gdLst>
                <a:gd name="T0" fmla="*/ 5 w 8"/>
                <a:gd name="T1" fmla="*/ 0 h 10"/>
                <a:gd name="T2" fmla="*/ 4 w 8"/>
                <a:gd name="T3" fmla="*/ 0 h 10"/>
                <a:gd name="T4" fmla="*/ 1 w 8"/>
                <a:gd name="T5" fmla="*/ 7 h 10"/>
                <a:gd name="T6" fmla="*/ 5 w 8"/>
                <a:gd name="T7" fmla="*/ 10 h 10"/>
                <a:gd name="T8" fmla="*/ 5 w 8"/>
                <a:gd name="T9" fmla="*/ 10 h 10"/>
                <a:gd name="T10" fmla="*/ 8 w 8"/>
                <a:gd name="T11" fmla="*/ 5 h 10"/>
                <a:gd name="T12" fmla="*/ 5 w 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5" y="0"/>
                  </a:moveTo>
                  <a:cubicBezTo>
                    <a:pt x="5" y="0"/>
                    <a:pt x="4" y="0"/>
                    <a:pt x="4" y="0"/>
                  </a:cubicBezTo>
                  <a:cubicBezTo>
                    <a:pt x="0" y="1"/>
                    <a:pt x="0" y="4"/>
                    <a:pt x="1" y="7"/>
                  </a:cubicBezTo>
                  <a:cubicBezTo>
                    <a:pt x="2" y="9"/>
                    <a:pt x="3" y="10"/>
                    <a:pt x="5" y="10"/>
                  </a:cubicBezTo>
                  <a:cubicBezTo>
                    <a:pt x="5" y="10"/>
                    <a:pt x="5" y="10"/>
                    <a:pt x="5" y="10"/>
                  </a:cubicBezTo>
                  <a:cubicBezTo>
                    <a:pt x="7" y="9"/>
                    <a:pt x="8" y="7"/>
                    <a:pt x="8" y="5"/>
                  </a:cubicBezTo>
                  <a:cubicBezTo>
                    <a:pt x="8" y="3"/>
                    <a:pt x="8" y="0"/>
                    <a:pt x="5" y="0"/>
                  </a:cubicBezTo>
                </a:path>
              </a:pathLst>
            </a:custGeom>
            <a:solidFill>
              <a:srgbClr val="F5D2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9" name="Freeform 90"/>
            <p:cNvSpPr>
              <a:spLocks/>
            </p:cNvSpPr>
            <p:nvPr/>
          </p:nvSpPr>
          <p:spPr bwMode="auto">
            <a:xfrm>
              <a:off x="7172278" y="9118472"/>
              <a:ext cx="126492" cy="142304"/>
            </a:xfrm>
            <a:custGeom>
              <a:avLst/>
              <a:gdLst>
                <a:gd name="T0" fmla="*/ 5 w 8"/>
                <a:gd name="T1" fmla="*/ 0 h 9"/>
                <a:gd name="T2" fmla="*/ 4 w 8"/>
                <a:gd name="T3" fmla="*/ 0 h 9"/>
                <a:gd name="T4" fmla="*/ 1 w 8"/>
                <a:gd name="T5" fmla="*/ 6 h 9"/>
                <a:gd name="T6" fmla="*/ 5 w 8"/>
                <a:gd name="T7" fmla="*/ 9 h 9"/>
                <a:gd name="T8" fmla="*/ 5 w 8"/>
                <a:gd name="T9" fmla="*/ 9 h 9"/>
                <a:gd name="T10" fmla="*/ 8 w 8"/>
                <a:gd name="T11" fmla="*/ 5 h 9"/>
                <a:gd name="T12" fmla="*/ 5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5" y="0"/>
                  </a:moveTo>
                  <a:cubicBezTo>
                    <a:pt x="5" y="0"/>
                    <a:pt x="5" y="0"/>
                    <a:pt x="4" y="0"/>
                  </a:cubicBezTo>
                  <a:cubicBezTo>
                    <a:pt x="1" y="0"/>
                    <a:pt x="0" y="3"/>
                    <a:pt x="1" y="6"/>
                  </a:cubicBezTo>
                  <a:cubicBezTo>
                    <a:pt x="2" y="9"/>
                    <a:pt x="4" y="9"/>
                    <a:pt x="5" y="9"/>
                  </a:cubicBezTo>
                  <a:cubicBezTo>
                    <a:pt x="5" y="9"/>
                    <a:pt x="5" y="9"/>
                    <a:pt x="5" y="9"/>
                  </a:cubicBezTo>
                  <a:cubicBezTo>
                    <a:pt x="8" y="9"/>
                    <a:pt x="8" y="7"/>
                    <a:pt x="8" y="5"/>
                  </a:cubicBezTo>
                  <a:cubicBezTo>
                    <a:pt x="8" y="3"/>
                    <a:pt x="8" y="0"/>
                    <a:pt x="5" y="0"/>
                  </a:cubicBezTo>
                </a:path>
              </a:pathLst>
            </a:custGeom>
            <a:solidFill>
              <a:srgbClr val="F5D2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0" name="Freeform 91"/>
            <p:cNvSpPr>
              <a:spLocks/>
            </p:cNvSpPr>
            <p:nvPr/>
          </p:nvSpPr>
          <p:spPr bwMode="auto">
            <a:xfrm>
              <a:off x="6966728" y="9276587"/>
              <a:ext cx="126492" cy="158115"/>
            </a:xfrm>
            <a:custGeom>
              <a:avLst/>
              <a:gdLst>
                <a:gd name="T0" fmla="*/ 4 w 8"/>
                <a:gd name="T1" fmla="*/ 0 h 10"/>
                <a:gd name="T2" fmla="*/ 4 w 8"/>
                <a:gd name="T3" fmla="*/ 0 h 10"/>
                <a:gd name="T4" fmla="*/ 0 w 8"/>
                <a:gd name="T5" fmla="*/ 7 h 10"/>
                <a:gd name="T6" fmla="*/ 4 w 8"/>
                <a:gd name="T7" fmla="*/ 10 h 10"/>
                <a:gd name="T8" fmla="*/ 5 w 8"/>
                <a:gd name="T9" fmla="*/ 10 h 10"/>
                <a:gd name="T10" fmla="*/ 7 w 8"/>
                <a:gd name="T11" fmla="*/ 5 h 10"/>
                <a:gd name="T12" fmla="*/ 4 w 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4" y="0"/>
                  </a:moveTo>
                  <a:cubicBezTo>
                    <a:pt x="4" y="0"/>
                    <a:pt x="4" y="0"/>
                    <a:pt x="4" y="0"/>
                  </a:cubicBezTo>
                  <a:cubicBezTo>
                    <a:pt x="0" y="1"/>
                    <a:pt x="0" y="4"/>
                    <a:pt x="0" y="7"/>
                  </a:cubicBezTo>
                  <a:cubicBezTo>
                    <a:pt x="1" y="9"/>
                    <a:pt x="3" y="10"/>
                    <a:pt x="4" y="10"/>
                  </a:cubicBezTo>
                  <a:cubicBezTo>
                    <a:pt x="4" y="10"/>
                    <a:pt x="5" y="10"/>
                    <a:pt x="5" y="10"/>
                  </a:cubicBezTo>
                  <a:cubicBezTo>
                    <a:pt x="7" y="9"/>
                    <a:pt x="7" y="7"/>
                    <a:pt x="7" y="5"/>
                  </a:cubicBezTo>
                  <a:cubicBezTo>
                    <a:pt x="8" y="3"/>
                    <a:pt x="7" y="0"/>
                    <a:pt x="4" y="0"/>
                  </a:cubicBezTo>
                </a:path>
              </a:pathLst>
            </a:custGeom>
            <a:solidFill>
              <a:srgbClr val="F5D2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1" name="Freeform 92"/>
            <p:cNvSpPr>
              <a:spLocks/>
            </p:cNvSpPr>
            <p:nvPr/>
          </p:nvSpPr>
          <p:spPr bwMode="auto">
            <a:xfrm>
              <a:off x="7994476" y="9687686"/>
              <a:ext cx="0" cy="79058"/>
            </a:xfrm>
            <a:custGeom>
              <a:avLst/>
              <a:gdLst>
                <a:gd name="T0" fmla="*/ 0 h 30"/>
                <a:gd name="T1" fmla="*/ 30 h 30"/>
                <a:gd name="T2" fmla="*/ 0 h 30"/>
                <a:gd name="T3" fmla="*/ 0 h 30"/>
              </a:gdLst>
              <a:ahLst/>
              <a:cxnLst>
                <a:cxn ang="0">
                  <a:pos x="0" y="T0"/>
                </a:cxn>
                <a:cxn ang="0">
                  <a:pos x="0" y="T1"/>
                </a:cxn>
                <a:cxn ang="0">
                  <a:pos x="0" y="T2"/>
                </a:cxn>
                <a:cxn ang="0">
                  <a:pos x="0" y="T3"/>
                </a:cxn>
              </a:cxnLst>
              <a:rect l="0" t="0" r="r" b="b"/>
              <a:pathLst>
                <a:path h="30">
                  <a:moveTo>
                    <a:pt x="0" y="0"/>
                  </a:moveTo>
                  <a:lnTo>
                    <a:pt x="0" y="30"/>
                  </a:lnTo>
                  <a:lnTo>
                    <a:pt x="0" y="0"/>
                  </a:lnTo>
                  <a:lnTo>
                    <a:pt x="0" y="0"/>
                  </a:lnTo>
                  <a:close/>
                </a:path>
              </a:pathLst>
            </a:custGeom>
            <a:solidFill>
              <a:srgbClr val="3A4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2" name="Freeform 93"/>
            <p:cNvSpPr>
              <a:spLocks/>
            </p:cNvSpPr>
            <p:nvPr/>
          </p:nvSpPr>
          <p:spPr bwMode="auto">
            <a:xfrm>
              <a:off x="7994476" y="9687686"/>
              <a:ext cx="0" cy="79058"/>
            </a:xfrm>
            <a:custGeom>
              <a:avLst/>
              <a:gdLst>
                <a:gd name="T0" fmla="*/ 0 h 30"/>
                <a:gd name="T1" fmla="*/ 30 h 30"/>
                <a:gd name="T2" fmla="*/ 0 h 30"/>
                <a:gd name="T3" fmla="*/ 0 h 30"/>
              </a:gdLst>
              <a:ahLst/>
              <a:cxnLst>
                <a:cxn ang="0">
                  <a:pos x="0" y="T0"/>
                </a:cxn>
                <a:cxn ang="0">
                  <a:pos x="0" y="T1"/>
                </a:cxn>
                <a:cxn ang="0">
                  <a:pos x="0" y="T2"/>
                </a:cxn>
                <a:cxn ang="0">
                  <a:pos x="0" y="T3"/>
                </a:cxn>
              </a:cxnLst>
              <a:rect l="0" t="0" r="r" b="b"/>
              <a:pathLst>
                <a:path h="30">
                  <a:moveTo>
                    <a:pt x="0" y="0"/>
                  </a:moveTo>
                  <a:lnTo>
                    <a:pt x="0" y="3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3" name="Freeform 94"/>
            <p:cNvSpPr>
              <a:spLocks/>
            </p:cNvSpPr>
            <p:nvPr/>
          </p:nvSpPr>
          <p:spPr bwMode="auto">
            <a:xfrm>
              <a:off x="7915418" y="9687686"/>
              <a:ext cx="79057" cy="142304"/>
            </a:xfrm>
            <a:custGeom>
              <a:avLst/>
              <a:gdLst>
                <a:gd name="T0" fmla="*/ 1 w 5"/>
                <a:gd name="T1" fmla="*/ 0 h 9"/>
                <a:gd name="T2" fmla="*/ 4 w 5"/>
                <a:gd name="T3" fmla="*/ 9 h 9"/>
                <a:gd name="T4" fmla="*/ 5 w 5"/>
                <a:gd name="T5" fmla="*/ 5 h 9"/>
                <a:gd name="T6" fmla="*/ 5 w 5"/>
                <a:gd name="T7" fmla="*/ 0 h 9"/>
                <a:gd name="T8" fmla="*/ 1 w 5"/>
                <a:gd name="T9" fmla="*/ 0 h 9"/>
              </a:gdLst>
              <a:ahLst/>
              <a:cxnLst>
                <a:cxn ang="0">
                  <a:pos x="T0" y="T1"/>
                </a:cxn>
                <a:cxn ang="0">
                  <a:pos x="T2" y="T3"/>
                </a:cxn>
                <a:cxn ang="0">
                  <a:pos x="T4" y="T5"/>
                </a:cxn>
                <a:cxn ang="0">
                  <a:pos x="T6" y="T7"/>
                </a:cxn>
                <a:cxn ang="0">
                  <a:pos x="T8" y="T9"/>
                </a:cxn>
              </a:cxnLst>
              <a:rect l="0" t="0" r="r" b="b"/>
              <a:pathLst>
                <a:path w="5" h="9">
                  <a:moveTo>
                    <a:pt x="1" y="0"/>
                  </a:moveTo>
                  <a:cubicBezTo>
                    <a:pt x="1" y="0"/>
                    <a:pt x="0" y="8"/>
                    <a:pt x="4" y="9"/>
                  </a:cubicBezTo>
                  <a:cubicBezTo>
                    <a:pt x="5" y="5"/>
                    <a:pt x="5" y="5"/>
                    <a:pt x="5" y="5"/>
                  </a:cubicBezTo>
                  <a:cubicBezTo>
                    <a:pt x="5" y="0"/>
                    <a:pt x="5" y="0"/>
                    <a:pt x="5" y="0"/>
                  </a:cubicBezTo>
                  <a:cubicBezTo>
                    <a:pt x="1" y="0"/>
                    <a:pt x="1" y="0"/>
                    <a:pt x="1" y="0"/>
                  </a:cubicBezTo>
                </a:path>
              </a:pathLst>
            </a:custGeom>
            <a:solidFill>
              <a:srgbClr val="F5D2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4" name="Rectangle 95"/>
            <p:cNvSpPr>
              <a:spLocks noChangeArrowheads="1"/>
            </p:cNvSpPr>
            <p:nvPr/>
          </p:nvSpPr>
          <p:spPr bwMode="auto">
            <a:xfrm>
              <a:off x="6966728" y="10652188"/>
              <a:ext cx="664083" cy="142304"/>
            </a:xfrm>
            <a:prstGeom prst="rect">
              <a:avLst/>
            </a:prstGeom>
            <a:solidFill>
              <a:srgbClr val="EEEF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5" name="Rectangle 96"/>
            <p:cNvSpPr>
              <a:spLocks noChangeArrowheads="1"/>
            </p:cNvSpPr>
            <p:nvPr/>
          </p:nvSpPr>
          <p:spPr bwMode="auto">
            <a:xfrm>
              <a:off x="6935105" y="10794491"/>
              <a:ext cx="758952" cy="664083"/>
            </a:xfrm>
            <a:prstGeom prst="rect">
              <a:avLst/>
            </a:prstGeom>
            <a:solidFill>
              <a:srgbClr val="3838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6" name="Rectangle 97"/>
            <p:cNvSpPr>
              <a:spLocks noChangeArrowheads="1"/>
            </p:cNvSpPr>
            <p:nvPr/>
          </p:nvSpPr>
          <p:spPr bwMode="auto">
            <a:xfrm>
              <a:off x="7314581" y="10794491"/>
              <a:ext cx="379476" cy="664083"/>
            </a:xfrm>
            <a:prstGeom prst="rect">
              <a:avLst/>
            </a:prstGeom>
            <a:solidFill>
              <a:srgbClr val="2B2B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7" name="Freeform 98"/>
            <p:cNvSpPr>
              <a:spLocks/>
            </p:cNvSpPr>
            <p:nvPr/>
          </p:nvSpPr>
          <p:spPr bwMode="auto">
            <a:xfrm>
              <a:off x="7441073" y="10857737"/>
              <a:ext cx="158115" cy="158115"/>
            </a:xfrm>
            <a:custGeom>
              <a:avLst/>
              <a:gdLst>
                <a:gd name="T0" fmla="*/ 1 w 10"/>
                <a:gd name="T1" fmla="*/ 3 h 10"/>
                <a:gd name="T2" fmla="*/ 3 w 10"/>
                <a:gd name="T3" fmla="*/ 9 h 10"/>
                <a:gd name="T4" fmla="*/ 9 w 10"/>
                <a:gd name="T5" fmla="*/ 7 h 10"/>
                <a:gd name="T6" fmla="*/ 7 w 10"/>
                <a:gd name="T7" fmla="*/ 1 h 10"/>
                <a:gd name="T8" fmla="*/ 1 w 10"/>
                <a:gd name="T9" fmla="*/ 3 h 10"/>
              </a:gdLst>
              <a:ahLst/>
              <a:cxnLst>
                <a:cxn ang="0">
                  <a:pos x="T0" y="T1"/>
                </a:cxn>
                <a:cxn ang="0">
                  <a:pos x="T2" y="T3"/>
                </a:cxn>
                <a:cxn ang="0">
                  <a:pos x="T4" y="T5"/>
                </a:cxn>
                <a:cxn ang="0">
                  <a:pos x="T6" y="T7"/>
                </a:cxn>
                <a:cxn ang="0">
                  <a:pos x="T8" y="T9"/>
                </a:cxn>
              </a:cxnLst>
              <a:rect l="0" t="0" r="r" b="b"/>
              <a:pathLst>
                <a:path w="10" h="10">
                  <a:moveTo>
                    <a:pt x="1" y="3"/>
                  </a:moveTo>
                  <a:cubicBezTo>
                    <a:pt x="0" y="5"/>
                    <a:pt x="1" y="8"/>
                    <a:pt x="3" y="9"/>
                  </a:cubicBezTo>
                  <a:cubicBezTo>
                    <a:pt x="5" y="10"/>
                    <a:pt x="8" y="9"/>
                    <a:pt x="9" y="7"/>
                  </a:cubicBezTo>
                  <a:cubicBezTo>
                    <a:pt x="10" y="5"/>
                    <a:pt x="10" y="2"/>
                    <a:pt x="7" y="1"/>
                  </a:cubicBezTo>
                  <a:cubicBezTo>
                    <a:pt x="5" y="0"/>
                    <a:pt x="2" y="1"/>
                    <a:pt x="1" y="3"/>
                  </a:cubicBezTo>
                  <a:close/>
                </a:path>
              </a:pathLst>
            </a:custGeom>
            <a:solidFill>
              <a:srgbClr val="F8EE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8" name="Freeform 99"/>
            <p:cNvSpPr>
              <a:spLocks/>
            </p:cNvSpPr>
            <p:nvPr/>
          </p:nvSpPr>
          <p:spPr bwMode="auto">
            <a:xfrm>
              <a:off x="7535942" y="10920983"/>
              <a:ext cx="31623" cy="31623"/>
            </a:xfrm>
            <a:custGeom>
              <a:avLst/>
              <a:gdLst>
                <a:gd name="T0" fmla="*/ 0 w 2"/>
                <a:gd name="T1" fmla="*/ 0 h 2"/>
                <a:gd name="T2" fmla="*/ 0 w 2"/>
                <a:gd name="T3" fmla="*/ 1 h 2"/>
                <a:gd name="T4" fmla="*/ 2 w 2"/>
                <a:gd name="T5" fmla="*/ 1 h 2"/>
                <a:gd name="T6" fmla="*/ 1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1" y="2"/>
                    <a:pt x="1" y="1"/>
                    <a:pt x="2" y="1"/>
                  </a:cubicBezTo>
                  <a:cubicBezTo>
                    <a:pt x="2" y="1"/>
                    <a:pt x="2" y="0"/>
                    <a:pt x="1" y="0"/>
                  </a:cubicBezTo>
                  <a:cubicBezTo>
                    <a:pt x="1" y="0"/>
                    <a:pt x="0" y="0"/>
                    <a:pt x="0" y="0"/>
                  </a:cubicBezTo>
                  <a:close/>
                </a:path>
              </a:pathLst>
            </a:custGeom>
            <a:solidFill>
              <a:srgbClr val="091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9" name="Freeform 100"/>
            <p:cNvSpPr>
              <a:spLocks/>
            </p:cNvSpPr>
            <p:nvPr/>
          </p:nvSpPr>
          <p:spPr bwMode="auto">
            <a:xfrm>
              <a:off x="7504319" y="10889360"/>
              <a:ext cx="31623" cy="31623"/>
            </a:xfrm>
            <a:custGeom>
              <a:avLst/>
              <a:gdLst>
                <a:gd name="T0" fmla="*/ 0 w 2"/>
                <a:gd name="T1" fmla="*/ 1 h 2"/>
                <a:gd name="T2" fmla="*/ 0 w 2"/>
                <a:gd name="T3" fmla="*/ 2 h 2"/>
                <a:gd name="T4" fmla="*/ 1 w 2"/>
                <a:gd name="T5" fmla="*/ 2 h 2"/>
                <a:gd name="T6" fmla="*/ 1 w 2"/>
                <a:gd name="T7" fmla="*/ 1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1"/>
                    <a:pt x="0" y="2"/>
                    <a:pt x="0" y="2"/>
                  </a:cubicBezTo>
                  <a:cubicBezTo>
                    <a:pt x="1" y="2"/>
                    <a:pt x="1" y="2"/>
                    <a:pt x="1" y="2"/>
                  </a:cubicBezTo>
                  <a:cubicBezTo>
                    <a:pt x="2" y="1"/>
                    <a:pt x="1" y="1"/>
                    <a:pt x="1" y="1"/>
                  </a:cubicBezTo>
                  <a:cubicBezTo>
                    <a:pt x="1" y="0"/>
                    <a:pt x="0" y="1"/>
                    <a:pt x="0" y="1"/>
                  </a:cubicBezTo>
                  <a:close/>
                </a:path>
              </a:pathLst>
            </a:custGeom>
            <a:solidFill>
              <a:srgbClr val="091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0" name="Freeform 101"/>
            <p:cNvSpPr>
              <a:spLocks/>
            </p:cNvSpPr>
            <p:nvPr/>
          </p:nvSpPr>
          <p:spPr bwMode="auto">
            <a:xfrm>
              <a:off x="7520131" y="10952606"/>
              <a:ext cx="31623" cy="31623"/>
            </a:xfrm>
            <a:custGeom>
              <a:avLst/>
              <a:gdLst>
                <a:gd name="T0" fmla="*/ 0 w 2"/>
                <a:gd name="T1" fmla="*/ 0 h 2"/>
                <a:gd name="T2" fmla="*/ 0 w 2"/>
                <a:gd name="T3" fmla="*/ 1 h 2"/>
                <a:gd name="T4" fmla="*/ 1 w 2"/>
                <a:gd name="T5" fmla="*/ 1 h 2"/>
                <a:gd name="T6" fmla="*/ 1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1" y="2"/>
                    <a:pt x="1" y="2"/>
                    <a:pt x="1" y="1"/>
                  </a:cubicBezTo>
                  <a:cubicBezTo>
                    <a:pt x="2" y="1"/>
                    <a:pt x="2" y="0"/>
                    <a:pt x="1" y="0"/>
                  </a:cubicBezTo>
                  <a:cubicBezTo>
                    <a:pt x="1" y="0"/>
                    <a:pt x="0" y="0"/>
                    <a:pt x="0" y="0"/>
                  </a:cubicBezTo>
                  <a:close/>
                </a:path>
              </a:pathLst>
            </a:custGeom>
            <a:solidFill>
              <a:srgbClr val="091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1" name="Freeform 102"/>
            <p:cNvSpPr>
              <a:spLocks/>
            </p:cNvSpPr>
            <p:nvPr/>
          </p:nvSpPr>
          <p:spPr bwMode="auto">
            <a:xfrm>
              <a:off x="7488508" y="10936795"/>
              <a:ext cx="31623" cy="15812"/>
            </a:xfrm>
            <a:custGeom>
              <a:avLst/>
              <a:gdLst>
                <a:gd name="T0" fmla="*/ 0 w 2"/>
                <a:gd name="T1" fmla="*/ 0 h 1"/>
                <a:gd name="T2" fmla="*/ 0 w 2"/>
                <a:gd name="T3" fmla="*/ 1 h 1"/>
                <a:gd name="T4" fmla="*/ 1 w 2"/>
                <a:gd name="T5" fmla="*/ 1 h 1"/>
                <a:gd name="T6" fmla="*/ 1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1"/>
                    <a:pt x="0" y="1"/>
                    <a:pt x="0" y="1"/>
                  </a:cubicBezTo>
                  <a:cubicBezTo>
                    <a:pt x="1" y="1"/>
                    <a:pt x="1" y="1"/>
                    <a:pt x="1" y="1"/>
                  </a:cubicBezTo>
                  <a:cubicBezTo>
                    <a:pt x="2" y="1"/>
                    <a:pt x="1" y="0"/>
                    <a:pt x="1" y="0"/>
                  </a:cubicBezTo>
                  <a:cubicBezTo>
                    <a:pt x="1" y="0"/>
                    <a:pt x="0" y="0"/>
                    <a:pt x="0" y="0"/>
                  </a:cubicBezTo>
                  <a:close/>
                </a:path>
              </a:pathLst>
            </a:custGeom>
            <a:solidFill>
              <a:srgbClr val="091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2" name="Freeform 103"/>
            <p:cNvSpPr>
              <a:spLocks/>
            </p:cNvSpPr>
            <p:nvPr/>
          </p:nvSpPr>
          <p:spPr bwMode="auto">
            <a:xfrm>
              <a:off x="9053846" y="8976169"/>
              <a:ext cx="1059370" cy="1802511"/>
            </a:xfrm>
            <a:custGeom>
              <a:avLst/>
              <a:gdLst>
                <a:gd name="T0" fmla="*/ 19 w 67"/>
                <a:gd name="T1" fmla="*/ 86 h 114"/>
                <a:gd name="T2" fmla="*/ 0 w 67"/>
                <a:gd name="T3" fmla="*/ 67 h 114"/>
                <a:gd name="T4" fmla="*/ 0 w 67"/>
                <a:gd name="T5" fmla="*/ 54 h 114"/>
                <a:gd name="T6" fmla="*/ 0 w 67"/>
                <a:gd name="T7" fmla="*/ 54 h 114"/>
                <a:gd name="T8" fmla="*/ 0 w 67"/>
                <a:gd name="T9" fmla="*/ 43 h 114"/>
                <a:gd name="T10" fmla="*/ 1 w 67"/>
                <a:gd name="T11" fmla="*/ 43 h 114"/>
                <a:gd name="T12" fmla="*/ 3 w 67"/>
                <a:gd name="T13" fmla="*/ 43 h 114"/>
                <a:gd name="T14" fmla="*/ 12 w 67"/>
                <a:gd name="T15" fmla="*/ 52 h 114"/>
                <a:gd name="T16" fmla="*/ 12 w 67"/>
                <a:gd name="T17" fmla="*/ 63 h 114"/>
                <a:gd name="T18" fmla="*/ 14 w 67"/>
                <a:gd name="T19" fmla="*/ 65 h 114"/>
                <a:gd name="T20" fmla="*/ 14 w 67"/>
                <a:gd name="T21" fmla="*/ 51 h 114"/>
                <a:gd name="T22" fmla="*/ 14 w 67"/>
                <a:gd name="T23" fmla="*/ 51 h 114"/>
                <a:gd name="T24" fmla="*/ 14 w 67"/>
                <a:gd name="T25" fmla="*/ 11 h 114"/>
                <a:gd name="T26" fmla="*/ 20 w 67"/>
                <a:gd name="T27" fmla="*/ 5 h 114"/>
                <a:gd name="T28" fmla="*/ 25 w 67"/>
                <a:gd name="T29" fmla="*/ 11 h 114"/>
                <a:gd name="T30" fmla="*/ 25 w 67"/>
                <a:gd name="T31" fmla="*/ 37 h 114"/>
                <a:gd name="T32" fmla="*/ 28 w 67"/>
                <a:gd name="T33" fmla="*/ 37 h 114"/>
                <a:gd name="T34" fmla="*/ 28 w 67"/>
                <a:gd name="T35" fmla="*/ 5 h 114"/>
                <a:gd name="T36" fmla="*/ 34 w 67"/>
                <a:gd name="T37" fmla="*/ 0 h 114"/>
                <a:gd name="T38" fmla="*/ 39 w 67"/>
                <a:gd name="T39" fmla="*/ 5 h 114"/>
                <a:gd name="T40" fmla="*/ 39 w 67"/>
                <a:gd name="T41" fmla="*/ 37 h 114"/>
                <a:gd name="T42" fmla="*/ 42 w 67"/>
                <a:gd name="T43" fmla="*/ 37 h 114"/>
                <a:gd name="T44" fmla="*/ 42 w 67"/>
                <a:gd name="T45" fmla="*/ 13 h 114"/>
                <a:gd name="T46" fmla="*/ 48 w 67"/>
                <a:gd name="T47" fmla="*/ 7 h 114"/>
                <a:gd name="T48" fmla="*/ 53 w 67"/>
                <a:gd name="T49" fmla="*/ 13 h 114"/>
                <a:gd name="T50" fmla="*/ 53 w 67"/>
                <a:gd name="T51" fmla="*/ 37 h 114"/>
                <a:gd name="T52" fmla="*/ 56 w 67"/>
                <a:gd name="T53" fmla="*/ 37 h 114"/>
                <a:gd name="T54" fmla="*/ 56 w 67"/>
                <a:gd name="T55" fmla="*/ 24 h 114"/>
                <a:gd name="T56" fmla="*/ 61 w 67"/>
                <a:gd name="T57" fmla="*/ 18 h 114"/>
                <a:gd name="T58" fmla="*/ 67 w 67"/>
                <a:gd name="T59" fmla="*/ 24 h 114"/>
                <a:gd name="T60" fmla="*/ 67 w 67"/>
                <a:gd name="T61" fmla="*/ 50 h 114"/>
                <a:gd name="T62" fmla="*/ 67 w 67"/>
                <a:gd name="T63" fmla="*/ 51 h 114"/>
                <a:gd name="T64" fmla="*/ 67 w 67"/>
                <a:gd name="T65" fmla="*/ 51 h 114"/>
                <a:gd name="T66" fmla="*/ 67 w 67"/>
                <a:gd name="T67" fmla="*/ 75 h 114"/>
                <a:gd name="T68" fmla="*/ 61 w 67"/>
                <a:gd name="T69" fmla="*/ 87 h 114"/>
                <a:gd name="T70" fmla="*/ 61 w 67"/>
                <a:gd name="T71" fmla="*/ 114 h 114"/>
                <a:gd name="T72" fmla="*/ 25 w 67"/>
                <a:gd name="T73" fmla="*/ 114 h 114"/>
                <a:gd name="T74" fmla="*/ 25 w 67"/>
                <a:gd name="T75" fmla="*/ 89 h 114"/>
                <a:gd name="T76" fmla="*/ 19 w 67"/>
                <a:gd name="T77" fmla="*/ 86 h 114"/>
                <a:gd name="T78" fmla="*/ 19 w 67"/>
                <a:gd name="T79"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114">
                  <a:moveTo>
                    <a:pt x="19" y="86"/>
                  </a:moveTo>
                  <a:cubicBezTo>
                    <a:pt x="0" y="67"/>
                    <a:pt x="0" y="67"/>
                    <a:pt x="0" y="67"/>
                  </a:cubicBezTo>
                  <a:cubicBezTo>
                    <a:pt x="0" y="54"/>
                    <a:pt x="0" y="54"/>
                    <a:pt x="0" y="54"/>
                  </a:cubicBezTo>
                  <a:cubicBezTo>
                    <a:pt x="0" y="54"/>
                    <a:pt x="0" y="54"/>
                    <a:pt x="0" y="54"/>
                  </a:cubicBezTo>
                  <a:cubicBezTo>
                    <a:pt x="0" y="43"/>
                    <a:pt x="0" y="43"/>
                    <a:pt x="0" y="43"/>
                  </a:cubicBezTo>
                  <a:cubicBezTo>
                    <a:pt x="1" y="43"/>
                    <a:pt x="1" y="43"/>
                    <a:pt x="1" y="43"/>
                  </a:cubicBezTo>
                  <a:cubicBezTo>
                    <a:pt x="3" y="43"/>
                    <a:pt x="3" y="43"/>
                    <a:pt x="3" y="43"/>
                  </a:cubicBezTo>
                  <a:cubicBezTo>
                    <a:pt x="8" y="43"/>
                    <a:pt x="12" y="47"/>
                    <a:pt x="12" y="52"/>
                  </a:cubicBezTo>
                  <a:cubicBezTo>
                    <a:pt x="12" y="63"/>
                    <a:pt x="12" y="63"/>
                    <a:pt x="12" y="63"/>
                  </a:cubicBezTo>
                  <a:cubicBezTo>
                    <a:pt x="14" y="65"/>
                    <a:pt x="14" y="65"/>
                    <a:pt x="14" y="65"/>
                  </a:cubicBezTo>
                  <a:cubicBezTo>
                    <a:pt x="14" y="51"/>
                    <a:pt x="14" y="51"/>
                    <a:pt x="14" y="51"/>
                  </a:cubicBezTo>
                  <a:cubicBezTo>
                    <a:pt x="14" y="51"/>
                    <a:pt x="14" y="51"/>
                    <a:pt x="14" y="51"/>
                  </a:cubicBezTo>
                  <a:cubicBezTo>
                    <a:pt x="14" y="11"/>
                    <a:pt x="14" y="11"/>
                    <a:pt x="14" y="11"/>
                  </a:cubicBezTo>
                  <a:cubicBezTo>
                    <a:pt x="14" y="8"/>
                    <a:pt x="17" y="5"/>
                    <a:pt x="20" y="5"/>
                  </a:cubicBezTo>
                  <a:cubicBezTo>
                    <a:pt x="23" y="5"/>
                    <a:pt x="25" y="8"/>
                    <a:pt x="25" y="11"/>
                  </a:cubicBezTo>
                  <a:cubicBezTo>
                    <a:pt x="25" y="37"/>
                    <a:pt x="25" y="37"/>
                    <a:pt x="25" y="37"/>
                  </a:cubicBezTo>
                  <a:cubicBezTo>
                    <a:pt x="26" y="37"/>
                    <a:pt x="27" y="37"/>
                    <a:pt x="28" y="37"/>
                  </a:cubicBezTo>
                  <a:cubicBezTo>
                    <a:pt x="28" y="5"/>
                    <a:pt x="28" y="5"/>
                    <a:pt x="28" y="5"/>
                  </a:cubicBezTo>
                  <a:cubicBezTo>
                    <a:pt x="28" y="2"/>
                    <a:pt x="31" y="0"/>
                    <a:pt x="34" y="0"/>
                  </a:cubicBezTo>
                  <a:cubicBezTo>
                    <a:pt x="37" y="0"/>
                    <a:pt x="39" y="2"/>
                    <a:pt x="39" y="5"/>
                  </a:cubicBezTo>
                  <a:cubicBezTo>
                    <a:pt x="39" y="37"/>
                    <a:pt x="39" y="37"/>
                    <a:pt x="39" y="37"/>
                  </a:cubicBezTo>
                  <a:cubicBezTo>
                    <a:pt x="42" y="37"/>
                    <a:pt x="42" y="37"/>
                    <a:pt x="42" y="37"/>
                  </a:cubicBezTo>
                  <a:cubicBezTo>
                    <a:pt x="42" y="13"/>
                    <a:pt x="42" y="13"/>
                    <a:pt x="42" y="13"/>
                  </a:cubicBezTo>
                  <a:cubicBezTo>
                    <a:pt x="42" y="10"/>
                    <a:pt x="45" y="7"/>
                    <a:pt x="48" y="7"/>
                  </a:cubicBezTo>
                  <a:cubicBezTo>
                    <a:pt x="51" y="7"/>
                    <a:pt x="53" y="10"/>
                    <a:pt x="53" y="13"/>
                  </a:cubicBezTo>
                  <a:cubicBezTo>
                    <a:pt x="53" y="37"/>
                    <a:pt x="53" y="37"/>
                    <a:pt x="53" y="37"/>
                  </a:cubicBezTo>
                  <a:cubicBezTo>
                    <a:pt x="54" y="37"/>
                    <a:pt x="55" y="37"/>
                    <a:pt x="56" y="37"/>
                  </a:cubicBezTo>
                  <a:cubicBezTo>
                    <a:pt x="56" y="24"/>
                    <a:pt x="56" y="24"/>
                    <a:pt x="56" y="24"/>
                  </a:cubicBezTo>
                  <a:cubicBezTo>
                    <a:pt x="56" y="21"/>
                    <a:pt x="58" y="18"/>
                    <a:pt x="61" y="18"/>
                  </a:cubicBezTo>
                  <a:cubicBezTo>
                    <a:pt x="64" y="18"/>
                    <a:pt x="67" y="21"/>
                    <a:pt x="67" y="24"/>
                  </a:cubicBezTo>
                  <a:cubicBezTo>
                    <a:pt x="67" y="50"/>
                    <a:pt x="67" y="50"/>
                    <a:pt x="67" y="50"/>
                  </a:cubicBezTo>
                  <a:cubicBezTo>
                    <a:pt x="67" y="50"/>
                    <a:pt x="67" y="50"/>
                    <a:pt x="67" y="51"/>
                  </a:cubicBezTo>
                  <a:cubicBezTo>
                    <a:pt x="67" y="51"/>
                    <a:pt x="67" y="51"/>
                    <a:pt x="67" y="51"/>
                  </a:cubicBezTo>
                  <a:cubicBezTo>
                    <a:pt x="67" y="75"/>
                    <a:pt x="67" y="75"/>
                    <a:pt x="67" y="75"/>
                  </a:cubicBezTo>
                  <a:cubicBezTo>
                    <a:pt x="67" y="80"/>
                    <a:pt x="65" y="84"/>
                    <a:pt x="61" y="87"/>
                  </a:cubicBezTo>
                  <a:cubicBezTo>
                    <a:pt x="61" y="114"/>
                    <a:pt x="61" y="114"/>
                    <a:pt x="61" y="114"/>
                  </a:cubicBezTo>
                  <a:cubicBezTo>
                    <a:pt x="25" y="114"/>
                    <a:pt x="25" y="114"/>
                    <a:pt x="25" y="114"/>
                  </a:cubicBezTo>
                  <a:cubicBezTo>
                    <a:pt x="25" y="89"/>
                    <a:pt x="25" y="89"/>
                    <a:pt x="25" y="89"/>
                  </a:cubicBezTo>
                  <a:cubicBezTo>
                    <a:pt x="23" y="88"/>
                    <a:pt x="21" y="87"/>
                    <a:pt x="19" y="86"/>
                  </a:cubicBezTo>
                  <a:cubicBezTo>
                    <a:pt x="19" y="86"/>
                    <a:pt x="19" y="86"/>
                    <a:pt x="19" y="86"/>
                  </a:cubicBezTo>
                </a:path>
              </a:pathLst>
            </a:custGeom>
            <a:solidFill>
              <a:srgbClr val="F2C7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3" name="Freeform 104"/>
            <p:cNvSpPr>
              <a:spLocks/>
            </p:cNvSpPr>
            <p:nvPr/>
          </p:nvSpPr>
          <p:spPr bwMode="auto">
            <a:xfrm>
              <a:off x="9306830" y="9086849"/>
              <a:ext cx="126492" cy="142304"/>
            </a:xfrm>
            <a:custGeom>
              <a:avLst/>
              <a:gdLst>
                <a:gd name="T0" fmla="*/ 3 w 8"/>
                <a:gd name="T1" fmla="*/ 0 h 9"/>
                <a:gd name="T2" fmla="*/ 0 w 8"/>
                <a:gd name="T3" fmla="*/ 5 h 9"/>
                <a:gd name="T4" fmla="*/ 3 w 8"/>
                <a:gd name="T5" fmla="*/ 9 h 9"/>
                <a:gd name="T6" fmla="*/ 3 w 8"/>
                <a:gd name="T7" fmla="*/ 9 h 9"/>
                <a:gd name="T8" fmla="*/ 7 w 8"/>
                <a:gd name="T9" fmla="*/ 6 h 9"/>
                <a:gd name="T10" fmla="*/ 4 w 8"/>
                <a:gd name="T11" fmla="*/ 0 h 9"/>
                <a:gd name="T12" fmla="*/ 3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3" y="0"/>
                  </a:moveTo>
                  <a:cubicBezTo>
                    <a:pt x="1" y="0"/>
                    <a:pt x="0" y="3"/>
                    <a:pt x="0" y="5"/>
                  </a:cubicBezTo>
                  <a:cubicBezTo>
                    <a:pt x="0" y="7"/>
                    <a:pt x="1" y="9"/>
                    <a:pt x="3" y="9"/>
                  </a:cubicBezTo>
                  <a:cubicBezTo>
                    <a:pt x="3" y="9"/>
                    <a:pt x="3" y="9"/>
                    <a:pt x="3" y="9"/>
                  </a:cubicBezTo>
                  <a:cubicBezTo>
                    <a:pt x="5" y="9"/>
                    <a:pt x="6" y="9"/>
                    <a:pt x="7" y="6"/>
                  </a:cubicBezTo>
                  <a:cubicBezTo>
                    <a:pt x="8" y="3"/>
                    <a:pt x="8" y="0"/>
                    <a:pt x="4" y="0"/>
                  </a:cubicBezTo>
                  <a:cubicBezTo>
                    <a:pt x="4" y="0"/>
                    <a:pt x="4" y="0"/>
                    <a:pt x="3" y="0"/>
                  </a:cubicBezTo>
                </a:path>
              </a:pathLst>
            </a:custGeom>
            <a:solidFill>
              <a:srgbClr val="F5D2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4" name="Freeform 105"/>
            <p:cNvSpPr>
              <a:spLocks/>
            </p:cNvSpPr>
            <p:nvPr/>
          </p:nvSpPr>
          <p:spPr bwMode="auto">
            <a:xfrm>
              <a:off x="9528191" y="8991980"/>
              <a:ext cx="126492" cy="158115"/>
            </a:xfrm>
            <a:custGeom>
              <a:avLst/>
              <a:gdLst>
                <a:gd name="T0" fmla="*/ 3 w 8"/>
                <a:gd name="T1" fmla="*/ 0 h 10"/>
                <a:gd name="T2" fmla="*/ 0 w 8"/>
                <a:gd name="T3" fmla="*/ 5 h 10"/>
                <a:gd name="T4" fmla="*/ 3 w 8"/>
                <a:gd name="T5" fmla="*/ 10 h 10"/>
                <a:gd name="T6" fmla="*/ 3 w 8"/>
                <a:gd name="T7" fmla="*/ 10 h 10"/>
                <a:gd name="T8" fmla="*/ 7 w 8"/>
                <a:gd name="T9" fmla="*/ 7 h 10"/>
                <a:gd name="T10" fmla="*/ 4 w 8"/>
                <a:gd name="T11" fmla="*/ 0 h 10"/>
                <a:gd name="T12" fmla="*/ 3 w 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3" y="0"/>
                  </a:moveTo>
                  <a:cubicBezTo>
                    <a:pt x="0" y="0"/>
                    <a:pt x="0" y="3"/>
                    <a:pt x="0" y="5"/>
                  </a:cubicBezTo>
                  <a:cubicBezTo>
                    <a:pt x="0" y="7"/>
                    <a:pt x="0" y="9"/>
                    <a:pt x="3" y="10"/>
                  </a:cubicBezTo>
                  <a:cubicBezTo>
                    <a:pt x="3" y="10"/>
                    <a:pt x="3" y="10"/>
                    <a:pt x="3" y="10"/>
                  </a:cubicBezTo>
                  <a:cubicBezTo>
                    <a:pt x="4" y="10"/>
                    <a:pt x="6" y="9"/>
                    <a:pt x="7" y="7"/>
                  </a:cubicBezTo>
                  <a:cubicBezTo>
                    <a:pt x="8" y="4"/>
                    <a:pt x="7" y="1"/>
                    <a:pt x="4" y="0"/>
                  </a:cubicBezTo>
                  <a:cubicBezTo>
                    <a:pt x="4" y="0"/>
                    <a:pt x="3" y="0"/>
                    <a:pt x="3" y="0"/>
                  </a:cubicBezTo>
                </a:path>
              </a:pathLst>
            </a:custGeom>
            <a:solidFill>
              <a:srgbClr val="F5D2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5" name="Freeform 106"/>
            <p:cNvSpPr>
              <a:spLocks/>
            </p:cNvSpPr>
            <p:nvPr/>
          </p:nvSpPr>
          <p:spPr bwMode="auto">
            <a:xfrm>
              <a:off x="9749552" y="9118472"/>
              <a:ext cx="110680" cy="142304"/>
            </a:xfrm>
            <a:custGeom>
              <a:avLst/>
              <a:gdLst>
                <a:gd name="T0" fmla="*/ 3 w 7"/>
                <a:gd name="T1" fmla="*/ 0 h 9"/>
                <a:gd name="T2" fmla="*/ 0 w 7"/>
                <a:gd name="T3" fmla="*/ 5 h 9"/>
                <a:gd name="T4" fmla="*/ 2 w 7"/>
                <a:gd name="T5" fmla="*/ 9 h 9"/>
                <a:gd name="T6" fmla="*/ 3 w 7"/>
                <a:gd name="T7" fmla="*/ 9 h 9"/>
                <a:gd name="T8" fmla="*/ 7 w 7"/>
                <a:gd name="T9" fmla="*/ 6 h 9"/>
                <a:gd name="T10" fmla="*/ 4 w 7"/>
                <a:gd name="T11" fmla="*/ 0 h 9"/>
                <a:gd name="T12" fmla="*/ 3 w 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3" y="0"/>
                  </a:moveTo>
                  <a:cubicBezTo>
                    <a:pt x="0" y="0"/>
                    <a:pt x="0" y="3"/>
                    <a:pt x="0" y="5"/>
                  </a:cubicBezTo>
                  <a:cubicBezTo>
                    <a:pt x="0" y="7"/>
                    <a:pt x="0" y="9"/>
                    <a:pt x="2" y="9"/>
                  </a:cubicBezTo>
                  <a:cubicBezTo>
                    <a:pt x="3" y="9"/>
                    <a:pt x="3" y="9"/>
                    <a:pt x="3" y="9"/>
                  </a:cubicBezTo>
                  <a:cubicBezTo>
                    <a:pt x="4" y="9"/>
                    <a:pt x="6" y="9"/>
                    <a:pt x="7" y="6"/>
                  </a:cubicBezTo>
                  <a:cubicBezTo>
                    <a:pt x="7" y="3"/>
                    <a:pt x="7" y="0"/>
                    <a:pt x="4" y="0"/>
                  </a:cubicBezTo>
                  <a:cubicBezTo>
                    <a:pt x="3" y="0"/>
                    <a:pt x="3" y="0"/>
                    <a:pt x="3" y="0"/>
                  </a:cubicBezTo>
                </a:path>
              </a:pathLst>
            </a:custGeom>
            <a:solidFill>
              <a:srgbClr val="F5D2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6" name="Freeform 107"/>
            <p:cNvSpPr>
              <a:spLocks/>
            </p:cNvSpPr>
            <p:nvPr/>
          </p:nvSpPr>
          <p:spPr bwMode="auto">
            <a:xfrm>
              <a:off x="9955102" y="9276587"/>
              <a:ext cx="126492" cy="158115"/>
            </a:xfrm>
            <a:custGeom>
              <a:avLst/>
              <a:gdLst>
                <a:gd name="T0" fmla="*/ 4 w 8"/>
                <a:gd name="T1" fmla="*/ 0 h 10"/>
                <a:gd name="T2" fmla="*/ 0 w 8"/>
                <a:gd name="T3" fmla="*/ 5 h 10"/>
                <a:gd name="T4" fmla="*/ 3 w 8"/>
                <a:gd name="T5" fmla="*/ 10 h 10"/>
                <a:gd name="T6" fmla="*/ 4 w 8"/>
                <a:gd name="T7" fmla="*/ 10 h 10"/>
                <a:gd name="T8" fmla="*/ 7 w 8"/>
                <a:gd name="T9" fmla="*/ 7 h 10"/>
                <a:gd name="T10" fmla="*/ 4 w 8"/>
                <a:gd name="T11" fmla="*/ 0 h 10"/>
                <a:gd name="T12" fmla="*/ 4 w 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4" y="0"/>
                  </a:moveTo>
                  <a:cubicBezTo>
                    <a:pt x="1" y="0"/>
                    <a:pt x="0" y="3"/>
                    <a:pt x="0" y="5"/>
                  </a:cubicBezTo>
                  <a:cubicBezTo>
                    <a:pt x="0" y="7"/>
                    <a:pt x="1" y="9"/>
                    <a:pt x="3" y="10"/>
                  </a:cubicBezTo>
                  <a:cubicBezTo>
                    <a:pt x="3" y="10"/>
                    <a:pt x="4" y="10"/>
                    <a:pt x="4" y="10"/>
                  </a:cubicBezTo>
                  <a:cubicBezTo>
                    <a:pt x="5" y="10"/>
                    <a:pt x="7" y="9"/>
                    <a:pt x="7" y="7"/>
                  </a:cubicBezTo>
                  <a:cubicBezTo>
                    <a:pt x="8" y="4"/>
                    <a:pt x="8" y="1"/>
                    <a:pt x="4" y="0"/>
                  </a:cubicBezTo>
                  <a:cubicBezTo>
                    <a:pt x="4" y="0"/>
                    <a:pt x="4" y="0"/>
                    <a:pt x="4" y="0"/>
                  </a:cubicBezTo>
                </a:path>
              </a:pathLst>
            </a:custGeom>
            <a:solidFill>
              <a:srgbClr val="F5D2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7" name="Freeform 108"/>
            <p:cNvSpPr>
              <a:spLocks/>
            </p:cNvSpPr>
            <p:nvPr/>
          </p:nvSpPr>
          <p:spPr bwMode="auto">
            <a:xfrm>
              <a:off x="9053846" y="9687686"/>
              <a:ext cx="0" cy="79058"/>
            </a:xfrm>
            <a:custGeom>
              <a:avLst/>
              <a:gdLst>
                <a:gd name="T0" fmla="*/ 0 h 30"/>
                <a:gd name="T1" fmla="*/ 0 h 30"/>
                <a:gd name="T2" fmla="*/ 30 h 30"/>
                <a:gd name="T3" fmla="*/ 0 h 30"/>
              </a:gdLst>
              <a:ahLst/>
              <a:cxnLst>
                <a:cxn ang="0">
                  <a:pos x="0" y="T0"/>
                </a:cxn>
                <a:cxn ang="0">
                  <a:pos x="0" y="T1"/>
                </a:cxn>
                <a:cxn ang="0">
                  <a:pos x="0" y="T2"/>
                </a:cxn>
                <a:cxn ang="0">
                  <a:pos x="0" y="T3"/>
                </a:cxn>
              </a:cxnLst>
              <a:rect l="0" t="0" r="r" b="b"/>
              <a:pathLst>
                <a:path h="30">
                  <a:moveTo>
                    <a:pt x="0" y="0"/>
                  </a:moveTo>
                  <a:lnTo>
                    <a:pt x="0" y="0"/>
                  </a:lnTo>
                  <a:lnTo>
                    <a:pt x="0" y="30"/>
                  </a:lnTo>
                  <a:lnTo>
                    <a:pt x="0" y="0"/>
                  </a:lnTo>
                  <a:close/>
                </a:path>
              </a:pathLst>
            </a:custGeom>
            <a:solidFill>
              <a:srgbClr val="EFF2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8" name="Freeform 109"/>
            <p:cNvSpPr>
              <a:spLocks/>
            </p:cNvSpPr>
            <p:nvPr/>
          </p:nvSpPr>
          <p:spPr bwMode="auto">
            <a:xfrm>
              <a:off x="9053846" y="9687686"/>
              <a:ext cx="0" cy="79058"/>
            </a:xfrm>
            <a:custGeom>
              <a:avLst/>
              <a:gdLst>
                <a:gd name="T0" fmla="*/ 0 h 30"/>
                <a:gd name="T1" fmla="*/ 0 h 30"/>
                <a:gd name="T2" fmla="*/ 30 h 30"/>
                <a:gd name="T3" fmla="*/ 0 h 30"/>
              </a:gdLst>
              <a:ahLst/>
              <a:cxnLst>
                <a:cxn ang="0">
                  <a:pos x="0" y="T0"/>
                </a:cxn>
                <a:cxn ang="0">
                  <a:pos x="0" y="T1"/>
                </a:cxn>
                <a:cxn ang="0">
                  <a:pos x="0" y="T2"/>
                </a:cxn>
                <a:cxn ang="0">
                  <a:pos x="0" y="T3"/>
                </a:cxn>
              </a:cxnLst>
              <a:rect l="0" t="0" r="r" b="b"/>
              <a:pathLst>
                <a:path h="30">
                  <a:moveTo>
                    <a:pt x="0" y="0"/>
                  </a:moveTo>
                  <a:lnTo>
                    <a:pt x="0" y="0"/>
                  </a:lnTo>
                  <a:lnTo>
                    <a:pt x="0"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9" name="Freeform 110"/>
            <p:cNvSpPr>
              <a:spLocks/>
            </p:cNvSpPr>
            <p:nvPr/>
          </p:nvSpPr>
          <p:spPr bwMode="auto">
            <a:xfrm>
              <a:off x="9053846" y="9687686"/>
              <a:ext cx="79057" cy="142304"/>
            </a:xfrm>
            <a:custGeom>
              <a:avLst/>
              <a:gdLst>
                <a:gd name="T0" fmla="*/ 4 w 5"/>
                <a:gd name="T1" fmla="*/ 0 h 9"/>
                <a:gd name="T2" fmla="*/ 0 w 5"/>
                <a:gd name="T3" fmla="*/ 0 h 9"/>
                <a:gd name="T4" fmla="*/ 0 w 5"/>
                <a:gd name="T5" fmla="*/ 5 h 9"/>
                <a:gd name="T6" fmla="*/ 0 w 5"/>
                <a:gd name="T7" fmla="*/ 9 h 9"/>
                <a:gd name="T8" fmla="*/ 4 w 5"/>
                <a:gd name="T9" fmla="*/ 0 h 9"/>
              </a:gdLst>
              <a:ahLst/>
              <a:cxnLst>
                <a:cxn ang="0">
                  <a:pos x="T0" y="T1"/>
                </a:cxn>
                <a:cxn ang="0">
                  <a:pos x="T2" y="T3"/>
                </a:cxn>
                <a:cxn ang="0">
                  <a:pos x="T4" y="T5"/>
                </a:cxn>
                <a:cxn ang="0">
                  <a:pos x="T6" y="T7"/>
                </a:cxn>
                <a:cxn ang="0">
                  <a:pos x="T8" y="T9"/>
                </a:cxn>
              </a:cxnLst>
              <a:rect l="0" t="0" r="r" b="b"/>
              <a:pathLst>
                <a:path w="5" h="9">
                  <a:moveTo>
                    <a:pt x="4" y="0"/>
                  </a:moveTo>
                  <a:cubicBezTo>
                    <a:pt x="0" y="0"/>
                    <a:pt x="0" y="0"/>
                    <a:pt x="0" y="0"/>
                  </a:cubicBezTo>
                  <a:cubicBezTo>
                    <a:pt x="0" y="5"/>
                    <a:pt x="0" y="5"/>
                    <a:pt x="0" y="5"/>
                  </a:cubicBezTo>
                  <a:cubicBezTo>
                    <a:pt x="0" y="9"/>
                    <a:pt x="0" y="9"/>
                    <a:pt x="0" y="9"/>
                  </a:cubicBezTo>
                  <a:cubicBezTo>
                    <a:pt x="5" y="8"/>
                    <a:pt x="4" y="0"/>
                    <a:pt x="4" y="0"/>
                  </a:cubicBezTo>
                </a:path>
              </a:pathLst>
            </a:custGeom>
            <a:solidFill>
              <a:srgbClr val="F5D2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0" name="Rectangle 111"/>
            <p:cNvSpPr>
              <a:spLocks noChangeArrowheads="1"/>
            </p:cNvSpPr>
            <p:nvPr/>
          </p:nvSpPr>
          <p:spPr bwMode="auto">
            <a:xfrm>
              <a:off x="9417511" y="10652188"/>
              <a:ext cx="664083" cy="142304"/>
            </a:xfrm>
            <a:prstGeom prst="rect">
              <a:avLst/>
            </a:prstGeom>
            <a:solidFill>
              <a:srgbClr val="EEEF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1" name="Rectangle 112"/>
            <p:cNvSpPr>
              <a:spLocks noChangeArrowheads="1"/>
            </p:cNvSpPr>
            <p:nvPr/>
          </p:nvSpPr>
          <p:spPr bwMode="auto">
            <a:xfrm>
              <a:off x="9354265" y="10794491"/>
              <a:ext cx="758952" cy="664083"/>
            </a:xfrm>
            <a:prstGeom prst="rect">
              <a:avLst/>
            </a:prstGeom>
            <a:solidFill>
              <a:srgbClr val="3838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2" name="Rectangle 113"/>
            <p:cNvSpPr>
              <a:spLocks noChangeArrowheads="1"/>
            </p:cNvSpPr>
            <p:nvPr/>
          </p:nvSpPr>
          <p:spPr bwMode="auto">
            <a:xfrm>
              <a:off x="9354265" y="10794491"/>
              <a:ext cx="379476" cy="664083"/>
            </a:xfrm>
            <a:prstGeom prst="rect">
              <a:avLst/>
            </a:prstGeom>
            <a:solidFill>
              <a:srgbClr val="2B2B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3" name="Freeform 114"/>
            <p:cNvSpPr>
              <a:spLocks/>
            </p:cNvSpPr>
            <p:nvPr/>
          </p:nvSpPr>
          <p:spPr bwMode="auto">
            <a:xfrm>
              <a:off x="9433322" y="10857737"/>
              <a:ext cx="173926" cy="158115"/>
            </a:xfrm>
            <a:custGeom>
              <a:avLst/>
              <a:gdLst>
                <a:gd name="T0" fmla="*/ 10 w 11"/>
                <a:gd name="T1" fmla="*/ 3 h 10"/>
                <a:gd name="T2" fmla="*/ 8 w 11"/>
                <a:gd name="T3" fmla="*/ 9 h 10"/>
                <a:gd name="T4" fmla="*/ 2 w 11"/>
                <a:gd name="T5" fmla="*/ 7 h 10"/>
                <a:gd name="T6" fmla="*/ 3 w 11"/>
                <a:gd name="T7" fmla="*/ 1 h 10"/>
                <a:gd name="T8" fmla="*/ 10 w 11"/>
                <a:gd name="T9" fmla="*/ 3 h 10"/>
              </a:gdLst>
              <a:ahLst/>
              <a:cxnLst>
                <a:cxn ang="0">
                  <a:pos x="T0" y="T1"/>
                </a:cxn>
                <a:cxn ang="0">
                  <a:pos x="T2" y="T3"/>
                </a:cxn>
                <a:cxn ang="0">
                  <a:pos x="T4" y="T5"/>
                </a:cxn>
                <a:cxn ang="0">
                  <a:pos x="T6" y="T7"/>
                </a:cxn>
                <a:cxn ang="0">
                  <a:pos x="T8" y="T9"/>
                </a:cxn>
              </a:cxnLst>
              <a:rect l="0" t="0" r="r" b="b"/>
              <a:pathLst>
                <a:path w="11" h="10">
                  <a:moveTo>
                    <a:pt x="10" y="3"/>
                  </a:moveTo>
                  <a:cubicBezTo>
                    <a:pt x="11" y="5"/>
                    <a:pt x="10" y="8"/>
                    <a:pt x="8" y="9"/>
                  </a:cubicBezTo>
                  <a:cubicBezTo>
                    <a:pt x="6" y="10"/>
                    <a:pt x="3" y="9"/>
                    <a:pt x="2" y="7"/>
                  </a:cubicBezTo>
                  <a:cubicBezTo>
                    <a:pt x="0" y="5"/>
                    <a:pt x="1" y="2"/>
                    <a:pt x="3" y="1"/>
                  </a:cubicBezTo>
                  <a:cubicBezTo>
                    <a:pt x="6" y="0"/>
                    <a:pt x="8" y="1"/>
                    <a:pt x="10" y="3"/>
                  </a:cubicBezTo>
                  <a:close/>
                </a:path>
              </a:pathLst>
            </a:custGeom>
            <a:solidFill>
              <a:srgbClr val="F8EE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4" name="Freeform 115"/>
            <p:cNvSpPr>
              <a:spLocks/>
            </p:cNvSpPr>
            <p:nvPr/>
          </p:nvSpPr>
          <p:spPr bwMode="auto">
            <a:xfrm>
              <a:off x="9480757" y="10920983"/>
              <a:ext cx="31623" cy="31623"/>
            </a:xfrm>
            <a:custGeom>
              <a:avLst/>
              <a:gdLst>
                <a:gd name="T0" fmla="*/ 2 w 2"/>
                <a:gd name="T1" fmla="*/ 0 h 2"/>
                <a:gd name="T2" fmla="*/ 1 w 2"/>
                <a:gd name="T3" fmla="*/ 1 h 2"/>
                <a:gd name="T4" fmla="*/ 0 w 2"/>
                <a:gd name="T5" fmla="*/ 1 h 2"/>
                <a:gd name="T6" fmla="*/ 1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2" y="1"/>
                    <a:pt x="1" y="1"/>
                  </a:cubicBezTo>
                  <a:cubicBezTo>
                    <a:pt x="1" y="2"/>
                    <a:pt x="1" y="1"/>
                    <a:pt x="0" y="1"/>
                  </a:cubicBezTo>
                  <a:cubicBezTo>
                    <a:pt x="0" y="1"/>
                    <a:pt x="0" y="0"/>
                    <a:pt x="1" y="0"/>
                  </a:cubicBezTo>
                  <a:cubicBezTo>
                    <a:pt x="1" y="0"/>
                    <a:pt x="2" y="0"/>
                    <a:pt x="2" y="0"/>
                  </a:cubicBezTo>
                  <a:close/>
                </a:path>
              </a:pathLst>
            </a:custGeom>
            <a:solidFill>
              <a:srgbClr val="091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5" name="Freeform 116"/>
            <p:cNvSpPr>
              <a:spLocks/>
            </p:cNvSpPr>
            <p:nvPr/>
          </p:nvSpPr>
          <p:spPr bwMode="auto">
            <a:xfrm>
              <a:off x="9512380" y="10889360"/>
              <a:ext cx="31623" cy="31623"/>
            </a:xfrm>
            <a:custGeom>
              <a:avLst/>
              <a:gdLst>
                <a:gd name="T0" fmla="*/ 2 w 2"/>
                <a:gd name="T1" fmla="*/ 1 h 2"/>
                <a:gd name="T2" fmla="*/ 2 w 2"/>
                <a:gd name="T3" fmla="*/ 2 h 2"/>
                <a:gd name="T4" fmla="*/ 0 w 2"/>
                <a:gd name="T5" fmla="*/ 2 h 2"/>
                <a:gd name="T6" fmla="*/ 1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2" y="2"/>
                    <a:pt x="2" y="2"/>
                  </a:cubicBezTo>
                  <a:cubicBezTo>
                    <a:pt x="1" y="2"/>
                    <a:pt x="1" y="2"/>
                    <a:pt x="0" y="2"/>
                  </a:cubicBezTo>
                  <a:cubicBezTo>
                    <a:pt x="0" y="1"/>
                    <a:pt x="0" y="1"/>
                    <a:pt x="1" y="1"/>
                  </a:cubicBezTo>
                  <a:cubicBezTo>
                    <a:pt x="1" y="0"/>
                    <a:pt x="2" y="1"/>
                    <a:pt x="2" y="1"/>
                  </a:cubicBezTo>
                  <a:close/>
                </a:path>
              </a:pathLst>
            </a:custGeom>
            <a:solidFill>
              <a:srgbClr val="091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6" name="Freeform 117"/>
            <p:cNvSpPr>
              <a:spLocks/>
            </p:cNvSpPr>
            <p:nvPr/>
          </p:nvSpPr>
          <p:spPr bwMode="auto">
            <a:xfrm>
              <a:off x="9496568" y="10952606"/>
              <a:ext cx="31623" cy="31623"/>
            </a:xfrm>
            <a:custGeom>
              <a:avLst/>
              <a:gdLst>
                <a:gd name="T0" fmla="*/ 2 w 2"/>
                <a:gd name="T1" fmla="*/ 0 h 2"/>
                <a:gd name="T2" fmla="*/ 2 w 2"/>
                <a:gd name="T3" fmla="*/ 1 h 2"/>
                <a:gd name="T4" fmla="*/ 0 w 2"/>
                <a:gd name="T5" fmla="*/ 1 h 2"/>
                <a:gd name="T6" fmla="*/ 1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2" y="1"/>
                    <a:pt x="2" y="1"/>
                  </a:cubicBezTo>
                  <a:cubicBezTo>
                    <a:pt x="1" y="2"/>
                    <a:pt x="1" y="2"/>
                    <a:pt x="0" y="1"/>
                  </a:cubicBezTo>
                  <a:cubicBezTo>
                    <a:pt x="0" y="1"/>
                    <a:pt x="0" y="0"/>
                    <a:pt x="1" y="0"/>
                  </a:cubicBezTo>
                  <a:cubicBezTo>
                    <a:pt x="1" y="0"/>
                    <a:pt x="2" y="0"/>
                    <a:pt x="2" y="0"/>
                  </a:cubicBezTo>
                  <a:close/>
                </a:path>
              </a:pathLst>
            </a:custGeom>
            <a:solidFill>
              <a:srgbClr val="091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7" name="Freeform 118"/>
            <p:cNvSpPr>
              <a:spLocks/>
            </p:cNvSpPr>
            <p:nvPr/>
          </p:nvSpPr>
          <p:spPr bwMode="auto">
            <a:xfrm>
              <a:off x="9528191" y="10936795"/>
              <a:ext cx="31623" cy="15812"/>
            </a:xfrm>
            <a:custGeom>
              <a:avLst/>
              <a:gdLst>
                <a:gd name="T0" fmla="*/ 2 w 2"/>
                <a:gd name="T1" fmla="*/ 0 h 1"/>
                <a:gd name="T2" fmla="*/ 2 w 2"/>
                <a:gd name="T3" fmla="*/ 1 h 1"/>
                <a:gd name="T4" fmla="*/ 1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2" y="1"/>
                    <a:pt x="2" y="1"/>
                  </a:cubicBezTo>
                  <a:cubicBezTo>
                    <a:pt x="1" y="1"/>
                    <a:pt x="1" y="1"/>
                    <a:pt x="1" y="1"/>
                  </a:cubicBezTo>
                  <a:cubicBezTo>
                    <a:pt x="0" y="1"/>
                    <a:pt x="0" y="0"/>
                    <a:pt x="1" y="0"/>
                  </a:cubicBezTo>
                  <a:cubicBezTo>
                    <a:pt x="1" y="0"/>
                    <a:pt x="2" y="0"/>
                    <a:pt x="2" y="0"/>
                  </a:cubicBezTo>
                  <a:close/>
                </a:path>
              </a:pathLst>
            </a:custGeom>
            <a:solidFill>
              <a:srgbClr val="091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8" name="Freeform 119"/>
            <p:cNvSpPr>
              <a:spLocks/>
            </p:cNvSpPr>
            <p:nvPr/>
          </p:nvSpPr>
          <p:spPr bwMode="auto">
            <a:xfrm>
              <a:off x="7773115" y="8138159"/>
              <a:ext cx="1233297" cy="537591"/>
            </a:xfrm>
            <a:custGeom>
              <a:avLst/>
              <a:gdLst>
                <a:gd name="T0" fmla="*/ 8 w 78"/>
                <a:gd name="T1" fmla="*/ 0 h 34"/>
                <a:gd name="T2" fmla="*/ 0 w 78"/>
                <a:gd name="T3" fmla="*/ 34 h 34"/>
                <a:gd name="T4" fmla="*/ 78 w 78"/>
                <a:gd name="T5" fmla="*/ 34 h 34"/>
                <a:gd name="T6" fmla="*/ 69 w 78"/>
                <a:gd name="T7" fmla="*/ 0 h 34"/>
                <a:gd name="T8" fmla="*/ 8 w 78"/>
                <a:gd name="T9" fmla="*/ 0 h 34"/>
              </a:gdLst>
              <a:ahLst/>
              <a:cxnLst>
                <a:cxn ang="0">
                  <a:pos x="T0" y="T1"/>
                </a:cxn>
                <a:cxn ang="0">
                  <a:pos x="T2" y="T3"/>
                </a:cxn>
                <a:cxn ang="0">
                  <a:pos x="T4" y="T5"/>
                </a:cxn>
                <a:cxn ang="0">
                  <a:pos x="T6" y="T7"/>
                </a:cxn>
                <a:cxn ang="0">
                  <a:pos x="T8" y="T9"/>
                </a:cxn>
              </a:cxnLst>
              <a:rect l="0" t="0" r="r" b="b"/>
              <a:pathLst>
                <a:path w="78" h="34">
                  <a:moveTo>
                    <a:pt x="8" y="0"/>
                  </a:moveTo>
                  <a:cubicBezTo>
                    <a:pt x="6" y="12"/>
                    <a:pt x="3" y="23"/>
                    <a:pt x="0" y="34"/>
                  </a:cubicBezTo>
                  <a:cubicBezTo>
                    <a:pt x="26" y="34"/>
                    <a:pt x="52" y="34"/>
                    <a:pt x="78" y="34"/>
                  </a:cubicBezTo>
                  <a:cubicBezTo>
                    <a:pt x="75" y="23"/>
                    <a:pt x="72" y="12"/>
                    <a:pt x="69" y="0"/>
                  </a:cubicBezTo>
                  <a:cubicBezTo>
                    <a:pt x="49" y="0"/>
                    <a:pt x="29" y="0"/>
                    <a:pt x="8" y="0"/>
                  </a:cubicBezTo>
                  <a:close/>
                </a:path>
              </a:pathLst>
            </a:custGeom>
            <a:solidFill>
              <a:srgbClr val="E8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9" name="Freeform 120"/>
            <p:cNvSpPr>
              <a:spLocks/>
            </p:cNvSpPr>
            <p:nvPr/>
          </p:nvSpPr>
          <p:spPr bwMode="auto">
            <a:xfrm>
              <a:off x="7630811" y="8675750"/>
              <a:ext cx="1502092" cy="94869"/>
            </a:xfrm>
            <a:custGeom>
              <a:avLst/>
              <a:gdLst>
                <a:gd name="T0" fmla="*/ 91 w 95"/>
                <a:gd name="T1" fmla="*/ 0 h 6"/>
                <a:gd name="T2" fmla="*/ 4 w 95"/>
                <a:gd name="T3" fmla="*/ 0 h 6"/>
                <a:gd name="T4" fmla="*/ 0 w 95"/>
                <a:gd name="T5" fmla="*/ 4 h 6"/>
                <a:gd name="T6" fmla="*/ 0 w 95"/>
                <a:gd name="T7" fmla="*/ 6 h 6"/>
                <a:gd name="T8" fmla="*/ 95 w 95"/>
                <a:gd name="T9" fmla="*/ 6 h 6"/>
                <a:gd name="T10" fmla="*/ 95 w 95"/>
                <a:gd name="T11" fmla="*/ 4 h 6"/>
                <a:gd name="T12" fmla="*/ 91 w 9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95" h="6">
                  <a:moveTo>
                    <a:pt x="91" y="0"/>
                  </a:moveTo>
                  <a:cubicBezTo>
                    <a:pt x="4" y="0"/>
                    <a:pt x="4" y="0"/>
                    <a:pt x="4" y="0"/>
                  </a:cubicBezTo>
                  <a:cubicBezTo>
                    <a:pt x="2" y="0"/>
                    <a:pt x="0" y="2"/>
                    <a:pt x="0" y="4"/>
                  </a:cubicBezTo>
                  <a:cubicBezTo>
                    <a:pt x="0" y="6"/>
                    <a:pt x="0" y="6"/>
                    <a:pt x="0" y="6"/>
                  </a:cubicBezTo>
                  <a:cubicBezTo>
                    <a:pt x="95" y="6"/>
                    <a:pt x="95" y="6"/>
                    <a:pt x="95" y="6"/>
                  </a:cubicBezTo>
                  <a:cubicBezTo>
                    <a:pt x="95" y="4"/>
                    <a:pt x="95" y="4"/>
                    <a:pt x="95" y="4"/>
                  </a:cubicBezTo>
                  <a:cubicBezTo>
                    <a:pt x="95" y="2"/>
                    <a:pt x="94" y="0"/>
                    <a:pt x="9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10" name="Freeform 121"/>
            <p:cNvSpPr>
              <a:spLocks/>
            </p:cNvSpPr>
            <p:nvPr/>
          </p:nvSpPr>
          <p:spPr bwMode="auto">
            <a:xfrm>
              <a:off x="6318457" y="7932610"/>
              <a:ext cx="4142613" cy="395288"/>
            </a:xfrm>
            <a:custGeom>
              <a:avLst/>
              <a:gdLst>
                <a:gd name="T0" fmla="*/ 0 w 262"/>
                <a:gd name="T1" fmla="*/ 0 h 25"/>
                <a:gd name="T2" fmla="*/ 0 w 262"/>
                <a:gd name="T3" fmla="*/ 19 h 25"/>
                <a:gd name="T4" fmla="*/ 6 w 262"/>
                <a:gd name="T5" fmla="*/ 25 h 25"/>
                <a:gd name="T6" fmla="*/ 255 w 262"/>
                <a:gd name="T7" fmla="*/ 25 h 25"/>
                <a:gd name="T8" fmla="*/ 262 w 262"/>
                <a:gd name="T9" fmla="*/ 19 h 25"/>
                <a:gd name="T10" fmla="*/ 262 w 262"/>
                <a:gd name="T11" fmla="*/ 0 h 25"/>
                <a:gd name="T12" fmla="*/ 0 w 26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62" h="25">
                  <a:moveTo>
                    <a:pt x="0" y="0"/>
                  </a:moveTo>
                  <a:cubicBezTo>
                    <a:pt x="0" y="19"/>
                    <a:pt x="0" y="19"/>
                    <a:pt x="0" y="19"/>
                  </a:cubicBezTo>
                  <a:cubicBezTo>
                    <a:pt x="0" y="22"/>
                    <a:pt x="3" y="25"/>
                    <a:pt x="6" y="25"/>
                  </a:cubicBezTo>
                  <a:cubicBezTo>
                    <a:pt x="255" y="25"/>
                    <a:pt x="255" y="25"/>
                    <a:pt x="255" y="25"/>
                  </a:cubicBezTo>
                  <a:cubicBezTo>
                    <a:pt x="259" y="25"/>
                    <a:pt x="262" y="22"/>
                    <a:pt x="262" y="19"/>
                  </a:cubicBezTo>
                  <a:cubicBezTo>
                    <a:pt x="262" y="0"/>
                    <a:pt x="262" y="0"/>
                    <a:pt x="262"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11" name="Freeform 122"/>
            <p:cNvSpPr>
              <a:spLocks/>
            </p:cNvSpPr>
            <p:nvPr/>
          </p:nvSpPr>
          <p:spPr bwMode="auto">
            <a:xfrm>
              <a:off x="6318457" y="5323712"/>
              <a:ext cx="4142613" cy="2608898"/>
            </a:xfrm>
            <a:custGeom>
              <a:avLst/>
              <a:gdLst>
                <a:gd name="T0" fmla="*/ 262 w 262"/>
                <a:gd name="T1" fmla="*/ 165 h 165"/>
                <a:gd name="T2" fmla="*/ 262 w 262"/>
                <a:gd name="T3" fmla="*/ 7 h 165"/>
                <a:gd name="T4" fmla="*/ 255 w 262"/>
                <a:gd name="T5" fmla="*/ 0 h 165"/>
                <a:gd name="T6" fmla="*/ 6 w 262"/>
                <a:gd name="T7" fmla="*/ 0 h 165"/>
                <a:gd name="T8" fmla="*/ 0 w 262"/>
                <a:gd name="T9" fmla="*/ 7 h 165"/>
                <a:gd name="T10" fmla="*/ 0 w 262"/>
                <a:gd name="T11" fmla="*/ 165 h 165"/>
                <a:gd name="T12" fmla="*/ 262 w 262"/>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262" h="165">
                  <a:moveTo>
                    <a:pt x="262" y="165"/>
                  </a:moveTo>
                  <a:cubicBezTo>
                    <a:pt x="262" y="7"/>
                    <a:pt x="262" y="7"/>
                    <a:pt x="262" y="7"/>
                  </a:cubicBezTo>
                  <a:cubicBezTo>
                    <a:pt x="262" y="3"/>
                    <a:pt x="259" y="0"/>
                    <a:pt x="255" y="0"/>
                  </a:cubicBezTo>
                  <a:cubicBezTo>
                    <a:pt x="6" y="0"/>
                    <a:pt x="6" y="0"/>
                    <a:pt x="6" y="0"/>
                  </a:cubicBezTo>
                  <a:cubicBezTo>
                    <a:pt x="3" y="0"/>
                    <a:pt x="0" y="3"/>
                    <a:pt x="0" y="7"/>
                  </a:cubicBezTo>
                  <a:cubicBezTo>
                    <a:pt x="0" y="165"/>
                    <a:pt x="0" y="165"/>
                    <a:pt x="0" y="165"/>
                  </a:cubicBezTo>
                  <a:lnTo>
                    <a:pt x="262" y="165"/>
                  </a:lnTo>
                  <a:close/>
                </a:path>
              </a:pathLst>
            </a:custGeom>
            <a:solidFill>
              <a:srgbClr val="0F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12" name="Rectangle 123"/>
            <p:cNvSpPr>
              <a:spLocks noChangeArrowheads="1"/>
            </p:cNvSpPr>
            <p:nvPr/>
          </p:nvSpPr>
          <p:spPr bwMode="auto">
            <a:xfrm>
              <a:off x="6476572" y="5481827"/>
              <a:ext cx="3810571" cy="2276856"/>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13" name="Rectangle 124"/>
            <p:cNvSpPr>
              <a:spLocks noChangeArrowheads="1"/>
            </p:cNvSpPr>
            <p:nvPr/>
          </p:nvSpPr>
          <p:spPr bwMode="auto">
            <a:xfrm>
              <a:off x="6476572" y="5481827"/>
              <a:ext cx="3810571" cy="411099"/>
            </a:xfrm>
            <a:prstGeom prst="rect">
              <a:avLst/>
            </a:prstGeom>
            <a:solidFill>
              <a:srgbClr val="10A3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14" name="Rectangle 125"/>
            <p:cNvSpPr>
              <a:spLocks noChangeArrowheads="1"/>
            </p:cNvSpPr>
            <p:nvPr/>
          </p:nvSpPr>
          <p:spPr bwMode="auto">
            <a:xfrm>
              <a:off x="6476572" y="5940361"/>
              <a:ext cx="3810571" cy="822198"/>
            </a:xfrm>
            <a:prstGeom prst="rect">
              <a:avLst/>
            </a:prstGeom>
            <a:solidFill>
              <a:srgbClr val="EB69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15" name="Rectangle 126"/>
            <p:cNvSpPr>
              <a:spLocks noChangeArrowheads="1"/>
            </p:cNvSpPr>
            <p:nvPr/>
          </p:nvSpPr>
          <p:spPr bwMode="auto">
            <a:xfrm>
              <a:off x="6919294" y="6841616"/>
              <a:ext cx="869632" cy="521780"/>
            </a:xfrm>
            <a:prstGeom prst="rect">
              <a:avLst/>
            </a:prstGeom>
            <a:solidFill>
              <a:srgbClr val="10A3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16" name="Rectangle 127"/>
            <p:cNvSpPr>
              <a:spLocks noChangeArrowheads="1"/>
            </p:cNvSpPr>
            <p:nvPr/>
          </p:nvSpPr>
          <p:spPr bwMode="auto">
            <a:xfrm>
              <a:off x="6919294" y="7410830"/>
              <a:ext cx="869632" cy="47435"/>
            </a:xfrm>
            <a:prstGeom prst="rect">
              <a:avLst/>
            </a:prstGeom>
            <a:solidFill>
              <a:srgbClr val="10A3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17" name="Rectangle 128"/>
            <p:cNvSpPr>
              <a:spLocks noChangeArrowheads="1"/>
            </p:cNvSpPr>
            <p:nvPr/>
          </p:nvSpPr>
          <p:spPr bwMode="auto">
            <a:xfrm>
              <a:off x="6919294" y="7489888"/>
              <a:ext cx="869632" cy="47435"/>
            </a:xfrm>
            <a:prstGeom prst="rect">
              <a:avLst/>
            </a:prstGeom>
            <a:solidFill>
              <a:srgbClr val="10A3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18" name="Rectangle 129"/>
            <p:cNvSpPr>
              <a:spLocks noChangeArrowheads="1"/>
            </p:cNvSpPr>
            <p:nvPr/>
          </p:nvSpPr>
          <p:spPr bwMode="auto">
            <a:xfrm>
              <a:off x="6919294" y="7568945"/>
              <a:ext cx="869632" cy="47435"/>
            </a:xfrm>
            <a:prstGeom prst="rect">
              <a:avLst/>
            </a:prstGeom>
            <a:solidFill>
              <a:srgbClr val="10A3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19" name="Rectangle 130"/>
            <p:cNvSpPr>
              <a:spLocks noChangeArrowheads="1"/>
            </p:cNvSpPr>
            <p:nvPr/>
          </p:nvSpPr>
          <p:spPr bwMode="auto">
            <a:xfrm>
              <a:off x="6919294" y="7663814"/>
              <a:ext cx="600837" cy="31623"/>
            </a:xfrm>
            <a:prstGeom prst="rect">
              <a:avLst/>
            </a:prstGeom>
            <a:solidFill>
              <a:srgbClr val="10A3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20" name="Rectangle 131"/>
            <p:cNvSpPr>
              <a:spLocks noChangeArrowheads="1"/>
            </p:cNvSpPr>
            <p:nvPr/>
          </p:nvSpPr>
          <p:spPr bwMode="auto">
            <a:xfrm>
              <a:off x="7947041" y="6841616"/>
              <a:ext cx="869632" cy="521780"/>
            </a:xfrm>
            <a:prstGeom prst="rect">
              <a:avLst/>
            </a:prstGeom>
            <a:solidFill>
              <a:srgbClr val="FDB7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21" name="Rectangle 132"/>
            <p:cNvSpPr>
              <a:spLocks noChangeArrowheads="1"/>
            </p:cNvSpPr>
            <p:nvPr/>
          </p:nvSpPr>
          <p:spPr bwMode="auto">
            <a:xfrm>
              <a:off x="7947041" y="7410830"/>
              <a:ext cx="885444" cy="47435"/>
            </a:xfrm>
            <a:prstGeom prst="rect">
              <a:avLst/>
            </a:prstGeom>
            <a:solidFill>
              <a:srgbClr val="FDB7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22" name="Rectangle 133"/>
            <p:cNvSpPr>
              <a:spLocks noChangeArrowheads="1"/>
            </p:cNvSpPr>
            <p:nvPr/>
          </p:nvSpPr>
          <p:spPr bwMode="auto">
            <a:xfrm>
              <a:off x="7947041" y="7489888"/>
              <a:ext cx="885444" cy="47435"/>
            </a:xfrm>
            <a:prstGeom prst="rect">
              <a:avLst/>
            </a:prstGeom>
            <a:solidFill>
              <a:srgbClr val="FDB7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23" name="Rectangle 134"/>
            <p:cNvSpPr>
              <a:spLocks noChangeArrowheads="1"/>
            </p:cNvSpPr>
            <p:nvPr/>
          </p:nvSpPr>
          <p:spPr bwMode="auto">
            <a:xfrm>
              <a:off x="7947041" y="7568945"/>
              <a:ext cx="885444" cy="47435"/>
            </a:xfrm>
            <a:prstGeom prst="rect">
              <a:avLst/>
            </a:prstGeom>
            <a:solidFill>
              <a:srgbClr val="FDB7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24" name="Rectangle 135"/>
            <p:cNvSpPr>
              <a:spLocks noChangeArrowheads="1"/>
            </p:cNvSpPr>
            <p:nvPr/>
          </p:nvSpPr>
          <p:spPr bwMode="auto">
            <a:xfrm>
              <a:off x="7947041" y="7663814"/>
              <a:ext cx="885444" cy="31623"/>
            </a:xfrm>
            <a:prstGeom prst="rect">
              <a:avLst/>
            </a:prstGeom>
            <a:solidFill>
              <a:srgbClr val="FDB7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25" name="Rectangle 136"/>
            <p:cNvSpPr>
              <a:spLocks noChangeArrowheads="1"/>
            </p:cNvSpPr>
            <p:nvPr/>
          </p:nvSpPr>
          <p:spPr bwMode="auto">
            <a:xfrm>
              <a:off x="8974789" y="6841616"/>
              <a:ext cx="869632" cy="521780"/>
            </a:xfrm>
            <a:prstGeom prst="rect">
              <a:avLst/>
            </a:prstGeom>
            <a:solidFill>
              <a:srgbClr val="6594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26" name="Rectangle 137"/>
            <p:cNvSpPr>
              <a:spLocks noChangeArrowheads="1"/>
            </p:cNvSpPr>
            <p:nvPr/>
          </p:nvSpPr>
          <p:spPr bwMode="auto">
            <a:xfrm>
              <a:off x="8974789" y="7410830"/>
              <a:ext cx="869632" cy="47435"/>
            </a:xfrm>
            <a:prstGeom prst="rect">
              <a:avLst/>
            </a:prstGeom>
            <a:solidFill>
              <a:srgbClr val="D788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27" name="Rectangle 138"/>
            <p:cNvSpPr>
              <a:spLocks noChangeArrowheads="1"/>
            </p:cNvSpPr>
            <p:nvPr/>
          </p:nvSpPr>
          <p:spPr bwMode="auto">
            <a:xfrm>
              <a:off x="8974789" y="7489888"/>
              <a:ext cx="869632" cy="47435"/>
            </a:xfrm>
            <a:prstGeom prst="rect">
              <a:avLst/>
            </a:prstGeom>
            <a:solidFill>
              <a:srgbClr val="D788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28" name="Rectangle 139"/>
            <p:cNvSpPr>
              <a:spLocks noChangeArrowheads="1"/>
            </p:cNvSpPr>
            <p:nvPr/>
          </p:nvSpPr>
          <p:spPr bwMode="auto">
            <a:xfrm>
              <a:off x="8974789" y="7568945"/>
              <a:ext cx="869632" cy="47435"/>
            </a:xfrm>
            <a:prstGeom prst="rect">
              <a:avLst/>
            </a:prstGeom>
            <a:solidFill>
              <a:srgbClr val="D788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29" name="Rectangle 140"/>
            <p:cNvSpPr>
              <a:spLocks noChangeArrowheads="1"/>
            </p:cNvSpPr>
            <p:nvPr/>
          </p:nvSpPr>
          <p:spPr bwMode="auto">
            <a:xfrm>
              <a:off x="8974789" y="7663814"/>
              <a:ext cx="252984" cy="31623"/>
            </a:xfrm>
            <a:prstGeom prst="rect">
              <a:avLst/>
            </a:prstGeom>
            <a:solidFill>
              <a:srgbClr val="D788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30" name="Oval 141"/>
            <p:cNvSpPr>
              <a:spLocks noChangeArrowheads="1"/>
            </p:cNvSpPr>
            <p:nvPr/>
          </p:nvSpPr>
          <p:spPr bwMode="auto">
            <a:xfrm>
              <a:off x="6919294" y="5545073"/>
              <a:ext cx="300418" cy="300419"/>
            </a:xfrm>
            <a:prstGeom prst="ellipse">
              <a:avLst/>
            </a:pr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31" name="Rectangle 142"/>
            <p:cNvSpPr>
              <a:spLocks noChangeArrowheads="1"/>
            </p:cNvSpPr>
            <p:nvPr/>
          </p:nvSpPr>
          <p:spPr bwMode="auto">
            <a:xfrm>
              <a:off x="9480757" y="5576696"/>
              <a:ext cx="363664" cy="142304"/>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32" name="Rectangle 143"/>
            <p:cNvSpPr>
              <a:spLocks noChangeArrowheads="1"/>
            </p:cNvSpPr>
            <p:nvPr/>
          </p:nvSpPr>
          <p:spPr bwMode="auto">
            <a:xfrm>
              <a:off x="9038035" y="5576696"/>
              <a:ext cx="363664" cy="142304"/>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33" name="Rectangle 144"/>
            <p:cNvSpPr>
              <a:spLocks noChangeArrowheads="1"/>
            </p:cNvSpPr>
            <p:nvPr/>
          </p:nvSpPr>
          <p:spPr bwMode="auto">
            <a:xfrm>
              <a:off x="8595313" y="5576696"/>
              <a:ext cx="379476" cy="142304"/>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34" name="Rectangle 145"/>
            <p:cNvSpPr>
              <a:spLocks noChangeArrowheads="1"/>
            </p:cNvSpPr>
            <p:nvPr/>
          </p:nvSpPr>
          <p:spPr bwMode="auto">
            <a:xfrm>
              <a:off x="8168402" y="5576696"/>
              <a:ext cx="363664" cy="142304"/>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grpSp>
      <p:sp>
        <p:nvSpPr>
          <p:cNvPr id="137" name="TextBox 577"/>
          <p:cNvSpPr txBox="1"/>
          <p:nvPr/>
        </p:nvSpPr>
        <p:spPr>
          <a:xfrm>
            <a:off x="3865344" y="403434"/>
            <a:ext cx="4296920" cy="507823"/>
          </a:xfrm>
          <a:prstGeom prst="rect">
            <a:avLst/>
          </a:prstGeom>
          <a:noFill/>
        </p:spPr>
        <p:txBody>
          <a:bodyPr wrap="square" lIns="45711" tIns="22856" rIns="45711" bIns="22856" rtlCol="0">
            <a:spAutoFit/>
          </a:bodyPr>
          <a:lstStyle/>
          <a:p>
            <a:pPr algn="ctr" defTabSz="1086602"/>
            <a:r>
              <a:rPr lang="ar-SA" sz="3000" dirty="0" smtClean="0">
                <a:latin typeface="Tajawal" panose="00000500000000000000" pitchFamily="2" charset="-78"/>
                <a:ea typeface="Lato" pitchFamily="34" charset="0"/>
                <a:cs typeface="PT Bold Heading" panose="02010400000000000000" pitchFamily="2" charset="-78"/>
              </a:rPr>
              <a:t>تكنولوجيا التعليم</a:t>
            </a:r>
            <a:endParaRPr lang="id-ID" sz="3000" dirty="0">
              <a:latin typeface="Tajawal" panose="00000500000000000000" pitchFamily="2" charset="-78"/>
              <a:ea typeface="Lato" pitchFamily="34" charset="0"/>
              <a:cs typeface="PT Bold Heading" panose="02010400000000000000" pitchFamily="2" charset="-78"/>
            </a:endParaRPr>
          </a:p>
        </p:txBody>
      </p:sp>
      <p:grpSp>
        <p:nvGrpSpPr>
          <p:cNvPr id="139" name="Group 1"/>
          <p:cNvGrpSpPr/>
          <p:nvPr/>
        </p:nvGrpSpPr>
        <p:grpSpPr>
          <a:xfrm>
            <a:off x="5219700" y="955840"/>
            <a:ext cx="1828801" cy="120485"/>
            <a:chOff x="10866255" y="8448874"/>
            <a:chExt cx="2738812" cy="73150"/>
          </a:xfrm>
        </p:grpSpPr>
        <p:sp>
          <p:nvSpPr>
            <p:cNvPr id="140"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41"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42"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43"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44"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45"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grpSp>
        <p:nvGrpSpPr>
          <p:cNvPr id="223" name="مجموعة 222"/>
          <p:cNvGrpSpPr/>
          <p:nvPr/>
        </p:nvGrpSpPr>
        <p:grpSpPr>
          <a:xfrm>
            <a:off x="5432755" y="1861010"/>
            <a:ext cx="4106099" cy="1534517"/>
            <a:chOff x="5432756" y="2006485"/>
            <a:chExt cx="3799302" cy="1314200"/>
          </a:xfrm>
        </p:grpSpPr>
        <p:pic>
          <p:nvPicPr>
            <p:cNvPr id="214" name="صورة 213"/>
            <p:cNvPicPr>
              <a:picLocks noChangeAspect="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t="5409" r="49967" b="71953"/>
            <a:stretch/>
          </p:blipFill>
          <p:spPr>
            <a:xfrm>
              <a:off x="5432756" y="2006485"/>
              <a:ext cx="3799302" cy="1314200"/>
            </a:xfrm>
            <a:prstGeom prst="rect">
              <a:avLst/>
            </a:prstGeom>
          </p:spPr>
        </p:pic>
        <p:sp>
          <p:nvSpPr>
            <p:cNvPr id="215" name="مربع نص 214">
              <a:hlinkClick r:id="rId6" action="ppaction://hlinksldjump">
                <a:snd r:embed="rId7" name="click.wav"/>
              </a:hlinkClick>
              <a:hlinkHover r:id="" action="ppaction://noaction">
                <a:snd r:embed="rId7" name="click.wav"/>
              </a:hlinkHover>
            </p:cNvPr>
            <p:cNvSpPr txBox="1"/>
            <p:nvPr/>
          </p:nvSpPr>
          <p:spPr>
            <a:xfrm>
              <a:off x="6523383" y="2609557"/>
              <a:ext cx="2502508" cy="342665"/>
            </a:xfrm>
            <a:prstGeom prst="rect">
              <a:avLst/>
            </a:prstGeom>
            <a:noFill/>
          </p:spPr>
          <p:txBody>
            <a:bodyPr wrap="none" rtlCol="1">
              <a:spAutoFit/>
            </a:bodyPr>
            <a:lstStyle/>
            <a:p>
              <a:r>
                <a:rPr lang="ar-SA" sz="2000" dirty="0" smtClean="0">
                  <a:solidFill>
                    <a:schemeClr val="bg1"/>
                  </a:solidFill>
                  <a:cs typeface="PT Bold Heading" panose="02010400000000000000" pitchFamily="2" charset="-78"/>
                </a:rPr>
                <a:t>مدخل لتكنولوجيا التعليم</a:t>
              </a:r>
              <a:endParaRPr lang="ar-SA" sz="2000" dirty="0">
                <a:solidFill>
                  <a:schemeClr val="bg1"/>
                </a:solidFill>
                <a:cs typeface="PT Bold Heading" panose="02010400000000000000" pitchFamily="2" charset="-78"/>
              </a:endParaRPr>
            </a:p>
          </p:txBody>
        </p:sp>
      </p:grpSp>
      <p:grpSp>
        <p:nvGrpSpPr>
          <p:cNvPr id="224" name="مجموعة 223"/>
          <p:cNvGrpSpPr/>
          <p:nvPr/>
        </p:nvGrpSpPr>
        <p:grpSpPr>
          <a:xfrm>
            <a:off x="6519209" y="3161645"/>
            <a:ext cx="4106099" cy="1454686"/>
            <a:chOff x="6519210" y="3259494"/>
            <a:chExt cx="3799302" cy="1245831"/>
          </a:xfrm>
        </p:grpSpPr>
        <p:pic>
          <p:nvPicPr>
            <p:cNvPr id="220" name="صورة 219"/>
            <p:cNvPicPr>
              <a:picLocks noChangeAspect="1"/>
            </p:cNvPicPr>
            <p:nvPr/>
          </p:nvPicPr>
          <p:blipFill rotWithShape="1">
            <a:blip r:embed="rId8">
              <a:extLst>
                <a:ext uri="{BEBA8EAE-BF5A-486C-A8C5-ECC9F3942E4B}">
                  <a14:imgProps xmlns:a14="http://schemas.microsoft.com/office/drawing/2010/main">
                    <a14:imgLayer r:embed="rId5">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l="16711" t="28385" r="33256" b="50154"/>
            <a:stretch/>
          </p:blipFill>
          <p:spPr>
            <a:xfrm>
              <a:off x="6519210" y="3259494"/>
              <a:ext cx="3799302" cy="1245831"/>
            </a:xfrm>
            <a:prstGeom prst="rect">
              <a:avLst/>
            </a:prstGeom>
          </p:spPr>
        </p:pic>
        <p:sp>
          <p:nvSpPr>
            <p:cNvPr id="217" name="مربع نص 216">
              <a:hlinkClick r:id="rId9" action="ppaction://hlinksldjump">
                <a:snd r:embed="rId7" name="click.wav"/>
              </a:hlinkClick>
              <a:hlinkHover r:id="" action="ppaction://noaction">
                <a:snd r:embed="rId7" name="click.wav"/>
              </a:hlinkHover>
            </p:cNvPr>
            <p:cNvSpPr txBox="1"/>
            <p:nvPr/>
          </p:nvSpPr>
          <p:spPr>
            <a:xfrm>
              <a:off x="7916245" y="3814729"/>
              <a:ext cx="1803906" cy="342665"/>
            </a:xfrm>
            <a:prstGeom prst="rect">
              <a:avLst/>
            </a:prstGeom>
            <a:noFill/>
          </p:spPr>
          <p:txBody>
            <a:bodyPr wrap="none" rtlCol="1">
              <a:spAutoFit/>
            </a:bodyPr>
            <a:lstStyle/>
            <a:p>
              <a:r>
                <a:rPr lang="ar-SA" sz="2000" dirty="0" smtClean="0">
                  <a:solidFill>
                    <a:schemeClr val="bg1"/>
                  </a:solidFill>
                  <a:cs typeface="PT Bold Heading" panose="02010400000000000000" pitchFamily="2" charset="-78"/>
                </a:rPr>
                <a:t>الوسائل التعليمية</a:t>
              </a:r>
              <a:endParaRPr lang="ar-SA" sz="2000" dirty="0">
                <a:solidFill>
                  <a:schemeClr val="bg1"/>
                </a:solidFill>
                <a:cs typeface="PT Bold Heading" panose="02010400000000000000" pitchFamily="2" charset="-78"/>
              </a:endParaRPr>
            </a:p>
          </p:txBody>
        </p:sp>
      </p:grpSp>
      <p:grpSp>
        <p:nvGrpSpPr>
          <p:cNvPr id="225" name="مجموعة 224"/>
          <p:cNvGrpSpPr/>
          <p:nvPr/>
        </p:nvGrpSpPr>
        <p:grpSpPr>
          <a:xfrm>
            <a:off x="7686676" y="4400552"/>
            <a:ext cx="4139476" cy="1465556"/>
            <a:chOff x="7720053" y="4488078"/>
            <a:chExt cx="3799302" cy="1255140"/>
          </a:xfrm>
        </p:grpSpPr>
        <p:pic>
          <p:nvPicPr>
            <p:cNvPr id="221" name="صورة 220"/>
            <p:cNvPicPr>
              <a:picLocks noChangeAspect="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l="32317" t="50000" r="17650" b="28379"/>
            <a:stretch/>
          </p:blipFill>
          <p:spPr>
            <a:xfrm>
              <a:off x="7720053" y="4488078"/>
              <a:ext cx="3799302" cy="1255140"/>
            </a:xfrm>
            <a:prstGeom prst="rect">
              <a:avLst/>
            </a:prstGeom>
          </p:spPr>
        </p:pic>
        <p:sp>
          <p:nvSpPr>
            <p:cNvPr id="219" name="مربع نص 218">
              <a:hlinkClick r:id="rId10" action="ppaction://hlinksldjump">
                <a:snd r:embed="rId7" name="click.wav"/>
              </a:hlinkClick>
              <a:hlinkHover r:id="" action="ppaction://noaction">
                <a:snd r:embed="rId7" name="click.wav"/>
              </a:hlinkHover>
            </p:cNvPr>
            <p:cNvSpPr txBox="1"/>
            <p:nvPr/>
          </p:nvSpPr>
          <p:spPr>
            <a:xfrm>
              <a:off x="8411870" y="5063135"/>
              <a:ext cx="3047629" cy="342665"/>
            </a:xfrm>
            <a:prstGeom prst="rect">
              <a:avLst/>
            </a:prstGeom>
            <a:noFill/>
          </p:spPr>
          <p:txBody>
            <a:bodyPr wrap="none" rtlCol="1">
              <a:spAutoFit/>
            </a:bodyPr>
            <a:lstStyle/>
            <a:p>
              <a:r>
                <a:rPr lang="ar-SA" sz="2000" dirty="0" smtClean="0">
                  <a:solidFill>
                    <a:schemeClr val="bg1"/>
                  </a:solidFill>
                  <a:cs typeface="PT Bold Heading" panose="02010400000000000000" pitchFamily="2" charset="-78"/>
                </a:rPr>
                <a:t>مستحدثات تكنولوجيا التعليم</a:t>
              </a:r>
              <a:endParaRPr lang="ar-SA" sz="2000" dirty="0">
                <a:solidFill>
                  <a:schemeClr val="bg1"/>
                </a:solidFill>
                <a:cs typeface="PT Bold Heading" panose="02010400000000000000" pitchFamily="2" charset="-78"/>
              </a:endParaRPr>
            </a:p>
          </p:txBody>
        </p:sp>
      </p:grpSp>
      <p:pic>
        <p:nvPicPr>
          <p:cNvPr id="152" name="صورة 151">
            <a:hlinkClick r:id="" action="ppaction://hlinkshowjump?jump=endshow">
              <a:snd r:embed="rId7" name="click.wav"/>
            </a:hlinkClick>
            <a:hlinkHover r:id="" action="ppaction://noaction">
              <a:snd r:embed="rId7" name="click.wav"/>
            </a:hlinkHover>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93642" y="305296"/>
            <a:ext cx="865738" cy="897283"/>
          </a:xfrm>
          <a:prstGeom prst="rect">
            <a:avLst/>
          </a:prstGeom>
        </p:spPr>
      </p:pic>
      <p:pic>
        <p:nvPicPr>
          <p:cNvPr id="154" name="صورة 153">
            <a:hlinkClick r:id="" action="ppaction://hlinkshowjump?jump=nextslide">
              <a:snd r:embed="rId7" name="click.wav"/>
            </a:hlinkClick>
            <a:hlinkHover r:id="" action="ppaction://noaction">
              <a:snd r:embed="rId7" name="click.wav"/>
            </a:hlinkHover>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9755748" y="6127735"/>
            <a:ext cx="987273" cy="575210"/>
          </a:xfrm>
          <a:prstGeom prst="rect">
            <a:avLst/>
          </a:prstGeom>
        </p:spPr>
      </p:pic>
      <p:pic>
        <p:nvPicPr>
          <p:cNvPr id="155" name="صورة 154">
            <a:hlinkClick r:id="" action="ppaction://hlinkshowjump?jump=previousslide">
              <a:snd r:embed="rId7" name="click.wav"/>
            </a:hlinkClick>
            <a:hlinkHover r:id="" action="ppaction://noaction">
              <a:snd r:embed="rId7" name="click.wav"/>
            </a:hlinkHover>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0935468" y="6127735"/>
            <a:ext cx="987273" cy="575210"/>
          </a:xfrm>
          <a:prstGeom prst="rect">
            <a:avLst/>
          </a:prstGeom>
        </p:spPr>
      </p:pic>
    </p:spTree>
    <p:extLst>
      <p:ext uri="{BB962C8B-B14F-4D97-AF65-F5344CB8AC3E}">
        <p14:creationId xmlns:p14="http://schemas.microsoft.com/office/powerpoint/2010/main" val="913865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42" presetClass="entr" presetSubtype="0" fill="hold" nodeType="with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500"/>
                                        <p:tgtEl>
                                          <p:spTgt spid="139"/>
                                        </p:tgtEl>
                                      </p:cBhvr>
                                    </p:animEffect>
                                    <p:anim calcmode="lin" valueType="num">
                                      <p:cBhvr>
                                        <p:cTn id="12" dur="500" fill="hold"/>
                                        <p:tgtEl>
                                          <p:spTgt spid="139"/>
                                        </p:tgtEl>
                                        <p:attrNameLst>
                                          <p:attrName>ppt_x</p:attrName>
                                        </p:attrNameLst>
                                      </p:cBhvr>
                                      <p:tavLst>
                                        <p:tav tm="0">
                                          <p:val>
                                            <p:strVal val="#ppt_x"/>
                                          </p:val>
                                        </p:tav>
                                        <p:tav tm="100000">
                                          <p:val>
                                            <p:strVal val="#ppt_x"/>
                                          </p:val>
                                        </p:tav>
                                      </p:tavLst>
                                    </p:anim>
                                    <p:anim calcmode="lin" valueType="num">
                                      <p:cBhvr>
                                        <p:cTn id="13" dur="500" fill="hold"/>
                                        <p:tgtEl>
                                          <p:spTgt spid="139"/>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47" presetClass="entr" presetSubtype="0" fill="hold" grpId="0" nodeType="after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fade">
                                      <p:cBhvr>
                                        <p:cTn id="17" dur="1000"/>
                                        <p:tgtEl>
                                          <p:spTgt spid="137"/>
                                        </p:tgtEl>
                                      </p:cBhvr>
                                    </p:animEffect>
                                    <p:anim calcmode="lin" valueType="num">
                                      <p:cBhvr>
                                        <p:cTn id="18" dur="1000" fill="hold"/>
                                        <p:tgtEl>
                                          <p:spTgt spid="137"/>
                                        </p:tgtEl>
                                        <p:attrNameLst>
                                          <p:attrName>ppt_x</p:attrName>
                                        </p:attrNameLst>
                                      </p:cBhvr>
                                      <p:tavLst>
                                        <p:tav tm="0">
                                          <p:val>
                                            <p:strVal val="#ppt_x"/>
                                          </p:val>
                                        </p:tav>
                                        <p:tav tm="100000">
                                          <p:val>
                                            <p:strVal val="#ppt_x"/>
                                          </p:val>
                                        </p:tav>
                                      </p:tavLst>
                                    </p:anim>
                                    <p:anim calcmode="lin" valueType="num">
                                      <p:cBhvr>
                                        <p:cTn id="19" dur="1000" fill="hold"/>
                                        <p:tgtEl>
                                          <p:spTgt spid="13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223"/>
                                        </p:tgtEl>
                                        <p:attrNameLst>
                                          <p:attrName>style.visibility</p:attrName>
                                        </p:attrNameLst>
                                      </p:cBhvr>
                                      <p:to>
                                        <p:strVal val="visible"/>
                                      </p:to>
                                    </p:set>
                                    <p:anim calcmode="lin" valueType="num">
                                      <p:cBhvr additive="base">
                                        <p:cTn id="23" dur="500" fill="hold"/>
                                        <p:tgtEl>
                                          <p:spTgt spid="223"/>
                                        </p:tgtEl>
                                        <p:attrNameLst>
                                          <p:attrName>ppt_x</p:attrName>
                                        </p:attrNameLst>
                                      </p:cBhvr>
                                      <p:tavLst>
                                        <p:tav tm="0">
                                          <p:val>
                                            <p:strVal val="1+#ppt_w/2"/>
                                          </p:val>
                                        </p:tav>
                                        <p:tav tm="100000">
                                          <p:val>
                                            <p:strVal val="#ppt_x"/>
                                          </p:val>
                                        </p:tav>
                                      </p:tavLst>
                                    </p:anim>
                                    <p:anim calcmode="lin" valueType="num">
                                      <p:cBhvr additive="base">
                                        <p:cTn id="24" dur="500" fill="hold"/>
                                        <p:tgtEl>
                                          <p:spTgt spid="2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wav"/>
                                        </p:tgtEl>
                                      </p:cMediaNode>
                                    </p:audio>
                                  </p:sub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224"/>
                                        </p:tgtEl>
                                        <p:attrNameLst>
                                          <p:attrName>style.visibility</p:attrName>
                                        </p:attrNameLst>
                                      </p:cBhvr>
                                      <p:to>
                                        <p:strVal val="visible"/>
                                      </p:to>
                                    </p:set>
                                    <p:anim calcmode="lin" valueType="num">
                                      <p:cBhvr additive="base">
                                        <p:cTn id="28" dur="500" fill="hold"/>
                                        <p:tgtEl>
                                          <p:spTgt spid="224"/>
                                        </p:tgtEl>
                                        <p:attrNameLst>
                                          <p:attrName>ppt_x</p:attrName>
                                        </p:attrNameLst>
                                      </p:cBhvr>
                                      <p:tavLst>
                                        <p:tav tm="0">
                                          <p:val>
                                            <p:strVal val="1+#ppt_w/2"/>
                                          </p:val>
                                        </p:tav>
                                        <p:tav tm="100000">
                                          <p:val>
                                            <p:strVal val="#ppt_x"/>
                                          </p:val>
                                        </p:tav>
                                      </p:tavLst>
                                    </p:anim>
                                    <p:anim calcmode="lin" valueType="num">
                                      <p:cBhvr additive="base">
                                        <p:cTn id="29" dur="500" fill="hold"/>
                                        <p:tgtEl>
                                          <p:spTgt spid="2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hoosh.wav"/>
                                        </p:tgtEl>
                                      </p:cMediaNode>
                                    </p:audio>
                                  </p:sub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225"/>
                                        </p:tgtEl>
                                        <p:attrNameLst>
                                          <p:attrName>style.visibility</p:attrName>
                                        </p:attrNameLst>
                                      </p:cBhvr>
                                      <p:to>
                                        <p:strVal val="visible"/>
                                      </p:to>
                                    </p:set>
                                    <p:anim calcmode="lin" valueType="num">
                                      <p:cBhvr additive="base">
                                        <p:cTn id="33" dur="500" fill="hold"/>
                                        <p:tgtEl>
                                          <p:spTgt spid="225"/>
                                        </p:tgtEl>
                                        <p:attrNameLst>
                                          <p:attrName>ppt_x</p:attrName>
                                        </p:attrNameLst>
                                      </p:cBhvr>
                                      <p:tavLst>
                                        <p:tav tm="0">
                                          <p:val>
                                            <p:strVal val="1+#ppt_w/2"/>
                                          </p:val>
                                        </p:tav>
                                        <p:tav tm="100000">
                                          <p:val>
                                            <p:strVal val="#ppt_x"/>
                                          </p:val>
                                        </p:tav>
                                      </p:tavLst>
                                    </p:anim>
                                    <p:anim calcmode="lin" valueType="num">
                                      <p:cBhvr additive="base">
                                        <p:cTn id="34" dur="500" fill="hold"/>
                                        <p:tgtEl>
                                          <p:spTgt spid="2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577"/>
          <p:cNvSpPr txBox="1"/>
          <p:nvPr/>
        </p:nvSpPr>
        <p:spPr>
          <a:xfrm>
            <a:off x="3682882" y="508209"/>
            <a:ext cx="4455277" cy="507823"/>
          </a:xfrm>
          <a:prstGeom prst="rect">
            <a:avLst/>
          </a:prstGeom>
          <a:noFill/>
        </p:spPr>
        <p:txBody>
          <a:bodyPr wrap="square" lIns="45711" tIns="22856" rIns="45711" bIns="22856" rtlCol="0">
            <a:spAutoFit/>
          </a:bodyPr>
          <a:lstStyle/>
          <a:p>
            <a:pPr algn="ctr" defTabSz="1086602"/>
            <a:r>
              <a:rPr lang="ar-SA" sz="3000" dirty="0" smtClean="0">
                <a:latin typeface="Tajawal" panose="00000500000000000000" pitchFamily="2" charset="-78"/>
                <a:ea typeface="Lato" pitchFamily="34" charset="0"/>
                <a:cs typeface="PT Bold Heading" panose="02010400000000000000" pitchFamily="2" charset="-78"/>
              </a:rPr>
              <a:t>مستحدثات تكنولوجيا التعليم</a:t>
            </a:r>
            <a:endParaRPr lang="id-ID" sz="3000" dirty="0">
              <a:latin typeface="Tajawal" panose="00000500000000000000" pitchFamily="2" charset="-78"/>
              <a:ea typeface="Lato" pitchFamily="34" charset="0"/>
              <a:cs typeface="PT Bold Heading" panose="02010400000000000000" pitchFamily="2" charset="-78"/>
            </a:endParaRPr>
          </a:p>
        </p:txBody>
      </p:sp>
      <p:grpSp>
        <p:nvGrpSpPr>
          <p:cNvPr id="3" name="Group 1"/>
          <p:cNvGrpSpPr/>
          <p:nvPr/>
        </p:nvGrpSpPr>
        <p:grpSpPr>
          <a:xfrm>
            <a:off x="5219700" y="1060615"/>
            <a:ext cx="1828801" cy="120485"/>
            <a:chOff x="10866255" y="8448874"/>
            <a:chExt cx="2738812" cy="73150"/>
          </a:xfrm>
        </p:grpSpPr>
        <p:sp>
          <p:nvSpPr>
            <p:cNvPr id="4"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6"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7"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8"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9"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pic>
        <p:nvPicPr>
          <p:cNvPr id="10"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751" y="1901367"/>
            <a:ext cx="4939065" cy="31400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AutoShape 2"/>
          <p:cNvSpPr/>
          <p:nvPr/>
        </p:nvSpPr>
        <p:spPr>
          <a:xfrm>
            <a:off x="0" y="6178282"/>
            <a:ext cx="12192000" cy="679718"/>
          </a:xfrm>
          <a:prstGeom prst="rect">
            <a:avLst/>
          </a:prstGeom>
          <a:solidFill>
            <a:schemeClr val="tx2">
              <a:lumMod val="50000"/>
            </a:schemeClr>
          </a:solidFill>
        </p:spPr>
      </p:sp>
      <p:sp>
        <p:nvSpPr>
          <p:cNvPr id="16" name="مستطيل 15"/>
          <p:cNvSpPr/>
          <p:nvPr/>
        </p:nvSpPr>
        <p:spPr>
          <a:xfrm>
            <a:off x="5282803" y="2037568"/>
            <a:ext cx="6031672" cy="1015663"/>
          </a:xfrm>
          <a:prstGeom prst="rect">
            <a:avLst/>
          </a:prstGeom>
        </p:spPr>
        <p:txBody>
          <a:bodyPr wrap="square">
            <a:spAutoFit/>
          </a:bodyPr>
          <a:lstStyle/>
          <a:p>
            <a:pPr lvl="0" algn="r" rtl="1"/>
            <a:r>
              <a:rPr lang="ar-SA" sz="2000" dirty="0"/>
              <a:t>هو صفحات </a:t>
            </a:r>
            <a:r>
              <a:rPr lang="ar-SA" sz="2000" dirty="0" smtClean="0"/>
              <a:t>الكترونية </a:t>
            </a:r>
            <a:r>
              <a:rPr lang="ar-SA" sz="2000" dirty="0"/>
              <a:t>تتضمن نصوص مكتوبه او نصوص فائقة و صور ثابته ومتحركة ينشر الكترونيا ويتم قراءته من خلال شاشة الحاسوب او اجهزة خاصة</a:t>
            </a:r>
            <a:endParaRPr lang="en-US" sz="2000" dirty="0"/>
          </a:p>
        </p:txBody>
      </p:sp>
      <p:sp>
        <p:nvSpPr>
          <p:cNvPr id="21" name="مستطيل 20"/>
          <p:cNvSpPr/>
          <p:nvPr/>
        </p:nvSpPr>
        <p:spPr>
          <a:xfrm>
            <a:off x="7964423" y="1527881"/>
            <a:ext cx="3816396" cy="461665"/>
          </a:xfrm>
          <a:prstGeom prst="rect">
            <a:avLst/>
          </a:prstGeom>
        </p:spPr>
        <p:txBody>
          <a:bodyPr wrap="square">
            <a:spAutoFit/>
          </a:bodyPr>
          <a:lstStyle/>
          <a:p>
            <a:pPr marL="457200" indent="-457200" algn="r" rtl="1">
              <a:buFont typeface="Wingdings" panose="05000000000000000000" pitchFamily="2" charset="2"/>
              <a:buChar char="Ø"/>
            </a:pPr>
            <a:r>
              <a:rPr lang="ar-SA" sz="2400" dirty="0" smtClean="0">
                <a:cs typeface="PT Bold Heading" panose="02010400000000000000" pitchFamily="2" charset="-78"/>
              </a:rPr>
              <a:t>الكتاب الالكتروني</a:t>
            </a:r>
            <a:endParaRPr lang="en-US" sz="2400" dirty="0">
              <a:cs typeface="PT Bold Heading" panose="02010400000000000000" pitchFamily="2" charset="-78"/>
            </a:endParaRPr>
          </a:p>
        </p:txBody>
      </p:sp>
      <p:sp>
        <p:nvSpPr>
          <p:cNvPr id="22" name="مستطيل 21"/>
          <p:cNvSpPr/>
          <p:nvPr/>
        </p:nvSpPr>
        <p:spPr>
          <a:xfrm>
            <a:off x="5249484" y="3650937"/>
            <a:ext cx="6142310" cy="2246769"/>
          </a:xfrm>
          <a:prstGeom prst="rect">
            <a:avLst/>
          </a:prstGeom>
        </p:spPr>
        <p:txBody>
          <a:bodyPr wrap="square">
            <a:spAutoFit/>
          </a:bodyPr>
          <a:lstStyle/>
          <a:p>
            <a:pPr marL="457200" lvl="0" indent="-457200" algn="r" rtl="1">
              <a:buFont typeface="Arial" panose="020B0604020202020204" pitchFamily="34" charset="0"/>
              <a:buChar char="•"/>
            </a:pPr>
            <a:r>
              <a:rPr lang="ar-SA" sz="2000" dirty="0" smtClean="0"/>
              <a:t>وهو </a:t>
            </a:r>
            <a:r>
              <a:rPr lang="ar-SA" sz="2000" dirty="0"/>
              <a:t>كتاب يحوي الالاف من الصفحات ويقدم للقارئ المعلومات في صوره مسموعة او مرئية او مقروءة سهل التعديل والتطوير من قبل  المستخدم </a:t>
            </a:r>
          </a:p>
          <a:p>
            <a:pPr lvl="0" algn="r" rtl="1"/>
            <a:r>
              <a:rPr lang="ar-SA" sz="2000" b="1" dirty="0" smtClean="0"/>
              <a:t>يختلف </a:t>
            </a:r>
            <a:r>
              <a:rPr lang="ar-SA" sz="2000" b="1" dirty="0"/>
              <a:t>عن الالكتروني</a:t>
            </a:r>
          </a:p>
          <a:p>
            <a:pPr marL="457200" lvl="0" indent="-457200" algn="r" rtl="1">
              <a:buFont typeface="Arial" panose="020B0604020202020204" pitchFamily="34" charset="0"/>
              <a:buChar char="•"/>
            </a:pPr>
            <a:r>
              <a:rPr lang="ar-SA" sz="2000" dirty="0" smtClean="0"/>
              <a:t>بأن </a:t>
            </a:r>
            <a:r>
              <a:rPr lang="ar-SA" sz="2000" dirty="0"/>
              <a:t>الصفحات لا تفتح بل تُطلب من الكتاب ليوفرها أي تصفح </a:t>
            </a:r>
            <a:r>
              <a:rPr lang="en-US" sz="2000" dirty="0" smtClean="0"/>
              <a:t>online</a:t>
            </a:r>
          </a:p>
          <a:p>
            <a:pPr marL="457200" lvl="0" indent="-457200" algn="r" rtl="1">
              <a:buFont typeface="Arial" panose="020B0604020202020204" pitchFamily="34" charset="0"/>
              <a:buChar char="•"/>
            </a:pPr>
            <a:r>
              <a:rPr lang="ar-SA" sz="2000" dirty="0"/>
              <a:t>انه لديه صفحات كثيره</a:t>
            </a:r>
            <a:endParaRPr lang="en-US" sz="2000" dirty="0"/>
          </a:p>
        </p:txBody>
      </p:sp>
      <p:sp>
        <p:nvSpPr>
          <p:cNvPr id="23" name="مستطيل 22"/>
          <p:cNvSpPr/>
          <p:nvPr/>
        </p:nvSpPr>
        <p:spPr>
          <a:xfrm>
            <a:off x="7949474" y="3126447"/>
            <a:ext cx="3816396" cy="461665"/>
          </a:xfrm>
          <a:prstGeom prst="rect">
            <a:avLst/>
          </a:prstGeom>
        </p:spPr>
        <p:txBody>
          <a:bodyPr wrap="square">
            <a:spAutoFit/>
          </a:bodyPr>
          <a:lstStyle/>
          <a:p>
            <a:pPr marL="457200" indent="-457200" algn="r" rtl="1">
              <a:buFont typeface="Wingdings" panose="05000000000000000000" pitchFamily="2" charset="2"/>
              <a:buChar char="Ø"/>
            </a:pPr>
            <a:r>
              <a:rPr lang="ar-SA" sz="2400" dirty="0" smtClean="0">
                <a:cs typeface="PT Bold Heading" panose="02010400000000000000" pitchFamily="2" charset="-78"/>
              </a:rPr>
              <a:t>الكتاب المرئي</a:t>
            </a:r>
            <a:endParaRPr lang="en-US" sz="2400" dirty="0">
              <a:cs typeface="PT Bold Heading" panose="02010400000000000000" pitchFamily="2" charset="-78"/>
            </a:endParaRPr>
          </a:p>
        </p:txBody>
      </p:sp>
      <p:pic>
        <p:nvPicPr>
          <p:cNvPr id="24" name="صورة 23">
            <a:hlinkClick r:id="rId5" action="ppaction://hlinksldjump">
              <a:snd r:embed="rId6" name="click.wav"/>
            </a:hlinkClick>
            <a:hlinkHover r:id="" action="ppaction://noaction">
              <a:snd r:embed="rId6"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25" name="صورة 24">
            <a:hlinkClick r:id="" action="ppaction://hlinkshowjump?jump=endshow">
              <a:snd r:embed="rId6" name="click.wav"/>
            </a:hlinkClick>
            <a:hlinkHover r:id="" action="ppaction://noaction">
              <a:snd r:embed="rId6"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26" name="صورة 25">
            <a:hlinkClick r:id="" action="ppaction://hlinkshowjump?jump=nextslide">
              <a:snd r:embed="rId6" name="click.wav"/>
            </a:hlinkClick>
            <a:hlinkHover r:id="" action="ppaction://noaction">
              <a:snd r:embed="rId6"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7" name="صورة 26">
            <a:hlinkClick r:id="" action="ppaction://hlinkshowjump?jump=previousslide">
              <a:snd r:embed="rId6" name="click.wav"/>
            </a:hlinkClick>
            <a:hlinkHover r:id="" action="ppaction://noaction">
              <a:snd r:embed="rId6"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8" name="صورة 27">
            <a:hlinkClick r:id="rId11" action="ppaction://hlinksldjump">
              <a:snd r:embed="rId6" name="click.wav"/>
            </a:hlinkClick>
            <a:hlinkHover r:id="" action="ppaction://noaction">
              <a:snd r:embed="rId6" name="click.wav"/>
            </a:hlinkHover>
          </p:cNvPr>
          <p:cNvPicPr>
            <a:picLocks noChangeAspect="1"/>
          </p:cNvPicPr>
          <p:nvPr/>
        </p:nvPicPr>
        <p:blipFill>
          <a:blip r:embed="rId1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288382177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1+#ppt_w/2"/>
                                          </p:val>
                                        </p:tav>
                                        <p:tav tm="100000">
                                          <p:val>
                                            <p:strVal val="#ppt_x"/>
                                          </p:val>
                                        </p:tav>
                                      </p:tavLst>
                                    </p:anim>
                                    <p:anim calcmode="lin" valueType="num">
                                      <p:cBhvr additive="base">
                                        <p:cTn id="19" dur="500" fill="hold"/>
                                        <p:tgtEl>
                                          <p:spTgt spid="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voltage.wav"/>
                                        </p:tgtEl>
                                      </p:cMediaNode>
                                    </p:audio>
                                  </p:sub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1+#ppt_w/2"/>
                                          </p:val>
                                        </p:tav>
                                        <p:tav tm="100000">
                                          <p:val>
                                            <p:strVal val="#ppt_x"/>
                                          </p:val>
                                        </p:tav>
                                      </p:tavLst>
                                    </p:anim>
                                    <p:anim calcmode="lin" valueType="num">
                                      <p:cBhvr additive="base">
                                        <p:cTn id="30" dur="500" fill="hold"/>
                                        <p:tgtEl>
                                          <p:spTgt spid="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voltage.wav"/>
                                        </p:tgtEl>
                                      </p:cMediaNode>
                                    </p:audio>
                                  </p:sub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16" presetClass="entr" presetSubtype="21"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577"/>
          <p:cNvSpPr txBox="1"/>
          <p:nvPr/>
        </p:nvSpPr>
        <p:spPr>
          <a:xfrm>
            <a:off x="3445138" y="508209"/>
            <a:ext cx="5323958" cy="538601"/>
          </a:xfrm>
          <a:prstGeom prst="rect">
            <a:avLst/>
          </a:prstGeom>
          <a:noFill/>
        </p:spPr>
        <p:txBody>
          <a:bodyPr wrap="square" lIns="45711" tIns="22856" rIns="45711" bIns="22856" rtlCol="0">
            <a:spAutoFit/>
          </a:bodyPr>
          <a:lstStyle/>
          <a:p>
            <a:pPr algn="ctr" defTabSz="1086602"/>
            <a:r>
              <a:rPr lang="ar-SA" sz="3200" dirty="0" smtClean="0">
                <a:latin typeface="Tajawal" panose="00000500000000000000" pitchFamily="2" charset="-78"/>
                <a:ea typeface="Lato" pitchFamily="34" charset="0"/>
                <a:cs typeface="PT Bold Heading" panose="02010400000000000000" pitchFamily="2" charset="-78"/>
              </a:rPr>
              <a:t>مستحدثات تكنولوجيا التعليم</a:t>
            </a:r>
            <a:endParaRPr lang="id-ID" sz="3200" dirty="0">
              <a:latin typeface="Tajawal" panose="00000500000000000000" pitchFamily="2" charset="-78"/>
              <a:ea typeface="Lato" pitchFamily="34" charset="0"/>
              <a:cs typeface="PT Bold Heading" panose="02010400000000000000" pitchFamily="2" charset="-78"/>
            </a:endParaRPr>
          </a:p>
        </p:txBody>
      </p:sp>
      <p:grpSp>
        <p:nvGrpSpPr>
          <p:cNvPr id="3" name="Group 1"/>
          <p:cNvGrpSpPr/>
          <p:nvPr/>
        </p:nvGrpSpPr>
        <p:grpSpPr>
          <a:xfrm>
            <a:off x="5219700" y="1216063"/>
            <a:ext cx="1828801" cy="120485"/>
            <a:chOff x="10866255" y="8448874"/>
            <a:chExt cx="2738812" cy="73150"/>
          </a:xfrm>
        </p:grpSpPr>
        <p:sp>
          <p:nvSpPr>
            <p:cNvPr id="4"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6"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7"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8"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9"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pic>
        <p:nvPicPr>
          <p:cNvPr id="10"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751" y="1901367"/>
            <a:ext cx="4939065" cy="31400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AutoShape 2"/>
          <p:cNvSpPr/>
          <p:nvPr/>
        </p:nvSpPr>
        <p:spPr>
          <a:xfrm>
            <a:off x="0" y="6178282"/>
            <a:ext cx="12192000" cy="679718"/>
          </a:xfrm>
          <a:prstGeom prst="rect">
            <a:avLst/>
          </a:prstGeom>
          <a:solidFill>
            <a:schemeClr val="tx2">
              <a:lumMod val="50000"/>
            </a:schemeClr>
          </a:solidFill>
        </p:spPr>
      </p:sp>
      <p:sp>
        <p:nvSpPr>
          <p:cNvPr id="17" name="مستطيل 16"/>
          <p:cNvSpPr/>
          <p:nvPr/>
        </p:nvSpPr>
        <p:spPr>
          <a:xfrm>
            <a:off x="5074920" y="2254571"/>
            <a:ext cx="6111104" cy="3785652"/>
          </a:xfrm>
          <a:prstGeom prst="rect">
            <a:avLst/>
          </a:prstGeom>
          <a:noFill/>
        </p:spPr>
        <p:txBody>
          <a:bodyPr wrap="square">
            <a:spAutoFit/>
          </a:bodyPr>
          <a:lstStyle/>
          <a:p>
            <a:pPr lvl="0" algn="r" rtl="1"/>
            <a:r>
              <a:rPr lang="ar-SA" sz="2400" dirty="0"/>
              <a:t>هي مؤسسة جامعية تقدم تعليما عن بعد من خلال الوسائط الالكترونية الحديث و تكنولوجيا المعلومات مثل الانترنت و القنوات و الاقمار الصناعية التي تستخدم في نشر المحاضرات و البرامج و المقررات وتصميم إنتاج المواد التعليمية و تقسيم الطلاب وتنقيذ الإدارة بغرض تحقيق اهداف </a:t>
            </a:r>
            <a:r>
              <a:rPr lang="ar-SA" sz="2400" dirty="0" smtClean="0"/>
              <a:t>محدده من </a:t>
            </a:r>
            <a:r>
              <a:rPr lang="ar-SA" sz="2400" dirty="0"/>
              <a:t>خلال استخدام شخصيات لإحداث التفاعل في </a:t>
            </a:r>
            <a:r>
              <a:rPr lang="ar-SA" sz="2400" dirty="0" smtClean="0"/>
              <a:t>التعليم</a:t>
            </a:r>
            <a:endParaRPr lang="ar-SA" sz="2400" dirty="0"/>
          </a:p>
          <a:p>
            <a:pPr lvl="0" algn="r" rtl="1"/>
            <a:r>
              <a:rPr lang="ar-SA" sz="2400" b="1" dirty="0" smtClean="0"/>
              <a:t>      </a:t>
            </a:r>
            <a:r>
              <a:rPr lang="ar-SA" sz="2400" b="1" dirty="0"/>
              <a:t>تقوم الجامعة الافتراضية على اساسين:</a:t>
            </a:r>
          </a:p>
          <a:p>
            <a:pPr lvl="0" algn="r" rtl="1"/>
            <a:r>
              <a:rPr lang="ar-SA" sz="2400" dirty="0" smtClean="0"/>
              <a:t>     1. التعليم </a:t>
            </a:r>
            <a:r>
              <a:rPr lang="ar-SA" sz="2400" dirty="0"/>
              <a:t>العالي المستمر و الذاتي لجميع افراد المجتمع</a:t>
            </a:r>
          </a:p>
          <a:p>
            <a:pPr lvl="0" algn="r" rtl="1"/>
            <a:r>
              <a:rPr lang="ar-SA" sz="2400" dirty="0" smtClean="0"/>
              <a:t>     2. استخدام </a:t>
            </a:r>
            <a:r>
              <a:rPr lang="ar-SA" sz="2400" dirty="0"/>
              <a:t>المحاكاة</a:t>
            </a:r>
          </a:p>
          <a:p>
            <a:pPr marL="457200" lvl="0" indent="-457200" algn="r" rtl="1">
              <a:buFont typeface="Arial" panose="020B0604020202020204" pitchFamily="34" charset="0"/>
              <a:buChar char="•"/>
            </a:pPr>
            <a:endParaRPr lang="ar-SA" sz="2400" dirty="0"/>
          </a:p>
        </p:txBody>
      </p:sp>
      <p:sp>
        <p:nvSpPr>
          <p:cNvPr id="18" name="مستطيل 17"/>
          <p:cNvSpPr/>
          <p:nvPr/>
        </p:nvSpPr>
        <p:spPr>
          <a:xfrm>
            <a:off x="7781109" y="1704028"/>
            <a:ext cx="3816396" cy="461665"/>
          </a:xfrm>
          <a:prstGeom prst="rect">
            <a:avLst/>
          </a:prstGeom>
        </p:spPr>
        <p:txBody>
          <a:bodyPr wrap="square">
            <a:spAutoFit/>
          </a:bodyPr>
          <a:lstStyle/>
          <a:p>
            <a:pPr marL="457200" indent="-457200" algn="r" rtl="1">
              <a:buFont typeface="Wingdings" panose="05000000000000000000" pitchFamily="2" charset="2"/>
              <a:buChar char="Ø"/>
            </a:pPr>
            <a:r>
              <a:rPr lang="ar-SA" sz="2400" dirty="0" smtClean="0">
                <a:cs typeface="PT Bold Heading" panose="02010400000000000000" pitchFamily="2" charset="-78"/>
              </a:rPr>
              <a:t>الجامعة الافتراضية</a:t>
            </a:r>
            <a:endParaRPr lang="en-US" sz="2400" dirty="0">
              <a:cs typeface="PT Bold Heading" panose="02010400000000000000" pitchFamily="2" charset="-78"/>
            </a:endParaRPr>
          </a:p>
        </p:txBody>
      </p:sp>
      <p:pic>
        <p:nvPicPr>
          <p:cNvPr id="20" name="صورة 19">
            <a:hlinkClick r:id="rId5" action="ppaction://hlinksldjump">
              <a:snd r:embed="rId6" name="click.wav"/>
            </a:hlinkClick>
            <a:hlinkHover r:id="" action="ppaction://noaction">
              <a:snd r:embed="rId6"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21" name="صورة 20">
            <a:hlinkClick r:id="" action="ppaction://hlinkshowjump?jump=endshow">
              <a:snd r:embed="rId6" name="click.wav"/>
            </a:hlinkClick>
            <a:hlinkHover r:id="" action="ppaction://noaction">
              <a:snd r:embed="rId6"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22" name="صورة 21">
            <a:hlinkClick r:id="" action="ppaction://hlinkshowjump?jump=nextslide">
              <a:snd r:embed="rId6" name="click.wav"/>
            </a:hlinkClick>
            <a:hlinkHover r:id="" action="ppaction://noaction">
              <a:snd r:embed="rId6"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3" name="صورة 22">
            <a:hlinkClick r:id="" action="ppaction://hlinkshowjump?jump=previousslide">
              <a:snd r:embed="rId6" name="click.wav"/>
            </a:hlinkClick>
            <a:hlinkHover r:id="" action="ppaction://noaction">
              <a:snd r:embed="rId6"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4" name="صورة 23">
            <a:hlinkClick r:id="rId11" action="ppaction://hlinksldjump">
              <a:snd r:embed="rId6" name="click.wav"/>
            </a:hlinkClick>
            <a:hlinkHover r:id="" action="ppaction://noaction">
              <a:snd r:embed="rId6" name="click.wav"/>
            </a:hlinkHover>
          </p:cNvPr>
          <p:cNvPicPr>
            <a:picLocks noChangeAspect="1"/>
          </p:cNvPicPr>
          <p:nvPr/>
        </p:nvPicPr>
        <p:blipFill>
          <a:blip r:embed="rId1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211136475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1+#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voltage.wav"/>
                                        </p:tgtEl>
                                      </p:cMediaNode>
                                    </p:audio>
                                  </p:sub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4" presetClass="entr" presetSubtype="1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8" name="TextBox 577"/>
          <p:cNvSpPr txBox="1"/>
          <p:nvPr/>
        </p:nvSpPr>
        <p:spPr>
          <a:xfrm>
            <a:off x="7239899" y="360381"/>
            <a:ext cx="3843978" cy="538601"/>
          </a:xfrm>
          <a:prstGeom prst="rect">
            <a:avLst/>
          </a:prstGeom>
          <a:noFill/>
        </p:spPr>
        <p:txBody>
          <a:bodyPr wrap="square" lIns="45711" tIns="22856" rIns="45711" bIns="22856" rtlCol="0">
            <a:spAutoFit/>
          </a:bodyPr>
          <a:lstStyle/>
          <a:p>
            <a:pPr algn="ctr" defTabSz="1086602"/>
            <a:r>
              <a:rPr lang="ar-SA" sz="3200" dirty="0" smtClean="0">
                <a:latin typeface="Tajawal" panose="00000500000000000000" pitchFamily="2" charset="-78"/>
                <a:ea typeface="Lato" pitchFamily="34" charset="0"/>
                <a:cs typeface="PT Bold Heading" panose="02010400000000000000" pitchFamily="2" charset="-78"/>
              </a:rPr>
              <a:t>الواقع الافتراضي</a:t>
            </a:r>
            <a:endParaRPr lang="id-ID" sz="3200" dirty="0">
              <a:latin typeface="Tajawal" panose="00000500000000000000" pitchFamily="2" charset="-78"/>
              <a:ea typeface="Lato" pitchFamily="34" charset="0"/>
              <a:cs typeface="PT Bold Heading" panose="02010400000000000000" pitchFamily="2" charset="-78"/>
            </a:endParaRPr>
          </a:p>
        </p:txBody>
      </p:sp>
      <p:grpSp>
        <p:nvGrpSpPr>
          <p:cNvPr id="580" name="Group 1"/>
          <p:cNvGrpSpPr/>
          <p:nvPr/>
        </p:nvGrpSpPr>
        <p:grpSpPr>
          <a:xfrm>
            <a:off x="8246364" y="912787"/>
            <a:ext cx="1828801" cy="120485"/>
            <a:chOff x="10866255" y="8448874"/>
            <a:chExt cx="2738812" cy="73150"/>
          </a:xfrm>
        </p:grpSpPr>
        <p:sp>
          <p:nvSpPr>
            <p:cNvPr id="581"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2"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3"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4"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5"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6"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grpSp>
        <p:nvGrpSpPr>
          <p:cNvPr id="180" name="กลุ่ม 179"/>
          <p:cNvGrpSpPr/>
          <p:nvPr/>
        </p:nvGrpSpPr>
        <p:grpSpPr>
          <a:xfrm>
            <a:off x="7743826" y="1278371"/>
            <a:ext cx="2890242" cy="389723"/>
            <a:chOff x="4722390" y="5947523"/>
            <a:chExt cx="3353638" cy="779446"/>
          </a:xfrm>
          <a:solidFill>
            <a:srgbClr val="953735"/>
          </a:solidFill>
        </p:grpSpPr>
        <p:sp>
          <p:nvSpPr>
            <p:cNvPr id="181" name="Round Same Side Corner Rectangle 65"/>
            <p:cNvSpPr/>
            <p:nvPr/>
          </p:nvSpPr>
          <p:spPr>
            <a:xfrm rot="5400000">
              <a:off x="6009486" y="4660427"/>
              <a:ext cx="779446" cy="3353638"/>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defTabSz="1086602" rtl="0"/>
              <a:endParaRPr lang="bg-BG" sz="3350" dirty="0">
                <a:solidFill>
                  <a:prstClr val="white"/>
                </a:solidFill>
                <a:latin typeface="Lato Light"/>
                <a:cs typeface="PT Bold Heading" panose="02010400000000000000" pitchFamily="2" charset="-78"/>
              </a:endParaRPr>
            </a:p>
          </p:txBody>
        </p:sp>
        <p:sp>
          <p:nvSpPr>
            <p:cNvPr id="182" name="TextBox 181"/>
            <p:cNvSpPr txBox="1"/>
            <p:nvPr/>
          </p:nvSpPr>
          <p:spPr>
            <a:xfrm>
              <a:off x="4845006" y="5987707"/>
              <a:ext cx="3185664" cy="615554"/>
            </a:xfrm>
            <a:prstGeom prst="rect">
              <a:avLst/>
            </a:prstGeom>
            <a:noFill/>
          </p:spPr>
          <p:txBody>
            <a:bodyPr wrap="square" lIns="0" tIns="0" rIns="0" bIns="0" rtlCol="0" anchor="ctr">
              <a:spAutoFit/>
            </a:bodyPr>
            <a:lstStyle/>
            <a:p>
              <a:pPr algn="ctr" defTabSz="1086602"/>
              <a:r>
                <a:rPr lang="ar-SA" sz="2000" dirty="0" smtClean="0">
                  <a:solidFill>
                    <a:prstClr val="white"/>
                  </a:solidFill>
                  <a:latin typeface="Tajawal" panose="00000500000000000000" pitchFamily="2" charset="-78"/>
                  <a:cs typeface="PT Bold Heading" panose="02010400000000000000" pitchFamily="2" charset="-78"/>
                </a:rPr>
                <a:t>المعامل الافتراضية</a:t>
              </a:r>
              <a:endParaRPr lang="en-US" sz="2000" dirty="0">
                <a:solidFill>
                  <a:prstClr val="white"/>
                </a:solidFill>
                <a:latin typeface="Tajawal" panose="00000500000000000000" pitchFamily="2" charset="-78"/>
                <a:cs typeface="PT Bold Heading" panose="02010400000000000000" pitchFamily="2" charset="-78"/>
              </a:endParaRPr>
            </a:p>
          </p:txBody>
        </p:sp>
      </p:grpSp>
      <p:grpSp>
        <p:nvGrpSpPr>
          <p:cNvPr id="183" name="กลุ่ม 182"/>
          <p:cNvGrpSpPr/>
          <p:nvPr/>
        </p:nvGrpSpPr>
        <p:grpSpPr>
          <a:xfrm>
            <a:off x="8325645" y="2099516"/>
            <a:ext cx="2915096" cy="445990"/>
            <a:chOff x="3333999" y="315284"/>
            <a:chExt cx="5830191" cy="891979"/>
          </a:xfrm>
        </p:grpSpPr>
        <p:sp>
          <p:nvSpPr>
            <p:cNvPr id="184" name="TextBox 183"/>
            <p:cNvSpPr txBox="1"/>
            <p:nvPr/>
          </p:nvSpPr>
          <p:spPr>
            <a:xfrm>
              <a:off x="3333999" y="370148"/>
              <a:ext cx="5040975" cy="837115"/>
            </a:xfrm>
            <a:prstGeom prst="rect">
              <a:avLst/>
            </a:prstGeom>
            <a:noFill/>
          </p:spPr>
          <p:txBody>
            <a:bodyPr wrap="square" lIns="109710" tIns="54855" rIns="109710" bIns="54855" rtlCol="0">
              <a:spAutoFit/>
            </a:bodyPr>
            <a:lstStyle/>
            <a:p>
              <a:pPr algn="ctr"/>
              <a:r>
                <a:rPr lang="ar-SA" sz="2000" b="1" dirty="0">
                  <a:latin typeface="Calibri" panose="020F0502020204030204" pitchFamily="34" charset="0"/>
                  <a:cs typeface="Calibri" panose="020F0502020204030204" pitchFamily="34" charset="0"/>
                </a:rPr>
                <a:t>تعريف </a:t>
              </a:r>
              <a:r>
                <a:rPr lang="ar-SA" sz="2000" b="1" dirty="0" smtClean="0">
                  <a:latin typeface="Calibri" panose="020F0502020204030204" pitchFamily="34" charset="0"/>
                  <a:cs typeface="Calibri" panose="020F0502020204030204" pitchFamily="34" charset="0"/>
                </a:rPr>
                <a:t>المعمل الافتراضي</a:t>
              </a:r>
              <a:endParaRPr lang="ar-SA" sz="2000" b="1" dirty="0">
                <a:latin typeface="Calibri" panose="020F0502020204030204" pitchFamily="34" charset="0"/>
                <a:cs typeface="Calibri" panose="020F0502020204030204" pitchFamily="34" charset="0"/>
              </a:endParaRPr>
            </a:p>
          </p:txBody>
        </p:sp>
        <p:grpSp>
          <p:nvGrpSpPr>
            <p:cNvPr id="185" name="กลุ่ม 184"/>
            <p:cNvGrpSpPr/>
            <p:nvPr/>
          </p:nvGrpSpPr>
          <p:grpSpPr>
            <a:xfrm>
              <a:off x="8299518" y="315284"/>
              <a:ext cx="864672" cy="864671"/>
              <a:chOff x="11766583" y="-1104131"/>
              <a:chExt cx="1278959" cy="1278958"/>
            </a:xfrm>
          </p:grpSpPr>
          <p:sp>
            <p:nvSpPr>
              <p:cNvPr id="186" name="หยดน้ำ 185"/>
              <p:cNvSpPr/>
              <p:nvPr/>
            </p:nvSpPr>
            <p:spPr>
              <a:xfrm>
                <a:off x="11766583" y="-1104131"/>
                <a:ext cx="1278959" cy="1278958"/>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200" dirty="0">
                  <a:solidFill>
                    <a:prstClr val="white"/>
                  </a:solidFill>
                  <a:latin typeface="Calibri"/>
                  <a:cs typeface="Cordia New" panose="020B0304020202020204" pitchFamily="34" charset="-34"/>
                </a:endParaRPr>
              </a:p>
            </p:txBody>
          </p:sp>
          <p:sp>
            <p:nvSpPr>
              <p:cNvPr id="187" name="Freeform 33"/>
              <p:cNvSpPr>
                <a:spLocks noChangeArrowheads="1"/>
              </p:cNvSpPr>
              <p:nvPr/>
            </p:nvSpPr>
            <p:spPr bwMode="auto">
              <a:xfrm>
                <a:off x="12129791" y="-818459"/>
                <a:ext cx="647331" cy="68104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200" dirty="0">
                  <a:solidFill>
                    <a:prstClr val="black"/>
                  </a:solidFill>
                  <a:latin typeface="Calibri"/>
                </a:endParaRPr>
              </a:p>
            </p:txBody>
          </p:sp>
        </p:grpSp>
      </p:grpSp>
      <p:grpSp>
        <p:nvGrpSpPr>
          <p:cNvPr id="188" name="กลุ่ม 187"/>
          <p:cNvGrpSpPr/>
          <p:nvPr/>
        </p:nvGrpSpPr>
        <p:grpSpPr>
          <a:xfrm>
            <a:off x="8172450" y="2902620"/>
            <a:ext cx="3066688" cy="453984"/>
            <a:chOff x="2485661" y="217308"/>
            <a:chExt cx="6133376" cy="907967"/>
          </a:xfrm>
        </p:grpSpPr>
        <p:sp>
          <p:nvSpPr>
            <p:cNvPr id="189" name="TextBox 188"/>
            <p:cNvSpPr txBox="1"/>
            <p:nvPr/>
          </p:nvSpPr>
          <p:spPr>
            <a:xfrm>
              <a:off x="2485661" y="288160"/>
              <a:ext cx="5269376" cy="837115"/>
            </a:xfrm>
            <a:prstGeom prst="rect">
              <a:avLst/>
            </a:prstGeom>
            <a:noFill/>
          </p:spPr>
          <p:txBody>
            <a:bodyPr wrap="square" lIns="109710" tIns="54855" rIns="109710" bIns="54855" rtlCol="0">
              <a:spAutoFit/>
            </a:bodyPr>
            <a:lstStyle/>
            <a:p>
              <a:pPr algn="ctr"/>
              <a:r>
                <a:rPr lang="ar-SA" sz="2000" b="1" dirty="0" smtClean="0">
                  <a:latin typeface="Calibri" panose="020F0502020204030204" pitchFamily="34" charset="0"/>
                  <a:cs typeface="Calibri" panose="020F0502020204030204" pitchFamily="34" charset="0"/>
                </a:rPr>
                <a:t>مكونات المعامل الافتراضية</a:t>
              </a:r>
              <a:endParaRPr lang="ar-SA" sz="2000" b="1" dirty="0">
                <a:latin typeface="Calibri" panose="020F0502020204030204" pitchFamily="34" charset="0"/>
                <a:cs typeface="Calibri" panose="020F0502020204030204" pitchFamily="34" charset="0"/>
              </a:endParaRPr>
            </a:p>
          </p:txBody>
        </p:sp>
        <p:grpSp>
          <p:nvGrpSpPr>
            <p:cNvPr id="190" name="กลุ่ม 189"/>
            <p:cNvGrpSpPr/>
            <p:nvPr/>
          </p:nvGrpSpPr>
          <p:grpSpPr>
            <a:xfrm>
              <a:off x="7755037" y="217308"/>
              <a:ext cx="864000" cy="863999"/>
              <a:chOff x="10961227" y="-1249050"/>
              <a:chExt cx="1277965" cy="1277964"/>
            </a:xfrm>
          </p:grpSpPr>
          <p:sp>
            <p:nvSpPr>
              <p:cNvPr id="191" name="หยดน้ำ 190"/>
              <p:cNvSpPr/>
              <p:nvPr/>
            </p:nvSpPr>
            <p:spPr>
              <a:xfrm>
                <a:off x="10961227" y="-1249050"/>
                <a:ext cx="1277965" cy="1277964"/>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200" dirty="0">
                  <a:solidFill>
                    <a:prstClr val="white"/>
                  </a:solidFill>
                  <a:latin typeface="Calibri"/>
                  <a:cs typeface="Cordia New" panose="020B0304020202020204" pitchFamily="34" charset="-34"/>
                </a:endParaRPr>
              </a:p>
            </p:txBody>
          </p:sp>
          <p:sp>
            <p:nvSpPr>
              <p:cNvPr id="192" name="Freeform 33"/>
              <p:cNvSpPr>
                <a:spLocks noChangeArrowheads="1"/>
              </p:cNvSpPr>
              <p:nvPr/>
            </p:nvSpPr>
            <p:spPr bwMode="auto">
              <a:xfrm>
                <a:off x="11319545" y="-954334"/>
                <a:ext cx="649632" cy="681581"/>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200" dirty="0">
                  <a:solidFill>
                    <a:prstClr val="black"/>
                  </a:solidFill>
                  <a:latin typeface="Calibri"/>
                </a:endParaRPr>
              </a:p>
            </p:txBody>
          </p:sp>
        </p:grpSp>
      </p:grpSp>
      <p:grpSp>
        <p:nvGrpSpPr>
          <p:cNvPr id="193" name="กลุ่ม 192"/>
          <p:cNvGrpSpPr/>
          <p:nvPr/>
        </p:nvGrpSpPr>
        <p:grpSpPr>
          <a:xfrm>
            <a:off x="6715126" y="3689932"/>
            <a:ext cx="4524012" cy="437332"/>
            <a:chOff x="-428984" y="424725"/>
            <a:chExt cx="9048022" cy="874663"/>
          </a:xfrm>
        </p:grpSpPr>
        <p:sp>
          <p:nvSpPr>
            <p:cNvPr id="194" name="TextBox 193"/>
            <p:cNvSpPr txBox="1"/>
            <p:nvPr/>
          </p:nvSpPr>
          <p:spPr>
            <a:xfrm>
              <a:off x="-428984" y="462273"/>
              <a:ext cx="8297314" cy="837115"/>
            </a:xfrm>
            <a:prstGeom prst="rect">
              <a:avLst/>
            </a:prstGeom>
            <a:noFill/>
          </p:spPr>
          <p:txBody>
            <a:bodyPr wrap="square" lIns="109710" tIns="54855" rIns="109710" bIns="54855" rtlCol="0">
              <a:spAutoFit/>
            </a:bodyPr>
            <a:lstStyle/>
            <a:p>
              <a:pPr algn="ctr"/>
              <a:r>
                <a:rPr lang="ar-SA" sz="2000" b="1" dirty="0" smtClean="0">
                  <a:latin typeface="Calibri" panose="020F0502020204030204" pitchFamily="34" charset="0"/>
                  <a:cs typeface="Calibri" panose="020F0502020204030204" pitchFamily="34" charset="0"/>
                </a:rPr>
                <a:t>مزايا استخدام المعامل الافتراضية في التعليم</a:t>
              </a:r>
              <a:endParaRPr lang="ar-SA" sz="2000" b="1" dirty="0">
                <a:latin typeface="Calibri" panose="020F0502020204030204" pitchFamily="34" charset="0"/>
                <a:cs typeface="Calibri" panose="020F0502020204030204" pitchFamily="34" charset="0"/>
              </a:endParaRPr>
            </a:p>
          </p:txBody>
        </p:sp>
        <p:grpSp>
          <p:nvGrpSpPr>
            <p:cNvPr id="195" name="กลุ่ม 194"/>
            <p:cNvGrpSpPr/>
            <p:nvPr/>
          </p:nvGrpSpPr>
          <p:grpSpPr>
            <a:xfrm>
              <a:off x="7755038" y="424725"/>
              <a:ext cx="864000" cy="863999"/>
              <a:chOff x="10961227" y="-942253"/>
              <a:chExt cx="1277965" cy="1277964"/>
            </a:xfrm>
          </p:grpSpPr>
          <p:sp>
            <p:nvSpPr>
              <p:cNvPr id="196" name="หยดน้ำ 195"/>
              <p:cNvSpPr/>
              <p:nvPr/>
            </p:nvSpPr>
            <p:spPr>
              <a:xfrm>
                <a:off x="10961227" y="-942253"/>
                <a:ext cx="1277965" cy="127796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200" dirty="0">
                  <a:solidFill>
                    <a:prstClr val="white"/>
                  </a:solidFill>
                  <a:latin typeface="Calibri"/>
                  <a:cs typeface="Cordia New" panose="020B0304020202020204" pitchFamily="34" charset="-34"/>
                </a:endParaRPr>
              </a:p>
            </p:txBody>
          </p:sp>
          <p:sp>
            <p:nvSpPr>
              <p:cNvPr id="197" name="Freeform 33"/>
              <p:cNvSpPr>
                <a:spLocks noChangeArrowheads="1"/>
              </p:cNvSpPr>
              <p:nvPr/>
            </p:nvSpPr>
            <p:spPr bwMode="auto">
              <a:xfrm>
                <a:off x="11320125" y="-650623"/>
                <a:ext cx="649632" cy="681581"/>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200" dirty="0">
                  <a:solidFill>
                    <a:prstClr val="black"/>
                  </a:solidFill>
                  <a:latin typeface="Calibri"/>
                </a:endParaRPr>
              </a:p>
            </p:txBody>
          </p:sp>
        </p:grpSp>
      </p:grpSp>
      <p:grpSp>
        <p:nvGrpSpPr>
          <p:cNvPr id="198" name="กลุ่ม 197"/>
          <p:cNvGrpSpPr/>
          <p:nvPr/>
        </p:nvGrpSpPr>
        <p:grpSpPr>
          <a:xfrm>
            <a:off x="7115175" y="4491828"/>
            <a:ext cx="4134266" cy="732350"/>
            <a:chOff x="366831" y="-619695"/>
            <a:chExt cx="8268531" cy="1464698"/>
          </a:xfrm>
        </p:grpSpPr>
        <p:sp>
          <p:nvSpPr>
            <p:cNvPr id="199" name="TextBox 198"/>
            <p:cNvSpPr txBox="1"/>
            <p:nvPr/>
          </p:nvSpPr>
          <p:spPr>
            <a:xfrm>
              <a:off x="366831" y="-607665"/>
              <a:ext cx="7404531" cy="1452668"/>
            </a:xfrm>
            <a:prstGeom prst="rect">
              <a:avLst/>
            </a:prstGeom>
            <a:noFill/>
          </p:spPr>
          <p:txBody>
            <a:bodyPr wrap="square" lIns="109710" tIns="54855" rIns="109710" bIns="54855" rtlCol="0">
              <a:spAutoFit/>
            </a:bodyPr>
            <a:lstStyle/>
            <a:p>
              <a:pPr algn="ctr"/>
              <a:r>
                <a:rPr lang="ar-SA" sz="2000" b="1" dirty="0">
                  <a:latin typeface="Calibri" panose="020F0502020204030204" pitchFamily="34" charset="0"/>
                  <a:cs typeface="Calibri" panose="020F0502020204030204" pitchFamily="34" charset="0"/>
                </a:rPr>
                <a:t>المعوقات التي تحد من استخدام المعمل الافتراضي في التعليم</a:t>
              </a:r>
            </a:p>
          </p:txBody>
        </p:sp>
        <p:grpSp>
          <p:nvGrpSpPr>
            <p:cNvPr id="200" name="กลุ่ม 199"/>
            <p:cNvGrpSpPr/>
            <p:nvPr/>
          </p:nvGrpSpPr>
          <p:grpSpPr>
            <a:xfrm>
              <a:off x="7771362" y="-619695"/>
              <a:ext cx="864000" cy="863999"/>
              <a:chOff x="10985385" y="-2487083"/>
              <a:chExt cx="1277966" cy="1277964"/>
            </a:xfrm>
          </p:grpSpPr>
          <p:sp>
            <p:nvSpPr>
              <p:cNvPr id="201" name="หยดน้ำ 200"/>
              <p:cNvSpPr/>
              <p:nvPr/>
            </p:nvSpPr>
            <p:spPr>
              <a:xfrm>
                <a:off x="10985385" y="-2487083"/>
                <a:ext cx="1277966" cy="127796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200" dirty="0">
                  <a:solidFill>
                    <a:prstClr val="white"/>
                  </a:solidFill>
                  <a:latin typeface="Calibri"/>
                  <a:cs typeface="Cordia New" panose="020B0304020202020204" pitchFamily="34" charset="-34"/>
                </a:endParaRPr>
              </a:p>
            </p:txBody>
          </p:sp>
          <p:sp>
            <p:nvSpPr>
              <p:cNvPr id="202" name="Freeform 33"/>
              <p:cNvSpPr>
                <a:spLocks noChangeArrowheads="1"/>
              </p:cNvSpPr>
              <p:nvPr/>
            </p:nvSpPr>
            <p:spPr bwMode="auto">
              <a:xfrm>
                <a:off x="11351525" y="-2190980"/>
                <a:ext cx="649633" cy="681581"/>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200" dirty="0">
                  <a:solidFill>
                    <a:prstClr val="black"/>
                  </a:solidFill>
                  <a:latin typeface="Calibri"/>
                </a:endParaRPr>
              </a:p>
            </p:txBody>
          </p:sp>
        </p:grpSp>
      </p:grpSp>
      <p:sp>
        <p:nvSpPr>
          <p:cNvPr id="203" name="Round Same Side Corner Rectangle 77"/>
          <p:cNvSpPr/>
          <p:nvPr/>
        </p:nvSpPr>
        <p:spPr>
          <a:xfrm rot="16200000" flipH="1">
            <a:off x="9412587" y="5333594"/>
            <a:ext cx="179721" cy="1496768"/>
          </a:xfrm>
          <a:prstGeom prst="round2SameRect">
            <a:avLst>
              <a:gd name="adj1" fmla="val 50000"/>
              <a:gd name="adj2" fmla="val 50000"/>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1086602" rtl="0"/>
            <a:endParaRPr lang="bg-BG" sz="3350" dirty="0">
              <a:solidFill>
                <a:prstClr val="white"/>
              </a:solidFill>
              <a:latin typeface="Lato Light"/>
            </a:endParaRPr>
          </a:p>
        </p:txBody>
      </p:sp>
      <p:grpSp>
        <p:nvGrpSpPr>
          <p:cNvPr id="213" name="กลุ่ม 182"/>
          <p:cNvGrpSpPr/>
          <p:nvPr/>
        </p:nvGrpSpPr>
        <p:grpSpPr>
          <a:xfrm>
            <a:off x="8061280" y="5315720"/>
            <a:ext cx="3188161" cy="432000"/>
            <a:chOff x="2597807" y="125894"/>
            <a:chExt cx="6376321" cy="863999"/>
          </a:xfrm>
        </p:grpSpPr>
        <p:sp>
          <p:nvSpPr>
            <p:cNvPr id="214" name="TextBox 183"/>
            <p:cNvSpPr txBox="1"/>
            <p:nvPr/>
          </p:nvSpPr>
          <p:spPr>
            <a:xfrm>
              <a:off x="2597807" y="145340"/>
              <a:ext cx="5470333" cy="837115"/>
            </a:xfrm>
            <a:prstGeom prst="rect">
              <a:avLst/>
            </a:prstGeom>
            <a:noFill/>
          </p:spPr>
          <p:txBody>
            <a:bodyPr wrap="square" lIns="109710" tIns="54855" rIns="109710" bIns="54855" rtlCol="0">
              <a:spAutoFit/>
            </a:bodyPr>
            <a:lstStyle/>
            <a:p>
              <a:pPr algn="ctr"/>
              <a:r>
                <a:rPr lang="ar-SA" sz="2000" b="1" dirty="0">
                  <a:latin typeface="Calibri" panose="020F0502020204030204" pitchFamily="34" charset="0"/>
                  <a:cs typeface="Calibri" panose="020F0502020204030204" pitchFamily="34" charset="0"/>
                </a:rPr>
                <a:t>نماذج من المعامل الافتراضية</a:t>
              </a:r>
            </a:p>
          </p:txBody>
        </p:sp>
        <p:grpSp>
          <p:nvGrpSpPr>
            <p:cNvPr id="215" name="กลุ่ม 184"/>
            <p:cNvGrpSpPr/>
            <p:nvPr/>
          </p:nvGrpSpPr>
          <p:grpSpPr>
            <a:xfrm>
              <a:off x="8110128" y="125894"/>
              <a:ext cx="864000" cy="863999"/>
              <a:chOff x="11486451" y="-1384263"/>
              <a:chExt cx="1277965" cy="1277965"/>
            </a:xfrm>
          </p:grpSpPr>
          <p:sp>
            <p:nvSpPr>
              <p:cNvPr id="216" name="หยดน้ำ 185"/>
              <p:cNvSpPr/>
              <p:nvPr/>
            </p:nvSpPr>
            <p:spPr>
              <a:xfrm>
                <a:off x="11486451" y="-1384263"/>
                <a:ext cx="1277965" cy="1277965"/>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200" dirty="0">
                  <a:solidFill>
                    <a:prstClr val="white"/>
                  </a:solidFill>
                  <a:latin typeface="Calibri"/>
                  <a:cs typeface="Cordia New" panose="020B0304020202020204" pitchFamily="34" charset="-34"/>
                </a:endParaRPr>
              </a:p>
            </p:txBody>
          </p:sp>
          <p:sp>
            <p:nvSpPr>
              <p:cNvPr id="217" name="Freeform 33"/>
              <p:cNvSpPr>
                <a:spLocks noChangeArrowheads="1"/>
              </p:cNvSpPr>
              <p:nvPr/>
            </p:nvSpPr>
            <p:spPr bwMode="auto">
              <a:xfrm>
                <a:off x="11837386" y="-1093408"/>
                <a:ext cx="649632" cy="681581"/>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200" dirty="0">
                  <a:solidFill>
                    <a:prstClr val="black"/>
                  </a:solidFill>
                  <a:latin typeface="Calibri"/>
                </a:endParaRPr>
              </a:p>
            </p:txBody>
          </p:sp>
        </p:grpSp>
      </p:grpSp>
      <p:sp>
        <p:nvSpPr>
          <p:cNvPr id="55" name="مستطيل 54"/>
          <p:cNvSpPr/>
          <p:nvPr/>
        </p:nvSpPr>
        <p:spPr>
          <a:xfrm>
            <a:off x="0" y="1"/>
            <a:ext cx="6281928" cy="6858000"/>
          </a:xfrm>
          <a:prstGeom prst="rect">
            <a:avLst/>
          </a:prstGeom>
          <a:solidFill>
            <a:schemeClr val="accent2">
              <a:lumMod val="50000"/>
            </a:schemeClr>
          </a:solidFill>
          <a:ln>
            <a:noFill/>
          </a:ln>
        </p:spPr>
        <p:style>
          <a:lnRef idx="1">
            <a:schemeClr val="dk1"/>
          </a:lnRef>
          <a:fillRef idx="3">
            <a:schemeClr val="dk1"/>
          </a:fillRef>
          <a:effectRef idx="2">
            <a:schemeClr val="dk1"/>
          </a:effectRef>
          <a:fontRef idx="minor">
            <a:schemeClr val="lt1"/>
          </a:fontRef>
        </p:style>
        <p:txBody>
          <a:bodyPr rtlCol="1" anchor="ctr"/>
          <a:lstStyle/>
          <a:p>
            <a:pPr algn="ctr"/>
            <a:endParaRPr lang="ar-SA"/>
          </a:p>
        </p:txBody>
      </p:sp>
      <p:pic>
        <p:nvPicPr>
          <p:cNvPr id="56" name="صورة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3" y="1234550"/>
            <a:ext cx="6241091" cy="4693599"/>
          </a:xfrm>
          <a:prstGeom prst="rect">
            <a:avLst/>
          </a:prstGeom>
        </p:spPr>
      </p:pic>
      <p:pic>
        <p:nvPicPr>
          <p:cNvPr id="45" name="صورة 44">
            <a:hlinkClick r:id="rId4" action="ppaction://hlinksldjump">
              <a:snd r:embed="rId5" name="click.wav"/>
            </a:hlinkClick>
            <a:hlinkHover r:id="" action="ppaction://noaction">
              <a:snd r:embed="rId5" name="click.wav"/>
            </a:hlinkHover>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46" name="صورة 45">
            <a:hlinkClick r:id="" action="ppaction://hlinkshowjump?jump=endshow">
              <a:snd r:embed="rId5" name="click.wav"/>
            </a:hlinkClick>
            <a:hlinkHover r:id="" action="ppaction://noaction">
              <a:snd r:embed="rId5"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47" name="صورة 46">
            <a:hlinkClick r:id="" action="ppaction://hlinkshowjump?jump=nextslide">
              <a:snd r:embed="rId5" name="click.wav"/>
            </a:hlinkClick>
            <a:hlinkHover r:id="" action="ppaction://noaction">
              <a:snd r:embed="rId5"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48" name="صورة 47">
            <a:hlinkClick r:id="" action="ppaction://hlinkshowjump?jump=previousslide">
              <a:snd r:embed="rId5" name="click.wav"/>
            </a:hlinkClick>
            <a:hlinkHover r:id="" action="ppaction://noaction">
              <a:snd r:embed="rId5"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49" name="صورة 48">
            <a:hlinkClick r:id="rId10" action="ppaction://hlinksldjump">
              <a:snd r:embed="rId5" name="click.wav"/>
            </a:hlinkClick>
            <a:hlinkHover r:id="" action="ppaction://noaction">
              <a:snd r:embed="rId5" name="click.wav"/>
            </a:hlinkHover>
          </p:cNvPr>
          <p:cNvPicPr>
            <a:picLocks noChangeAspect="1"/>
          </p:cNvPicPr>
          <p:nvPr/>
        </p:nvPicPr>
        <p:blipFill>
          <a:blip r:embed="rId11"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12934918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80"/>
                                        </p:tgtEl>
                                        <p:attrNameLst>
                                          <p:attrName>style.visibility</p:attrName>
                                        </p:attrNameLst>
                                      </p:cBhvr>
                                      <p:to>
                                        <p:strVal val="visible"/>
                                      </p:to>
                                    </p:set>
                                    <p:animEffect transition="in" filter="fade">
                                      <p:cBhvr>
                                        <p:cTn id="7" dur="500"/>
                                        <p:tgtEl>
                                          <p:spTgt spid="580"/>
                                        </p:tgtEl>
                                      </p:cBhvr>
                                    </p:animEffect>
                                    <p:anim calcmode="lin" valueType="num">
                                      <p:cBhvr>
                                        <p:cTn id="8" dur="500" fill="hold"/>
                                        <p:tgtEl>
                                          <p:spTgt spid="580"/>
                                        </p:tgtEl>
                                        <p:attrNameLst>
                                          <p:attrName>ppt_x</p:attrName>
                                        </p:attrNameLst>
                                      </p:cBhvr>
                                      <p:tavLst>
                                        <p:tav tm="0">
                                          <p:val>
                                            <p:strVal val="#ppt_x"/>
                                          </p:val>
                                        </p:tav>
                                        <p:tav tm="100000">
                                          <p:val>
                                            <p:strVal val="#ppt_x"/>
                                          </p:val>
                                        </p:tav>
                                      </p:tavLst>
                                    </p:anim>
                                    <p:anim calcmode="lin" valueType="num">
                                      <p:cBhvr>
                                        <p:cTn id="9" dur="500" fill="hold"/>
                                        <p:tgtEl>
                                          <p:spTgt spid="58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78"/>
                                        </p:tgtEl>
                                        <p:attrNameLst>
                                          <p:attrName>style.visibility</p:attrName>
                                        </p:attrNameLst>
                                      </p:cBhvr>
                                      <p:to>
                                        <p:strVal val="visible"/>
                                      </p:to>
                                    </p:set>
                                    <p:animEffect transition="in" filter="fade">
                                      <p:cBhvr>
                                        <p:cTn id="12" dur="1000"/>
                                        <p:tgtEl>
                                          <p:spTgt spid="578"/>
                                        </p:tgtEl>
                                      </p:cBhvr>
                                    </p:animEffect>
                                    <p:anim calcmode="lin" valueType="num">
                                      <p:cBhvr>
                                        <p:cTn id="13" dur="1000" fill="hold"/>
                                        <p:tgtEl>
                                          <p:spTgt spid="578"/>
                                        </p:tgtEl>
                                        <p:attrNameLst>
                                          <p:attrName>ppt_x</p:attrName>
                                        </p:attrNameLst>
                                      </p:cBhvr>
                                      <p:tavLst>
                                        <p:tav tm="0">
                                          <p:val>
                                            <p:strVal val="#ppt_x"/>
                                          </p:val>
                                        </p:tav>
                                        <p:tav tm="100000">
                                          <p:val>
                                            <p:strVal val="#ppt_x"/>
                                          </p:val>
                                        </p:tav>
                                      </p:tavLst>
                                    </p:anim>
                                    <p:anim calcmode="lin" valueType="num">
                                      <p:cBhvr>
                                        <p:cTn id="14" dur="1000" fill="hold"/>
                                        <p:tgtEl>
                                          <p:spTgt spid="57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80"/>
                                        </p:tgtEl>
                                        <p:attrNameLst>
                                          <p:attrName>style.visibility</p:attrName>
                                        </p:attrNameLst>
                                      </p:cBhvr>
                                      <p:to>
                                        <p:strVal val="visible"/>
                                      </p:to>
                                    </p:set>
                                    <p:anim calcmode="lin" valueType="num">
                                      <p:cBhvr>
                                        <p:cTn id="18" dur="500" fill="hold"/>
                                        <p:tgtEl>
                                          <p:spTgt spid="180"/>
                                        </p:tgtEl>
                                        <p:attrNameLst>
                                          <p:attrName>ppt_w</p:attrName>
                                        </p:attrNameLst>
                                      </p:cBhvr>
                                      <p:tavLst>
                                        <p:tav tm="0">
                                          <p:val>
                                            <p:fltVal val="0"/>
                                          </p:val>
                                        </p:tav>
                                        <p:tav tm="100000">
                                          <p:val>
                                            <p:strVal val="#ppt_w"/>
                                          </p:val>
                                        </p:tav>
                                      </p:tavLst>
                                    </p:anim>
                                    <p:anim calcmode="lin" valueType="num">
                                      <p:cBhvr>
                                        <p:cTn id="19" dur="500" fill="hold"/>
                                        <p:tgtEl>
                                          <p:spTgt spid="180"/>
                                        </p:tgtEl>
                                        <p:attrNameLst>
                                          <p:attrName>ppt_h</p:attrName>
                                        </p:attrNameLst>
                                      </p:cBhvr>
                                      <p:tavLst>
                                        <p:tav tm="0">
                                          <p:val>
                                            <p:fltVal val="0"/>
                                          </p:val>
                                        </p:tav>
                                        <p:tav tm="100000">
                                          <p:val>
                                            <p:strVal val="#ppt_h"/>
                                          </p:val>
                                        </p:tav>
                                      </p:tavLst>
                                    </p:anim>
                                    <p:animEffect transition="in" filter="fade">
                                      <p:cBhvr>
                                        <p:cTn id="20" dur="500"/>
                                        <p:tgtEl>
                                          <p:spTgt spid="180"/>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183"/>
                                        </p:tgtEl>
                                        <p:attrNameLst>
                                          <p:attrName>style.visibility</p:attrName>
                                        </p:attrNameLst>
                                      </p:cBhvr>
                                      <p:to>
                                        <p:strVal val="visible"/>
                                      </p:to>
                                    </p:set>
                                    <p:animEffect transition="in" filter="wipe(up)">
                                      <p:cBhvr>
                                        <p:cTn id="24" dur="500"/>
                                        <p:tgtEl>
                                          <p:spTgt spid="183"/>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188"/>
                                        </p:tgtEl>
                                        <p:attrNameLst>
                                          <p:attrName>style.visibility</p:attrName>
                                        </p:attrNameLst>
                                      </p:cBhvr>
                                      <p:to>
                                        <p:strVal val="visible"/>
                                      </p:to>
                                    </p:set>
                                    <p:animEffect transition="in" filter="wipe(up)">
                                      <p:cBhvr>
                                        <p:cTn id="28" dur="500"/>
                                        <p:tgtEl>
                                          <p:spTgt spid="188"/>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93"/>
                                        </p:tgtEl>
                                        <p:attrNameLst>
                                          <p:attrName>style.visibility</p:attrName>
                                        </p:attrNameLst>
                                      </p:cBhvr>
                                      <p:to>
                                        <p:strVal val="visible"/>
                                      </p:to>
                                    </p:set>
                                    <p:animEffect transition="in" filter="wipe(up)">
                                      <p:cBhvr>
                                        <p:cTn id="32" dur="500"/>
                                        <p:tgtEl>
                                          <p:spTgt spid="193"/>
                                        </p:tgtEl>
                                      </p:cBhvr>
                                    </p:animEffec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198"/>
                                        </p:tgtEl>
                                        <p:attrNameLst>
                                          <p:attrName>style.visibility</p:attrName>
                                        </p:attrNameLst>
                                      </p:cBhvr>
                                      <p:to>
                                        <p:strVal val="visible"/>
                                      </p:to>
                                    </p:set>
                                    <p:animEffect transition="in" filter="wipe(up)">
                                      <p:cBhvr>
                                        <p:cTn id="36" dur="500"/>
                                        <p:tgtEl>
                                          <p:spTgt spid="198"/>
                                        </p:tgtEl>
                                      </p:cBhvr>
                                    </p:animEffect>
                                  </p:childTnLst>
                                </p:cTn>
                              </p:par>
                            </p:childTnLst>
                          </p:cTn>
                        </p:par>
                        <p:par>
                          <p:cTn id="37" fill="hold">
                            <p:stCondLst>
                              <p:cond delay="3500"/>
                            </p:stCondLst>
                            <p:childTnLst>
                              <p:par>
                                <p:cTn id="38" presetID="22" presetClass="entr" presetSubtype="1" fill="hold" nodeType="afterEffect">
                                  <p:stCondLst>
                                    <p:cond delay="0"/>
                                  </p:stCondLst>
                                  <p:childTnLst>
                                    <p:set>
                                      <p:cBhvr>
                                        <p:cTn id="39" dur="1" fill="hold">
                                          <p:stCondLst>
                                            <p:cond delay="0"/>
                                          </p:stCondLst>
                                        </p:cTn>
                                        <p:tgtEl>
                                          <p:spTgt spid="213"/>
                                        </p:tgtEl>
                                        <p:attrNameLst>
                                          <p:attrName>style.visibility</p:attrName>
                                        </p:attrNameLst>
                                      </p:cBhvr>
                                      <p:to>
                                        <p:strVal val="visible"/>
                                      </p:to>
                                    </p:set>
                                    <p:animEffect transition="in" filter="wipe(up)">
                                      <p:cBhvr>
                                        <p:cTn id="40" dur="500"/>
                                        <p:tgtEl>
                                          <p:spTgt spid="213"/>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203"/>
                                        </p:tgtEl>
                                        <p:attrNameLst>
                                          <p:attrName>style.visibility</p:attrName>
                                        </p:attrNameLst>
                                      </p:cBhvr>
                                      <p:to>
                                        <p:strVal val="visible"/>
                                      </p:to>
                                    </p:set>
                                    <p:anim calcmode="lin" valueType="num">
                                      <p:cBhvr>
                                        <p:cTn id="44" dur="500" fill="hold"/>
                                        <p:tgtEl>
                                          <p:spTgt spid="203"/>
                                        </p:tgtEl>
                                        <p:attrNameLst>
                                          <p:attrName>ppt_w</p:attrName>
                                        </p:attrNameLst>
                                      </p:cBhvr>
                                      <p:tavLst>
                                        <p:tav tm="0">
                                          <p:val>
                                            <p:fltVal val="0"/>
                                          </p:val>
                                        </p:tav>
                                        <p:tav tm="100000">
                                          <p:val>
                                            <p:strVal val="#ppt_w"/>
                                          </p:val>
                                        </p:tav>
                                      </p:tavLst>
                                    </p:anim>
                                    <p:anim calcmode="lin" valueType="num">
                                      <p:cBhvr>
                                        <p:cTn id="45" dur="500" fill="hold"/>
                                        <p:tgtEl>
                                          <p:spTgt spid="203"/>
                                        </p:tgtEl>
                                        <p:attrNameLst>
                                          <p:attrName>ppt_h</p:attrName>
                                        </p:attrNameLst>
                                      </p:cBhvr>
                                      <p:tavLst>
                                        <p:tav tm="0">
                                          <p:val>
                                            <p:fltVal val="0"/>
                                          </p:val>
                                        </p:tav>
                                        <p:tav tm="100000">
                                          <p:val>
                                            <p:strVal val="#ppt_h"/>
                                          </p:val>
                                        </p:tav>
                                      </p:tavLst>
                                    </p:anim>
                                    <p:animEffect transition="in" filter="fade">
                                      <p:cBhvr>
                                        <p:cTn id="46"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p:bldP spid="20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ربع نص 1"/>
          <p:cNvSpPr txBox="1"/>
          <p:nvPr/>
        </p:nvSpPr>
        <p:spPr>
          <a:xfrm>
            <a:off x="5876483" y="2238811"/>
            <a:ext cx="5638800" cy="830997"/>
          </a:xfrm>
          <a:prstGeom prst="rect">
            <a:avLst/>
          </a:prstGeom>
          <a:noFill/>
        </p:spPr>
        <p:txBody>
          <a:bodyPr wrap="square" rtlCol="1">
            <a:spAutoFit/>
          </a:bodyPr>
          <a:lstStyle/>
          <a:p>
            <a:r>
              <a:rPr lang="ar-SA" sz="2400" dirty="0">
                <a:latin typeface="Calibri" panose="020F0502020204030204" pitchFamily="34" charset="0"/>
                <a:cs typeface="Calibri" panose="020F0502020204030204" pitchFamily="34" charset="0"/>
              </a:rPr>
              <a:t>الذي يعرف </a:t>
            </a:r>
            <a:r>
              <a:rPr lang="ar-SA" sz="2400" dirty="0" smtClean="0">
                <a:latin typeface="Calibri" panose="020F0502020204030204" pitchFamily="34" charset="0"/>
                <a:cs typeface="Calibri" panose="020F0502020204030204" pitchFamily="34" charset="0"/>
              </a:rPr>
              <a:t>بإسقاط </a:t>
            </a:r>
            <a:r>
              <a:rPr lang="ar-SA" sz="2400" dirty="0">
                <a:latin typeface="Calibri" panose="020F0502020204030204" pitchFamily="34" charset="0"/>
                <a:cs typeface="Calibri" panose="020F0502020204030204" pitchFamily="34" charset="0"/>
              </a:rPr>
              <a:t>الاجسام الحقيقية في </a:t>
            </a:r>
            <a:r>
              <a:rPr lang="ar-SA" sz="2400" dirty="0" smtClean="0">
                <a:latin typeface="Calibri" panose="020F0502020204030204" pitchFamily="34" charset="0"/>
                <a:cs typeface="Calibri" panose="020F0502020204030204" pitchFamily="34" charset="0"/>
              </a:rPr>
              <a:t>بيئة افتراضية </a:t>
            </a:r>
            <a:r>
              <a:rPr lang="ar-SA" sz="2400" dirty="0">
                <a:latin typeface="Calibri" panose="020F0502020204030204" pitchFamily="34" charset="0"/>
                <a:cs typeface="Calibri" panose="020F0502020204030204" pitchFamily="34" charset="0"/>
              </a:rPr>
              <a:t>غير </a:t>
            </a:r>
            <a:r>
              <a:rPr lang="ar-SA" sz="2400" dirty="0" smtClean="0">
                <a:latin typeface="Calibri" panose="020F0502020204030204" pitchFamily="34" charset="0"/>
                <a:cs typeface="Calibri" panose="020F0502020204030204" pitchFamily="34" charset="0"/>
              </a:rPr>
              <a:t>حقيقية .</a:t>
            </a:r>
          </a:p>
        </p:txBody>
      </p:sp>
      <p:pic>
        <p:nvPicPr>
          <p:cNvPr id="3" name="صورة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370" y="1781944"/>
            <a:ext cx="4785973" cy="3599281"/>
          </a:xfrm>
          <a:prstGeom prst="rect">
            <a:avLst/>
          </a:prstGeom>
        </p:spPr>
      </p:pic>
      <p:sp>
        <p:nvSpPr>
          <p:cNvPr id="4" name="AutoShape 2"/>
          <p:cNvSpPr/>
          <p:nvPr/>
        </p:nvSpPr>
        <p:spPr>
          <a:xfrm>
            <a:off x="0" y="6178282"/>
            <a:ext cx="12192000" cy="679718"/>
          </a:xfrm>
          <a:prstGeom prst="rect">
            <a:avLst/>
          </a:prstGeom>
          <a:solidFill>
            <a:schemeClr val="accent2">
              <a:lumMod val="50000"/>
            </a:schemeClr>
          </a:solidFill>
        </p:spPr>
      </p:sp>
      <p:sp>
        <p:nvSpPr>
          <p:cNvPr id="5" name="TextBox 577"/>
          <p:cNvSpPr txBox="1"/>
          <p:nvPr/>
        </p:nvSpPr>
        <p:spPr>
          <a:xfrm>
            <a:off x="3222634" y="555834"/>
            <a:ext cx="5978515" cy="538601"/>
          </a:xfrm>
          <a:prstGeom prst="rect">
            <a:avLst/>
          </a:prstGeom>
          <a:noFill/>
        </p:spPr>
        <p:txBody>
          <a:bodyPr wrap="square" lIns="45711" tIns="22856" rIns="45711" bIns="22856" rtlCol="0">
            <a:spAutoFit/>
          </a:bodyPr>
          <a:lstStyle/>
          <a:p>
            <a:pPr algn="ctr" defTabSz="1086602"/>
            <a:r>
              <a:rPr lang="ar-SA" sz="3200" dirty="0" smtClean="0">
                <a:latin typeface="Tajawal" panose="00000500000000000000" pitchFamily="2" charset="-78"/>
                <a:ea typeface="Lato" pitchFamily="34" charset="0"/>
                <a:cs typeface="PT Bold Heading" panose="02010400000000000000" pitchFamily="2" charset="-78"/>
              </a:rPr>
              <a:t>الواقع الافتراضي</a:t>
            </a:r>
            <a:endParaRPr lang="id-ID" sz="3200" dirty="0">
              <a:latin typeface="Tajawal" panose="00000500000000000000" pitchFamily="2" charset="-78"/>
              <a:ea typeface="Lato" pitchFamily="34" charset="0"/>
              <a:cs typeface="PT Bold Heading" panose="02010400000000000000" pitchFamily="2" charset="-78"/>
            </a:endParaRPr>
          </a:p>
        </p:txBody>
      </p:sp>
      <p:grpSp>
        <p:nvGrpSpPr>
          <p:cNvPr id="6" name="Group 1"/>
          <p:cNvGrpSpPr/>
          <p:nvPr/>
        </p:nvGrpSpPr>
        <p:grpSpPr>
          <a:xfrm>
            <a:off x="5257800" y="1260640"/>
            <a:ext cx="1828801" cy="120485"/>
            <a:chOff x="10866255" y="8448874"/>
            <a:chExt cx="2738812" cy="73150"/>
          </a:xfrm>
        </p:grpSpPr>
        <p:sp>
          <p:nvSpPr>
            <p:cNvPr id="7"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8"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9"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0"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1"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2"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sp>
        <p:nvSpPr>
          <p:cNvPr id="13" name="مستطيل 12"/>
          <p:cNvSpPr/>
          <p:nvPr/>
        </p:nvSpPr>
        <p:spPr>
          <a:xfrm>
            <a:off x="7781109" y="1704028"/>
            <a:ext cx="3816396" cy="461665"/>
          </a:xfrm>
          <a:prstGeom prst="rect">
            <a:avLst/>
          </a:prstGeom>
        </p:spPr>
        <p:txBody>
          <a:bodyPr wrap="square">
            <a:spAutoFit/>
          </a:bodyPr>
          <a:lstStyle/>
          <a:p>
            <a:pPr marL="342900" indent="-342900" algn="r" rtl="1">
              <a:buFont typeface="Wingdings" panose="05000000000000000000" pitchFamily="2" charset="2"/>
              <a:buChar char="Ø"/>
            </a:pPr>
            <a:r>
              <a:rPr lang="ar-SA" sz="2400" dirty="0" smtClean="0">
                <a:cs typeface="PT Bold Heading" panose="02010400000000000000" pitchFamily="2" charset="-78"/>
              </a:rPr>
              <a:t>الواقع الافتراضي : </a:t>
            </a:r>
            <a:endParaRPr lang="en-US" sz="2400" dirty="0">
              <a:cs typeface="PT Bold Heading" panose="02010400000000000000" pitchFamily="2" charset="-78"/>
            </a:endParaRPr>
          </a:p>
        </p:txBody>
      </p:sp>
      <p:sp>
        <p:nvSpPr>
          <p:cNvPr id="14" name="مربع نص 13"/>
          <p:cNvSpPr txBox="1"/>
          <p:nvPr/>
        </p:nvSpPr>
        <p:spPr>
          <a:xfrm>
            <a:off x="4581144" y="3677709"/>
            <a:ext cx="6851917" cy="2308324"/>
          </a:xfrm>
          <a:prstGeom prst="rect">
            <a:avLst/>
          </a:prstGeom>
          <a:noFill/>
        </p:spPr>
        <p:txBody>
          <a:bodyPr wrap="square" rtlCol="1">
            <a:spAutoFit/>
          </a:bodyPr>
          <a:lstStyle/>
          <a:p>
            <a:r>
              <a:rPr lang="ar-SA" sz="2400" dirty="0">
                <a:latin typeface="Calibri" panose="020F0502020204030204" pitchFamily="34" charset="0"/>
                <a:cs typeface="Calibri" panose="020F0502020204030204" pitchFamily="34" charset="0"/>
              </a:rPr>
              <a:t>تعتبر من تطبيقات الواقع الافتراضي وهي بيئة محاكاة تعليمية تتيح للطلاب اجراء التجارب المعملية عبر الإنترنت او البرامج واستكشاف المفاهيم والنظريات المختلفة دون الحاجة للدخول إلى معمل حقيقي</a:t>
            </a:r>
            <a:r>
              <a:rPr lang="en-US" sz="2400" dirty="0">
                <a:latin typeface="Calibri" panose="020F0502020204030204" pitchFamily="34" charset="0"/>
                <a:cs typeface="Calibri" panose="020F0502020204030204" pitchFamily="34" charset="0"/>
              </a:rPr>
              <a:t>.  </a:t>
            </a:r>
            <a:r>
              <a:rPr lang="ar-SA" sz="2400" dirty="0">
                <a:latin typeface="Calibri" panose="020F0502020204030204" pitchFamily="34" charset="0"/>
                <a:cs typeface="Calibri" panose="020F0502020204030204" pitchFamily="34" charset="0"/>
              </a:rPr>
              <a:t>والهدف الإيجابي من استخدام المعامل الافتراضية هو تنمية أنواع متعددة من مهارات التفكير، ومنها التفكير الابداعي، الذي احتل مكانه كبيرة في مجال التربية لدى الطلبة (سليمان،2008)</a:t>
            </a:r>
            <a:r>
              <a:rPr lang="en-US" sz="2400" dirty="0">
                <a:latin typeface="Calibri" panose="020F0502020204030204" pitchFamily="34" charset="0"/>
                <a:cs typeface="Calibri" panose="020F0502020204030204" pitchFamily="34" charset="0"/>
              </a:rPr>
              <a:t>.</a:t>
            </a:r>
          </a:p>
        </p:txBody>
      </p:sp>
      <p:sp>
        <p:nvSpPr>
          <p:cNvPr id="15" name="مستطيل 14"/>
          <p:cNvSpPr/>
          <p:nvPr/>
        </p:nvSpPr>
        <p:spPr>
          <a:xfrm>
            <a:off x="7698887" y="3142926"/>
            <a:ext cx="3816396" cy="461665"/>
          </a:xfrm>
          <a:prstGeom prst="rect">
            <a:avLst/>
          </a:prstGeom>
        </p:spPr>
        <p:txBody>
          <a:bodyPr wrap="square">
            <a:spAutoFit/>
          </a:bodyPr>
          <a:lstStyle/>
          <a:p>
            <a:pPr marL="342900" indent="-342900" algn="r" rtl="1">
              <a:buFont typeface="Wingdings" panose="05000000000000000000" pitchFamily="2" charset="2"/>
              <a:buChar char="Ø"/>
            </a:pPr>
            <a:r>
              <a:rPr lang="ar-SA" sz="2400" dirty="0" smtClean="0">
                <a:cs typeface="PT Bold Heading" panose="02010400000000000000" pitchFamily="2" charset="-78"/>
              </a:rPr>
              <a:t>المعامل الافتراضية :</a:t>
            </a:r>
            <a:endParaRPr lang="en-US" sz="2400" dirty="0">
              <a:cs typeface="PT Bold Heading" panose="02010400000000000000" pitchFamily="2" charset="-78"/>
            </a:endParaRPr>
          </a:p>
        </p:txBody>
      </p:sp>
      <p:pic>
        <p:nvPicPr>
          <p:cNvPr id="20" name="صورة 19">
            <a:hlinkClick r:id="rId5" action="ppaction://hlinksldjump">
              <a:snd r:embed="rId6" name="click.wav"/>
            </a:hlinkClick>
            <a:hlinkHover r:id="" action="ppaction://noaction">
              <a:snd r:embed="rId6"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21" name="صورة 20">
            <a:hlinkClick r:id="" action="ppaction://hlinkshowjump?jump=endshow">
              <a:snd r:embed="rId6" name="click.wav"/>
            </a:hlinkClick>
            <a:hlinkHover r:id="" action="ppaction://noaction">
              <a:snd r:embed="rId6"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22" name="صورة 21">
            <a:hlinkClick r:id="" action="ppaction://hlinkshowjump?jump=nextslide">
              <a:snd r:embed="rId6" name="click.wav"/>
            </a:hlinkClick>
            <a:hlinkHover r:id="" action="ppaction://noaction">
              <a:snd r:embed="rId6"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3" name="صورة 22">
            <a:hlinkClick r:id="" action="ppaction://hlinkshowjump?jump=previousslide">
              <a:snd r:embed="rId6" name="click.wav"/>
            </a:hlinkClick>
            <a:hlinkHover r:id="" action="ppaction://noaction">
              <a:snd r:embed="rId6"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4" name="صورة 23">
            <a:hlinkClick r:id="rId11" action="ppaction://hlinksldjump">
              <a:snd r:embed="rId6" name="click.wav"/>
            </a:hlinkClick>
            <a:hlinkHover r:id="" action="ppaction://noaction">
              <a:snd r:embed="rId6" name="click.wav"/>
            </a:hlinkHover>
          </p:cNvPr>
          <p:cNvPicPr>
            <a:picLocks noChangeAspect="1"/>
          </p:cNvPicPr>
          <p:nvPr/>
        </p:nvPicPr>
        <p:blipFill>
          <a:blip r:embed="rId1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166029025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voltage.wav"/>
                                        </p:tgtEl>
                                      </p:cMediaNode>
                                    </p:audio>
                                  </p:sub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voltage.wav"/>
                                        </p:tgtEl>
                                      </p:cMediaNode>
                                    </p:audio>
                                  </p:sub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18" presetClass="entr" presetSubtype="12"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strips(downLeft)">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1353841239"/>
              </p:ext>
            </p:extLst>
          </p:nvPr>
        </p:nvGraphicFramePr>
        <p:xfrm>
          <a:off x="4103309" y="2069014"/>
          <a:ext cx="6459343" cy="3421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utoShape 2"/>
          <p:cNvSpPr/>
          <p:nvPr/>
        </p:nvSpPr>
        <p:spPr>
          <a:xfrm>
            <a:off x="0" y="6178282"/>
            <a:ext cx="12192000" cy="679718"/>
          </a:xfrm>
          <a:prstGeom prst="rect">
            <a:avLst/>
          </a:prstGeom>
          <a:solidFill>
            <a:schemeClr val="accent2">
              <a:lumMod val="50000"/>
            </a:schemeClr>
          </a:solidFill>
        </p:spPr>
      </p:sp>
      <p:sp>
        <p:nvSpPr>
          <p:cNvPr id="4" name="TextBox 577"/>
          <p:cNvSpPr txBox="1"/>
          <p:nvPr/>
        </p:nvSpPr>
        <p:spPr>
          <a:xfrm>
            <a:off x="3222634" y="555834"/>
            <a:ext cx="5978515" cy="538601"/>
          </a:xfrm>
          <a:prstGeom prst="rect">
            <a:avLst/>
          </a:prstGeom>
          <a:noFill/>
        </p:spPr>
        <p:txBody>
          <a:bodyPr wrap="square" lIns="45711" tIns="22856" rIns="45711" bIns="22856" rtlCol="0">
            <a:spAutoFit/>
          </a:bodyPr>
          <a:lstStyle/>
          <a:p>
            <a:pPr algn="ctr" defTabSz="1086602"/>
            <a:r>
              <a:rPr lang="ar-SA" sz="3200" dirty="0" smtClean="0">
                <a:latin typeface="Tajawal" panose="00000500000000000000" pitchFamily="2" charset="-78"/>
                <a:ea typeface="Lato" pitchFamily="34" charset="0"/>
                <a:cs typeface="PT Bold Heading" panose="02010400000000000000" pitchFamily="2" charset="-78"/>
              </a:rPr>
              <a:t>مكونات المعامل الافتراضية</a:t>
            </a:r>
            <a:endParaRPr lang="id-ID" sz="3200" dirty="0">
              <a:latin typeface="Tajawal" panose="00000500000000000000" pitchFamily="2" charset="-78"/>
              <a:ea typeface="Lato" pitchFamily="34" charset="0"/>
              <a:cs typeface="PT Bold Heading" panose="02010400000000000000" pitchFamily="2" charset="-78"/>
            </a:endParaRPr>
          </a:p>
        </p:txBody>
      </p:sp>
      <p:grpSp>
        <p:nvGrpSpPr>
          <p:cNvPr id="5" name="Group 1"/>
          <p:cNvGrpSpPr/>
          <p:nvPr/>
        </p:nvGrpSpPr>
        <p:grpSpPr>
          <a:xfrm>
            <a:off x="5257800" y="1260640"/>
            <a:ext cx="1828801" cy="120485"/>
            <a:chOff x="10866255" y="8448874"/>
            <a:chExt cx="2738812" cy="73150"/>
          </a:xfrm>
        </p:grpSpPr>
        <p:sp>
          <p:nvSpPr>
            <p:cNvPr id="6"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7"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8"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9"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0"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1"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grpSp>
        <p:nvGrpSpPr>
          <p:cNvPr id="12" name="กลุ่ม 149"/>
          <p:cNvGrpSpPr/>
          <p:nvPr/>
        </p:nvGrpSpPr>
        <p:grpSpPr>
          <a:xfrm>
            <a:off x="417773" y="1945436"/>
            <a:ext cx="4182741" cy="4238010"/>
            <a:chOff x="-1876304" y="3985367"/>
            <a:chExt cx="5790091" cy="5866598"/>
          </a:xfrm>
        </p:grpSpPr>
        <p:sp>
          <p:nvSpPr>
            <p:cNvPr id="13" name="Freeform 189"/>
            <p:cNvSpPr>
              <a:spLocks/>
            </p:cNvSpPr>
            <p:nvPr/>
          </p:nvSpPr>
          <p:spPr bwMode="auto">
            <a:xfrm>
              <a:off x="3897392" y="5223172"/>
              <a:ext cx="16395"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solidFill>
              <a:srgbClr val="7EC8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4" name="Freeform 190"/>
            <p:cNvSpPr>
              <a:spLocks/>
            </p:cNvSpPr>
            <p:nvPr/>
          </p:nvSpPr>
          <p:spPr bwMode="auto">
            <a:xfrm>
              <a:off x="3897392" y="5223172"/>
              <a:ext cx="16395"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5" name="Freeform 195"/>
            <p:cNvSpPr>
              <a:spLocks/>
            </p:cNvSpPr>
            <p:nvPr/>
          </p:nvSpPr>
          <p:spPr bwMode="auto">
            <a:xfrm>
              <a:off x="3667865" y="3985367"/>
              <a:ext cx="32790" cy="16395"/>
            </a:xfrm>
            <a:custGeom>
              <a:avLst/>
              <a:gdLst>
                <a:gd name="T0" fmla="*/ 12 w 12"/>
                <a:gd name="T1" fmla="*/ 0 h 6"/>
                <a:gd name="T2" fmla="*/ 0 w 12"/>
                <a:gd name="T3" fmla="*/ 6 h 6"/>
                <a:gd name="T4" fmla="*/ 0 w 12"/>
                <a:gd name="T5" fmla="*/ 6 h 6"/>
                <a:gd name="T6" fmla="*/ 12 w 12"/>
                <a:gd name="T7" fmla="*/ 0 h 6"/>
                <a:gd name="T8" fmla="*/ 12 w 12"/>
                <a:gd name="T9" fmla="*/ 0 h 6"/>
              </a:gdLst>
              <a:ahLst/>
              <a:cxnLst>
                <a:cxn ang="0">
                  <a:pos x="T0" y="T1"/>
                </a:cxn>
                <a:cxn ang="0">
                  <a:pos x="T2" y="T3"/>
                </a:cxn>
                <a:cxn ang="0">
                  <a:pos x="T4" y="T5"/>
                </a:cxn>
                <a:cxn ang="0">
                  <a:pos x="T6" y="T7"/>
                </a:cxn>
                <a:cxn ang="0">
                  <a:pos x="T8" y="T9"/>
                </a:cxn>
              </a:cxnLst>
              <a:rect l="0" t="0" r="r" b="b"/>
              <a:pathLst>
                <a:path w="12" h="6">
                  <a:moveTo>
                    <a:pt x="12" y="0"/>
                  </a:moveTo>
                  <a:lnTo>
                    <a:pt x="0" y="6"/>
                  </a:lnTo>
                  <a:lnTo>
                    <a:pt x="0" y="6"/>
                  </a:lnTo>
                  <a:lnTo>
                    <a:pt x="12" y="0"/>
                  </a:lnTo>
                  <a:lnTo>
                    <a:pt x="12" y="0"/>
                  </a:lnTo>
                  <a:close/>
                </a:path>
              </a:pathLst>
            </a:custGeom>
            <a:solidFill>
              <a:srgbClr val="7EC8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6" name="Freeform 196"/>
            <p:cNvSpPr>
              <a:spLocks/>
            </p:cNvSpPr>
            <p:nvPr/>
          </p:nvSpPr>
          <p:spPr bwMode="auto">
            <a:xfrm>
              <a:off x="3667865" y="3985367"/>
              <a:ext cx="32790" cy="16395"/>
            </a:xfrm>
            <a:custGeom>
              <a:avLst/>
              <a:gdLst>
                <a:gd name="T0" fmla="*/ 12 w 12"/>
                <a:gd name="T1" fmla="*/ 0 h 6"/>
                <a:gd name="T2" fmla="*/ 0 w 12"/>
                <a:gd name="T3" fmla="*/ 6 h 6"/>
                <a:gd name="T4" fmla="*/ 0 w 12"/>
                <a:gd name="T5" fmla="*/ 6 h 6"/>
                <a:gd name="T6" fmla="*/ 12 w 12"/>
                <a:gd name="T7" fmla="*/ 0 h 6"/>
                <a:gd name="T8" fmla="*/ 12 w 12"/>
                <a:gd name="T9" fmla="*/ 0 h 6"/>
              </a:gdLst>
              <a:ahLst/>
              <a:cxnLst>
                <a:cxn ang="0">
                  <a:pos x="T0" y="T1"/>
                </a:cxn>
                <a:cxn ang="0">
                  <a:pos x="T2" y="T3"/>
                </a:cxn>
                <a:cxn ang="0">
                  <a:pos x="T4" y="T5"/>
                </a:cxn>
                <a:cxn ang="0">
                  <a:pos x="T6" y="T7"/>
                </a:cxn>
                <a:cxn ang="0">
                  <a:pos x="T8" y="T9"/>
                </a:cxn>
              </a:cxnLst>
              <a:rect l="0" t="0" r="r" b="b"/>
              <a:pathLst>
                <a:path w="12" h="6">
                  <a:moveTo>
                    <a:pt x="12" y="0"/>
                  </a:moveTo>
                  <a:lnTo>
                    <a:pt x="0" y="6"/>
                  </a:lnTo>
                  <a:lnTo>
                    <a:pt x="0" y="6"/>
                  </a:lnTo>
                  <a:lnTo>
                    <a:pt x="12" y="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7" name="Freeform 199"/>
            <p:cNvSpPr>
              <a:spLocks/>
            </p:cNvSpPr>
            <p:nvPr/>
          </p:nvSpPr>
          <p:spPr bwMode="auto">
            <a:xfrm>
              <a:off x="3405549" y="4119256"/>
              <a:ext cx="16395"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solidFill>
              <a:srgbClr val="7EC8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8" name="Freeform 200"/>
            <p:cNvSpPr>
              <a:spLocks/>
            </p:cNvSpPr>
            <p:nvPr/>
          </p:nvSpPr>
          <p:spPr bwMode="auto">
            <a:xfrm>
              <a:off x="3405549" y="4119256"/>
              <a:ext cx="16395"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9" name="Freeform 209"/>
            <p:cNvSpPr>
              <a:spLocks/>
            </p:cNvSpPr>
            <p:nvPr/>
          </p:nvSpPr>
          <p:spPr bwMode="auto">
            <a:xfrm>
              <a:off x="-122063" y="5898091"/>
              <a:ext cx="32790" cy="81974"/>
            </a:xfrm>
            <a:custGeom>
              <a:avLst/>
              <a:gdLst>
                <a:gd name="T0" fmla="*/ 2 w 2"/>
                <a:gd name="T1" fmla="*/ 0 h 5"/>
                <a:gd name="T2" fmla="*/ 0 w 2"/>
                <a:gd name="T3" fmla="*/ 4 h 5"/>
                <a:gd name="T4" fmla="*/ 2 w 2"/>
                <a:gd name="T5" fmla="*/ 5 h 5"/>
                <a:gd name="T6" fmla="*/ 2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cubicBezTo>
                    <a:pt x="1" y="1"/>
                    <a:pt x="1" y="3"/>
                    <a:pt x="0" y="4"/>
                  </a:cubicBezTo>
                  <a:cubicBezTo>
                    <a:pt x="2" y="5"/>
                    <a:pt x="2" y="5"/>
                    <a:pt x="2" y="5"/>
                  </a:cubicBezTo>
                  <a:cubicBezTo>
                    <a:pt x="2" y="3"/>
                    <a:pt x="2" y="3"/>
                    <a:pt x="2" y="3"/>
                  </a:cubicBezTo>
                  <a:cubicBezTo>
                    <a:pt x="2" y="0"/>
                    <a:pt x="2" y="0"/>
                    <a:pt x="2" y="0"/>
                  </a:cubicBezTo>
                </a:path>
              </a:pathLst>
            </a:custGeom>
            <a:solidFill>
              <a:srgbClr val="CB64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0" name="Freeform 210"/>
            <p:cNvSpPr>
              <a:spLocks/>
            </p:cNvSpPr>
            <p:nvPr/>
          </p:nvSpPr>
          <p:spPr bwMode="auto">
            <a:xfrm>
              <a:off x="-1876304" y="6589404"/>
              <a:ext cx="2426428" cy="3262561"/>
            </a:xfrm>
            <a:custGeom>
              <a:avLst/>
              <a:gdLst>
                <a:gd name="T0" fmla="*/ 1 w 148"/>
                <a:gd name="T1" fmla="*/ 183 h 198"/>
                <a:gd name="T2" fmla="*/ 6 w 148"/>
                <a:gd name="T3" fmla="*/ 198 h 198"/>
                <a:gd name="T4" fmla="*/ 55 w 148"/>
                <a:gd name="T5" fmla="*/ 198 h 198"/>
                <a:gd name="T6" fmla="*/ 53 w 148"/>
                <a:gd name="T7" fmla="*/ 191 h 198"/>
                <a:gd name="T8" fmla="*/ 48 w 148"/>
                <a:gd name="T9" fmla="*/ 171 h 198"/>
                <a:gd name="T10" fmla="*/ 47 w 148"/>
                <a:gd name="T11" fmla="*/ 164 h 198"/>
                <a:gd name="T12" fmla="*/ 49 w 148"/>
                <a:gd name="T13" fmla="*/ 159 h 198"/>
                <a:gd name="T14" fmla="*/ 67 w 148"/>
                <a:gd name="T15" fmla="*/ 111 h 198"/>
                <a:gd name="T16" fmla="*/ 71 w 148"/>
                <a:gd name="T17" fmla="*/ 147 h 198"/>
                <a:gd name="T18" fmla="*/ 70 w 148"/>
                <a:gd name="T19" fmla="*/ 156 h 198"/>
                <a:gd name="T20" fmla="*/ 70 w 148"/>
                <a:gd name="T21" fmla="*/ 160 h 198"/>
                <a:gd name="T22" fmla="*/ 66 w 148"/>
                <a:gd name="T23" fmla="*/ 169 h 198"/>
                <a:gd name="T24" fmla="*/ 65 w 148"/>
                <a:gd name="T25" fmla="*/ 173 h 198"/>
                <a:gd name="T26" fmla="*/ 61 w 148"/>
                <a:gd name="T27" fmla="*/ 182 h 198"/>
                <a:gd name="T28" fmla="*/ 63 w 148"/>
                <a:gd name="T29" fmla="*/ 191 h 198"/>
                <a:gd name="T30" fmla="*/ 62 w 148"/>
                <a:gd name="T31" fmla="*/ 198 h 198"/>
                <a:gd name="T32" fmla="*/ 148 w 148"/>
                <a:gd name="T33" fmla="*/ 198 h 198"/>
                <a:gd name="T34" fmla="*/ 127 w 148"/>
                <a:gd name="T35" fmla="*/ 24 h 198"/>
                <a:gd name="T36" fmla="*/ 126 w 148"/>
                <a:gd name="T37" fmla="*/ 25 h 198"/>
                <a:gd name="T38" fmla="*/ 117 w 148"/>
                <a:gd name="T39" fmla="*/ 20 h 198"/>
                <a:gd name="T40" fmla="*/ 105 w 148"/>
                <a:gd name="T41" fmla="*/ 0 h 198"/>
                <a:gd name="T42" fmla="*/ 38 w 148"/>
                <a:gd name="T43" fmla="*/ 24 h 198"/>
                <a:gd name="T44" fmla="*/ 24 w 148"/>
                <a:gd name="T45" fmla="*/ 83 h 198"/>
                <a:gd name="T46" fmla="*/ 14 w 148"/>
                <a:gd name="T47" fmla="*/ 119 h 198"/>
                <a:gd name="T48" fmla="*/ 10 w 148"/>
                <a:gd name="T49" fmla="*/ 126 h 198"/>
                <a:gd name="T50" fmla="*/ 10 w 148"/>
                <a:gd name="T51" fmla="*/ 134 h 198"/>
                <a:gd name="T52" fmla="*/ 11 w 148"/>
                <a:gd name="T53" fmla="*/ 143 h 198"/>
                <a:gd name="T54" fmla="*/ 4 w 148"/>
                <a:gd name="T55" fmla="*/ 154 h 198"/>
                <a:gd name="T56" fmla="*/ 6 w 148"/>
                <a:gd name="T57" fmla="*/ 163 h 198"/>
                <a:gd name="T58" fmla="*/ 1 w 148"/>
                <a:gd name="T59"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8" h="198">
                  <a:moveTo>
                    <a:pt x="1" y="183"/>
                  </a:moveTo>
                  <a:cubicBezTo>
                    <a:pt x="2" y="184"/>
                    <a:pt x="3" y="190"/>
                    <a:pt x="6" y="198"/>
                  </a:cubicBezTo>
                  <a:cubicBezTo>
                    <a:pt x="55" y="198"/>
                    <a:pt x="55" y="198"/>
                    <a:pt x="55" y="198"/>
                  </a:cubicBezTo>
                  <a:cubicBezTo>
                    <a:pt x="54" y="196"/>
                    <a:pt x="53" y="194"/>
                    <a:pt x="53" y="191"/>
                  </a:cubicBezTo>
                  <a:cubicBezTo>
                    <a:pt x="51" y="180"/>
                    <a:pt x="48" y="174"/>
                    <a:pt x="48" y="171"/>
                  </a:cubicBezTo>
                  <a:cubicBezTo>
                    <a:pt x="47" y="169"/>
                    <a:pt x="49" y="166"/>
                    <a:pt x="47" y="164"/>
                  </a:cubicBezTo>
                  <a:cubicBezTo>
                    <a:pt x="46" y="163"/>
                    <a:pt x="51" y="162"/>
                    <a:pt x="49" y="159"/>
                  </a:cubicBezTo>
                  <a:cubicBezTo>
                    <a:pt x="48" y="155"/>
                    <a:pt x="62" y="122"/>
                    <a:pt x="67" y="111"/>
                  </a:cubicBezTo>
                  <a:cubicBezTo>
                    <a:pt x="67" y="111"/>
                    <a:pt x="71" y="141"/>
                    <a:pt x="71" y="147"/>
                  </a:cubicBezTo>
                  <a:cubicBezTo>
                    <a:pt x="71" y="153"/>
                    <a:pt x="71" y="155"/>
                    <a:pt x="70" y="156"/>
                  </a:cubicBezTo>
                  <a:cubicBezTo>
                    <a:pt x="70" y="157"/>
                    <a:pt x="70" y="160"/>
                    <a:pt x="70" y="160"/>
                  </a:cubicBezTo>
                  <a:cubicBezTo>
                    <a:pt x="70" y="160"/>
                    <a:pt x="66" y="167"/>
                    <a:pt x="66" y="169"/>
                  </a:cubicBezTo>
                  <a:cubicBezTo>
                    <a:pt x="65" y="172"/>
                    <a:pt x="66" y="171"/>
                    <a:pt x="65" y="173"/>
                  </a:cubicBezTo>
                  <a:cubicBezTo>
                    <a:pt x="64" y="175"/>
                    <a:pt x="60" y="178"/>
                    <a:pt x="61" y="182"/>
                  </a:cubicBezTo>
                  <a:cubicBezTo>
                    <a:pt x="61" y="186"/>
                    <a:pt x="63" y="186"/>
                    <a:pt x="63" y="191"/>
                  </a:cubicBezTo>
                  <a:cubicBezTo>
                    <a:pt x="63" y="193"/>
                    <a:pt x="63" y="195"/>
                    <a:pt x="62" y="198"/>
                  </a:cubicBezTo>
                  <a:cubicBezTo>
                    <a:pt x="148" y="198"/>
                    <a:pt x="148" y="198"/>
                    <a:pt x="148" y="198"/>
                  </a:cubicBezTo>
                  <a:cubicBezTo>
                    <a:pt x="127" y="24"/>
                    <a:pt x="127" y="24"/>
                    <a:pt x="127" y="24"/>
                  </a:cubicBezTo>
                  <a:cubicBezTo>
                    <a:pt x="126" y="25"/>
                    <a:pt x="126" y="25"/>
                    <a:pt x="126" y="25"/>
                  </a:cubicBezTo>
                  <a:cubicBezTo>
                    <a:pt x="126" y="25"/>
                    <a:pt x="118" y="21"/>
                    <a:pt x="117" y="20"/>
                  </a:cubicBezTo>
                  <a:cubicBezTo>
                    <a:pt x="115" y="19"/>
                    <a:pt x="105" y="2"/>
                    <a:pt x="105" y="0"/>
                  </a:cubicBezTo>
                  <a:cubicBezTo>
                    <a:pt x="105" y="0"/>
                    <a:pt x="40" y="21"/>
                    <a:pt x="38" y="24"/>
                  </a:cubicBezTo>
                  <a:cubicBezTo>
                    <a:pt x="37" y="27"/>
                    <a:pt x="28" y="63"/>
                    <a:pt x="24" y="83"/>
                  </a:cubicBezTo>
                  <a:cubicBezTo>
                    <a:pt x="19" y="102"/>
                    <a:pt x="17" y="113"/>
                    <a:pt x="14" y="119"/>
                  </a:cubicBezTo>
                  <a:cubicBezTo>
                    <a:pt x="12" y="124"/>
                    <a:pt x="7" y="122"/>
                    <a:pt x="10" y="126"/>
                  </a:cubicBezTo>
                  <a:cubicBezTo>
                    <a:pt x="13" y="131"/>
                    <a:pt x="11" y="133"/>
                    <a:pt x="10" y="134"/>
                  </a:cubicBezTo>
                  <a:cubicBezTo>
                    <a:pt x="9" y="136"/>
                    <a:pt x="12" y="142"/>
                    <a:pt x="11" y="143"/>
                  </a:cubicBezTo>
                  <a:cubicBezTo>
                    <a:pt x="10" y="144"/>
                    <a:pt x="8" y="148"/>
                    <a:pt x="4" y="154"/>
                  </a:cubicBezTo>
                  <a:cubicBezTo>
                    <a:pt x="1" y="160"/>
                    <a:pt x="7" y="162"/>
                    <a:pt x="6" y="163"/>
                  </a:cubicBezTo>
                  <a:cubicBezTo>
                    <a:pt x="5" y="164"/>
                    <a:pt x="0" y="177"/>
                    <a:pt x="1" y="183"/>
                  </a:cubicBezTo>
                  <a:close/>
                </a:path>
              </a:pathLst>
            </a:cu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1" name="Freeform 211"/>
            <p:cNvSpPr>
              <a:spLocks/>
            </p:cNvSpPr>
            <p:nvPr/>
          </p:nvSpPr>
          <p:spPr bwMode="auto">
            <a:xfrm>
              <a:off x="-1105750" y="7496581"/>
              <a:ext cx="16395" cy="65579"/>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2"/>
                    <a:pt x="0" y="0"/>
                    <a:pt x="0" y="0"/>
                  </a:cubicBezTo>
                  <a:cubicBezTo>
                    <a:pt x="0" y="1"/>
                    <a:pt x="0" y="3"/>
                    <a:pt x="1" y="4"/>
                  </a:cubicBezTo>
                  <a:close/>
                </a:path>
              </a:pathLst>
            </a:custGeom>
            <a:solidFill>
              <a:srgbClr val="7C6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2" name="Freeform 212"/>
            <p:cNvSpPr>
              <a:spLocks/>
            </p:cNvSpPr>
            <p:nvPr/>
          </p:nvSpPr>
          <p:spPr bwMode="auto">
            <a:xfrm>
              <a:off x="-1515619" y="7381818"/>
              <a:ext cx="950897" cy="2470147"/>
            </a:xfrm>
            <a:custGeom>
              <a:avLst/>
              <a:gdLst>
                <a:gd name="T0" fmla="*/ 19 w 58"/>
                <a:gd name="T1" fmla="*/ 119 h 150"/>
                <a:gd name="T2" fmla="*/ 27 w 58"/>
                <a:gd name="T3" fmla="*/ 150 h 150"/>
                <a:gd name="T4" fmla="*/ 33 w 58"/>
                <a:gd name="T5" fmla="*/ 150 h 150"/>
                <a:gd name="T6" fmla="*/ 33 w 58"/>
                <a:gd name="T7" fmla="*/ 148 h 150"/>
                <a:gd name="T8" fmla="*/ 26 w 58"/>
                <a:gd name="T9" fmla="*/ 125 h 150"/>
                <a:gd name="T10" fmla="*/ 26 w 58"/>
                <a:gd name="T11" fmla="*/ 121 h 150"/>
                <a:gd name="T12" fmla="*/ 26 w 58"/>
                <a:gd name="T13" fmla="*/ 117 h 150"/>
                <a:gd name="T14" fmla="*/ 27 w 58"/>
                <a:gd name="T15" fmla="*/ 113 h 150"/>
                <a:gd name="T16" fmla="*/ 28 w 58"/>
                <a:gd name="T17" fmla="*/ 107 h 150"/>
                <a:gd name="T18" fmla="*/ 45 w 58"/>
                <a:gd name="T19" fmla="*/ 63 h 150"/>
                <a:gd name="T20" fmla="*/ 49 w 58"/>
                <a:gd name="T21" fmla="*/ 103 h 150"/>
                <a:gd name="T22" fmla="*/ 50 w 58"/>
                <a:gd name="T23" fmla="*/ 102 h 150"/>
                <a:gd name="T24" fmla="*/ 50 w 58"/>
                <a:gd name="T25" fmla="*/ 58 h 150"/>
                <a:gd name="T26" fmla="*/ 58 w 58"/>
                <a:gd name="T27" fmla="*/ 60 h 150"/>
                <a:gd name="T28" fmla="*/ 48 w 58"/>
                <a:gd name="T29" fmla="*/ 47 h 150"/>
                <a:gd name="T30" fmla="*/ 38 w 58"/>
                <a:gd name="T31" fmla="*/ 0 h 150"/>
                <a:gd name="T32" fmla="*/ 34 w 58"/>
                <a:gd name="T33" fmla="*/ 21 h 150"/>
                <a:gd name="T34" fmla="*/ 46 w 58"/>
                <a:gd name="T35" fmla="*/ 49 h 150"/>
                <a:gd name="T36" fmla="*/ 26 w 58"/>
                <a:gd name="T37" fmla="*/ 11 h 150"/>
                <a:gd name="T38" fmla="*/ 43 w 58"/>
                <a:gd name="T39" fmla="*/ 52 h 150"/>
                <a:gd name="T40" fmla="*/ 35 w 58"/>
                <a:gd name="T41" fmla="*/ 63 h 150"/>
                <a:gd name="T42" fmla="*/ 38 w 58"/>
                <a:gd name="T43" fmla="*/ 65 h 150"/>
                <a:gd name="T44" fmla="*/ 29 w 58"/>
                <a:gd name="T45" fmla="*/ 93 h 150"/>
                <a:gd name="T46" fmla="*/ 21 w 58"/>
                <a:gd name="T47" fmla="*/ 59 h 150"/>
                <a:gd name="T48" fmla="*/ 24 w 58"/>
                <a:gd name="T49" fmla="*/ 100 h 150"/>
                <a:gd name="T50" fmla="*/ 16 w 58"/>
                <a:gd name="T51" fmla="*/ 90 h 150"/>
                <a:gd name="T52" fmla="*/ 20 w 58"/>
                <a:gd name="T53" fmla="*/ 100 h 150"/>
                <a:gd name="T54" fmla="*/ 21 w 58"/>
                <a:gd name="T55" fmla="*/ 111 h 150"/>
                <a:gd name="T56" fmla="*/ 5 w 58"/>
                <a:gd name="T57" fmla="*/ 111 h 150"/>
                <a:gd name="T58" fmla="*/ 19 w 58"/>
                <a:gd name="T59" fmla="*/ 11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150">
                  <a:moveTo>
                    <a:pt x="19" y="119"/>
                  </a:moveTo>
                  <a:cubicBezTo>
                    <a:pt x="21" y="122"/>
                    <a:pt x="25" y="140"/>
                    <a:pt x="27" y="150"/>
                  </a:cubicBezTo>
                  <a:cubicBezTo>
                    <a:pt x="33" y="150"/>
                    <a:pt x="33" y="150"/>
                    <a:pt x="33" y="150"/>
                  </a:cubicBezTo>
                  <a:cubicBezTo>
                    <a:pt x="33" y="149"/>
                    <a:pt x="33" y="149"/>
                    <a:pt x="33" y="148"/>
                  </a:cubicBezTo>
                  <a:cubicBezTo>
                    <a:pt x="32" y="141"/>
                    <a:pt x="27" y="127"/>
                    <a:pt x="26" y="125"/>
                  </a:cubicBezTo>
                  <a:cubicBezTo>
                    <a:pt x="25" y="122"/>
                    <a:pt x="25" y="123"/>
                    <a:pt x="26" y="121"/>
                  </a:cubicBezTo>
                  <a:cubicBezTo>
                    <a:pt x="27" y="119"/>
                    <a:pt x="27" y="119"/>
                    <a:pt x="26" y="117"/>
                  </a:cubicBezTo>
                  <a:cubicBezTo>
                    <a:pt x="25" y="116"/>
                    <a:pt x="27" y="115"/>
                    <a:pt x="27" y="113"/>
                  </a:cubicBezTo>
                  <a:cubicBezTo>
                    <a:pt x="28" y="112"/>
                    <a:pt x="28" y="110"/>
                    <a:pt x="28" y="107"/>
                  </a:cubicBezTo>
                  <a:cubicBezTo>
                    <a:pt x="28" y="104"/>
                    <a:pt x="45" y="63"/>
                    <a:pt x="45" y="63"/>
                  </a:cubicBezTo>
                  <a:cubicBezTo>
                    <a:pt x="45" y="63"/>
                    <a:pt x="50" y="95"/>
                    <a:pt x="49" y="103"/>
                  </a:cubicBezTo>
                  <a:cubicBezTo>
                    <a:pt x="48" y="111"/>
                    <a:pt x="50" y="102"/>
                    <a:pt x="50" y="102"/>
                  </a:cubicBezTo>
                  <a:cubicBezTo>
                    <a:pt x="50" y="102"/>
                    <a:pt x="51" y="63"/>
                    <a:pt x="50" y="58"/>
                  </a:cubicBezTo>
                  <a:cubicBezTo>
                    <a:pt x="50" y="53"/>
                    <a:pt x="58" y="60"/>
                    <a:pt x="58" y="60"/>
                  </a:cubicBezTo>
                  <a:cubicBezTo>
                    <a:pt x="58" y="60"/>
                    <a:pt x="48" y="48"/>
                    <a:pt x="48" y="47"/>
                  </a:cubicBezTo>
                  <a:cubicBezTo>
                    <a:pt x="48" y="46"/>
                    <a:pt x="38" y="0"/>
                    <a:pt x="38" y="0"/>
                  </a:cubicBezTo>
                  <a:cubicBezTo>
                    <a:pt x="34" y="21"/>
                    <a:pt x="34" y="21"/>
                    <a:pt x="34" y="21"/>
                  </a:cubicBezTo>
                  <a:cubicBezTo>
                    <a:pt x="46" y="49"/>
                    <a:pt x="46" y="49"/>
                    <a:pt x="46" y="49"/>
                  </a:cubicBezTo>
                  <a:cubicBezTo>
                    <a:pt x="46" y="49"/>
                    <a:pt x="30" y="23"/>
                    <a:pt x="26" y="11"/>
                  </a:cubicBezTo>
                  <a:cubicBezTo>
                    <a:pt x="29" y="21"/>
                    <a:pt x="36" y="43"/>
                    <a:pt x="43" y="52"/>
                  </a:cubicBezTo>
                  <a:cubicBezTo>
                    <a:pt x="43" y="52"/>
                    <a:pt x="37" y="60"/>
                    <a:pt x="35" y="63"/>
                  </a:cubicBezTo>
                  <a:cubicBezTo>
                    <a:pt x="33" y="66"/>
                    <a:pt x="40" y="61"/>
                    <a:pt x="38" y="65"/>
                  </a:cubicBezTo>
                  <a:cubicBezTo>
                    <a:pt x="36" y="69"/>
                    <a:pt x="31" y="92"/>
                    <a:pt x="29" y="93"/>
                  </a:cubicBezTo>
                  <a:cubicBezTo>
                    <a:pt x="26" y="94"/>
                    <a:pt x="21" y="59"/>
                    <a:pt x="21" y="59"/>
                  </a:cubicBezTo>
                  <a:cubicBezTo>
                    <a:pt x="24" y="100"/>
                    <a:pt x="24" y="100"/>
                    <a:pt x="24" y="100"/>
                  </a:cubicBezTo>
                  <a:cubicBezTo>
                    <a:pt x="16" y="90"/>
                    <a:pt x="16" y="90"/>
                    <a:pt x="16" y="90"/>
                  </a:cubicBezTo>
                  <a:cubicBezTo>
                    <a:pt x="16" y="90"/>
                    <a:pt x="19" y="98"/>
                    <a:pt x="20" y="100"/>
                  </a:cubicBezTo>
                  <a:cubicBezTo>
                    <a:pt x="20" y="103"/>
                    <a:pt x="19" y="108"/>
                    <a:pt x="21" y="111"/>
                  </a:cubicBezTo>
                  <a:cubicBezTo>
                    <a:pt x="22" y="115"/>
                    <a:pt x="10" y="113"/>
                    <a:pt x="5" y="111"/>
                  </a:cubicBezTo>
                  <a:cubicBezTo>
                    <a:pt x="0" y="110"/>
                    <a:pt x="16" y="114"/>
                    <a:pt x="19" y="119"/>
                  </a:cubicBezTo>
                  <a:close/>
                </a:path>
              </a:pathLst>
            </a:custGeom>
            <a:solidFill>
              <a:srgbClr val="404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3" name="Freeform 213"/>
            <p:cNvSpPr>
              <a:spLocks/>
            </p:cNvSpPr>
            <p:nvPr/>
          </p:nvSpPr>
          <p:spPr bwMode="auto">
            <a:xfrm>
              <a:off x="1845311" y="7529371"/>
              <a:ext cx="16395" cy="65579"/>
            </a:xfrm>
            <a:custGeom>
              <a:avLst/>
              <a:gdLst>
                <a:gd name="T0" fmla="*/ 0 w 1"/>
                <a:gd name="T1" fmla="*/ 4 h 4"/>
                <a:gd name="T2" fmla="*/ 1 w 1"/>
                <a:gd name="T3" fmla="*/ 0 h 4"/>
                <a:gd name="T4" fmla="*/ 0 w 1"/>
                <a:gd name="T5" fmla="*/ 4 h 4"/>
              </a:gdLst>
              <a:ahLst/>
              <a:cxnLst>
                <a:cxn ang="0">
                  <a:pos x="T0" y="T1"/>
                </a:cxn>
                <a:cxn ang="0">
                  <a:pos x="T2" y="T3"/>
                </a:cxn>
                <a:cxn ang="0">
                  <a:pos x="T4" y="T5"/>
                </a:cxn>
              </a:cxnLst>
              <a:rect l="0" t="0" r="r" b="b"/>
              <a:pathLst>
                <a:path w="1" h="4">
                  <a:moveTo>
                    <a:pt x="0" y="4"/>
                  </a:moveTo>
                  <a:cubicBezTo>
                    <a:pt x="1" y="1"/>
                    <a:pt x="1" y="0"/>
                    <a:pt x="1" y="0"/>
                  </a:cubicBezTo>
                  <a:cubicBezTo>
                    <a:pt x="1" y="1"/>
                    <a:pt x="1" y="2"/>
                    <a:pt x="0" y="4"/>
                  </a:cubicBezTo>
                  <a:close/>
                </a:path>
              </a:pathLst>
            </a:custGeom>
            <a:solidFill>
              <a:srgbClr val="7C6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4" name="Freeform 214"/>
            <p:cNvSpPr>
              <a:spLocks/>
            </p:cNvSpPr>
            <p:nvPr/>
          </p:nvSpPr>
          <p:spPr bwMode="auto">
            <a:xfrm>
              <a:off x="205833" y="6589404"/>
              <a:ext cx="2426428" cy="3262561"/>
            </a:xfrm>
            <a:custGeom>
              <a:avLst/>
              <a:gdLst>
                <a:gd name="T0" fmla="*/ 147 w 148"/>
                <a:gd name="T1" fmla="*/ 183 h 198"/>
                <a:gd name="T2" fmla="*/ 142 w 148"/>
                <a:gd name="T3" fmla="*/ 198 h 198"/>
                <a:gd name="T4" fmla="*/ 94 w 148"/>
                <a:gd name="T5" fmla="*/ 198 h 198"/>
                <a:gd name="T6" fmla="*/ 95 w 148"/>
                <a:gd name="T7" fmla="*/ 191 h 198"/>
                <a:gd name="T8" fmla="*/ 101 w 148"/>
                <a:gd name="T9" fmla="*/ 171 h 198"/>
                <a:gd name="T10" fmla="*/ 101 w 148"/>
                <a:gd name="T11" fmla="*/ 164 h 198"/>
                <a:gd name="T12" fmla="*/ 99 w 148"/>
                <a:gd name="T13" fmla="*/ 159 h 198"/>
                <a:gd name="T14" fmla="*/ 81 w 148"/>
                <a:gd name="T15" fmla="*/ 111 h 198"/>
                <a:gd name="T16" fmla="*/ 77 w 148"/>
                <a:gd name="T17" fmla="*/ 147 h 198"/>
                <a:gd name="T18" fmla="*/ 78 w 148"/>
                <a:gd name="T19" fmla="*/ 156 h 198"/>
                <a:gd name="T20" fmla="*/ 78 w 148"/>
                <a:gd name="T21" fmla="*/ 160 h 198"/>
                <a:gd name="T22" fmla="*/ 83 w 148"/>
                <a:gd name="T23" fmla="*/ 169 h 198"/>
                <a:gd name="T24" fmla="*/ 83 w 148"/>
                <a:gd name="T25" fmla="*/ 173 h 198"/>
                <a:gd name="T26" fmla="*/ 88 w 148"/>
                <a:gd name="T27" fmla="*/ 182 h 198"/>
                <a:gd name="T28" fmla="*/ 85 w 148"/>
                <a:gd name="T29" fmla="*/ 191 h 198"/>
                <a:gd name="T30" fmla="*/ 86 w 148"/>
                <a:gd name="T31" fmla="*/ 198 h 198"/>
                <a:gd name="T32" fmla="*/ 0 w 148"/>
                <a:gd name="T33" fmla="*/ 198 h 198"/>
                <a:gd name="T34" fmla="*/ 21 w 148"/>
                <a:gd name="T35" fmla="*/ 24 h 198"/>
                <a:gd name="T36" fmla="*/ 23 w 148"/>
                <a:gd name="T37" fmla="*/ 25 h 198"/>
                <a:gd name="T38" fmla="*/ 32 w 148"/>
                <a:gd name="T39" fmla="*/ 20 h 198"/>
                <a:gd name="T40" fmla="*/ 43 w 148"/>
                <a:gd name="T41" fmla="*/ 0 h 198"/>
                <a:gd name="T42" fmla="*/ 110 w 148"/>
                <a:gd name="T43" fmla="*/ 24 h 198"/>
                <a:gd name="T44" fmla="*/ 125 w 148"/>
                <a:gd name="T45" fmla="*/ 83 h 198"/>
                <a:gd name="T46" fmla="*/ 134 w 148"/>
                <a:gd name="T47" fmla="*/ 119 h 198"/>
                <a:gd name="T48" fmla="*/ 138 w 148"/>
                <a:gd name="T49" fmla="*/ 126 h 198"/>
                <a:gd name="T50" fmla="*/ 138 w 148"/>
                <a:gd name="T51" fmla="*/ 134 h 198"/>
                <a:gd name="T52" fmla="*/ 137 w 148"/>
                <a:gd name="T53" fmla="*/ 143 h 198"/>
                <a:gd name="T54" fmla="*/ 144 w 148"/>
                <a:gd name="T55" fmla="*/ 154 h 198"/>
                <a:gd name="T56" fmla="*/ 142 w 148"/>
                <a:gd name="T57" fmla="*/ 163 h 198"/>
                <a:gd name="T58" fmla="*/ 147 w 148"/>
                <a:gd name="T59"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8" h="198">
                  <a:moveTo>
                    <a:pt x="147" y="183"/>
                  </a:moveTo>
                  <a:cubicBezTo>
                    <a:pt x="147" y="184"/>
                    <a:pt x="145" y="190"/>
                    <a:pt x="142" y="198"/>
                  </a:cubicBezTo>
                  <a:cubicBezTo>
                    <a:pt x="94" y="198"/>
                    <a:pt x="94" y="198"/>
                    <a:pt x="94" y="198"/>
                  </a:cubicBezTo>
                  <a:cubicBezTo>
                    <a:pt x="94" y="196"/>
                    <a:pt x="95" y="194"/>
                    <a:pt x="95" y="191"/>
                  </a:cubicBezTo>
                  <a:cubicBezTo>
                    <a:pt x="97" y="180"/>
                    <a:pt x="100" y="174"/>
                    <a:pt x="101" y="171"/>
                  </a:cubicBezTo>
                  <a:cubicBezTo>
                    <a:pt x="101" y="169"/>
                    <a:pt x="99" y="166"/>
                    <a:pt x="101" y="164"/>
                  </a:cubicBezTo>
                  <a:cubicBezTo>
                    <a:pt x="103" y="163"/>
                    <a:pt x="97" y="162"/>
                    <a:pt x="99" y="159"/>
                  </a:cubicBezTo>
                  <a:cubicBezTo>
                    <a:pt x="100" y="155"/>
                    <a:pt x="87" y="122"/>
                    <a:pt x="81" y="111"/>
                  </a:cubicBezTo>
                  <a:cubicBezTo>
                    <a:pt x="81" y="111"/>
                    <a:pt x="77" y="141"/>
                    <a:pt x="77" y="147"/>
                  </a:cubicBezTo>
                  <a:cubicBezTo>
                    <a:pt x="77" y="153"/>
                    <a:pt x="77" y="155"/>
                    <a:pt x="78" y="156"/>
                  </a:cubicBezTo>
                  <a:cubicBezTo>
                    <a:pt x="79" y="157"/>
                    <a:pt x="78" y="160"/>
                    <a:pt x="78" y="160"/>
                  </a:cubicBezTo>
                  <a:cubicBezTo>
                    <a:pt x="78" y="160"/>
                    <a:pt x="82" y="167"/>
                    <a:pt x="83" y="169"/>
                  </a:cubicBezTo>
                  <a:cubicBezTo>
                    <a:pt x="83" y="172"/>
                    <a:pt x="83" y="171"/>
                    <a:pt x="83" y="173"/>
                  </a:cubicBezTo>
                  <a:cubicBezTo>
                    <a:pt x="84" y="175"/>
                    <a:pt x="88" y="178"/>
                    <a:pt x="88" y="182"/>
                  </a:cubicBezTo>
                  <a:cubicBezTo>
                    <a:pt x="87" y="186"/>
                    <a:pt x="86" y="186"/>
                    <a:pt x="85" y="191"/>
                  </a:cubicBezTo>
                  <a:cubicBezTo>
                    <a:pt x="85" y="193"/>
                    <a:pt x="85" y="195"/>
                    <a:pt x="86" y="198"/>
                  </a:cubicBezTo>
                  <a:cubicBezTo>
                    <a:pt x="0" y="198"/>
                    <a:pt x="0" y="198"/>
                    <a:pt x="0" y="198"/>
                  </a:cubicBezTo>
                  <a:cubicBezTo>
                    <a:pt x="21" y="24"/>
                    <a:pt x="21" y="24"/>
                    <a:pt x="21" y="24"/>
                  </a:cubicBezTo>
                  <a:cubicBezTo>
                    <a:pt x="22" y="25"/>
                    <a:pt x="23" y="25"/>
                    <a:pt x="23" y="25"/>
                  </a:cubicBezTo>
                  <a:cubicBezTo>
                    <a:pt x="23" y="25"/>
                    <a:pt x="30" y="21"/>
                    <a:pt x="32" y="20"/>
                  </a:cubicBezTo>
                  <a:cubicBezTo>
                    <a:pt x="33" y="19"/>
                    <a:pt x="43" y="2"/>
                    <a:pt x="43" y="0"/>
                  </a:cubicBezTo>
                  <a:cubicBezTo>
                    <a:pt x="43" y="0"/>
                    <a:pt x="109" y="21"/>
                    <a:pt x="110" y="24"/>
                  </a:cubicBezTo>
                  <a:cubicBezTo>
                    <a:pt x="111" y="27"/>
                    <a:pt x="120" y="63"/>
                    <a:pt x="125" y="83"/>
                  </a:cubicBezTo>
                  <a:cubicBezTo>
                    <a:pt x="129" y="102"/>
                    <a:pt x="132" y="113"/>
                    <a:pt x="134" y="119"/>
                  </a:cubicBezTo>
                  <a:cubicBezTo>
                    <a:pt x="137" y="124"/>
                    <a:pt x="142" y="122"/>
                    <a:pt x="138" y="126"/>
                  </a:cubicBezTo>
                  <a:cubicBezTo>
                    <a:pt x="135" y="131"/>
                    <a:pt x="138" y="133"/>
                    <a:pt x="138" y="134"/>
                  </a:cubicBezTo>
                  <a:cubicBezTo>
                    <a:pt x="139" y="136"/>
                    <a:pt x="136" y="142"/>
                    <a:pt x="137" y="143"/>
                  </a:cubicBezTo>
                  <a:cubicBezTo>
                    <a:pt x="138" y="144"/>
                    <a:pt x="141" y="148"/>
                    <a:pt x="144" y="154"/>
                  </a:cubicBezTo>
                  <a:cubicBezTo>
                    <a:pt x="148" y="160"/>
                    <a:pt x="142" y="162"/>
                    <a:pt x="142" y="163"/>
                  </a:cubicBezTo>
                  <a:cubicBezTo>
                    <a:pt x="143" y="164"/>
                    <a:pt x="148" y="177"/>
                    <a:pt x="147" y="183"/>
                  </a:cubicBezTo>
                </a:path>
              </a:pathLst>
            </a:cu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5" name="Freeform 215"/>
            <p:cNvSpPr>
              <a:spLocks/>
            </p:cNvSpPr>
            <p:nvPr/>
          </p:nvSpPr>
          <p:spPr bwMode="auto">
            <a:xfrm>
              <a:off x="1861706" y="7496581"/>
              <a:ext cx="16395" cy="65579"/>
            </a:xfrm>
            <a:custGeom>
              <a:avLst/>
              <a:gdLst>
                <a:gd name="T0" fmla="*/ 0 w 1"/>
                <a:gd name="T1" fmla="*/ 4 h 4"/>
                <a:gd name="T2" fmla="*/ 1 w 1"/>
                <a:gd name="T3" fmla="*/ 0 h 4"/>
                <a:gd name="T4" fmla="*/ 0 w 1"/>
                <a:gd name="T5" fmla="*/ 4 h 4"/>
              </a:gdLst>
              <a:ahLst/>
              <a:cxnLst>
                <a:cxn ang="0">
                  <a:pos x="T0" y="T1"/>
                </a:cxn>
                <a:cxn ang="0">
                  <a:pos x="T2" y="T3"/>
                </a:cxn>
                <a:cxn ang="0">
                  <a:pos x="T4" y="T5"/>
                </a:cxn>
              </a:cxnLst>
              <a:rect l="0" t="0" r="r" b="b"/>
              <a:pathLst>
                <a:path w="1" h="4">
                  <a:moveTo>
                    <a:pt x="0" y="4"/>
                  </a:moveTo>
                  <a:cubicBezTo>
                    <a:pt x="0" y="2"/>
                    <a:pt x="1" y="0"/>
                    <a:pt x="1" y="0"/>
                  </a:cubicBezTo>
                  <a:cubicBezTo>
                    <a:pt x="1" y="1"/>
                    <a:pt x="0" y="3"/>
                    <a:pt x="0" y="4"/>
                  </a:cubicBezTo>
                  <a:close/>
                </a:path>
              </a:pathLst>
            </a:custGeom>
            <a:solidFill>
              <a:srgbClr val="7C6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6" name="Freeform 216"/>
            <p:cNvSpPr>
              <a:spLocks/>
            </p:cNvSpPr>
            <p:nvPr/>
          </p:nvSpPr>
          <p:spPr bwMode="auto">
            <a:xfrm>
              <a:off x="1320678" y="7381818"/>
              <a:ext cx="950897" cy="2470147"/>
            </a:xfrm>
            <a:custGeom>
              <a:avLst/>
              <a:gdLst>
                <a:gd name="T0" fmla="*/ 40 w 58"/>
                <a:gd name="T1" fmla="*/ 119 h 150"/>
                <a:gd name="T2" fmla="*/ 32 w 58"/>
                <a:gd name="T3" fmla="*/ 150 h 150"/>
                <a:gd name="T4" fmla="*/ 26 w 58"/>
                <a:gd name="T5" fmla="*/ 150 h 150"/>
                <a:gd name="T6" fmla="*/ 26 w 58"/>
                <a:gd name="T7" fmla="*/ 148 h 150"/>
                <a:gd name="T8" fmla="*/ 32 w 58"/>
                <a:gd name="T9" fmla="*/ 125 h 150"/>
                <a:gd name="T10" fmla="*/ 32 w 58"/>
                <a:gd name="T11" fmla="*/ 121 h 150"/>
                <a:gd name="T12" fmla="*/ 32 w 58"/>
                <a:gd name="T13" fmla="*/ 117 h 150"/>
                <a:gd name="T14" fmla="*/ 31 w 58"/>
                <a:gd name="T15" fmla="*/ 113 h 150"/>
                <a:gd name="T16" fmla="*/ 31 w 58"/>
                <a:gd name="T17" fmla="*/ 107 h 150"/>
                <a:gd name="T18" fmla="*/ 13 w 58"/>
                <a:gd name="T19" fmla="*/ 63 h 150"/>
                <a:gd name="T20" fmla="*/ 9 w 58"/>
                <a:gd name="T21" fmla="*/ 103 h 150"/>
                <a:gd name="T22" fmla="*/ 9 w 58"/>
                <a:gd name="T23" fmla="*/ 102 h 150"/>
                <a:gd name="T24" fmla="*/ 8 w 58"/>
                <a:gd name="T25" fmla="*/ 58 h 150"/>
                <a:gd name="T26" fmla="*/ 0 w 58"/>
                <a:gd name="T27" fmla="*/ 60 h 150"/>
                <a:gd name="T28" fmla="*/ 10 w 58"/>
                <a:gd name="T29" fmla="*/ 47 h 150"/>
                <a:gd name="T30" fmla="*/ 21 w 58"/>
                <a:gd name="T31" fmla="*/ 0 h 150"/>
                <a:gd name="T32" fmla="*/ 24 w 58"/>
                <a:gd name="T33" fmla="*/ 21 h 150"/>
                <a:gd name="T34" fmla="*/ 13 w 58"/>
                <a:gd name="T35" fmla="*/ 49 h 150"/>
                <a:gd name="T36" fmla="*/ 33 w 58"/>
                <a:gd name="T37" fmla="*/ 11 h 150"/>
                <a:gd name="T38" fmla="*/ 16 w 58"/>
                <a:gd name="T39" fmla="*/ 52 h 150"/>
                <a:gd name="T40" fmla="*/ 23 w 58"/>
                <a:gd name="T41" fmla="*/ 63 h 150"/>
                <a:gd name="T42" fmla="*/ 20 w 58"/>
                <a:gd name="T43" fmla="*/ 65 h 150"/>
                <a:gd name="T44" fmla="*/ 30 w 58"/>
                <a:gd name="T45" fmla="*/ 93 h 150"/>
                <a:gd name="T46" fmla="*/ 37 w 58"/>
                <a:gd name="T47" fmla="*/ 59 h 150"/>
                <a:gd name="T48" fmla="*/ 34 w 58"/>
                <a:gd name="T49" fmla="*/ 100 h 150"/>
                <a:gd name="T50" fmla="*/ 42 w 58"/>
                <a:gd name="T51" fmla="*/ 90 h 150"/>
                <a:gd name="T52" fmla="*/ 39 w 58"/>
                <a:gd name="T53" fmla="*/ 100 h 150"/>
                <a:gd name="T54" fmla="*/ 38 w 58"/>
                <a:gd name="T55" fmla="*/ 111 h 150"/>
                <a:gd name="T56" fmla="*/ 53 w 58"/>
                <a:gd name="T57" fmla="*/ 111 h 150"/>
                <a:gd name="T58" fmla="*/ 40 w 58"/>
                <a:gd name="T59" fmla="*/ 11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150">
                  <a:moveTo>
                    <a:pt x="40" y="119"/>
                  </a:moveTo>
                  <a:cubicBezTo>
                    <a:pt x="37" y="122"/>
                    <a:pt x="34" y="140"/>
                    <a:pt x="32" y="150"/>
                  </a:cubicBezTo>
                  <a:cubicBezTo>
                    <a:pt x="26" y="150"/>
                    <a:pt x="26" y="150"/>
                    <a:pt x="26" y="150"/>
                  </a:cubicBezTo>
                  <a:cubicBezTo>
                    <a:pt x="26" y="149"/>
                    <a:pt x="26" y="149"/>
                    <a:pt x="26" y="148"/>
                  </a:cubicBezTo>
                  <a:cubicBezTo>
                    <a:pt x="26" y="141"/>
                    <a:pt x="31" y="127"/>
                    <a:pt x="32" y="125"/>
                  </a:cubicBezTo>
                  <a:cubicBezTo>
                    <a:pt x="33" y="122"/>
                    <a:pt x="33" y="123"/>
                    <a:pt x="32" y="121"/>
                  </a:cubicBezTo>
                  <a:cubicBezTo>
                    <a:pt x="31" y="119"/>
                    <a:pt x="31" y="119"/>
                    <a:pt x="32" y="117"/>
                  </a:cubicBezTo>
                  <a:cubicBezTo>
                    <a:pt x="33" y="116"/>
                    <a:pt x="32" y="115"/>
                    <a:pt x="31" y="113"/>
                  </a:cubicBezTo>
                  <a:cubicBezTo>
                    <a:pt x="30" y="112"/>
                    <a:pt x="31" y="110"/>
                    <a:pt x="31" y="107"/>
                  </a:cubicBezTo>
                  <a:cubicBezTo>
                    <a:pt x="31" y="104"/>
                    <a:pt x="13" y="63"/>
                    <a:pt x="13" y="63"/>
                  </a:cubicBezTo>
                  <a:cubicBezTo>
                    <a:pt x="13" y="63"/>
                    <a:pt x="8" y="95"/>
                    <a:pt x="9" y="103"/>
                  </a:cubicBezTo>
                  <a:cubicBezTo>
                    <a:pt x="11" y="111"/>
                    <a:pt x="9" y="102"/>
                    <a:pt x="9" y="102"/>
                  </a:cubicBezTo>
                  <a:cubicBezTo>
                    <a:pt x="9" y="102"/>
                    <a:pt x="8" y="63"/>
                    <a:pt x="8" y="58"/>
                  </a:cubicBezTo>
                  <a:cubicBezTo>
                    <a:pt x="9" y="53"/>
                    <a:pt x="0" y="60"/>
                    <a:pt x="0" y="60"/>
                  </a:cubicBezTo>
                  <a:cubicBezTo>
                    <a:pt x="0" y="60"/>
                    <a:pt x="10" y="48"/>
                    <a:pt x="10" y="47"/>
                  </a:cubicBezTo>
                  <a:cubicBezTo>
                    <a:pt x="10" y="46"/>
                    <a:pt x="21" y="0"/>
                    <a:pt x="21" y="0"/>
                  </a:cubicBezTo>
                  <a:cubicBezTo>
                    <a:pt x="24" y="21"/>
                    <a:pt x="24" y="21"/>
                    <a:pt x="24" y="21"/>
                  </a:cubicBezTo>
                  <a:cubicBezTo>
                    <a:pt x="13" y="49"/>
                    <a:pt x="13" y="49"/>
                    <a:pt x="13" y="49"/>
                  </a:cubicBezTo>
                  <a:cubicBezTo>
                    <a:pt x="13" y="49"/>
                    <a:pt x="28" y="23"/>
                    <a:pt x="33" y="11"/>
                  </a:cubicBezTo>
                  <a:cubicBezTo>
                    <a:pt x="30" y="21"/>
                    <a:pt x="22" y="43"/>
                    <a:pt x="16" y="52"/>
                  </a:cubicBezTo>
                  <a:cubicBezTo>
                    <a:pt x="16" y="52"/>
                    <a:pt x="21" y="60"/>
                    <a:pt x="23" y="63"/>
                  </a:cubicBezTo>
                  <a:cubicBezTo>
                    <a:pt x="25" y="66"/>
                    <a:pt x="19" y="61"/>
                    <a:pt x="20" y="65"/>
                  </a:cubicBezTo>
                  <a:cubicBezTo>
                    <a:pt x="22" y="69"/>
                    <a:pt x="27" y="92"/>
                    <a:pt x="30" y="93"/>
                  </a:cubicBezTo>
                  <a:cubicBezTo>
                    <a:pt x="33" y="94"/>
                    <a:pt x="37" y="59"/>
                    <a:pt x="37" y="59"/>
                  </a:cubicBezTo>
                  <a:cubicBezTo>
                    <a:pt x="34" y="100"/>
                    <a:pt x="34" y="100"/>
                    <a:pt x="34" y="100"/>
                  </a:cubicBezTo>
                  <a:cubicBezTo>
                    <a:pt x="42" y="90"/>
                    <a:pt x="42" y="90"/>
                    <a:pt x="42" y="90"/>
                  </a:cubicBezTo>
                  <a:cubicBezTo>
                    <a:pt x="42" y="90"/>
                    <a:pt x="39" y="98"/>
                    <a:pt x="39" y="100"/>
                  </a:cubicBezTo>
                  <a:cubicBezTo>
                    <a:pt x="38" y="103"/>
                    <a:pt x="39" y="108"/>
                    <a:pt x="38" y="111"/>
                  </a:cubicBezTo>
                  <a:cubicBezTo>
                    <a:pt x="36" y="115"/>
                    <a:pt x="49" y="113"/>
                    <a:pt x="53" y="111"/>
                  </a:cubicBezTo>
                  <a:cubicBezTo>
                    <a:pt x="58" y="110"/>
                    <a:pt x="43" y="114"/>
                    <a:pt x="40" y="119"/>
                  </a:cubicBezTo>
                  <a:close/>
                </a:path>
              </a:pathLst>
            </a:custGeom>
            <a:solidFill>
              <a:srgbClr val="404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7" name="Freeform 217"/>
            <p:cNvSpPr>
              <a:spLocks/>
            </p:cNvSpPr>
            <p:nvPr/>
          </p:nvSpPr>
          <p:spPr bwMode="auto">
            <a:xfrm>
              <a:off x="-253221" y="5848907"/>
              <a:ext cx="1393556" cy="1071126"/>
            </a:xfrm>
            <a:custGeom>
              <a:avLst/>
              <a:gdLst>
                <a:gd name="T0" fmla="*/ 65 w 85"/>
                <a:gd name="T1" fmla="*/ 6 h 65"/>
                <a:gd name="T2" fmla="*/ 69 w 85"/>
                <a:gd name="T3" fmla="*/ 39 h 65"/>
                <a:gd name="T4" fmla="*/ 81 w 85"/>
                <a:gd name="T5" fmla="*/ 58 h 65"/>
                <a:gd name="T6" fmla="*/ 39 w 85"/>
                <a:gd name="T7" fmla="*/ 64 h 65"/>
                <a:gd name="T8" fmla="*/ 4 w 85"/>
                <a:gd name="T9" fmla="*/ 58 h 65"/>
                <a:gd name="T10" fmla="*/ 13 w 85"/>
                <a:gd name="T11" fmla="*/ 39 h 65"/>
                <a:gd name="T12" fmla="*/ 16 w 85"/>
                <a:gd name="T13" fmla="*/ 9 h 65"/>
                <a:gd name="T14" fmla="*/ 39 w 85"/>
                <a:gd name="T15" fmla="*/ 13 h 65"/>
                <a:gd name="T16" fmla="*/ 65 w 85"/>
                <a:gd name="T17"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5">
                  <a:moveTo>
                    <a:pt x="65" y="6"/>
                  </a:moveTo>
                  <a:cubicBezTo>
                    <a:pt x="63" y="16"/>
                    <a:pt x="67" y="30"/>
                    <a:pt x="69" y="39"/>
                  </a:cubicBezTo>
                  <a:cubicBezTo>
                    <a:pt x="70" y="44"/>
                    <a:pt x="85" y="54"/>
                    <a:pt x="81" y="58"/>
                  </a:cubicBezTo>
                  <a:cubicBezTo>
                    <a:pt x="74" y="65"/>
                    <a:pt x="45" y="64"/>
                    <a:pt x="39" y="64"/>
                  </a:cubicBezTo>
                  <a:cubicBezTo>
                    <a:pt x="32" y="64"/>
                    <a:pt x="9" y="65"/>
                    <a:pt x="4" y="58"/>
                  </a:cubicBezTo>
                  <a:cubicBezTo>
                    <a:pt x="0" y="54"/>
                    <a:pt x="13" y="44"/>
                    <a:pt x="13" y="39"/>
                  </a:cubicBezTo>
                  <a:cubicBezTo>
                    <a:pt x="13" y="32"/>
                    <a:pt x="18" y="20"/>
                    <a:pt x="16" y="9"/>
                  </a:cubicBezTo>
                  <a:cubicBezTo>
                    <a:pt x="14" y="3"/>
                    <a:pt x="34" y="13"/>
                    <a:pt x="39" y="13"/>
                  </a:cubicBezTo>
                  <a:cubicBezTo>
                    <a:pt x="43" y="13"/>
                    <a:pt x="65" y="0"/>
                    <a:pt x="65" y="6"/>
                  </a:cubicBezTo>
                </a:path>
              </a:pathLst>
            </a:custGeom>
            <a:solidFill>
              <a:srgbClr val="EF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8" name="Freeform 218"/>
            <p:cNvSpPr>
              <a:spLocks/>
            </p:cNvSpPr>
            <p:nvPr/>
          </p:nvSpPr>
          <p:spPr bwMode="auto">
            <a:xfrm>
              <a:off x="533729" y="6903638"/>
              <a:ext cx="213132" cy="81974"/>
            </a:xfrm>
            <a:custGeom>
              <a:avLst/>
              <a:gdLst>
                <a:gd name="T0" fmla="*/ 13 w 13"/>
                <a:gd name="T1" fmla="*/ 0 h 5"/>
                <a:gd name="T2" fmla="*/ 0 w 13"/>
                <a:gd name="T3" fmla="*/ 0 h 5"/>
                <a:gd name="T4" fmla="*/ 5 w 13"/>
                <a:gd name="T5" fmla="*/ 5 h 5"/>
                <a:gd name="T6" fmla="*/ 6 w 13"/>
                <a:gd name="T7" fmla="*/ 4 h 5"/>
                <a:gd name="T8" fmla="*/ 12 w 13"/>
                <a:gd name="T9" fmla="*/ 1 h 5"/>
                <a:gd name="T10" fmla="*/ 13 w 13"/>
                <a:gd name="T11" fmla="*/ 0 h 5"/>
              </a:gdLst>
              <a:ahLst/>
              <a:cxnLst>
                <a:cxn ang="0">
                  <a:pos x="T0" y="T1"/>
                </a:cxn>
                <a:cxn ang="0">
                  <a:pos x="T2" y="T3"/>
                </a:cxn>
                <a:cxn ang="0">
                  <a:pos x="T4" y="T5"/>
                </a:cxn>
                <a:cxn ang="0">
                  <a:pos x="T6" y="T7"/>
                </a:cxn>
                <a:cxn ang="0">
                  <a:pos x="T8" y="T9"/>
                </a:cxn>
                <a:cxn ang="0">
                  <a:pos x="T10" y="T11"/>
                </a:cxn>
              </a:cxnLst>
              <a:rect l="0" t="0" r="r" b="b"/>
              <a:pathLst>
                <a:path w="13" h="5">
                  <a:moveTo>
                    <a:pt x="13" y="0"/>
                  </a:moveTo>
                  <a:cubicBezTo>
                    <a:pt x="8" y="0"/>
                    <a:pt x="4" y="0"/>
                    <a:pt x="0" y="0"/>
                  </a:cubicBezTo>
                  <a:cubicBezTo>
                    <a:pt x="5" y="5"/>
                    <a:pt x="5" y="5"/>
                    <a:pt x="5" y="5"/>
                  </a:cubicBezTo>
                  <a:cubicBezTo>
                    <a:pt x="5" y="5"/>
                    <a:pt x="5" y="5"/>
                    <a:pt x="6" y="4"/>
                  </a:cubicBezTo>
                  <a:cubicBezTo>
                    <a:pt x="8" y="3"/>
                    <a:pt x="11" y="2"/>
                    <a:pt x="12" y="1"/>
                  </a:cubicBezTo>
                  <a:cubicBezTo>
                    <a:pt x="12" y="1"/>
                    <a:pt x="12" y="0"/>
                    <a:pt x="13" y="0"/>
                  </a:cubicBezTo>
                </a:path>
              </a:pathLst>
            </a:custGeom>
            <a:solidFill>
              <a:srgbClr val="EDDA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9" name="Freeform 219"/>
            <p:cNvSpPr>
              <a:spLocks/>
            </p:cNvSpPr>
            <p:nvPr/>
          </p:nvSpPr>
          <p:spPr bwMode="auto">
            <a:xfrm>
              <a:off x="632097" y="6854453"/>
              <a:ext cx="377080" cy="114763"/>
            </a:xfrm>
            <a:custGeom>
              <a:avLst/>
              <a:gdLst>
                <a:gd name="T0" fmla="*/ 23 w 23"/>
                <a:gd name="T1" fmla="*/ 0 h 7"/>
                <a:gd name="T2" fmla="*/ 7 w 23"/>
                <a:gd name="T3" fmla="*/ 3 h 7"/>
                <a:gd name="T4" fmla="*/ 6 w 23"/>
                <a:gd name="T5" fmla="*/ 4 h 7"/>
                <a:gd name="T6" fmla="*/ 0 w 23"/>
                <a:gd name="T7" fmla="*/ 7 h 7"/>
                <a:gd name="T8" fmla="*/ 23 w 23"/>
                <a:gd name="T9" fmla="*/ 0 h 7"/>
              </a:gdLst>
              <a:ahLst/>
              <a:cxnLst>
                <a:cxn ang="0">
                  <a:pos x="T0" y="T1"/>
                </a:cxn>
                <a:cxn ang="0">
                  <a:pos x="T2" y="T3"/>
                </a:cxn>
                <a:cxn ang="0">
                  <a:pos x="T4" y="T5"/>
                </a:cxn>
                <a:cxn ang="0">
                  <a:pos x="T6" y="T7"/>
                </a:cxn>
                <a:cxn ang="0">
                  <a:pos x="T8" y="T9"/>
                </a:cxn>
              </a:cxnLst>
              <a:rect l="0" t="0" r="r" b="b"/>
              <a:pathLst>
                <a:path w="23" h="7">
                  <a:moveTo>
                    <a:pt x="23" y="0"/>
                  </a:moveTo>
                  <a:cubicBezTo>
                    <a:pt x="19" y="1"/>
                    <a:pt x="13" y="2"/>
                    <a:pt x="7" y="3"/>
                  </a:cubicBezTo>
                  <a:cubicBezTo>
                    <a:pt x="6" y="3"/>
                    <a:pt x="6" y="4"/>
                    <a:pt x="6" y="4"/>
                  </a:cubicBezTo>
                  <a:cubicBezTo>
                    <a:pt x="5" y="5"/>
                    <a:pt x="2" y="6"/>
                    <a:pt x="0" y="7"/>
                  </a:cubicBezTo>
                  <a:cubicBezTo>
                    <a:pt x="6" y="6"/>
                    <a:pt x="17" y="3"/>
                    <a:pt x="23" y="0"/>
                  </a:cubicBezTo>
                </a:path>
              </a:pathLst>
            </a:custGeom>
            <a:solidFill>
              <a:srgbClr val="6A5C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0" name="Freeform 220"/>
            <p:cNvSpPr>
              <a:spLocks/>
            </p:cNvSpPr>
            <p:nvPr/>
          </p:nvSpPr>
          <p:spPr bwMode="auto">
            <a:xfrm>
              <a:off x="-23694" y="6245113"/>
              <a:ext cx="1098450" cy="658525"/>
            </a:xfrm>
            <a:custGeom>
              <a:avLst/>
              <a:gdLst>
                <a:gd name="T0" fmla="*/ 52 w 67"/>
                <a:gd name="T1" fmla="*/ 0 h 40"/>
                <a:gd name="T2" fmla="*/ 38 w 67"/>
                <a:gd name="T3" fmla="*/ 16 h 40"/>
                <a:gd name="T4" fmla="*/ 13 w 67"/>
                <a:gd name="T5" fmla="*/ 16 h 40"/>
                <a:gd name="T6" fmla="*/ 2 w 67"/>
                <a:gd name="T7" fmla="*/ 2 h 40"/>
                <a:gd name="T8" fmla="*/ 0 w 67"/>
                <a:gd name="T9" fmla="*/ 9 h 40"/>
                <a:gd name="T10" fmla="*/ 34 w 67"/>
                <a:gd name="T11" fmla="*/ 40 h 40"/>
                <a:gd name="T12" fmla="*/ 47 w 67"/>
                <a:gd name="T13" fmla="*/ 40 h 40"/>
                <a:gd name="T14" fmla="*/ 63 w 67"/>
                <a:gd name="T15" fmla="*/ 37 h 40"/>
                <a:gd name="T16" fmla="*/ 67 w 67"/>
                <a:gd name="T17" fmla="*/ 34 h 40"/>
                <a:gd name="T18" fmla="*/ 67 w 67"/>
                <a:gd name="T19" fmla="*/ 33 h 40"/>
                <a:gd name="T20" fmla="*/ 55 w 67"/>
                <a:gd name="T21" fmla="*/ 15 h 40"/>
                <a:gd name="T22" fmla="*/ 52 w 67"/>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40">
                  <a:moveTo>
                    <a:pt x="52" y="0"/>
                  </a:moveTo>
                  <a:cubicBezTo>
                    <a:pt x="38" y="16"/>
                    <a:pt x="38" y="16"/>
                    <a:pt x="38" y="16"/>
                  </a:cubicBezTo>
                  <a:cubicBezTo>
                    <a:pt x="13" y="16"/>
                    <a:pt x="13" y="16"/>
                    <a:pt x="13" y="16"/>
                  </a:cubicBezTo>
                  <a:cubicBezTo>
                    <a:pt x="2" y="2"/>
                    <a:pt x="2" y="2"/>
                    <a:pt x="2" y="2"/>
                  </a:cubicBezTo>
                  <a:cubicBezTo>
                    <a:pt x="0" y="9"/>
                    <a:pt x="0" y="9"/>
                    <a:pt x="0" y="9"/>
                  </a:cubicBezTo>
                  <a:cubicBezTo>
                    <a:pt x="34" y="40"/>
                    <a:pt x="34" y="40"/>
                    <a:pt x="34" y="40"/>
                  </a:cubicBezTo>
                  <a:cubicBezTo>
                    <a:pt x="38" y="40"/>
                    <a:pt x="42" y="40"/>
                    <a:pt x="47" y="40"/>
                  </a:cubicBezTo>
                  <a:cubicBezTo>
                    <a:pt x="53" y="39"/>
                    <a:pt x="59" y="38"/>
                    <a:pt x="63" y="37"/>
                  </a:cubicBezTo>
                  <a:cubicBezTo>
                    <a:pt x="65" y="36"/>
                    <a:pt x="66" y="35"/>
                    <a:pt x="67" y="34"/>
                  </a:cubicBezTo>
                  <a:cubicBezTo>
                    <a:pt x="67" y="34"/>
                    <a:pt x="67" y="33"/>
                    <a:pt x="67" y="33"/>
                  </a:cubicBezTo>
                  <a:cubicBezTo>
                    <a:pt x="67" y="28"/>
                    <a:pt x="56" y="20"/>
                    <a:pt x="55" y="15"/>
                  </a:cubicBezTo>
                  <a:cubicBezTo>
                    <a:pt x="54" y="11"/>
                    <a:pt x="52" y="5"/>
                    <a:pt x="52" y="0"/>
                  </a:cubicBezTo>
                </a:path>
              </a:pathLst>
            </a:custGeom>
            <a:solidFill>
              <a:srgbClr val="EBB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1" name="Freeform 221"/>
            <p:cNvSpPr>
              <a:spLocks/>
            </p:cNvSpPr>
            <p:nvPr/>
          </p:nvSpPr>
          <p:spPr bwMode="auto">
            <a:xfrm>
              <a:off x="369781" y="6507430"/>
              <a:ext cx="524633" cy="2355384"/>
            </a:xfrm>
            <a:custGeom>
              <a:avLst/>
              <a:gdLst>
                <a:gd name="T0" fmla="*/ 7 w 32"/>
                <a:gd name="T1" fmla="*/ 143 h 143"/>
                <a:gd name="T2" fmla="*/ 15 w 32"/>
                <a:gd name="T3" fmla="*/ 143 h 143"/>
                <a:gd name="T4" fmla="*/ 25 w 32"/>
                <a:gd name="T5" fmla="*/ 48 h 143"/>
                <a:gd name="T6" fmla="*/ 32 w 32"/>
                <a:gd name="T7" fmla="*/ 19 h 143"/>
                <a:gd name="T8" fmla="*/ 32 w 32"/>
                <a:gd name="T9" fmla="*/ 0 h 143"/>
                <a:gd name="T10" fmla="*/ 0 w 32"/>
                <a:gd name="T11" fmla="*/ 23 h 143"/>
                <a:gd name="T12" fmla="*/ 3 w 32"/>
                <a:gd name="T13" fmla="*/ 138 h 143"/>
                <a:gd name="T14" fmla="*/ 7 w 32"/>
                <a:gd name="T15" fmla="*/ 143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3">
                  <a:moveTo>
                    <a:pt x="7" y="143"/>
                  </a:moveTo>
                  <a:cubicBezTo>
                    <a:pt x="15" y="143"/>
                    <a:pt x="15" y="143"/>
                    <a:pt x="15" y="143"/>
                  </a:cubicBezTo>
                  <a:cubicBezTo>
                    <a:pt x="25" y="48"/>
                    <a:pt x="25" y="48"/>
                    <a:pt x="25" y="48"/>
                  </a:cubicBezTo>
                  <a:cubicBezTo>
                    <a:pt x="32" y="19"/>
                    <a:pt x="32" y="19"/>
                    <a:pt x="32" y="19"/>
                  </a:cubicBezTo>
                  <a:cubicBezTo>
                    <a:pt x="31" y="22"/>
                    <a:pt x="32" y="0"/>
                    <a:pt x="32" y="0"/>
                  </a:cubicBezTo>
                  <a:cubicBezTo>
                    <a:pt x="31" y="1"/>
                    <a:pt x="1" y="23"/>
                    <a:pt x="0" y="23"/>
                  </a:cubicBezTo>
                  <a:cubicBezTo>
                    <a:pt x="1" y="24"/>
                    <a:pt x="2" y="127"/>
                    <a:pt x="3" y="138"/>
                  </a:cubicBezTo>
                  <a:lnTo>
                    <a:pt x="7"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2" name="Freeform 222"/>
            <p:cNvSpPr>
              <a:spLocks/>
            </p:cNvSpPr>
            <p:nvPr/>
          </p:nvSpPr>
          <p:spPr bwMode="auto">
            <a:xfrm>
              <a:off x="-89273" y="6523824"/>
              <a:ext cx="524633" cy="2338989"/>
            </a:xfrm>
            <a:custGeom>
              <a:avLst/>
              <a:gdLst>
                <a:gd name="T0" fmla="*/ 24 w 32"/>
                <a:gd name="T1" fmla="*/ 142 h 142"/>
                <a:gd name="T2" fmla="*/ 32 w 32"/>
                <a:gd name="T3" fmla="*/ 142 h 142"/>
                <a:gd name="T4" fmla="*/ 31 w 32"/>
                <a:gd name="T5" fmla="*/ 21 h 142"/>
                <a:gd name="T6" fmla="*/ 1 w 32"/>
                <a:gd name="T7" fmla="*/ 0 h 142"/>
                <a:gd name="T8" fmla="*/ 0 w 32"/>
                <a:gd name="T9" fmla="*/ 18 h 142"/>
                <a:gd name="T10" fmla="*/ 7 w 32"/>
                <a:gd name="T11" fmla="*/ 47 h 142"/>
                <a:gd name="T12" fmla="*/ 24 w 32"/>
                <a:gd name="T13" fmla="*/ 142 h 142"/>
              </a:gdLst>
              <a:ahLst/>
              <a:cxnLst>
                <a:cxn ang="0">
                  <a:pos x="T0" y="T1"/>
                </a:cxn>
                <a:cxn ang="0">
                  <a:pos x="T2" y="T3"/>
                </a:cxn>
                <a:cxn ang="0">
                  <a:pos x="T4" y="T5"/>
                </a:cxn>
                <a:cxn ang="0">
                  <a:pos x="T6" y="T7"/>
                </a:cxn>
                <a:cxn ang="0">
                  <a:pos x="T8" y="T9"/>
                </a:cxn>
                <a:cxn ang="0">
                  <a:pos x="T10" y="T11"/>
                </a:cxn>
                <a:cxn ang="0">
                  <a:pos x="T12" y="T13"/>
                </a:cxn>
              </a:cxnLst>
              <a:rect l="0" t="0" r="r" b="b"/>
              <a:pathLst>
                <a:path w="32" h="142">
                  <a:moveTo>
                    <a:pt x="24" y="142"/>
                  </a:moveTo>
                  <a:cubicBezTo>
                    <a:pt x="32" y="142"/>
                    <a:pt x="32" y="142"/>
                    <a:pt x="32" y="142"/>
                  </a:cubicBezTo>
                  <a:cubicBezTo>
                    <a:pt x="32" y="112"/>
                    <a:pt x="30" y="22"/>
                    <a:pt x="31" y="21"/>
                  </a:cubicBezTo>
                  <a:cubicBezTo>
                    <a:pt x="30" y="21"/>
                    <a:pt x="1" y="0"/>
                    <a:pt x="1" y="0"/>
                  </a:cubicBezTo>
                  <a:cubicBezTo>
                    <a:pt x="1" y="0"/>
                    <a:pt x="1" y="21"/>
                    <a:pt x="0" y="18"/>
                  </a:cubicBezTo>
                  <a:cubicBezTo>
                    <a:pt x="7" y="47"/>
                    <a:pt x="7" y="47"/>
                    <a:pt x="7" y="47"/>
                  </a:cubicBezTo>
                  <a:lnTo>
                    <a:pt x="24"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3" name="Freeform 223"/>
            <p:cNvSpPr>
              <a:spLocks/>
            </p:cNvSpPr>
            <p:nvPr/>
          </p:nvSpPr>
          <p:spPr bwMode="auto">
            <a:xfrm>
              <a:off x="238622" y="6870848"/>
              <a:ext cx="344290" cy="642130"/>
            </a:xfrm>
            <a:custGeom>
              <a:avLst/>
              <a:gdLst>
                <a:gd name="T0" fmla="*/ 60 w 126"/>
                <a:gd name="T1" fmla="*/ 0 h 235"/>
                <a:gd name="T2" fmla="*/ 0 w 126"/>
                <a:gd name="T3" fmla="*/ 108 h 235"/>
                <a:gd name="T4" fmla="*/ 72 w 126"/>
                <a:gd name="T5" fmla="*/ 235 h 235"/>
                <a:gd name="T6" fmla="*/ 126 w 126"/>
                <a:gd name="T7" fmla="*/ 108 h 235"/>
                <a:gd name="T8" fmla="*/ 72 w 126"/>
                <a:gd name="T9" fmla="*/ 0 h 235"/>
                <a:gd name="T10" fmla="*/ 60 w 126"/>
                <a:gd name="T11" fmla="*/ 0 h 235"/>
              </a:gdLst>
              <a:ahLst/>
              <a:cxnLst>
                <a:cxn ang="0">
                  <a:pos x="T0" y="T1"/>
                </a:cxn>
                <a:cxn ang="0">
                  <a:pos x="T2" y="T3"/>
                </a:cxn>
                <a:cxn ang="0">
                  <a:pos x="T4" y="T5"/>
                </a:cxn>
                <a:cxn ang="0">
                  <a:pos x="T6" y="T7"/>
                </a:cxn>
                <a:cxn ang="0">
                  <a:pos x="T8" y="T9"/>
                </a:cxn>
                <a:cxn ang="0">
                  <a:pos x="T10" y="T11"/>
                </a:cxn>
              </a:cxnLst>
              <a:rect l="0" t="0" r="r" b="b"/>
              <a:pathLst>
                <a:path w="126" h="235">
                  <a:moveTo>
                    <a:pt x="60" y="0"/>
                  </a:moveTo>
                  <a:lnTo>
                    <a:pt x="0" y="108"/>
                  </a:lnTo>
                  <a:lnTo>
                    <a:pt x="72" y="235"/>
                  </a:lnTo>
                  <a:lnTo>
                    <a:pt x="126" y="108"/>
                  </a:lnTo>
                  <a:lnTo>
                    <a:pt x="72" y="0"/>
                  </a:lnTo>
                  <a:lnTo>
                    <a:pt x="60" y="0"/>
                  </a:lnTo>
                  <a:close/>
                </a:path>
              </a:pathLst>
            </a:custGeom>
            <a:solidFill>
              <a:srgbClr val="2B2B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 name="Freeform 224"/>
            <p:cNvSpPr>
              <a:spLocks/>
            </p:cNvSpPr>
            <p:nvPr/>
          </p:nvSpPr>
          <p:spPr bwMode="auto">
            <a:xfrm>
              <a:off x="-72878" y="6523824"/>
              <a:ext cx="491843" cy="740498"/>
            </a:xfrm>
            <a:custGeom>
              <a:avLst/>
              <a:gdLst>
                <a:gd name="T0" fmla="*/ 0 w 180"/>
                <a:gd name="T1" fmla="*/ 0 h 271"/>
                <a:gd name="T2" fmla="*/ 96 w 180"/>
                <a:gd name="T3" fmla="*/ 271 h 271"/>
                <a:gd name="T4" fmla="*/ 180 w 180"/>
                <a:gd name="T5" fmla="*/ 127 h 271"/>
                <a:gd name="T6" fmla="*/ 0 w 180"/>
                <a:gd name="T7" fmla="*/ 0 h 271"/>
              </a:gdLst>
              <a:ahLst/>
              <a:cxnLst>
                <a:cxn ang="0">
                  <a:pos x="T0" y="T1"/>
                </a:cxn>
                <a:cxn ang="0">
                  <a:pos x="T2" y="T3"/>
                </a:cxn>
                <a:cxn ang="0">
                  <a:pos x="T4" y="T5"/>
                </a:cxn>
                <a:cxn ang="0">
                  <a:pos x="T6" y="T7"/>
                </a:cxn>
              </a:cxnLst>
              <a:rect l="0" t="0" r="r" b="b"/>
              <a:pathLst>
                <a:path w="180" h="271">
                  <a:moveTo>
                    <a:pt x="0" y="0"/>
                  </a:moveTo>
                  <a:lnTo>
                    <a:pt x="96" y="271"/>
                  </a:lnTo>
                  <a:lnTo>
                    <a:pt x="180" y="127"/>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 name="Freeform 225"/>
            <p:cNvSpPr>
              <a:spLocks/>
            </p:cNvSpPr>
            <p:nvPr/>
          </p:nvSpPr>
          <p:spPr bwMode="auto">
            <a:xfrm>
              <a:off x="418965" y="6507430"/>
              <a:ext cx="475449" cy="756893"/>
            </a:xfrm>
            <a:custGeom>
              <a:avLst/>
              <a:gdLst>
                <a:gd name="T0" fmla="*/ 174 w 174"/>
                <a:gd name="T1" fmla="*/ 0 h 277"/>
                <a:gd name="T2" fmla="*/ 78 w 174"/>
                <a:gd name="T3" fmla="*/ 277 h 277"/>
                <a:gd name="T4" fmla="*/ 0 w 174"/>
                <a:gd name="T5" fmla="*/ 133 h 277"/>
                <a:gd name="T6" fmla="*/ 174 w 174"/>
                <a:gd name="T7" fmla="*/ 0 h 277"/>
              </a:gdLst>
              <a:ahLst/>
              <a:cxnLst>
                <a:cxn ang="0">
                  <a:pos x="T0" y="T1"/>
                </a:cxn>
                <a:cxn ang="0">
                  <a:pos x="T2" y="T3"/>
                </a:cxn>
                <a:cxn ang="0">
                  <a:pos x="T4" y="T5"/>
                </a:cxn>
                <a:cxn ang="0">
                  <a:pos x="T6" y="T7"/>
                </a:cxn>
              </a:cxnLst>
              <a:rect l="0" t="0" r="r" b="b"/>
              <a:pathLst>
                <a:path w="174" h="277">
                  <a:moveTo>
                    <a:pt x="174" y="0"/>
                  </a:moveTo>
                  <a:lnTo>
                    <a:pt x="78" y="277"/>
                  </a:lnTo>
                  <a:lnTo>
                    <a:pt x="0" y="133"/>
                  </a:lnTo>
                  <a:lnTo>
                    <a:pt x="174"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6" name="Freeform 226"/>
            <p:cNvSpPr>
              <a:spLocks/>
            </p:cNvSpPr>
            <p:nvPr/>
          </p:nvSpPr>
          <p:spPr bwMode="auto">
            <a:xfrm>
              <a:off x="-400774" y="6507430"/>
              <a:ext cx="819739" cy="2931934"/>
            </a:xfrm>
            <a:custGeom>
              <a:avLst/>
              <a:gdLst>
                <a:gd name="T0" fmla="*/ 24 w 300"/>
                <a:gd name="T1" fmla="*/ 356 h 1073"/>
                <a:gd name="T2" fmla="*/ 300 w 300"/>
                <a:gd name="T3" fmla="*/ 1073 h 1073"/>
                <a:gd name="T4" fmla="*/ 258 w 300"/>
                <a:gd name="T5" fmla="*/ 862 h 1073"/>
                <a:gd name="T6" fmla="*/ 120 w 300"/>
                <a:gd name="T7" fmla="*/ 0 h 1073"/>
                <a:gd name="T8" fmla="*/ 96 w 300"/>
                <a:gd name="T9" fmla="*/ 18 h 1073"/>
                <a:gd name="T10" fmla="*/ 66 w 300"/>
                <a:gd name="T11" fmla="*/ 36 h 1073"/>
                <a:gd name="T12" fmla="*/ 0 w 300"/>
                <a:gd name="T13" fmla="*/ 235 h 1073"/>
                <a:gd name="T14" fmla="*/ 102 w 300"/>
                <a:gd name="T15" fmla="*/ 314 h 1073"/>
                <a:gd name="T16" fmla="*/ 24 w 300"/>
                <a:gd name="T17" fmla="*/ 356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073">
                  <a:moveTo>
                    <a:pt x="24" y="356"/>
                  </a:moveTo>
                  <a:lnTo>
                    <a:pt x="300" y="1073"/>
                  </a:lnTo>
                  <a:lnTo>
                    <a:pt x="258" y="862"/>
                  </a:lnTo>
                  <a:lnTo>
                    <a:pt x="120" y="0"/>
                  </a:lnTo>
                  <a:lnTo>
                    <a:pt x="96" y="18"/>
                  </a:lnTo>
                  <a:lnTo>
                    <a:pt x="66" y="36"/>
                  </a:lnTo>
                  <a:lnTo>
                    <a:pt x="0" y="235"/>
                  </a:lnTo>
                  <a:lnTo>
                    <a:pt x="102" y="314"/>
                  </a:lnTo>
                  <a:lnTo>
                    <a:pt x="24" y="356"/>
                  </a:lnTo>
                  <a:close/>
                </a:path>
              </a:pathLst>
            </a:custGeom>
            <a:solidFill>
              <a:srgbClr val="444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7" name="Freeform 227"/>
            <p:cNvSpPr>
              <a:spLocks/>
            </p:cNvSpPr>
            <p:nvPr/>
          </p:nvSpPr>
          <p:spPr bwMode="auto">
            <a:xfrm>
              <a:off x="402570" y="6507430"/>
              <a:ext cx="819739" cy="2915539"/>
            </a:xfrm>
            <a:custGeom>
              <a:avLst/>
              <a:gdLst>
                <a:gd name="T0" fmla="*/ 276 w 300"/>
                <a:gd name="T1" fmla="*/ 356 h 1067"/>
                <a:gd name="T2" fmla="*/ 198 w 300"/>
                <a:gd name="T3" fmla="*/ 314 h 1067"/>
                <a:gd name="T4" fmla="*/ 300 w 300"/>
                <a:gd name="T5" fmla="*/ 235 h 1067"/>
                <a:gd name="T6" fmla="*/ 234 w 300"/>
                <a:gd name="T7" fmla="*/ 42 h 1067"/>
                <a:gd name="T8" fmla="*/ 192 w 300"/>
                <a:gd name="T9" fmla="*/ 12 h 1067"/>
                <a:gd name="T10" fmla="*/ 180 w 300"/>
                <a:gd name="T11" fmla="*/ 0 h 1067"/>
                <a:gd name="T12" fmla="*/ 0 w 300"/>
                <a:gd name="T13" fmla="*/ 1067 h 1067"/>
                <a:gd name="T14" fmla="*/ 276 w 300"/>
                <a:gd name="T15" fmla="*/ 356 h 10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1067">
                  <a:moveTo>
                    <a:pt x="276" y="356"/>
                  </a:moveTo>
                  <a:lnTo>
                    <a:pt x="198" y="314"/>
                  </a:lnTo>
                  <a:lnTo>
                    <a:pt x="300" y="235"/>
                  </a:lnTo>
                  <a:lnTo>
                    <a:pt x="234" y="42"/>
                  </a:lnTo>
                  <a:lnTo>
                    <a:pt x="192" y="12"/>
                  </a:lnTo>
                  <a:lnTo>
                    <a:pt x="180" y="0"/>
                  </a:lnTo>
                  <a:lnTo>
                    <a:pt x="0" y="1067"/>
                  </a:lnTo>
                  <a:lnTo>
                    <a:pt x="276" y="356"/>
                  </a:lnTo>
                  <a:close/>
                </a:path>
              </a:pathLst>
            </a:custGeom>
            <a:solidFill>
              <a:srgbClr val="444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8" name="Freeform 228"/>
            <p:cNvSpPr>
              <a:spLocks/>
            </p:cNvSpPr>
            <p:nvPr/>
          </p:nvSpPr>
          <p:spPr bwMode="auto">
            <a:xfrm>
              <a:off x="189438" y="7280718"/>
              <a:ext cx="426264" cy="2423696"/>
            </a:xfrm>
            <a:custGeom>
              <a:avLst/>
              <a:gdLst>
                <a:gd name="T0" fmla="*/ 84 w 156"/>
                <a:gd name="T1" fmla="*/ 887 h 887"/>
                <a:gd name="T2" fmla="*/ 156 w 156"/>
                <a:gd name="T3" fmla="*/ 802 h 887"/>
                <a:gd name="T4" fmla="*/ 102 w 156"/>
                <a:gd name="T5" fmla="*/ 139 h 887"/>
                <a:gd name="T6" fmla="*/ 84 w 156"/>
                <a:gd name="T7" fmla="*/ 0 h 887"/>
                <a:gd name="T8" fmla="*/ 72 w 156"/>
                <a:gd name="T9" fmla="*/ 139 h 887"/>
                <a:gd name="T10" fmla="*/ 0 w 156"/>
                <a:gd name="T11" fmla="*/ 802 h 887"/>
                <a:gd name="T12" fmla="*/ 84 w 156"/>
                <a:gd name="T13" fmla="*/ 887 h 887"/>
              </a:gdLst>
              <a:ahLst/>
              <a:cxnLst>
                <a:cxn ang="0">
                  <a:pos x="T0" y="T1"/>
                </a:cxn>
                <a:cxn ang="0">
                  <a:pos x="T2" y="T3"/>
                </a:cxn>
                <a:cxn ang="0">
                  <a:pos x="T4" y="T5"/>
                </a:cxn>
                <a:cxn ang="0">
                  <a:pos x="T6" y="T7"/>
                </a:cxn>
                <a:cxn ang="0">
                  <a:pos x="T8" y="T9"/>
                </a:cxn>
                <a:cxn ang="0">
                  <a:pos x="T10" y="T11"/>
                </a:cxn>
                <a:cxn ang="0">
                  <a:pos x="T12" y="T13"/>
                </a:cxn>
              </a:cxnLst>
              <a:rect l="0" t="0" r="r" b="b"/>
              <a:pathLst>
                <a:path w="156" h="887">
                  <a:moveTo>
                    <a:pt x="84" y="887"/>
                  </a:moveTo>
                  <a:lnTo>
                    <a:pt x="156" y="802"/>
                  </a:lnTo>
                  <a:lnTo>
                    <a:pt x="102" y="139"/>
                  </a:lnTo>
                  <a:lnTo>
                    <a:pt x="84" y="0"/>
                  </a:lnTo>
                  <a:lnTo>
                    <a:pt x="72" y="139"/>
                  </a:lnTo>
                  <a:lnTo>
                    <a:pt x="0" y="802"/>
                  </a:lnTo>
                  <a:lnTo>
                    <a:pt x="84" y="887"/>
                  </a:lnTo>
                  <a:close/>
                </a:path>
              </a:pathLst>
            </a:custGeom>
            <a:solidFill>
              <a:srgbClr val="2B2B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9" name="Freeform 229"/>
            <p:cNvSpPr>
              <a:spLocks/>
            </p:cNvSpPr>
            <p:nvPr/>
          </p:nvSpPr>
          <p:spPr bwMode="auto">
            <a:xfrm>
              <a:off x="-236826" y="5501883"/>
              <a:ext cx="163948" cy="347024"/>
            </a:xfrm>
            <a:custGeom>
              <a:avLst/>
              <a:gdLst>
                <a:gd name="T0" fmla="*/ 60 w 60"/>
                <a:gd name="T1" fmla="*/ 24 h 127"/>
                <a:gd name="T2" fmla="*/ 24 w 60"/>
                <a:gd name="T3" fmla="*/ 0 h 127"/>
                <a:gd name="T4" fmla="*/ 0 w 60"/>
                <a:gd name="T5" fmla="*/ 18 h 127"/>
                <a:gd name="T6" fmla="*/ 30 w 60"/>
                <a:gd name="T7" fmla="*/ 127 h 127"/>
                <a:gd name="T8" fmla="*/ 60 w 60"/>
                <a:gd name="T9" fmla="*/ 127 h 127"/>
                <a:gd name="T10" fmla="*/ 60 w 60"/>
                <a:gd name="T11" fmla="*/ 24 h 127"/>
              </a:gdLst>
              <a:ahLst/>
              <a:cxnLst>
                <a:cxn ang="0">
                  <a:pos x="T0" y="T1"/>
                </a:cxn>
                <a:cxn ang="0">
                  <a:pos x="T2" y="T3"/>
                </a:cxn>
                <a:cxn ang="0">
                  <a:pos x="T4" y="T5"/>
                </a:cxn>
                <a:cxn ang="0">
                  <a:pos x="T6" y="T7"/>
                </a:cxn>
                <a:cxn ang="0">
                  <a:pos x="T8" y="T9"/>
                </a:cxn>
                <a:cxn ang="0">
                  <a:pos x="T10" y="T11"/>
                </a:cxn>
              </a:cxnLst>
              <a:rect l="0" t="0" r="r" b="b"/>
              <a:pathLst>
                <a:path w="60" h="127">
                  <a:moveTo>
                    <a:pt x="60" y="24"/>
                  </a:moveTo>
                  <a:lnTo>
                    <a:pt x="24" y="0"/>
                  </a:lnTo>
                  <a:lnTo>
                    <a:pt x="0" y="18"/>
                  </a:lnTo>
                  <a:lnTo>
                    <a:pt x="30" y="127"/>
                  </a:lnTo>
                  <a:lnTo>
                    <a:pt x="60" y="127"/>
                  </a:lnTo>
                  <a:lnTo>
                    <a:pt x="60" y="24"/>
                  </a:lnTo>
                  <a:close/>
                </a:path>
              </a:pathLst>
            </a:custGeom>
            <a:solidFill>
              <a:srgbClr val="E2BB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0" name="Freeform 230"/>
            <p:cNvSpPr>
              <a:spLocks/>
            </p:cNvSpPr>
            <p:nvPr/>
          </p:nvSpPr>
          <p:spPr bwMode="auto">
            <a:xfrm>
              <a:off x="878019" y="5501883"/>
              <a:ext cx="147553" cy="347024"/>
            </a:xfrm>
            <a:custGeom>
              <a:avLst/>
              <a:gdLst>
                <a:gd name="T0" fmla="*/ 0 w 54"/>
                <a:gd name="T1" fmla="*/ 24 h 127"/>
                <a:gd name="T2" fmla="*/ 36 w 54"/>
                <a:gd name="T3" fmla="*/ 0 h 127"/>
                <a:gd name="T4" fmla="*/ 54 w 54"/>
                <a:gd name="T5" fmla="*/ 18 h 127"/>
                <a:gd name="T6" fmla="*/ 24 w 54"/>
                <a:gd name="T7" fmla="*/ 127 h 127"/>
                <a:gd name="T8" fmla="*/ 0 w 54"/>
                <a:gd name="T9" fmla="*/ 127 h 127"/>
                <a:gd name="T10" fmla="*/ 0 w 54"/>
                <a:gd name="T11" fmla="*/ 24 h 127"/>
              </a:gdLst>
              <a:ahLst/>
              <a:cxnLst>
                <a:cxn ang="0">
                  <a:pos x="T0" y="T1"/>
                </a:cxn>
                <a:cxn ang="0">
                  <a:pos x="T2" y="T3"/>
                </a:cxn>
                <a:cxn ang="0">
                  <a:pos x="T4" y="T5"/>
                </a:cxn>
                <a:cxn ang="0">
                  <a:pos x="T6" y="T7"/>
                </a:cxn>
                <a:cxn ang="0">
                  <a:pos x="T8" y="T9"/>
                </a:cxn>
                <a:cxn ang="0">
                  <a:pos x="T10" y="T11"/>
                </a:cxn>
              </a:cxnLst>
              <a:rect l="0" t="0" r="r" b="b"/>
              <a:pathLst>
                <a:path w="54" h="127">
                  <a:moveTo>
                    <a:pt x="0" y="24"/>
                  </a:moveTo>
                  <a:lnTo>
                    <a:pt x="36" y="0"/>
                  </a:lnTo>
                  <a:lnTo>
                    <a:pt x="54" y="18"/>
                  </a:lnTo>
                  <a:lnTo>
                    <a:pt x="24" y="127"/>
                  </a:lnTo>
                  <a:lnTo>
                    <a:pt x="0" y="127"/>
                  </a:lnTo>
                  <a:lnTo>
                    <a:pt x="0" y="24"/>
                  </a:lnTo>
                  <a:close/>
                </a:path>
              </a:pathLst>
            </a:custGeom>
            <a:solidFill>
              <a:srgbClr val="E2BB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1" name="Freeform 231"/>
            <p:cNvSpPr>
              <a:spLocks/>
            </p:cNvSpPr>
            <p:nvPr/>
          </p:nvSpPr>
          <p:spPr bwMode="auto">
            <a:xfrm>
              <a:off x="878019" y="5501883"/>
              <a:ext cx="147553" cy="347024"/>
            </a:xfrm>
            <a:custGeom>
              <a:avLst/>
              <a:gdLst>
                <a:gd name="T0" fmla="*/ 0 w 54"/>
                <a:gd name="T1" fmla="*/ 24 h 127"/>
                <a:gd name="T2" fmla="*/ 36 w 54"/>
                <a:gd name="T3" fmla="*/ 0 h 127"/>
                <a:gd name="T4" fmla="*/ 54 w 54"/>
                <a:gd name="T5" fmla="*/ 18 h 127"/>
                <a:gd name="T6" fmla="*/ 24 w 54"/>
                <a:gd name="T7" fmla="*/ 127 h 127"/>
                <a:gd name="T8" fmla="*/ 0 w 54"/>
                <a:gd name="T9" fmla="*/ 127 h 127"/>
                <a:gd name="T10" fmla="*/ 0 w 54"/>
                <a:gd name="T11" fmla="*/ 24 h 127"/>
              </a:gdLst>
              <a:ahLst/>
              <a:cxnLst>
                <a:cxn ang="0">
                  <a:pos x="T0" y="T1"/>
                </a:cxn>
                <a:cxn ang="0">
                  <a:pos x="T2" y="T3"/>
                </a:cxn>
                <a:cxn ang="0">
                  <a:pos x="T4" y="T5"/>
                </a:cxn>
                <a:cxn ang="0">
                  <a:pos x="T6" y="T7"/>
                </a:cxn>
                <a:cxn ang="0">
                  <a:pos x="T8" y="T9"/>
                </a:cxn>
                <a:cxn ang="0">
                  <a:pos x="T10" y="T11"/>
                </a:cxn>
              </a:cxnLst>
              <a:rect l="0" t="0" r="r" b="b"/>
              <a:pathLst>
                <a:path w="54" h="127">
                  <a:moveTo>
                    <a:pt x="0" y="24"/>
                  </a:moveTo>
                  <a:lnTo>
                    <a:pt x="36" y="0"/>
                  </a:lnTo>
                  <a:lnTo>
                    <a:pt x="54" y="18"/>
                  </a:lnTo>
                  <a:lnTo>
                    <a:pt x="24" y="127"/>
                  </a:lnTo>
                  <a:lnTo>
                    <a:pt x="0" y="127"/>
                  </a:lnTo>
                  <a:lnTo>
                    <a:pt x="0"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2" name="Freeform 232"/>
            <p:cNvSpPr>
              <a:spLocks/>
            </p:cNvSpPr>
            <p:nvPr/>
          </p:nvSpPr>
          <p:spPr bwMode="auto">
            <a:xfrm>
              <a:off x="-89273" y="4958124"/>
              <a:ext cx="983687" cy="1549308"/>
            </a:xfrm>
            <a:custGeom>
              <a:avLst/>
              <a:gdLst>
                <a:gd name="T0" fmla="*/ 0 w 360"/>
                <a:gd name="T1" fmla="*/ 0 h 567"/>
                <a:gd name="T2" fmla="*/ 360 w 360"/>
                <a:gd name="T3" fmla="*/ 0 h 567"/>
                <a:gd name="T4" fmla="*/ 360 w 360"/>
                <a:gd name="T5" fmla="*/ 368 h 567"/>
                <a:gd name="T6" fmla="*/ 342 w 360"/>
                <a:gd name="T7" fmla="*/ 458 h 567"/>
                <a:gd name="T8" fmla="*/ 252 w 360"/>
                <a:gd name="T9" fmla="*/ 567 h 567"/>
                <a:gd name="T10" fmla="*/ 102 w 360"/>
                <a:gd name="T11" fmla="*/ 567 h 567"/>
                <a:gd name="T12" fmla="*/ 18 w 360"/>
                <a:gd name="T13" fmla="*/ 464 h 567"/>
                <a:gd name="T14" fmla="*/ 0 w 360"/>
                <a:gd name="T15" fmla="*/ 362 h 567"/>
                <a:gd name="T16" fmla="*/ 0 w 360"/>
                <a:gd name="T17"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567">
                  <a:moveTo>
                    <a:pt x="0" y="0"/>
                  </a:moveTo>
                  <a:lnTo>
                    <a:pt x="360" y="0"/>
                  </a:lnTo>
                  <a:lnTo>
                    <a:pt x="360" y="368"/>
                  </a:lnTo>
                  <a:lnTo>
                    <a:pt x="342" y="458"/>
                  </a:lnTo>
                  <a:lnTo>
                    <a:pt x="252" y="567"/>
                  </a:lnTo>
                  <a:lnTo>
                    <a:pt x="102" y="567"/>
                  </a:lnTo>
                  <a:lnTo>
                    <a:pt x="18" y="464"/>
                  </a:lnTo>
                  <a:lnTo>
                    <a:pt x="0" y="362"/>
                  </a:lnTo>
                  <a:lnTo>
                    <a:pt x="0" y="0"/>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3" name="Freeform 233"/>
            <p:cNvSpPr>
              <a:spLocks/>
            </p:cNvSpPr>
            <p:nvPr/>
          </p:nvSpPr>
          <p:spPr bwMode="auto">
            <a:xfrm>
              <a:off x="-89273" y="4958124"/>
              <a:ext cx="983687" cy="1549308"/>
            </a:xfrm>
            <a:custGeom>
              <a:avLst/>
              <a:gdLst>
                <a:gd name="T0" fmla="*/ 0 w 360"/>
                <a:gd name="T1" fmla="*/ 0 h 567"/>
                <a:gd name="T2" fmla="*/ 360 w 360"/>
                <a:gd name="T3" fmla="*/ 0 h 567"/>
                <a:gd name="T4" fmla="*/ 360 w 360"/>
                <a:gd name="T5" fmla="*/ 368 h 567"/>
                <a:gd name="T6" fmla="*/ 342 w 360"/>
                <a:gd name="T7" fmla="*/ 458 h 567"/>
                <a:gd name="T8" fmla="*/ 252 w 360"/>
                <a:gd name="T9" fmla="*/ 567 h 567"/>
                <a:gd name="T10" fmla="*/ 102 w 360"/>
                <a:gd name="T11" fmla="*/ 567 h 567"/>
                <a:gd name="T12" fmla="*/ 18 w 360"/>
                <a:gd name="T13" fmla="*/ 464 h 567"/>
                <a:gd name="T14" fmla="*/ 0 w 360"/>
                <a:gd name="T15" fmla="*/ 362 h 567"/>
                <a:gd name="T16" fmla="*/ 0 w 360"/>
                <a:gd name="T17"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567">
                  <a:moveTo>
                    <a:pt x="0" y="0"/>
                  </a:moveTo>
                  <a:lnTo>
                    <a:pt x="360" y="0"/>
                  </a:lnTo>
                  <a:lnTo>
                    <a:pt x="360" y="368"/>
                  </a:lnTo>
                  <a:lnTo>
                    <a:pt x="342" y="458"/>
                  </a:lnTo>
                  <a:lnTo>
                    <a:pt x="252" y="567"/>
                  </a:lnTo>
                  <a:lnTo>
                    <a:pt x="102" y="567"/>
                  </a:lnTo>
                  <a:lnTo>
                    <a:pt x="18" y="464"/>
                  </a:lnTo>
                  <a:lnTo>
                    <a:pt x="0" y="36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4" name="Freeform 234"/>
            <p:cNvSpPr>
              <a:spLocks/>
            </p:cNvSpPr>
            <p:nvPr/>
          </p:nvSpPr>
          <p:spPr bwMode="auto">
            <a:xfrm>
              <a:off x="402570" y="4958124"/>
              <a:ext cx="491843" cy="1549308"/>
            </a:xfrm>
            <a:custGeom>
              <a:avLst/>
              <a:gdLst>
                <a:gd name="T0" fmla="*/ 180 w 180"/>
                <a:gd name="T1" fmla="*/ 0 h 567"/>
                <a:gd name="T2" fmla="*/ 0 w 180"/>
                <a:gd name="T3" fmla="*/ 0 h 567"/>
                <a:gd name="T4" fmla="*/ 0 w 180"/>
                <a:gd name="T5" fmla="*/ 567 h 567"/>
                <a:gd name="T6" fmla="*/ 72 w 180"/>
                <a:gd name="T7" fmla="*/ 567 h 567"/>
                <a:gd name="T8" fmla="*/ 162 w 180"/>
                <a:gd name="T9" fmla="*/ 458 h 567"/>
                <a:gd name="T10" fmla="*/ 180 w 180"/>
                <a:gd name="T11" fmla="*/ 368 h 567"/>
                <a:gd name="T12" fmla="*/ 180 w 180"/>
                <a:gd name="T13" fmla="*/ 0 h 567"/>
              </a:gdLst>
              <a:ahLst/>
              <a:cxnLst>
                <a:cxn ang="0">
                  <a:pos x="T0" y="T1"/>
                </a:cxn>
                <a:cxn ang="0">
                  <a:pos x="T2" y="T3"/>
                </a:cxn>
                <a:cxn ang="0">
                  <a:pos x="T4" y="T5"/>
                </a:cxn>
                <a:cxn ang="0">
                  <a:pos x="T6" y="T7"/>
                </a:cxn>
                <a:cxn ang="0">
                  <a:pos x="T8" y="T9"/>
                </a:cxn>
                <a:cxn ang="0">
                  <a:pos x="T10" y="T11"/>
                </a:cxn>
                <a:cxn ang="0">
                  <a:pos x="T12" y="T13"/>
                </a:cxn>
              </a:cxnLst>
              <a:rect l="0" t="0" r="r" b="b"/>
              <a:pathLst>
                <a:path w="180" h="567">
                  <a:moveTo>
                    <a:pt x="180" y="0"/>
                  </a:moveTo>
                  <a:lnTo>
                    <a:pt x="0" y="0"/>
                  </a:lnTo>
                  <a:lnTo>
                    <a:pt x="0" y="567"/>
                  </a:lnTo>
                  <a:lnTo>
                    <a:pt x="72" y="567"/>
                  </a:lnTo>
                  <a:lnTo>
                    <a:pt x="162" y="458"/>
                  </a:lnTo>
                  <a:lnTo>
                    <a:pt x="180" y="368"/>
                  </a:lnTo>
                  <a:lnTo>
                    <a:pt x="180" y="0"/>
                  </a:lnTo>
                  <a:close/>
                </a:path>
              </a:pathLst>
            </a:custGeom>
            <a:solidFill>
              <a:srgbClr val="EFC7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5" name="Freeform 235"/>
            <p:cNvSpPr>
              <a:spLocks/>
            </p:cNvSpPr>
            <p:nvPr/>
          </p:nvSpPr>
          <p:spPr bwMode="auto">
            <a:xfrm>
              <a:off x="402570" y="4958124"/>
              <a:ext cx="491843" cy="1549308"/>
            </a:xfrm>
            <a:custGeom>
              <a:avLst/>
              <a:gdLst>
                <a:gd name="T0" fmla="*/ 180 w 180"/>
                <a:gd name="T1" fmla="*/ 0 h 567"/>
                <a:gd name="T2" fmla="*/ 0 w 180"/>
                <a:gd name="T3" fmla="*/ 0 h 567"/>
                <a:gd name="T4" fmla="*/ 0 w 180"/>
                <a:gd name="T5" fmla="*/ 567 h 567"/>
                <a:gd name="T6" fmla="*/ 72 w 180"/>
                <a:gd name="T7" fmla="*/ 567 h 567"/>
                <a:gd name="T8" fmla="*/ 162 w 180"/>
                <a:gd name="T9" fmla="*/ 458 h 567"/>
                <a:gd name="T10" fmla="*/ 180 w 180"/>
                <a:gd name="T11" fmla="*/ 368 h 567"/>
                <a:gd name="T12" fmla="*/ 180 w 180"/>
                <a:gd name="T13" fmla="*/ 0 h 567"/>
              </a:gdLst>
              <a:ahLst/>
              <a:cxnLst>
                <a:cxn ang="0">
                  <a:pos x="T0" y="T1"/>
                </a:cxn>
                <a:cxn ang="0">
                  <a:pos x="T2" y="T3"/>
                </a:cxn>
                <a:cxn ang="0">
                  <a:pos x="T4" y="T5"/>
                </a:cxn>
                <a:cxn ang="0">
                  <a:pos x="T6" y="T7"/>
                </a:cxn>
                <a:cxn ang="0">
                  <a:pos x="T8" y="T9"/>
                </a:cxn>
                <a:cxn ang="0">
                  <a:pos x="T10" y="T11"/>
                </a:cxn>
                <a:cxn ang="0">
                  <a:pos x="T12" y="T13"/>
                </a:cxn>
              </a:cxnLst>
              <a:rect l="0" t="0" r="r" b="b"/>
              <a:pathLst>
                <a:path w="180" h="567">
                  <a:moveTo>
                    <a:pt x="180" y="0"/>
                  </a:moveTo>
                  <a:lnTo>
                    <a:pt x="0" y="0"/>
                  </a:lnTo>
                  <a:lnTo>
                    <a:pt x="0" y="567"/>
                  </a:lnTo>
                  <a:lnTo>
                    <a:pt x="72" y="567"/>
                  </a:lnTo>
                  <a:lnTo>
                    <a:pt x="162" y="458"/>
                  </a:lnTo>
                  <a:lnTo>
                    <a:pt x="180" y="368"/>
                  </a:lnTo>
                  <a:lnTo>
                    <a:pt x="1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6" name="Freeform 236"/>
            <p:cNvSpPr>
              <a:spLocks/>
            </p:cNvSpPr>
            <p:nvPr/>
          </p:nvSpPr>
          <p:spPr bwMode="auto">
            <a:xfrm>
              <a:off x="-220431" y="4545521"/>
              <a:ext cx="1246003" cy="1172228"/>
            </a:xfrm>
            <a:custGeom>
              <a:avLst/>
              <a:gdLst>
                <a:gd name="T0" fmla="*/ 74 w 76"/>
                <a:gd name="T1" fmla="*/ 41 h 71"/>
                <a:gd name="T2" fmla="*/ 72 w 76"/>
                <a:gd name="T3" fmla="*/ 30 h 71"/>
                <a:gd name="T4" fmla="*/ 61 w 76"/>
                <a:gd name="T5" fmla="*/ 8 h 71"/>
                <a:gd name="T6" fmla="*/ 62 w 76"/>
                <a:gd name="T7" fmla="*/ 12 h 71"/>
                <a:gd name="T8" fmla="*/ 56 w 76"/>
                <a:gd name="T9" fmla="*/ 6 h 71"/>
                <a:gd name="T10" fmla="*/ 54 w 76"/>
                <a:gd name="T11" fmla="*/ 8 h 71"/>
                <a:gd name="T12" fmla="*/ 46 w 76"/>
                <a:gd name="T13" fmla="*/ 3 h 71"/>
                <a:gd name="T14" fmla="*/ 48 w 76"/>
                <a:gd name="T15" fmla="*/ 8 h 71"/>
                <a:gd name="T16" fmla="*/ 33 w 76"/>
                <a:gd name="T17" fmla="*/ 0 h 71"/>
                <a:gd name="T18" fmla="*/ 29 w 76"/>
                <a:gd name="T19" fmla="*/ 7 h 71"/>
                <a:gd name="T20" fmla="*/ 23 w 76"/>
                <a:gd name="T21" fmla="*/ 9 h 71"/>
                <a:gd name="T22" fmla="*/ 27 w 76"/>
                <a:gd name="T23" fmla="*/ 2 h 71"/>
                <a:gd name="T24" fmla="*/ 16 w 76"/>
                <a:gd name="T25" fmla="*/ 10 h 71"/>
                <a:gd name="T26" fmla="*/ 10 w 76"/>
                <a:gd name="T27" fmla="*/ 18 h 71"/>
                <a:gd name="T28" fmla="*/ 11 w 76"/>
                <a:gd name="T29" fmla="*/ 13 h 71"/>
                <a:gd name="T30" fmla="*/ 3 w 76"/>
                <a:gd name="T31" fmla="*/ 30 h 71"/>
                <a:gd name="T32" fmla="*/ 1 w 76"/>
                <a:gd name="T33" fmla="*/ 42 h 71"/>
                <a:gd name="T34" fmla="*/ 6 w 76"/>
                <a:gd name="T35" fmla="*/ 70 h 71"/>
                <a:gd name="T36" fmla="*/ 7 w 76"/>
                <a:gd name="T37" fmla="*/ 70 h 71"/>
                <a:gd name="T38" fmla="*/ 11 w 76"/>
                <a:gd name="T39" fmla="*/ 38 h 71"/>
                <a:gd name="T40" fmla="*/ 18 w 76"/>
                <a:gd name="T41" fmla="*/ 37 h 71"/>
                <a:gd name="T42" fmla="*/ 37 w 76"/>
                <a:gd name="T43" fmla="*/ 46 h 71"/>
                <a:gd name="T44" fmla="*/ 56 w 76"/>
                <a:gd name="T45" fmla="*/ 37 h 71"/>
                <a:gd name="T46" fmla="*/ 64 w 76"/>
                <a:gd name="T47" fmla="*/ 39 h 71"/>
                <a:gd name="T48" fmla="*/ 68 w 76"/>
                <a:gd name="T49" fmla="*/ 70 h 71"/>
                <a:gd name="T50" fmla="*/ 69 w 76"/>
                <a:gd name="T51" fmla="*/ 70 h 71"/>
                <a:gd name="T52" fmla="*/ 74 w 76"/>
                <a:gd name="T53"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71">
                  <a:moveTo>
                    <a:pt x="74" y="41"/>
                  </a:moveTo>
                  <a:cubicBezTo>
                    <a:pt x="74" y="39"/>
                    <a:pt x="73" y="33"/>
                    <a:pt x="72" y="30"/>
                  </a:cubicBezTo>
                  <a:cubicBezTo>
                    <a:pt x="71" y="13"/>
                    <a:pt x="61" y="8"/>
                    <a:pt x="61" y="8"/>
                  </a:cubicBezTo>
                  <a:cubicBezTo>
                    <a:pt x="61" y="8"/>
                    <a:pt x="63" y="12"/>
                    <a:pt x="62" y="12"/>
                  </a:cubicBezTo>
                  <a:cubicBezTo>
                    <a:pt x="60" y="13"/>
                    <a:pt x="56" y="6"/>
                    <a:pt x="56" y="6"/>
                  </a:cubicBezTo>
                  <a:cubicBezTo>
                    <a:pt x="56" y="6"/>
                    <a:pt x="55" y="11"/>
                    <a:pt x="54" y="8"/>
                  </a:cubicBezTo>
                  <a:cubicBezTo>
                    <a:pt x="51" y="4"/>
                    <a:pt x="46" y="3"/>
                    <a:pt x="46" y="3"/>
                  </a:cubicBezTo>
                  <a:cubicBezTo>
                    <a:pt x="46" y="3"/>
                    <a:pt x="50" y="7"/>
                    <a:pt x="48" y="8"/>
                  </a:cubicBezTo>
                  <a:cubicBezTo>
                    <a:pt x="41" y="11"/>
                    <a:pt x="33" y="0"/>
                    <a:pt x="33" y="0"/>
                  </a:cubicBezTo>
                  <a:cubicBezTo>
                    <a:pt x="33" y="0"/>
                    <a:pt x="33" y="5"/>
                    <a:pt x="29" y="7"/>
                  </a:cubicBezTo>
                  <a:cubicBezTo>
                    <a:pt x="26" y="9"/>
                    <a:pt x="25" y="10"/>
                    <a:pt x="23" y="9"/>
                  </a:cubicBezTo>
                  <a:cubicBezTo>
                    <a:pt x="21" y="9"/>
                    <a:pt x="27" y="2"/>
                    <a:pt x="27" y="2"/>
                  </a:cubicBezTo>
                  <a:cubicBezTo>
                    <a:pt x="27" y="2"/>
                    <a:pt x="20" y="4"/>
                    <a:pt x="16" y="10"/>
                  </a:cubicBezTo>
                  <a:cubicBezTo>
                    <a:pt x="13" y="13"/>
                    <a:pt x="11" y="16"/>
                    <a:pt x="10" y="18"/>
                  </a:cubicBezTo>
                  <a:cubicBezTo>
                    <a:pt x="9" y="21"/>
                    <a:pt x="11" y="13"/>
                    <a:pt x="11" y="13"/>
                  </a:cubicBezTo>
                  <a:cubicBezTo>
                    <a:pt x="11" y="13"/>
                    <a:pt x="3" y="18"/>
                    <a:pt x="3" y="30"/>
                  </a:cubicBezTo>
                  <a:cubicBezTo>
                    <a:pt x="2" y="33"/>
                    <a:pt x="1" y="37"/>
                    <a:pt x="1" y="42"/>
                  </a:cubicBezTo>
                  <a:cubicBezTo>
                    <a:pt x="0" y="58"/>
                    <a:pt x="5" y="56"/>
                    <a:pt x="6" y="70"/>
                  </a:cubicBezTo>
                  <a:cubicBezTo>
                    <a:pt x="6" y="71"/>
                    <a:pt x="7" y="71"/>
                    <a:pt x="7" y="70"/>
                  </a:cubicBezTo>
                  <a:cubicBezTo>
                    <a:pt x="8" y="59"/>
                    <a:pt x="9" y="44"/>
                    <a:pt x="11" y="38"/>
                  </a:cubicBezTo>
                  <a:cubicBezTo>
                    <a:pt x="13" y="38"/>
                    <a:pt x="15" y="37"/>
                    <a:pt x="18" y="37"/>
                  </a:cubicBezTo>
                  <a:cubicBezTo>
                    <a:pt x="26" y="37"/>
                    <a:pt x="33" y="41"/>
                    <a:pt x="37" y="46"/>
                  </a:cubicBezTo>
                  <a:cubicBezTo>
                    <a:pt x="41" y="40"/>
                    <a:pt x="48" y="37"/>
                    <a:pt x="56" y="37"/>
                  </a:cubicBezTo>
                  <a:cubicBezTo>
                    <a:pt x="59" y="37"/>
                    <a:pt x="62" y="38"/>
                    <a:pt x="64" y="39"/>
                  </a:cubicBezTo>
                  <a:cubicBezTo>
                    <a:pt x="66" y="44"/>
                    <a:pt x="68" y="59"/>
                    <a:pt x="68" y="70"/>
                  </a:cubicBezTo>
                  <a:cubicBezTo>
                    <a:pt x="68" y="71"/>
                    <a:pt x="69" y="71"/>
                    <a:pt x="69" y="70"/>
                  </a:cubicBezTo>
                  <a:cubicBezTo>
                    <a:pt x="70" y="56"/>
                    <a:pt x="76" y="58"/>
                    <a:pt x="74" y="41"/>
                  </a:cubicBezTo>
                  <a:close/>
                </a:path>
              </a:pathLst>
            </a:custGeom>
            <a:solidFill>
              <a:srgbClr val="502E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7" name="Freeform 237"/>
            <p:cNvSpPr>
              <a:spLocks noEditPoints="1"/>
            </p:cNvSpPr>
            <p:nvPr/>
          </p:nvSpPr>
          <p:spPr bwMode="auto">
            <a:xfrm>
              <a:off x="-138457" y="5485488"/>
              <a:ext cx="1065661" cy="347024"/>
            </a:xfrm>
            <a:custGeom>
              <a:avLst/>
              <a:gdLst>
                <a:gd name="T0" fmla="*/ 57 w 65"/>
                <a:gd name="T1" fmla="*/ 1 h 21"/>
                <a:gd name="T2" fmla="*/ 51 w 65"/>
                <a:gd name="T3" fmla="*/ 0 h 21"/>
                <a:gd name="T4" fmla="*/ 46 w 65"/>
                <a:gd name="T5" fmla="*/ 1 h 21"/>
                <a:gd name="T6" fmla="*/ 32 w 65"/>
                <a:gd name="T7" fmla="*/ 1 h 21"/>
                <a:gd name="T8" fmla="*/ 19 w 65"/>
                <a:gd name="T9" fmla="*/ 1 h 21"/>
                <a:gd name="T10" fmla="*/ 10 w 65"/>
                <a:gd name="T11" fmla="*/ 0 h 21"/>
                <a:gd name="T12" fmla="*/ 0 w 65"/>
                <a:gd name="T13" fmla="*/ 1 h 21"/>
                <a:gd name="T14" fmla="*/ 0 w 65"/>
                <a:gd name="T15" fmla="*/ 3 h 21"/>
                <a:gd name="T16" fmla="*/ 2 w 65"/>
                <a:gd name="T17" fmla="*/ 6 h 21"/>
                <a:gd name="T18" fmla="*/ 1 w 65"/>
                <a:gd name="T19" fmla="*/ 10 h 21"/>
                <a:gd name="T20" fmla="*/ 2 w 65"/>
                <a:gd name="T21" fmla="*/ 17 h 21"/>
                <a:gd name="T22" fmla="*/ 5 w 65"/>
                <a:gd name="T23" fmla="*/ 20 h 21"/>
                <a:gd name="T24" fmla="*/ 12 w 65"/>
                <a:gd name="T25" fmla="*/ 21 h 21"/>
                <a:gd name="T26" fmla="*/ 18 w 65"/>
                <a:gd name="T27" fmla="*/ 21 h 21"/>
                <a:gd name="T28" fmla="*/ 27 w 65"/>
                <a:gd name="T29" fmla="*/ 15 h 21"/>
                <a:gd name="T30" fmla="*/ 29 w 65"/>
                <a:gd name="T31" fmla="*/ 9 h 21"/>
                <a:gd name="T32" fmla="*/ 29 w 65"/>
                <a:gd name="T33" fmla="*/ 8 h 21"/>
                <a:gd name="T34" fmla="*/ 29 w 65"/>
                <a:gd name="T35" fmla="*/ 7 h 21"/>
                <a:gd name="T36" fmla="*/ 34 w 65"/>
                <a:gd name="T37" fmla="*/ 7 h 21"/>
                <a:gd name="T38" fmla="*/ 36 w 65"/>
                <a:gd name="T39" fmla="*/ 8 h 21"/>
                <a:gd name="T40" fmla="*/ 36 w 65"/>
                <a:gd name="T41" fmla="*/ 11 h 21"/>
                <a:gd name="T42" fmla="*/ 41 w 65"/>
                <a:gd name="T43" fmla="*/ 18 h 21"/>
                <a:gd name="T44" fmla="*/ 50 w 65"/>
                <a:gd name="T45" fmla="*/ 21 h 21"/>
                <a:gd name="T46" fmla="*/ 56 w 65"/>
                <a:gd name="T47" fmla="*/ 21 h 21"/>
                <a:gd name="T48" fmla="*/ 62 w 65"/>
                <a:gd name="T49" fmla="*/ 19 h 21"/>
                <a:gd name="T50" fmla="*/ 63 w 65"/>
                <a:gd name="T51" fmla="*/ 14 h 21"/>
                <a:gd name="T52" fmla="*/ 63 w 65"/>
                <a:gd name="T53" fmla="*/ 7 h 21"/>
                <a:gd name="T54" fmla="*/ 65 w 65"/>
                <a:gd name="T55" fmla="*/ 3 h 21"/>
                <a:gd name="T56" fmla="*/ 65 w 65"/>
                <a:gd name="T57" fmla="*/ 3 h 21"/>
                <a:gd name="T58" fmla="*/ 27 w 65"/>
                <a:gd name="T59" fmla="*/ 8 h 21"/>
                <a:gd name="T60" fmla="*/ 25 w 65"/>
                <a:gd name="T61" fmla="*/ 14 h 21"/>
                <a:gd name="T62" fmla="*/ 18 w 65"/>
                <a:gd name="T63" fmla="*/ 19 h 21"/>
                <a:gd name="T64" fmla="*/ 12 w 65"/>
                <a:gd name="T65" fmla="*/ 20 h 21"/>
                <a:gd name="T66" fmla="*/ 6 w 65"/>
                <a:gd name="T67" fmla="*/ 19 h 21"/>
                <a:gd name="T68" fmla="*/ 4 w 65"/>
                <a:gd name="T69" fmla="*/ 10 h 21"/>
                <a:gd name="T70" fmla="*/ 8 w 65"/>
                <a:gd name="T71" fmla="*/ 4 h 21"/>
                <a:gd name="T72" fmla="*/ 13 w 65"/>
                <a:gd name="T73" fmla="*/ 4 h 21"/>
                <a:gd name="T74" fmla="*/ 23 w 65"/>
                <a:gd name="T75" fmla="*/ 5 h 21"/>
                <a:gd name="T76" fmla="*/ 27 w 65"/>
                <a:gd name="T77" fmla="*/ 7 h 21"/>
                <a:gd name="T78" fmla="*/ 27 w 65"/>
                <a:gd name="T79" fmla="*/ 8 h 21"/>
                <a:gd name="T80" fmla="*/ 27 w 65"/>
                <a:gd name="T81" fmla="*/ 8 h 21"/>
                <a:gd name="T82" fmla="*/ 61 w 65"/>
                <a:gd name="T83" fmla="*/ 14 h 21"/>
                <a:gd name="T84" fmla="*/ 56 w 65"/>
                <a:gd name="T85" fmla="*/ 20 h 21"/>
                <a:gd name="T86" fmla="*/ 50 w 65"/>
                <a:gd name="T87" fmla="*/ 20 h 21"/>
                <a:gd name="T88" fmla="*/ 42 w 65"/>
                <a:gd name="T89" fmla="*/ 17 h 21"/>
                <a:gd name="T90" fmla="*/ 38 w 65"/>
                <a:gd name="T91" fmla="*/ 10 h 21"/>
                <a:gd name="T92" fmla="*/ 38 w 65"/>
                <a:gd name="T93" fmla="*/ 8 h 21"/>
                <a:gd name="T94" fmla="*/ 38 w 65"/>
                <a:gd name="T95" fmla="*/ 8 h 21"/>
                <a:gd name="T96" fmla="*/ 38 w 65"/>
                <a:gd name="T97" fmla="*/ 7 h 21"/>
                <a:gd name="T98" fmla="*/ 42 w 65"/>
                <a:gd name="T99" fmla="*/ 5 h 21"/>
                <a:gd name="T100" fmla="*/ 52 w 65"/>
                <a:gd name="T101" fmla="*/ 4 h 21"/>
                <a:gd name="T102" fmla="*/ 57 w 65"/>
                <a:gd name="T103" fmla="*/ 4 h 21"/>
                <a:gd name="T104" fmla="*/ 61 w 65"/>
                <a:gd name="T10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 h="21">
                  <a:moveTo>
                    <a:pt x="65" y="1"/>
                  </a:moveTo>
                  <a:cubicBezTo>
                    <a:pt x="57" y="1"/>
                    <a:pt x="57" y="1"/>
                    <a:pt x="57" y="1"/>
                  </a:cubicBezTo>
                  <a:cubicBezTo>
                    <a:pt x="56" y="0"/>
                    <a:pt x="55" y="0"/>
                    <a:pt x="55" y="0"/>
                  </a:cubicBezTo>
                  <a:cubicBezTo>
                    <a:pt x="53" y="0"/>
                    <a:pt x="52" y="0"/>
                    <a:pt x="51" y="0"/>
                  </a:cubicBezTo>
                  <a:cubicBezTo>
                    <a:pt x="49" y="0"/>
                    <a:pt x="48" y="0"/>
                    <a:pt x="46" y="1"/>
                  </a:cubicBezTo>
                  <a:cubicBezTo>
                    <a:pt x="46" y="1"/>
                    <a:pt x="46" y="1"/>
                    <a:pt x="46" y="1"/>
                  </a:cubicBezTo>
                  <a:cubicBezTo>
                    <a:pt x="33" y="1"/>
                    <a:pt x="33" y="1"/>
                    <a:pt x="33" y="1"/>
                  </a:cubicBezTo>
                  <a:cubicBezTo>
                    <a:pt x="32" y="1"/>
                    <a:pt x="32" y="1"/>
                    <a:pt x="32" y="1"/>
                  </a:cubicBezTo>
                  <a:cubicBezTo>
                    <a:pt x="19" y="1"/>
                    <a:pt x="19" y="1"/>
                    <a:pt x="19" y="1"/>
                  </a:cubicBezTo>
                  <a:cubicBezTo>
                    <a:pt x="19" y="1"/>
                    <a:pt x="19" y="1"/>
                    <a:pt x="19" y="1"/>
                  </a:cubicBezTo>
                  <a:cubicBezTo>
                    <a:pt x="17" y="0"/>
                    <a:pt x="16" y="0"/>
                    <a:pt x="14" y="0"/>
                  </a:cubicBezTo>
                  <a:cubicBezTo>
                    <a:pt x="13" y="0"/>
                    <a:pt x="12" y="0"/>
                    <a:pt x="10" y="0"/>
                  </a:cubicBezTo>
                  <a:cubicBezTo>
                    <a:pt x="10" y="0"/>
                    <a:pt x="9" y="0"/>
                    <a:pt x="8" y="1"/>
                  </a:cubicBezTo>
                  <a:cubicBezTo>
                    <a:pt x="0" y="1"/>
                    <a:pt x="0" y="1"/>
                    <a:pt x="0" y="1"/>
                  </a:cubicBezTo>
                  <a:cubicBezTo>
                    <a:pt x="0" y="3"/>
                    <a:pt x="0" y="3"/>
                    <a:pt x="0" y="3"/>
                  </a:cubicBezTo>
                  <a:cubicBezTo>
                    <a:pt x="0" y="3"/>
                    <a:pt x="0" y="3"/>
                    <a:pt x="0" y="3"/>
                  </a:cubicBezTo>
                  <a:cubicBezTo>
                    <a:pt x="0" y="3"/>
                    <a:pt x="0" y="3"/>
                    <a:pt x="0" y="3"/>
                  </a:cubicBezTo>
                  <a:cubicBezTo>
                    <a:pt x="2" y="6"/>
                    <a:pt x="2" y="6"/>
                    <a:pt x="2" y="6"/>
                  </a:cubicBezTo>
                  <a:cubicBezTo>
                    <a:pt x="2" y="6"/>
                    <a:pt x="2" y="6"/>
                    <a:pt x="2" y="7"/>
                  </a:cubicBezTo>
                  <a:cubicBezTo>
                    <a:pt x="1" y="8"/>
                    <a:pt x="1" y="9"/>
                    <a:pt x="1" y="10"/>
                  </a:cubicBezTo>
                  <a:cubicBezTo>
                    <a:pt x="2" y="11"/>
                    <a:pt x="2" y="13"/>
                    <a:pt x="2" y="14"/>
                  </a:cubicBezTo>
                  <a:cubicBezTo>
                    <a:pt x="2" y="15"/>
                    <a:pt x="2" y="16"/>
                    <a:pt x="2" y="17"/>
                  </a:cubicBezTo>
                  <a:cubicBezTo>
                    <a:pt x="3" y="18"/>
                    <a:pt x="3" y="19"/>
                    <a:pt x="3" y="19"/>
                  </a:cubicBezTo>
                  <a:cubicBezTo>
                    <a:pt x="4" y="20"/>
                    <a:pt x="4" y="20"/>
                    <a:pt x="5" y="20"/>
                  </a:cubicBezTo>
                  <a:cubicBezTo>
                    <a:pt x="6" y="21"/>
                    <a:pt x="8" y="21"/>
                    <a:pt x="9" y="21"/>
                  </a:cubicBezTo>
                  <a:cubicBezTo>
                    <a:pt x="10" y="21"/>
                    <a:pt x="11" y="21"/>
                    <a:pt x="12" y="21"/>
                  </a:cubicBezTo>
                  <a:cubicBezTo>
                    <a:pt x="13" y="21"/>
                    <a:pt x="14" y="21"/>
                    <a:pt x="15" y="21"/>
                  </a:cubicBezTo>
                  <a:cubicBezTo>
                    <a:pt x="16" y="21"/>
                    <a:pt x="17" y="21"/>
                    <a:pt x="18" y="21"/>
                  </a:cubicBezTo>
                  <a:cubicBezTo>
                    <a:pt x="20" y="20"/>
                    <a:pt x="22" y="19"/>
                    <a:pt x="24" y="18"/>
                  </a:cubicBezTo>
                  <a:cubicBezTo>
                    <a:pt x="25" y="17"/>
                    <a:pt x="26" y="16"/>
                    <a:pt x="27" y="15"/>
                  </a:cubicBezTo>
                  <a:cubicBezTo>
                    <a:pt x="28" y="13"/>
                    <a:pt x="29" y="12"/>
                    <a:pt x="29" y="11"/>
                  </a:cubicBezTo>
                  <a:cubicBezTo>
                    <a:pt x="29" y="10"/>
                    <a:pt x="29" y="9"/>
                    <a:pt x="29" y="9"/>
                  </a:cubicBezTo>
                  <a:cubicBezTo>
                    <a:pt x="29" y="8"/>
                    <a:pt x="29" y="8"/>
                    <a:pt x="29" y="8"/>
                  </a:cubicBezTo>
                  <a:cubicBezTo>
                    <a:pt x="29" y="8"/>
                    <a:pt x="29" y="8"/>
                    <a:pt x="29" y="8"/>
                  </a:cubicBezTo>
                  <a:cubicBezTo>
                    <a:pt x="29" y="8"/>
                    <a:pt x="29" y="8"/>
                    <a:pt x="29" y="8"/>
                  </a:cubicBezTo>
                  <a:cubicBezTo>
                    <a:pt x="29" y="7"/>
                    <a:pt x="29" y="7"/>
                    <a:pt x="29" y="7"/>
                  </a:cubicBezTo>
                  <a:cubicBezTo>
                    <a:pt x="30" y="7"/>
                    <a:pt x="30" y="7"/>
                    <a:pt x="31" y="7"/>
                  </a:cubicBezTo>
                  <a:cubicBezTo>
                    <a:pt x="34" y="7"/>
                    <a:pt x="34" y="7"/>
                    <a:pt x="34" y="7"/>
                  </a:cubicBezTo>
                  <a:cubicBezTo>
                    <a:pt x="34" y="7"/>
                    <a:pt x="35" y="7"/>
                    <a:pt x="36" y="8"/>
                  </a:cubicBezTo>
                  <a:cubicBezTo>
                    <a:pt x="36" y="8"/>
                    <a:pt x="36" y="8"/>
                    <a:pt x="36" y="8"/>
                  </a:cubicBezTo>
                  <a:cubicBezTo>
                    <a:pt x="36" y="8"/>
                    <a:pt x="36" y="8"/>
                    <a:pt x="36" y="9"/>
                  </a:cubicBezTo>
                  <a:cubicBezTo>
                    <a:pt x="36" y="9"/>
                    <a:pt x="36" y="10"/>
                    <a:pt x="36" y="11"/>
                  </a:cubicBezTo>
                  <a:cubicBezTo>
                    <a:pt x="36" y="12"/>
                    <a:pt x="37" y="13"/>
                    <a:pt x="38" y="15"/>
                  </a:cubicBezTo>
                  <a:cubicBezTo>
                    <a:pt x="39" y="16"/>
                    <a:pt x="40" y="17"/>
                    <a:pt x="41" y="18"/>
                  </a:cubicBezTo>
                  <a:cubicBezTo>
                    <a:pt x="43" y="19"/>
                    <a:pt x="44" y="20"/>
                    <a:pt x="47" y="21"/>
                  </a:cubicBezTo>
                  <a:cubicBezTo>
                    <a:pt x="48" y="21"/>
                    <a:pt x="49" y="21"/>
                    <a:pt x="50" y="21"/>
                  </a:cubicBezTo>
                  <a:cubicBezTo>
                    <a:pt x="51" y="21"/>
                    <a:pt x="52" y="21"/>
                    <a:pt x="53" y="21"/>
                  </a:cubicBezTo>
                  <a:cubicBezTo>
                    <a:pt x="54" y="21"/>
                    <a:pt x="55" y="21"/>
                    <a:pt x="56" y="21"/>
                  </a:cubicBezTo>
                  <a:cubicBezTo>
                    <a:pt x="57" y="21"/>
                    <a:pt x="59" y="21"/>
                    <a:pt x="60" y="20"/>
                  </a:cubicBezTo>
                  <a:cubicBezTo>
                    <a:pt x="61" y="20"/>
                    <a:pt x="61" y="20"/>
                    <a:pt x="62" y="19"/>
                  </a:cubicBezTo>
                  <a:cubicBezTo>
                    <a:pt x="62" y="19"/>
                    <a:pt x="62" y="18"/>
                    <a:pt x="63" y="17"/>
                  </a:cubicBezTo>
                  <a:cubicBezTo>
                    <a:pt x="63" y="16"/>
                    <a:pt x="63" y="15"/>
                    <a:pt x="63" y="14"/>
                  </a:cubicBezTo>
                  <a:cubicBezTo>
                    <a:pt x="63" y="13"/>
                    <a:pt x="63" y="11"/>
                    <a:pt x="63" y="10"/>
                  </a:cubicBezTo>
                  <a:cubicBezTo>
                    <a:pt x="64" y="9"/>
                    <a:pt x="64" y="8"/>
                    <a:pt x="63" y="7"/>
                  </a:cubicBezTo>
                  <a:cubicBezTo>
                    <a:pt x="63" y="6"/>
                    <a:pt x="63" y="6"/>
                    <a:pt x="63" y="6"/>
                  </a:cubicBezTo>
                  <a:cubicBezTo>
                    <a:pt x="65" y="3"/>
                    <a:pt x="65" y="3"/>
                    <a:pt x="65" y="3"/>
                  </a:cubicBezTo>
                  <a:cubicBezTo>
                    <a:pt x="65" y="3"/>
                    <a:pt x="65" y="3"/>
                    <a:pt x="65" y="3"/>
                  </a:cubicBezTo>
                  <a:cubicBezTo>
                    <a:pt x="65" y="3"/>
                    <a:pt x="65" y="3"/>
                    <a:pt x="65" y="3"/>
                  </a:cubicBezTo>
                  <a:lnTo>
                    <a:pt x="65" y="1"/>
                  </a:lnTo>
                  <a:close/>
                  <a:moveTo>
                    <a:pt x="27" y="8"/>
                  </a:moveTo>
                  <a:cubicBezTo>
                    <a:pt x="27" y="9"/>
                    <a:pt x="27" y="10"/>
                    <a:pt x="27" y="10"/>
                  </a:cubicBezTo>
                  <a:cubicBezTo>
                    <a:pt x="26" y="11"/>
                    <a:pt x="26" y="12"/>
                    <a:pt x="25" y="14"/>
                  </a:cubicBezTo>
                  <a:cubicBezTo>
                    <a:pt x="25" y="15"/>
                    <a:pt x="24" y="16"/>
                    <a:pt x="23" y="17"/>
                  </a:cubicBezTo>
                  <a:cubicBezTo>
                    <a:pt x="21" y="18"/>
                    <a:pt x="20" y="19"/>
                    <a:pt x="18" y="19"/>
                  </a:cubicBezTo>
                  <a:cubicBezTo>
                    <a:pt x="17" y="20"/>
                    <a:pt x="16" y="20"/>
                    <a:pt x="15" y="20"/>
                  </a:cubicBezTo>
                  <a:cubicBezTo>
                    <a:pt x="14" y="20"/>
                    <a:pt x="13" y="20"/>
                    <a:pt x="12" y="20"/>
                  </a:cubicBezTo>
                  <a:cubicBezTo>
                    <a:pt x="11" y="20"/>
                    <a:pt x="10" y="20"/>
                    <a:pt x="9" y="20"/>
                  </a:cubicBezTo>
                  <a:cubicBezTo>
                    <a:pt x="8" y="19"/>
                    <a:pt x="7" y="19"/>
                    <a:pt x="6" y="19"/>
                  </a:cubicBezTo>
                  <a:cubicBezTo>
                    <a:pt x="4" y="18"/>
                    <a:pt x="4" y="16"/>
                    <a:pt x="4" y="14"/>
                  </a:cubicBezTo>
                  <a:cubicBezTo>
                    <a:pt x="4" y="13"/>
                    <a:pt x="4" y="11"/>
                    <a:pt x="4" y="10"/>
                  </a:cubicBezTo>
                  <a:cubicBezTo>
                    <a:pt x="4" y="9"/>
                    <a:pt x="4" y="8"/>
                    <a:pt x="4" y="7"/>
                  </a:cubicBezTo>
                  <a:cubicBezTo>
                    <a:pt x="5" y="5"/>
                    <a:pt x="6" y="4"/>
                    <a:pt x="8" y="4"/>
                  </a:cubicBezTo>
                  <a:cubicBezTo>
                    <a:pt x="9" y="4"/>
                    <a:pt x="10" y="3"/>
                    <a:pt x="10" y="3"/>
                  </a:cubicBezTo>
                  <a:cubicBezTo>
                    <a:pt x="12" y="3"/>
                    <a:pt x="13" y="4"/>
                    <a:pt x="13" y="4"/>
                  </a:cubicBezTo>
                  <a:cubicBezTo>
                    <a:pt x="15" y="4"/>
                    <a:pt x="17" y="4"/>
                    <a:pt x="19" y="4"/>
                  </a:cubicBezTo>
                  <a:cubicBezTo>
                    <a:pt x="21" y="4"/>
                    <a:pt x="22" y="4"/>
                    <a:pt x="23" y="5"/>
                  </a:cubicBezTo>
                  <a:cubicBezTo>
                    <a:pt x="25" y="5"/>
                    <a:pt x="25" y="5"/>
                    <a:pt x="26" y="6"/>
                  </a:cubicBezTo>
                  <a:cubicBezTo>
                    <a:pt x="27" y="6"/>
                    <a:pt x="27" y="7"/>
                    <a:pt x="27" y="7"/>
                  </a:cubicBezTo>
                  <a:cubicBezTo>
                    <a:pt x="27" y="7"/>
                    <a:pt x="27" y="7"/>
                    <a:pt x="27" y="7"/>
                  </a:cubicBezTo>
                  <a:cubicBezTo>
                    <a:pt x="27" y="8"/>
                    <a:pt x="27" y="8"/>
                    <a:pt x="27" y="8"/>
                  </a:cubicBezTo>
                  <a:cubicBezTo>
                    <a:pt x="27" y="8"/>
                    <a:pt x="27" y="8"/>
                    <a:pt x="27" y="8"/>
                  </a:cubicBezTo>
                  <a:cubicBezTo>
                    <a:pt x="27" y="8"/>
                    <a:pt x="27" y="8"/>
                    <a:pt x="27" y="8"/>
                  </a:cubicBezTo>
                  <a:cubicBezTo>
                    <a:pt x="27" y="8"/>
                    <a:pt x="27" y="8"/>
                    <a:pt x="27" y="8"/>
                  </a:cubicBezTo>
                  <a:close/>
                  <a:moveTo>
                    <a:pt x="61" y="14"/>
                  </a:moveTo>
                  <a:cubicBezTo>
                    <a:pt x="61" y="16"/>
                    <a:pt x="61" y="18"/>
                    <a:pt x="59" y="19"/>
                  </a:cubicBezTo>
                  <a:cubicBezTo>
                    <a:pt x="58" y="19"/>
                    <a:pt x="57" y="19"/>
                    <a:pt x="56" y="20"/>
                  </a:cubicBezTo>
                  <a:cubicBezTo>
                    <a:pt x="55" y="20"/>
                    <a:pt x="54" y="20"/>
                    <a:pt x="53" y="20"/>
                  </a:cubicBezTo>
                  <a:cubicBezTo>
                    <a:pt x="52" y="20"/>
                    <a:pt x="51" y="20"/>
                    <a:pt x="50" y="20"/>
                  </a:cubicBezTo>
                  <a:cubicBezTo>
                    <a:pt x="49" y="20"/>
                    <a:pt x="48" y="20"/>
                    <a:pt x="47" y="19"/>
                  </a:cubicBezTo>
                  <a:cubicBezTo>
                    <a:pt x="45" y="19"/>
                    <a:pt x="44" y="18"/>
                    <a:pt x="42" y="17"/>
                  </a:cubicBezTo>
                  <a:cubicBezTo>
                    <a:pt x="41" y="16"/>
                    <a:pt x="40" y="15"/>
                    <a:pt x="40" y="14"/>
                  </a:cubicBezTo>
                  <a:cubicBezTo>
                    <a:pt x="39" y="12"/>
                    <a:pt x="39" y="11"/>
                    <a:pt x="38" y="10"/>
                  </a:cubicBezTo>
                  <a:cubicBezTo>
                    <a:pt x="38" y="10"/>
                    <a:pt x="38" y="9"/>
                    <a:pt x="38" y="8"/>
                  </a:cubicBezTo>
                  <a:cubicBezTo>
                    <a:pt x="38" y="8"/>
                    <a:pt x="38" y="8"/>
                    <a:pt x="38" y="8"/>
                  </a:cubicBezTo>
                  <a:cubicBezTo>
                    <a:pt x="38" y="8"/>
                    <a:pt x="38" y="8"/>
                    <a:pt x="38" y="8"/>
                  </a:cubicBezTo>
                  <a:cubicBezTo>
                    <a:pt x="38" y="8"/>
                    <a:pt x="38" y="8"/>
                    <a:pt x="38" y="8"/>
                  </a:cubicBezTo>
                  <a:cubicBezTo>
                    <a:pt x="38" y="7"/>
                    <a:pt x="38" y="7"/>
                    <a:pt x="38" y="7"/>
                  </a:cubicBezTo>
                  <a:cubicBezTo>
                    <a:pt x="38" y="7"/>
                    <a:pt x="38" y="7"/>
                    <a:pt x="38" y="7"/>
                  </a:cubicBezTo>
                  <a:cubicBezTo>
                    <a:pt x="38" y="7"/>
                    <a:pt x="38" y="6"/>
                    <a:pt x="39" y="6"/>
                  </a:cubicBezTo>
                  <a:cubicBezTo>
                    <a:pt x="40" y="5"/>
                    <a:pt x="40" y="5"/>
                    <a:pt x="42" y="5"/>
                  </a:cubicBezTo>
                  <a:cubicBezTo>
                    <a:pt x="43" y="4"/>
                    <a:pt x="44" y="4"/>
                    <a:pt x="46" y="4"/>
                  </a:cubicBezTo>
                  <a:cubicBezTo>
                    <a:pt x="48" y="4"/>
                    <a:pt x="50" y="4"/>
                    <a:pt x="52" y="4"/>
                  </a:cubicBezTo>
                  <a:cubicBezTo>
                    <a:pt x="52" y="4"/>
                    <a:pt x="53" y="3"/>
                    <a:pt x="55" y="3"/>
                  </a:cubicBezTo>
                  <a:cubicBezTo>
                    <a:pt x="55" y="3"/>
                    <a:pt x="56" y="4"/>
                    <a:pt x="57" y="4"/>
                  </a:cubicBezTo>
                  <a:cubicBezTo>
                    <a:pt x="59" y="4"/>
                    <a:pt x="60" y="5"/>
                    <a:pt x="61" y="7"/>
                  </a:cubicBezTo>
                  <a:cubicBezTo>
                    <a:pt x="61" y="8"/>
                    <a:pt x="61" y="9"/>
                    <a:pt x="61" y="10"/>
                  </a:cubicBezTo>
                  <a:cubicBezTo>
                    <a:pt x="61" y="11"/>
                    <a:pt x="61" y="13"/>
                    <a:pt x="61" y="14"/>
                  </a:cubicBezTo>
                  <a:close/>
                </a:path>
              </a:pathLst>
            </a:custGeom>
            <a:solidFill>
              <a:srgbClr val="3F3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grpSp>
      <p:pic>
        <p:nvPicPr>
          <p:cNvPr id="52" name="صورة 51">
            <a:hlinkClick r:id="rId8" action="ppaction://hlinksldjump">
              <a:snd r:embed="rId9" name="click.wav"/>
            </a:hlinkClick>
            <a:hlinkHover r:id="" action="ppaction://noaction">
              <a:snd r:embed="rId9"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53" name="صورة 52">
            <a:hlinkClick r:id="" action="ppaction://hlinkshowjump?jump=endshow">
              <a:snd r:embed="rId9" name="click.wav"/>
            </a:hlinkClick>
            <a:hlinkHover r:id="" action="ppaction://noaction">
              <a:snd r:embed="rId9" name="click.wav"/>
            </a:hlinkHover>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54" name="صورة 53">
            <a:hlinkClick r:id="" action="ppaction://hlinkshowjump?jump=nextslide">
              <a:snd r:embed="rId9" name="click.wav"/>
            </a:hlinkClick>
            <a:hlinkHover r:id="" action="ppaction://noaction">
              <a:snd r:embed="rId9" name="click.wav"/>
            </a:hlinkHover>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55" name="صورة 54">
            <a:hlinkClick r:id="" action="ppaction://hlinkshowjump?jump=previousslide">
              <a:snd r:embed="rId9" name="click.wav"/>
            </a:hlinkClick>
            <a:hlinkHover r:id="" action="ppaction://noaction">
              <a:snd r:embed="rId9" name="click.wav"/>
            </a:hlinkHover>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56" name="صورة 55">
            <a:hlinkClick r:id="rId14" action="ppaction://hlinksldjump">
              <a:snd r:embed="rId9" name="click.wav"/>
            </a:hlinkClick>
            <a:hlinkHover r:id="" action="ppaction://noaction">
              <a:snd r:embed="rId9" name="click.wav"/>
            </a:hlinkHover>
          </p:cNvPr>
          <p:cNvPicPr>
            <a:picLocks noChangeAspect="1"/>
          </p:cNvPicPr>
          <p:nvPr/>
        </p:nvPicPr>
        <p:blipFill>
          <a:blip r:embed="rId15"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201037223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شكل بيضاوي 1"/>
          <p:cNvSpPr/>
          <p:nvPr/>
        </p:nvSpPr>
        <p:spPr>
          <a:xfrm>
            <a:off x="11058525" y="1772720"/>
            <a:ext cx="361950" cy="361950"/>
          </a:xfrm>
          <a:prstGeom prst="ellipse">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3" name="شكل بيضاوي 2"/>
          <p:cNvSpPr/>
          <p:nvPr/>
        </p:nvSpPr>
        <p:spPr>
          <a:xfrm>
            <a:off x="11058525" y="3372920"/>
            <a:ext cx="361950" cy="361950"/>
          </a:xfrm>
          <a:prstGeom prst="ellipse">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4" name="شكل بيضاوي 3"/>
          <p:cNvSpPr/>
          <p:nvPr/>
        </p:nvSpPr>
        <p:spPr>
          <a:xfrm>
            <a:off x="11058525" y="4820720"/>
            <a:ext cx="361950" cy="361950"/>
          </a:xfrm>
          <a:prstGeom prst="ellipse">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5" name="شكل بيضاوي 4"/>
          <p:cNvSpPr/>
          <p:nvPr/>
        </p:nvSpPr>
        <p:spPr>
          <a:xfrm>
            <a:off x="5210175" y="1812069"/>
            <a:ext cx="361950" cy="361950"/>
          </a:xfrm>
          <a:prstGeom prst="ellipse">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6" name="شكل بيضاوي 5"/>
          <p:cNvSpPr/>
          <p:nvPr/>
        </p:nvSpPr>
        <p:spPr>
          <a:xfrm>
            <a:off x="5210175" y="3293029"/>
            <a:ext cx="361950" cy="361950"/>
          </a:xfrm>
          <a:prstGeom prst="ellipse">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7" name="مربع نص 6"/>
          <p:cNvSpPr txBox="1"/>
          <p:nvPr/>
        </p:nvSpPr>
        <p:spPr>
          <a:xfrm>
            <a:off x="6086475" y="1791770"/>
            <a:ext cx="4705350" cy="1200329"/>
          </a:xfrm>
          <a:prstGeom prst="rect">
            <a:avLst/>
          </a:prstGeom>
          <a:noFill/>
        </p:spPr>
        <p:txBody>
          <a:bodyPr wrap="square" rtlCol="1">
            <a:spAutoFit/>
          </a:bodyPr>
          <a:lstStyle/>
          <a:p>
            <a:pPr algn="r" rtl="1"/>
            <a:r>
              <a:rPr lang="ar-SA" sz="2400" dirty="0" smtClean="0">
                <a:latin typeface="Calibri" panose="020F0502020204030204" pitchFamily="34" charset="0"/>
                <a:cs typeface="Calibri" panose="020F0502020204030204" pitchFamily="34" charset="0"/>
              </a:rPr>
              <a:t>تعوض </a:t>
            </a:r>
            <a:r>
              <a:rPr lang="ar-SA" sz="2400" dirty="0">
                <a:latin typeface="Calibri" panose="020F0502020204030204" pitchFamily="34" charset="0"/>
                <a:cs typeface="Calibri" panose="020F0502020204030204" pitchFamily="34" charset="0"/>
              </a:rPr>
              <a:t>النقص في الإمكانيات المختبرية الحقيقية لعدم توفر التمويل الكافي اللازم لشراء متطلبات المختبر </a:t>
            </a:r>
          </a:p>
        </p:txBody>
      </p:sp>
      <p:sp>
        <p:nvSpPr>
          <p:cNvPr id="8" name="مربع نص 7"/>
          <p:cNvSpPr txBox="1"/>
          <p:nvPr/>
        </p:nvSpPr>
        <p:spPr>
          <a:xfrm>
            <a:off x="6086475" y="3468170"/>
            <a:ext cx="4705350" cy="1200329"/>
          </a:xfrm>
          <a:prstGeom prst="rect">
            <a:avLst/>
          </a:prstGeom>
          <a:noFill/>
        </p:spPr>
        <p:txBody>
          <a:bodyPr wrap="square" rtlCol="1">
            <a:spAutoFit/>
          </a:bodyPr>
          <a:lstStyle/>
          <a:p>
            <a:pPr algn="r" rtl="1"/>
            <a:r>
              <a:rPr lang="ar-SA" sz="2400" dirty="0" smtClean="0">
                <a:latin typeface="Calibri" panose="020F0502020204030204" pitchFamily="34" charset="0"/>
                <a:cs typeface="Calibri" panose="020F0502020204030204" pitchFamily="34" charset="0"/>
              </a:rPr>
              <a:t>إمكانية </a:t>
            </a:r>
            <a:r>
              <a:rPr lang="ar-SA" sz="2400" dirty="0">
                <a:latin typeface="Calibri" panose="020F0502020204030204" pitchFamily="34" charset="0"/>
                <a:cs typeface="Calibri" panose="020F0502020204030204" pitchFamily="34" charset="0"/>
              </a:rPr>
              <a:t>اجراء التجارب المختبرية التي يصعب تنفيذها في المختبرات الحقيقية بسبب خطورتها على المتعلم</a:t>
            </a:r>
          </a:p>
        </p:txBody>
      </p:sp>
      <p:sp>
        <p:nvSpPr>
          <p:cNvPr id="9" name="مربع نص 8"/>
          <p:cNvSpPr txBox="1"/>
          <p:nvPr/>
        </p:nvSpPr>
        <p:spPr>
          <a:xfrm>
            <a:off x="5497478" y="4915970"/>
            <a:ext cx="5290718" cy="830997"/>
          </a:xfrm>
          <a:prstGeom prst="rect">
            <a:avLst/>
          </a:prstGeom>
          <a:noFill/>
        </p:spPr>
        <p:txBody>
          <a:bodyPr wrap="square" rtlCol="1">
            <a:spAutoFit/>
          </a:bodyPr>
          <a:lstStyle/>
          <a:p>
            <a:pPr algn="r" rtl="1"/>
            <a:r>
              <a:rPr lang="ar-SA" sz="2400" dirty="0" smtClean="0">
                <a:latin typeface="Calibri" panose="020F0502020204030204" pitchFamily="34" charset="0"/>
                <a:cs typeface="Calibri" panose="020F0502020204030204" pitchFamily="34" charset="0"/>
              </a:rPr>
              <a:t>إمكانية </a:t>
            </a:r>
            <a:r>
              <a:rPr lang="ar-SA" sz="2400" dirty="0">
                <a:latin typeface="Calibri" panose="020F0502020204030204" pitchFamily="34" charset="0"/>
                <a:cs typeface="Calibri" panose="020F0502020204030204" pitchFamily="34" charset="0"/>
              </a:rPr>
              <a:t>العرض المرئي للبيانات والظواهر التي لا يمكن عرضها من خلال التجارب الحقيقية</a:t>
            </a:r>
          </a:p>
        </p:txBody>
      </p:sp>
      <p:sp>
        <p:nvSpPr>
          <p:cNvPr id="10" name="مربع نص 9"/>
          <p:cNvSpPr txBox="1"/>
          <p:nvPr/>
        </p:nvSpPr>
        <p:spPr>
          <a:xfrm>
            <a:off x="1183519" y="1865410"/>
            <a:ext cx="3746802" cy="1200329"/>
          </a:xfrm>
          <a:prstGeom prst="rect">
            <a:avLst/>
          </a:prstGeom>
          <a:noFill/>
        </p:spPr>
        <p:txBody>
          <a:bodyPr wrap="square" rtlCol="1">
            <a:spAutoFit/>
          </a:bodyPr>
          <a:lstStyle/>
          <a:p>
            <a:pPr algn="r" rtl="1"/>
            <a:r>
              <a:rPr lang="ar-SA" sz="2400" dirty="0" smtClean="0">
                <a:latin typeface="Calibri" panose="020F0502020204030204" pitchFamily="34" charset="0"/>
                <a:cs typeface="Calibri" panose="020F0502020204030204" pitchFamily="34" charset="0"/>
              </a:rPr>
              <a:t>تساعد </a:t>
            </a:r>
            <a:r>
              <a:rPr lang="ar-SA" sz="2400" dirty="0">
                <a:latin typeface="Calibri" panose="020F0502020204030204" pitchFamily="34" charset="0"/>
                <a:cs typeface="Calibri" panose="020F0502020204030204" pitchFamily="34" charset="0"/>
              </a:rPr>
              <a:t>الطلاب وخاصة في المراحل المبكرة في تجاوز الملل بسبب العلوم النظرية التي يدرسونها في مدارسهم</a:t>
            </a:r>
          </a:p>
        </p:txBody>
      </p:sp>
      <p:sp>
        <p:nvSpPr>
          <p:cNvPr id="11" name="مربع نص 10"/>
          <p:cNvSpPr txBox="1"/>
          <p:nvPr/>
        </p:nvSpPr>
        <p:spPr>
          <a:xfrm>
            <a:off x="1266825" y="3412984"/>
            <a:ext cx="3663496" cy="1200329"/>
          </a:xfrm>
          <a:prstGeom prst="rect">
            <a:avLst/>
          </a:prstGeom>
          <a:noFill/>
        </p:spPr>
        <p:txBody>
          <a:bodyPr wrap="square" rtlCol="1">
            <a:spAutoFit/>
          </a:bodyPr>
          <a:lstStyle/>
          <a:p>
            <a:pPr algn="r" rtl="1"/>
            <a:r>
              <a:rPr lang="ar-SA" sz="2400" dirty="0" smtClean="0">
                <a:latin typeface="Calibri" panose="020F0502020204030204" pitchFamily="34" charset="0"/>
                <a:cs typeface="Calibri" panose="020F0502020204030204" pitchFamily="34" charset="0"/>
              </a:rPr>
              <a:t>تتيح </a:t>
            </a:r>
            <a:r>
              <a:rPr lang="ar-SA" sz="2400" dirty="0">
                <a:latin typeface="Calibri" panose="020F0502020204030204" pitchFamily="34" charset="0"/>
                <a:cs typeface="Calibri" panose="020F0502020204030204" pitchFamily="34" charset="0"/>
              </a:rPr>
              <a:t>للطالب ان يقوم بعمل التجربة أكثر من مرة مما يتيح له استيعابها بشكل تام</a:t>
            </a:r>
          </a:p>
        </p:txBody>
      </p:sp>
      <p:sp>
        <p:nvSpPr>
          <p:cNvPr id="12" name="AutoShape 2"/>
          <p:cNvSpPr/>
          <p:nvPr/>
        </p:nvSpPr>
        <p:spPr>
          <a:xfrm>
            <a:off x="0" y="6178282"/>
            <a:ext cx="12192000" cy="679718"/>
          </a:xfrm>
          <a:prstGeom prst="rect">
            <a:avLst/>
          </a:prstGeom>
          <a:solidFill>
            <a:schemeClr val="accent2">
              <a:lumMod val="50000"/>
            </a:schemeClr>
          </a:solidFill>
        </p:spPr>
      </p:sp>
      <p:sp>
        <p:nvSpPr>
          <p:cNvPr id="13" name="TextBox 577"/>
          <p:cNvSpPr txBox="1"/>
          <p:nvPr/>
        </p:nvSpPr>
        <p:spPr>
          <a:xfrm>
            <a:off x="2724151" y="555834"/>
            <a:ext cx="6886574" cy="538601"/>
          </a:xfrm>
          <a:prstGeom prst="rect">
            <a:avLst/>
          </a:prstGeom>
          <a:noFill/>
        </p:spPr>
        <p:txBody>
          <a:bodyPr wrap="square" lIns="45711" tIns="22856" rIns="45711" bIns="22856" rtlCol="0">
            <a:spAutoFit/>
          </a:bodyPr>
          <a:lstStyle/>
          <a:p>
            <a:pPr algn="ctr" defTabSz="1086602"/>
            <a:r>
              <a:rPr lang="ar-SA" sz="3200" dirty="0" smtClean="0">
                <a:latin typeface="Tajawal" panose="00000500000000000000" pitchFamily="2" charset="-78"/>
                <a:ea typeface="Lato" pitchFamily="34" charset="0"/>
                <a:cs typeface="PT Bold Heading" panose="02010400000000000000" pitchFamily="2" charset="-78"/>
              </a:rPr>
              <a:t>مزايا استخدام المعامل الافتراضية في التعليم</a:t>
            </a:r>
            <a:endParaRPr lang="id-ID" sz="3200" dirty="0">
              <a:latin typeface="Tajawal" panose="00000500000000000000" pitchFamily="2" charset="-78"/>
              <a:ea typeface="Lato" pitchFamily="34" charset="0"/>
              <a:cs typeface="PT Bold Heading" panose="02010400000000000000" pitchFamily="2" charset="-78"/>
            </a:endParaRPr>
          </a:p>
        </p:txBody>
      </p:sp>
      <p:grpSp>
        <p:nvGrpSpPr>
          <p:cNvPr id="14" name="Group 1"/>
          <p:cNvGrpSpPr/>
          <p:nvPr/>
        </p:nvGrpSpPr>
        <p:grpSpPr>
          <a:xfrm>
            <a:off x="5257800" y="1260640"/>
            <a:ext cx="1828801" cy="120485"/>
            <a:chOff x="10866255" y="8448874"/>
            <a:chExt cx="2738812" cy="73150"/>
          </a:xfrm>
        </p:grpSpPr>
        <p:sp>
          <p:nvSpPr>
            <p:cNvPr id="15"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6"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7"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8"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9"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0"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pic>
        <p:nvPicPr>
          <p:cNvPr id="25" name="صورة 24">
            <a:hlinkClick r:id="rId3" action="ppaction://hlinksldjump">
              <a:snd r:embed="rId4" name="click.wav"/>
            </a:hlinkClick>
            <a:hlinkHover r:id="" action="ppaction://noaction">
              <a:snd r:embed="rId4" name="click.wav"/>
            </a:hlinkHover>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26" name="صورة 25">
            <a:hlinkClick r:id="" action="ppaction://hlinkshowjump?jump=endshow">
              <a:snd r:embed="rId4" name="click.wav"/>
            </a:hlinkClick>
            <a:hlinkHover r:id="" action="ppaction://noaction">
              <a:snd r:embed="rId4" name="click.wav"/>
            </a:hlinkHover>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27" name="صورة 26">
            <a:hlinkClick r:id="" action="ppaction://hlinkshowjump?jump=nextslide">
              <a:snd r:embed="rId4" name="click.wav"/>
            </a:hlinkClick>
            <a:hlinkHover r:id="" action="ppaction://noaction">
              <a:snd r:embed="rId4"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8" name="صورة 27">
            <a:hlinkClick r:id="" action="ppaction://hlinkshowjump?jump=previousslide">
              <a:snd r:embed="rId4" name="click.wav"/>
            </a:hlinkClick>
            <a:hlinkHover r:id="" action="ppaction://noaction">
              <a:snd r:embed="rId4"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9" name="صورة 28">
            <a:hlinkClick r:id="rId9" action="ppaction://hlinksldjump">
              <a:snd r:embed="rId4" name="click.wav"/>
            </a:hlinkClick>
            <a:hlinkHover r:id="" action="ppaction://noaction">
              <a:snd r:embed="rId4" name="click.wav"/>
            </a:hlinkHover>
          </p:cNvPr>
          <p:cNvPicPr>
            <a:picLocks noChangeAspect="1"/>
          </p:cNvPicPr>
          <p:nvPr/>
        </p:nvPicPr>
        <p:blipFill>
          <a:blip r:embed="rId10"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67120679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anim calcmode="lin" valueType="num">
                                      <p:cBhvr>
                                        <p:cTn id="52" dur="1000" fill="hold"/>
                                        <p:tgtEl>
                                          <p:spTgt spid="5"/>
                                        </p:tgtEl>
                                        <p:attrNameLst>
                                          <p:attrName>ppt_x</p:attrName>
                                        </p:attrNameLst>
                                      </p:cBhvr>
                                      <p:tavLst>
                                        <p:tav tm="0">
                                          <p:val>
                                            <p:strVal val="#ppt_x"/>
                                          </p:val>
                                        </p:tav>
                                        <p:tav tm="100000">
                                          <p:val>
                                            <p:strVal val="#ppt_x"/>
                                          </p:val>
                                        </p:tav>
                                      </p:tavLst>
                                    </p:anim>
                                    <p:anim calcmode="lin" valueType="num">
                                      <p:cBhvr>
                                        <p:cTn id="53" dur="1000" fill="hold"/>
                                        <p:tgtEl>
                                          <p:spTgt spid="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9" grpId="0"/>
      <p:bldP spid="10" grpId="0"/>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شكل بيضاوي 1"/>
          <p:cNvSpPr/>
          <p:nvPr/>
        </p:nvSpPr>
        <p:spPr>
          <a:xfrm>
            <a:off x="10858500" y="2002571"/>
            <a:ext cx="390525" cy="390525"/>
          </a:xfrm>
          <a:prstGeom prst="ellipse">
            <a:avLst/>
          </a:prstGeom>
          <a:solidFill>
            <a:schemeClr val="accent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3" name="شكل بيضاوي 2"/>
          <p:cNvSpPr/>
          <p:nvPr/>
        </p:nvSpPr>
        <p:spPr>
          <a:xfrm>
            <a:off x="10858500" y="3709511"/>
            <a:ext cx="390525" cy="390525"/>
          </a:xfrm>
          <a:prstGeom prst="ellipse">
            <a:avLst/>
          </a:prstGeom>
          <a:solidFill>
            <a:schemeClr val="accent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4" name="مربع نص 3"/>
          <p:cNvSpPr txBox="1"/>
          <p:nvPr/>
        </p:nvSpPr>
        <p:spPr>
          <a:xfrm>
            <a:off x="6343650" y="1935897"/>
            <a:ext cx="4057650" cy="1200329"/>
          </a:xfrm>
          <a:prstGeom prst="rect">
            <a:avLst/>
          </a:prstGeom>
          <a:noFill/>
        </p:spPr>
        <p:txBody>
          <a:bodyPr wrap="square" rtlCol="1">
            <a:spAutoFit/>
          </a:bodyPr>
          <a:lstStyle/>
          <a:p>
            <a:pPr algn="r" rtl="1"/>
            <a:r>
              <a:rPr lang="ar-SA" sz="2400" dirty="0" smtClean="0">
                <a:latin typeface="Calibri" panose="020F0502020204030204" pitchFamily="34" charset="0"/>
                <a:cs typeface="Calibri" panose="020F0502020204030204" pitchFamily="34" charset="0"/>
              </a:rPr>
              <a:t>تتطلب </a:t>
            </a:r>
            <a:r>
              <a:rPr lang="ar-SA" sz="2400" dirty="0">
                <a:latin typeface="Calibri" panose="020F0502020204030204" pitchFamily="34" charset="0"/>
                <a:cs typeface="Calibri" panose="020F0502020204030204" pitchFamily="34" charset="0"/>
              </a:rPr>
              <a:t>أجهزة حاسب ألي ومعدات ذات مواصفات خاصة وذلك لتمثيل الظواهر المعقدة بشكل واضح</a:t>
            </a:r>
          </a:p>
        </p:txBody>
      </p:sp>
      <p:sp>
        <p:nvSpPr>
          <p:cNvPr id="5" name="مربع نص 4"/>
          <p:cNvSpPr txBox="1"/>
          <p:nvPr/>
        </p:nvSpPr>
        <p:spPr>
          <a:xfrm>
            <a:off x="6343650" y="3566637"/>
            <a:ext cx="4057650" cy="1569660"/>
          </a:xfrm>
          <a:prstGeom prst="rect">
            <a:avLst/>
          </a:prstGeom>
          <a:noFill/>
        </p:spPr>
        <p:txBody>
          <a:bodyPr wrap="square" rtlCol="1">
            <a:spAutoFit/>
          </a:bodyPr>
          <a:lstStyle/>
          <a:p>
            <a:pPr algn="r" rtl="1"/>
            <a:r>
              <a:rPr lang="ar-SA" sz="2400" dirty="0" smtClean="0">
                <a:latin typeface="Calibri" panose="020F0502020204030204" pitchFamily="34" charset="0"/>
                <a:cs typeface="Calibri" panose="020F0502020204030204" pitchFamily="34" charset="0"/>
              </a:rPr>
              <a:t>يحتاج </a:t>
            </a:r>
            <a:r>
              <a:rPr lang="ar-SA" sz="2400" dirty="0">
                <a:latin typeface="Calibri" panose="020F0502020204030204" pitchFamily="34" charset="0"/>
                <a:cs typeface="Calibri" panose="020F0502020204030204" pitchFamily="34" charset="0"/>
              </a:rPr>
              <a:t>تصميمها وإنتاجها إلى فريق عمل متخصص من المبرمجين والمعلمين وخبراء المناهج وخبراء المادة الدراسية وعلماء علم النفس</a:t>
            </a:r>
          </a:p>
        </p:txBody>
      </p:sp>
      <p:sp>
        <p:nvSpPr>
          <p:cNvPr id="6" name="شكل بيضاوي 5"/>
          <p:cNvSpPr/>
          <p:nvPr/>
        </p:nvSpPr>
        <p:spPr>
          <a:xfrm>
            <a:off x="5429250" y="2002571"/>
            <a:ext cx="390525" cy="390525"/>
          </a:xfrm>
          <a:prstGeom prst="ellipse">
            <a:avLst/>
          </a:prstGeom>
          <a:solidFill>
            <a:schemeClr val="accent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7" name="مربع نص 6"/>
          <p:cNvSpPr txBox="1"/>
          <p:nvPr/>
        </p:nvSpPr>
        <p:spPr>
          <a:xfrm>
            <a:off x="472655" y="2012097"/>
            <a:ext cx="4562441" cy="830997"/>
          </a:xfrm>
          <a:prstGeom prst="rect">
            <a:avLst/>
          </a:prstGeom>
          <a:noFill/>
        </p:spPr>
        <p:txBody>
          <a:bodyPr wrap="square" rtlCol="1">
            <a:spAutoFit/>
          </a:bodyPr>
          <a:lstStyle/>
          <a:p>
            <a:pPr algn="r" rtl="1"/>
            <a:r>
              <a:rPr lang="ar-SA" sz="2400" dirty="0" smtClean="0">
                <a:latin typeface="Calibri" panose="020F0502020204030204" pitchFamily="34" charset="0"/>
                <a:cs typeface="Calibri" panose="020F0502020204030204" pitchFamily="34" charset="0"/>
              </a:rPr>
              <a:t>ندرة </a:t>
            </a:r>
            <a:r>
              <a:rPr lang="ar-SA" sz="2400" dirty="0">
                <a:latin typeface="Calibri" panose="020F0502020204030204" pitchFamily="34" charset="0"/>
                <a:cs typeface="Calibri" panose="020F0502020204030204" pitchFamily="34" charset="0"/>
              </a:rPr>
              <a:t>المعامل الافتراضية التي تعتمد على اللغة العربية في التعامل معها .</a:t>
            </a:r>
          </a:p>
        </p:txBody>
      </p:sp>
      <p:sp>
        <p:nvSpPr>
          <p:cNvPr id="8" name="شكل بيضاوي 7"/>
          <p:cNvSpPr/>
          <p:nvPr/>
        </p:nvSpPr>
        <p:spPr>
          <a:xfrm>
            <a:off x="5429250" y="3709511"/>
            <a:ext cx="390525" cy="390525"/>
          </a:xfrm>
          <a:prstGeom prst="ellipse">
            <a:avLst/>
          </a:prstGeom>
          <a:solidFill>
            <a:schemeClr val="accent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9" name="مربع نص 8"/>
          <p:cNvSpPr txBox="1"/>
          <p:nvPr/>
        </p:nvSpPr>
        <p:spPr>
          <a:xfrm>
            <a:off x="472655" y="3719037"/>
            <a:ext cx="4562441" cy="1200329"/>
          </a:xfrm>
          <a:prstGeom prst="rect">
            <a:avLst/>
          </a:prstGeom>
          <a:noFill/>
        </p:spPr>
        <p:txBody>
          <a:bodyPr wrap="square" rtlCol="1">
            <a:spAutoFit/>
          </a:bodyPr>
          <a:lstStyle/>
          <a:p>
            <a:pPr algn="r" rtl="1"/>
            <a:r>
              <a:rPr lang="ar-SA" sz="2400" dirty="0" smtClean="0">
                <a:latin typeface="Calibri" panose="020F0502020204030204" pitchFamily="34" charset="0"/>
                <a:cs typeface="Calibri" panose="020F0502020204030204" pitchFamily="34" charset="0"/>
              </a:rPr>
              <a:t>نقص </a:t>
            </a:r>
            <a:r>
              <a:rPr lang="ar-SA" sz="2400" dirty="0">
                <a:latin typeface="Calibri" panose="020F0502020204030204" pitchFamily="34" charset="0"/>
                <a:cs typeface="Calibri" panose="020F0502020204030204" pitchFamily="34" charset="0"/>
              </a:rPr>
              <a:t>التفاعل الحقيقي مع الأجهزة والأدوات والمواد والمعلم والزملاء .(حسن زيتون ص 165، 166 عام 2005 )</a:t>
            </a:r>
          </a:p>
        </p:txBody>
      </p:sp>
      <p:sp>
        <p:nvSpPr>
          <p:cNvPr id="10" name="AutoShape 2"/>
          <p:cNvSpPr/>
          <p:nvPr/>
        </p:nvSpPr>
        <p:spPr>
          <a:xfrm>
            <a:off x="0" y="6178282"/>
            <a:ext cx="12192000" cy="679718"/>
          </a:xfrm>
          <a:prstGeom prst="rect">
            <a:avLst/>
          </a:prstGeom>
          <a:solidFill>
            <a:schemeClr val="accent2">
              <a:lumMod val="50000"/>
            </a:schemeClr>
          </a:solidFill>
        </p:spPr>
      </p:sp>
      <p:sp>
        <p:nvSpPr>
          <p:cNvPr id="11" name="TextBox 577"/>
          <p:cNvSpPr txBox="1"/>
          <p:nvPr/>
        </p:nvSpPr>
        <p:spPr>
          <a:xfrm>
            <a:off x="1409701" y="555834"/>
            <a:ext cx="9363074" cy="538601"/>
          </a:xfrm>
          <a:prstGeom prst="rect">
            <a:avLst/>
          </a:prstGeom>
          <a:noFill/>
        </p:spPr>
        <p:txBody>
          <a:bodyPr wrap="square" lIns="45711" tIns="22856" rIns="45711" bIns="22856" rtlCol="0">
            <a:spAutoFit/>
          </a:bodyPr>
          <a:lstStyle/>
          <a:p>
            <a:pPr algn="ctr" defTabSz="1086602"/>
            <a:r>
              <a:rPr lang="ar-SA" sz="3200" dirty="0" smtClean="0">
                <a:latin typeface="Tajawal" panose="00000500000000000000" pitchFamily="2" charset="-78"/>
                <a:ea typeface="Lato" pitchFamily="34" charset="0"/>
                <a:cs typeface="PT Bold Heading" panose="02010400000000000000" pitchFamily="2" charset="-78"/>
              </a:rPr>
              <a:t>المعوقات التي تحد من استخدام المعامل الافتراضية في التعليم</a:t>
            </a:r>
            <a:endParaRPr lang="id-ID" sz="3200" dirty="0">
              <a:latin typeface="Tajawal" panose="00000500000000000000" pitchFamily="2" charset="-78"/>
              <a:ea typeface="Lato" pitchFamily="34" charset="0"/>
              <a:cs typeface="PT Bold Heading" panose="02010400000000000000" pitchFamily="2" charset="-78"/>
            </a:endParaRPr>
          </a:p>
        </p:txBody>
      </p:sp>
      <p:grpSp>
        <p:nvGrpSpPr>
          <p:cNvPr id="12" name="Group 1"/>
          <p:cNvGrpSpPr/>
          <p:nvPr/>
        </p:nvGrpSpPr>
        <p:grpSpPr>
          <a:xfrm>
            <a:off x="5257800" y="1260640"/>
            <a:ext cx="1828801" cy="120485"/>
            <a:chOff x="10866255" y="8448874"/>
            <a:chExt cx="2738812" cy="73150"/>
          </a:xfrm>
        </p:grpSpPr>
        <p:sp>
          <p:nvSpPr>
            <p:cNvPr id="13"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4"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5"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6"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7"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8"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pic>
        <p:nvPicPr>
          <p:cNvPr id="23" name="صورة 22">
            <a:hlinkClick r:id="rId3" action="ppaction://hlinksldjump">
              <a:snd r:embed="rId4" name="click.wav"/>
            </a:hlinkClick>
            <a:hlinkHover r:id="" action="ppaction://noaction">
              <a:snd r:embed="rId4" name="click.wav"/>
            </a:hlinkHover>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24" name="صورة 23">
            <a:hlinkClick r:id="" action="ppaction://hlinkshowjump?jump=endshow">
              <a:snd r:embed="rId4" name="click.wav"/>
            </a:hlinkClick>
            <a:hlinkHover r:id="" action="ppaction://noaction">
              <a:snd r:embed="rId4" name="click.wav"/>
            </a:hlinkHover>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25" name="صورة 24">
            <a:hlinkClick r:id="" action="ppaction://hlinkshowjump?jump=nextslide">
              <a:snd r:embed="rId4" name="click.wav"/>
            </a:hlinkClick>
            <a:hlinkHover r:id="" action="ppaction://noaction">
              <a:snd r:embed="rId4"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6" name="صورة 25">
            <a:hlinkClick r:id="" action="ppaction://hlinkshowjump?jump=previousslide">
              <a:snd r:embed="rId4" name="click.wav"/>
            </a:hlinkClick>
            <a:hlinkHover r:id="" action="ppaction://noaction">
              <a:snd r:embed="rId4"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7" name="صورة 26">
            <a:hlinkClick r:id="rId9" action="ppaction://hlinksldjump">
              <a:snd r:embed="rId4" name="click.wav"/>
            </a:hlinkClick>
            <a:hlinkHover r:id="" action="ppaction://noaction">
              <a:snd r:embed="rId4" name="click.wav"/>
            </a:hlinkHover>
          </p:cNvPr>
          <p:cNvPicPr>
            <a:picLocks noChangeAspect="1"/>
          </p:cNvPicPr>
          <p:nvPr/>
        </p:nvPicPr>
        <p:blipFill>
          <a:blip r:embed="rId10"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364544526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p:bldP spid="8" grpId="0" animBg="1"/>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AutoShape 2"/>
          <p:cNvSpPr/>
          <p:nvPr/>
        </p:nvSpPr>
        <p:spPr>
          <a:xfrm>
            <a:off x="0" y="6178282"/>
            <a:ext cx="12192000" cy="679718"/>
          </a:xfrm>
          <a:prstGeom prst="rect">
            <a:avLst/>
          </a:prstGeom>
          <a:solidFill>
            <a:schemeClr val="accent2">
              <a:lumMod val="50000"/>
            </a:schemeClr>
          </a:solidFill>
        </p:spPr>
      </p:sp>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40563" y="1819274"/>
            <a:ext cx="2249766" cy="5676015"/>
          </a:xfrm>
          <a:prstGeom prst="rect">
            <a:avLst/>
          </a:prstGeom>
        </p:spPr>
      </p:pic>
      <p:grpSp>
        <p:nvGrpSpPr>
          <p:cNvPr id="3" name="Group 4"/>
          <p:cNvGrpSpPr/>
          <p:nvPr/>
        </p:nvGrpSpPr>
        <p:grpSpPr>
          <a:xfrm>
            <a:off x="8856597" y="1927805"/>
            <a:ext cx="2857500" cy="3110622"/>
            <a:chOff x="0" y="0"/>
            <a:chExt cx="5210607" cy="5900311"/>
          </a:xfrm>
          <a:noFill/>
        </p:grpSpPr>
        <p:grpSp>
          <p:nvGrpSpPr>
            <p:cNvPr id="4" name="Group 5"/>
            <p:cNvGrpSpPr/>
            <p:nvPr/>
          </p:nvGrpSpPr>
          <p:grpSpPr>
            <a:xfrm>
              <a:off x="0" y="0"/>
              <a:ext cx="5210607" cy="5900311"/>
              <a:chOff x="0" y="0"/>
              <a:chExt cx="1321950" cy="1496931"/>
            </a:xfrm>
            <a:grpFill/>
          </p:grpSpPr>
          <p:sp>
            <p:nvSpPr>
              <p:cNvPr id="7" name="Freeform 6"/>
              <p:cNvSpPr/>
              <p:nvPr/>
            </p:nvSpPr>
            <p:spPr>
              <a:xfrm>
                <a:off x="0" y="0"/>
                <a:ext cx="1321950" cy="1496931"/>
              </a:xfrm>
              <a:custGeom>
                <a:avLst/>
                <a:gdLst/>
                <a:ahLst/>
                <a:cxnLst/>
                <a:rect l="l" t="t" r="r" b="b"/>
                <a:pathLst>
                  <a:path w="1321950" h="1496931">
                    <a:moveTo>
                      <a:pt x="1197490" y="1496931"/>
                    </a:moveTo>
                    <a:lnTo>
                      <a:pt x="124460" y="1496931"/>
                    </a:lnTo>
                    <a:cubicBezTo>
                      <a:pt x="55880" y="1496931"/>
                      <a:pt x="0" y="1441051"/>
                      <a:pt x="0" y="1372471"/>
                    </a:cubicBezTo>
                    <a:lnTo>
                      <a:pt x="0" y="124460"/>
                    </a:lnTo>
                    <a:cubicBezTo>
                      <a:pt x="0" y="55880"/>
                      <a:pt x="55880" y="0"/>
                      <a:pt x="124460" y="0"/>
                    </a:cubicBezTo>
                    <a:lnTo>
                      <a:pt x="1197490" y="0"/>
                    </a:lnTo>
                    <a:cubicBezTo>
                      <a:pt x="1266070" y="0"/>
                      <a:pt x="1321950" y="55880"/>
                      <a:pt x="1321950" y="124460"/>
                    </a:cubicBezTo>
                    <a:lnTo>
                      <a:pt x="1321950" y="1372471"/>
                    </a:lnTo>
                    <a:cubicBezTo>
                      <a:pt x="1321950" y="1441051"/>
                      <a:pt x="1266070" y="1496931"/>
                      <a:pt x="1197490" y="1496931"/>
                    </a:cubicBezTo>
                    <a:close/>
                  </a:path>
                </a:pathLst>
              </a:custGeom>
              <a:grpFill/>
              <a:ln w="57150">
                <a:solidFill>
                  <a:srgbClr val="953735"/>
                </a:solidFill>
              </a:ln>
            </p:spPr>
          </p:sp>
        </p:grpSp>
        <p:sp>
          <p:nvSpPr>
            <p:cNvPr id="5" name="TextBox 7"/>
            <p:cNvSpPr txBox="1"/>
            <p:nvPr/>
          </p:nvSpPr>
          <p:spPr>
            <a:xfrm>
              <a:off x="410289" y="179271"/>
              <a:ext cx="4414466" cy="1037216"/>
            </a:xfrm>
            <a:prstGeom prst="rect">
              <a:avLst/>
            </a:prstGeom>
            <a:grpFill/>
            <a:ln w="57150">
              <a:noFill/>
            </a:ln>
          </p:spPr>
          <p:txBody>
            <a:bodyPr lIns="0" tIns="0" rIns="0" bIns="0" rtlCol="0" anchor="ctr">
              <a:spAutoFit/>
            </a:bodyPr>
            <a:lstStyle/>
            <a:p>
              <a:pPr algn="ctr">
                <a:lnSpc>
                  <a:spcPts val="4680"/>
                </a:lnSpc>
              </a:pPr>
              <a:r>
                <a:rPr lang="en-US" sz="2800" dirty="0" smtClean="0"/>
                <a:t>Crocodile</a:t>
              </a:r>
              <a:endParaRPr lang="en-US" sz="2800" dirty="0"/>
            </a:p>
          </p:txBody>
        </p:sp>
        <p:sp>
          <p:nvSpPr>
            <p:cNvPr id="6" name="TextBox 8"/>
            <p:cNvSpPr txBox="1"/>
            <p:nvPr/>
          </p:nvSpPr>
          <p:spPr>
            <a:xfrm>
              <a:off x="326079" y="1231968"/>
              <a:ext cx="4699960" cy="4232541"/>
            </a:xfrm>
            <a:prstGeom prst="rect">
              <a:avLst/>
            </a:prstGeom>
            <a:grpFill/>
            <a:ln w="57150">
              <a:noFill/>
            </a:ln>
          </p:spPr>
          <p:txBody>
            <a:bodyPr wrap="square" lIns="0" tIns="0" rIns="0" bIns="0" rtlCol="0" anchor="t">
              <a:spAutoFit/>
            </a:bodyPr>
            <a:lstStyle/>
            <a:p>
              <a:pPr algn="ctr">
                <a:lnSpc>
                  <a:spcPts val="2925"/>
                </a:lnSpc>
              </a:pPr>
              <a:r>
                <a:rPr lang="ar-SA" b="1" dirty="0"/>
                <a:t>منتج من قبل شركة </a:t>
              </a:r>
              <a:r>
                <a:rPr lang="en-US" b="1" smtClean="0"/>
                <a:t>Crocodile Clips،</a:t>
              </a:r>
              <a:r>
                <a:rPr lang="ar-SA" b="1" smtClean="0"/>
                <a:t> </a:t>
              </a:r>
              <a:r>
                <a:rPr lang="ar-SA" b="1"/>
                <a:t>وقد قامت هذه الشركة بإنتاج مختبرات افتراضية للكيمياء والفيزياء والرياضيات </a:t>
              </a:r>
              <a:r>
                <a:rPr lang="ar-SA" b="1" smtClean="0"/>
                <a:t>والتكنولوجيا </a:t>
              </a:r>
              <a:r>
                <a:rPr lang="ar-SA" b="1"/>
                <a:t>وهذه التقنية مستخدمة في أكثر من 60 دولة حول العالم</a:t>
              </a:r>
              <a:endParaRPr lang="ar-SA" b="1" dirty="0"/>
            </a:p>
          </p:txBody>
        </p:sp>
      </p:grpSp>
      <p:grpSp>
        <p:nvGrpSpPr>
          <p:cNvPr id="8" name="Group 9"/>
          <p:cNvGrpSpPr/>
          <p:nvPr/>
        </p:nvGrpSpPr>
        <p:grpSpPr>
          <a:xfrm>
            <a:off x="5672843" y="1927805"/>
            <a:ext cx="2857500" cy="3110621"/>
            <a:chOff x="0" y="0"/>
            <a:chExt cx="5210607" cy="5900311"/>
          </a:xfrm>
          <a:noFill/>
        </p:grpSpPr>
        <p:grpSp>
          <p:nvGrpSpPr>
            <p:cNvPr id="9" name="Group 10"/>
            <p:cNvGrpSpPr/>
            <p:nvPr/>
          </p:nvGrpSpPr>
          <p:grpSpPr>
            <a:xfrm>
              <a:off x="0" y="0"/>
              <a:ext cx="5210607" cy="5900311"/>
              <a:chOff x="0" y="0"/>
              <a:chExt cx="1321950" cy="1496931"/>
            </a:xfrm>
            <a:grpFill/>
          </p:grpSpPr>
          <p:sp>
            <p:nvSpPr>
              <p:cNvPr id="12" name="Freeform 11"/>
              <p:cNvSpPr/>
              <p:nvPr/>
            </p:nvSpPr>
            <p:spPr>
              <a:xfrm>
                <a:off x="0" y="0"/>
                <a:ext cx="1321950" cy="1496931"/>
              </a:xfrm>
              <a:custGeom>
                <a:avLst/>
                <a:gdLst/>
                <a:ahLst/>
                <a:cxnLst/>
                <a:rect l="l" t="t" r="r" b="b"/>
                <a:pathLst>
                  <a:path w="1321950" h="1496931">
                    <a:moveTo>
                      <a:pt x="1197490" y="1496931"/>
                    </a:moveTo>
                    <a:lnTo>
                      <a:pt x="124460" y="1496931"/>
                    </a:lnTo>
                    <a:cubicBezTo>
                      <a:pt x="55880" y="1496931"/>
                      <a:pt x="0" y="1441051"/>
                      <a:pt x="0" y="1372471"/>
                    </a:cubicBezTo>
                    <a:lnTo>
                      <a:pt x="0" y="124460"/>
                    </a:lnTo>
                    <a:cubicBezTo>
                      <a:pt x="0" y="55880"/>
                      <a:pt x="55880" y="0"/>
                      <a:pt x="124460" y="0"/>
                    </a:cubicBezTo>
                    <a:lnTo>
                      <a:pt x="1197490" y="0"/>
                    </a:lnTo>
                    <a:cubicBezTo>
                      <a:pt x="1266070" y="0"/>
                      <a:pt x="1321950" y="55880"/>
                      <a:pt x="1321950" y="124460"/>
                    </a:cubicBezTo>
                    <a:lnTo>
                      <a:pt x="1321950" y="1372471"/>
                    </a:lnTo>
                    <a:cubicBezTo>
                      <a:pt x="1321950" y="1441051"/>
                      <a:pt x="1266070" y="1496931"/>
                      <a:pt x="1197490" y="1496931"/>
                    </a:cubicBezTo>
                    <a:close/>
                  </a:path>
                </a:pathLst>
              </a:custGeom>
              <a:grpFill/>
              <a:ln w="57150">
                <a:solidFill>
                  <a:srgbClr val="953735"/>
                </a:solidFill>
              </a:ln>
            </p:spPr>
          </p:sp>
        </p:grpSp>
        <p:sp>
          <p:nvSpPr>
            <p:cNvPr id="10" name="TextBox 12"/>
            <p:cNvSpPr txBox="1"/>
            <p:nvPr/>
          </p:nvSpPr>
          <p:spPr>
            <a:xfrm>
              <a:off x="392921" y="194081"/>
              <a:ext cx="4414466" cy="985891"/>
            </a:xfrm>
            <a:prstGeom prst="rect">
              <a:avLst/>
            </a:prstGeom>
            <a:grpFill/>
            <a:ln w="57150">
              <a:noFill/>
            </a:ln>
          </p:spPr>
          <p:txBody>
            <a:bodyPr lIns="0" tIns="0" rIns="0" bIns="0" rtlCol="0" anchor="ctr">
              <a:spAutoFit/>
            </a:bodyPr>
            <a:lstStyle>
              <a:defPPr>
                <a:defRPr lang="en-US"/>
              </a:defPPr>
              <a:lvl1pPr algn="ctr">
                <a:lnSpc>
                  <a:spcPts val="4680"/>
                </a:lnSpc>
                <a:defRPr sz="3600"/>
              </a:lvl1pPr>
            </a:lstStyle>
            <a:p>
              <a:endParaRPr lang="en-US" sz="2000" dirty="0">
                <a:solidFill>
                  <a:srgbClr val="002060"/>
                </a:solidFill>
              </a:endParaRPr>
            </a:p>
          </p:txBody>
        </p:sp>
        <p:sp>
          <p:nvSpPr>
            <p:cNvPr id="11" name="TextBox 13"/>
            <p:cNvSpPr txBox="1"/>
            <p:nvPr/>
          </p:nvSpPr>
          <p:spPr>
            <a:xfrm>
              <a:off x="392921" y="1443654"/>
              <a:ext cx="4414466" cy="2916319"/>
            </a:xfrm>
            <a:prstGeom prst="rect">
              <a:avLst/>
            </a:prstGeom>
            <a:grpFill/>
            <a:ln w="57150">
              <a:noFill/>
            </a:ln>
          </p:spPr>
          <p:txBody>
            <a:bodyPr lIns="0" tIns="0" rIns="0" bIns="0" rtlCol="0" anchor="t">
              <a:spAutoFit/>
            </a:bodyPr>
            <a:lstStyle/>
            <a:p>
              <a:pPr algn="ctr">
                <a:lnSpc>
                  <a:spcPts val="3120"/>
                </a:lnSpc>
              </a:pPr>
              <a:r>
                <a:rPr lang="ar-SA" b="1" dirty="0"/>
                <a:t>محاكي  </a:t>
              </a:r>
              <a:r>
                <a:rPr lang="en-US" b="1"/>
                <a:t>Arduino IDE</a:t>
              </a:r>
            </a:p>
            <a:p>
              <a:pPr algn="ctr">
                <a:lnSpc>
                  <a:spcPts val="3120"/>
                </a:lnSpc>
              </a:pPr>
              <a:r>
                <a:rPr lang="ar-SA" b="1"/>
                <a:t>الاردوينو هو عبارة عن منصة مفتوحة المصدر يتم استخدامها لبناء المشاريع الإلكترونية</a:t>
              </a:r>
              <a:endParaRPr lang="ar-SA" b="1" dirty="0"/>
            </a:p>
          </p:txBody>
        </p:sp>
      </p:grpSp>
      <p:grpSp>
        <p:nvGrpSpPr>
          <p:cNvPr id="13" name="Group 14"/>
          <p:cNvGrpSpPr/>
          <p:nvPr/>
        </p:nvGrpSpPr>
        <p:grpSpPr>
          <a:xfrm>
            <a:off x="2489089" y="1927805"/>
            <a:ext cx="2857500" cy="3155490"/>
            <a:chOff x="0" y="0"/>
            <a:chExt cx="5210607" cy="5900311"/>
          </a:xfrm>
          <a:noFill/>
        </p:grpSpPr>
        <p:grpSp>
          <p:nvGrpSpPr>
            <p:cNvPr id="14" name="Group 15"/>
            <p:cNvGrpSpPr/>
            <p:nvPr/>
          </p:nvGrpSpPr>
          <p:grpSpPr>
            <a:xfrm>
              <a:off x="0" y="0"/>
              <a:ext cx="5210607" cy="5900311"/>
              <a:chOff x="0" y="0"/>
              <a:chExt cx="1321950" cy="1496931"/>
            </a:xfrm>
            <a:grpFill/>
          </p:grpSpPr>
          <p:sp>
            <p:nvSpPr>
              <p:cNvPr id="17" name="Freeform 16"/>
              <p:cNvSpPr/>
              <p:nvPr/>
            </p:nvSpPr>
            <p:spPr>
              <a:xfrm>
                <a:off x="0" y="0"/>
                <a:ext cx="1321950" cy="1496931"/>
              </a:xfrm>
              <a:custGeom>
                <a:avLst/>
                <a:gdLst/>
                <a:ahLst/>
                <a:cxnLst/>
                <a:rect l="l" t="t" r="r" b="b"/>
                <a:pathLst>
                  <a:path w="1321950" h="1496931">
                    <a:moveTo>
                      <a:pt x="1197490" y="1496931"/>
                    </a:moveTo>
                    <a:lnTo>
                      <a:pt x="124460" y="1496931"/>
                    </a:lnTo>
                    <a:cubicBezTo>
                      <a:pt x="55880" y="1496931"/>
                      <a:pt x="0" y="1441051"/>
                      <a:pt x="0" y="1372471"/>
                    </a:cubicBezTo>
                    <a:lnTo>
                      <a:pt x="0" y="124460"/>
                    </a:lnTo>
                    <a:cubicBezTo>
                      <a:pt x="0" y="55880"/>
                      <a:pt x="55880" y="0"/>
                      <a:pt x="124460" y="0"/>
                    </a:cubicBezTo>
                    <a:lnTo>
                      <a:pt x="1197490" y="0"/>
                    </a:lnTo>
                    <a:cubicBezTo>
                      <a:pt x="1266070" y="0"/>
                      <a:pt x="1321950" y="55880"/>
                      <a:pt x="1321950" y="124460"/>
                    </a:cubicBezTo>
                    <a:lnTo>
                      <a:pt x="1321950" y="1372471"/>
                    </a:lnTo>
                    <a:cubicBezTo>
                      <a:pt x="1321950" y="1441051"/>
                      <a:pt x="1266070" y="1496931"/>
                      <a:pt x="1197490" y="1496931"/>
                    </a:cubicBezTo>
                    <a:close/>
                  </a:path>
                </a:pathLst>
              </a:custGeom>
              <a:grpFill/>
              <a:ln w="57150">
                <a:solidFill>
                  <a:srgbClr val="953735"/>
                </a:solidFill>
              </a:ln>
            </p:spPr>
          </p:sp>
        </p:grpSp>
        <p:sp>
          <p:nvSpPr>
            <p:cNvPr id="15" name="TextBox 17"/>
            <p:cNvSpPr txBox="1"/>
            <p:nvPr/>
          </p:nvSpPr>
          <p:spPr>
            <a:xfrm>
              <a:off x="392921" y="273279"/>
              <a:ext cx="4414466" cy="1022467"/>
            </a:xfrm>
            <a:prstGeom prst="rect">
              <a:avLst/>
            </a:prstGeom>
            <a:grpFill/>
            <a:ln w="57150">
              <a:noFill/>
            </a:ln>
          </p:spPr>
          <p:txBody>
            <a:bodyPr lIns="0" tIns="0" rIns="0" bIns="0" rtlCol="0" anchor="ctr">
              <a:spAutoFit/>
            </a:bodyPr>
            <a:lstStyle>
              <a:defPPr>
                <a:defRPr lang="en-US"/>
              </a:defPPr>
              <a:lvl1pPr algn="ctr">
                <a:lnSpc>
                  <a:spcPts val="4680"/>
                </a:lnSpc>
                <a:defRPr sz="3600"/>
              </a:lvl1pPr>
            </a:lstStyle>
            <a:p>
              <a:r>
                <a:rPr lang="en-US" sz="2800" dirty="0" err="1"/>
                <a:t>PraxiLabs</a:t>
              </a:r>
              <a:endParaRPr lang="en-US" sz="2800" dirty="0"/>
            </a:p>
          </p:txBody>
        </p:sp>
        <p:sp>
          <p:nvSpPr>
            <p:cNvPr id="16" name="TextBox 18"/>
            <p:cNvSpPr txBox="1"/>
            <p:nvPr/>
          </p:nvSpPr>
          <p:spPr>
            <a:xfrm>
              <a:off x="392921" y="1403777"/>
              <a:ext cx="4414466" cy="3716757"/>
            </a:xfrm>
            <a:prstGeom prst="rect">
              <a:avLst/>
            </a:prstGeom>
            <a:grpFill/>
            <a:ln w="57150">
              <a:noFill/>
            </a:ln>
          </p:spPr>
          <p:txBody>
            <a:bodyPr lIns="0" tIns="0" rIns="0" bIns="0" rtlCol="0" anchor="t">
              <a:spAutoFit/>
            </a:bodyPr>
            <a:lstStyle/>
            <a:p>
              <a:pPr algn="ctr">
                <a:lnSpc>
                  <a:spcPts val="3120"/>
                </a:lnSpc>
              </a:pPr>
              <a:r>
                <a:rPr lang="ar-SA" b="1" dirty="0"/>
                <a:t>هي</a:t>
              </a:r>
              <a:r>
                <a:rPr lang="ar-SA" sz="2000" dirty="0"/>
                <a:t> </a:t>
              </a:r>
              <a:r>
                <a:rPr lang="ar-SA" b="1" dirty="0"/>
                <a:t>معامل افتراضية للعلوم تعتمد على تقنية المحاكاة ثلاثية الأبعاد تم إطلاقها عام 2018، وهى بيئة تفاعلية تم تصميمها باستخدام أجهزة الكمبيوتر</a:t>
              </a:r>
              <a:endParaRPr lang="en-US" b="1" dirty="0"/>
            </a:p>
          </p:txBody>
        </p:sp>
      </p:grpSp>
      <p:pic>
        <p:nvPicPr>
          <p:cNvPr id="18" name="Picture 20"/>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272118" y="3750390"/>
            <a:ext cx="4562380" cy="3450819"/>
          </a:xfrm>
          <a:prstGeom prst="rect">
            <a:avLst/>
          </a:prstGeom>
        </p:spPr>
      </p:pic>
      <p:sp>
        <p:nvSpPr>
          <p:cNvPr id="19" name="TextBox 577"/>
          <p:cNvSpPr txBox="1"/>
          <p:nvPr/>
        </p:nvSpPr>
        <p:spPr>
          <a:xfrm>
            <a:off x="2984509" y="555834"/>
            <a:ext cx="5978515" cy="477046"/>
          </a:xfrm>
          <a:prstGeom prst="rect">
            <a:avLst/>
          </a:prstGeom>
          <a:noFill/>
        </p:spPr>
        <p:txBody>
          <a:bodyPr wrap="square" lIns="45711" tIns="22856" rIns="45711" bIns="22856" rtlCol="0">
            <a:spAutoFit/>
          </a:bodyPr>
          <a:lstStyle/>
          <a:p>
            <a:pPr algn="ctr" defTabSz="1086602"/>
            <a:r>
              <a:rPr lang="ar-SA" sz="2800" dirty="0" smtClean="0">
                <a:latin typeface="Tajawal" panose="00000500000000000000" pitchFamily="2" charset="-78"/>
                <a:ea typeface="Lato" pitchFamily="34" charset="0"/>
                <a:cs typeface="PT Bold Heading" panose="02010400000000000000" pitchFamily="2" charset="-78"/>
              </a:rPr>
              <a:t>تطبيقات المعامل الافتراضية في </a:t>
            </a:r>
            <a:r>
              <a:rPr lang="ar-SA" sz="2800" dirty="0">
                <a:latin typeface="Tajawal" panose="00000500000000000000" pitchFamily="2" charset="-78"/>
                <a:ea typeface="Lato" pitchFamily="34" charset="0"/>
                <a:cs typeface="PT Bold Heading" panose="02010400000000000000" pitchFamily="2" charset="-78"/>
              </a:rPr>
              <a:t>التعليم</a:t>
            </a:r>
            <a:endParaRPr lang="id-ID" sz="2800" dirty="0">
              <a:latin typeface="Tajawal" panose="00000500000000000000" pitchFamily="2" charset="-78"/>
              <a:ea typeface="Lato" pitchFamily="34" charset="0"/>
              <a:cs typeface="PT Bold Heading" panose="02010400000000000000" pitchFamily="2" charset="-78"/>
            </a:endParaRPr>
          </a:p>
        </p:txBody>
      </p:sp>
      <p:grpSp>
        <p:nvGrpSpPr>
          <p:cNvPr id="20" name="Group 1"/>
          <p:cNvGrpSpPr/>
          <p:nvPr/>
        </p:nvGrpSpPr>
        <p:grpSpPr>
          <a:xfrm>
            <a:off x="5257800" y="1260640"/>
            <a:ext cx="1828801" cy="120485"/>
            <a:chOff x="10866255" y="8448874"/>
            <a:chExt cx="2738812" cy="73150"/>
          </a:xfrm>
        </p:grpSpPr>
        <p:sp>
          <p:nvSpPr>
            <p:cNvPr id="21"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2"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3"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4"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5"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6"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sp>
        <p:nvSpPr>
          <p:cNvPr id="28" name="مستطيل 27"/>
          <p:cNvSpPr/>
          <p:nvPr/>
        </p:nvSpPr>
        <p:spPr>
          <a:xfrm>
            <a:off x="6399046" y="2060757"/>
            <a:ext cx="1529616" cy="544060"/>
          </a:xfrm>
          <a:prstGeom prst="rect">
            <a:avLst/>
          </a:prstGeom>
          <a:grpFill/>
          <a:ln w="57150">
            <a:noFill/>
          </a:ln>
        </p:spPr>
        <p:txBody>
          <a:bodyPr wrap="square" lIns="0" tIns="0" rIns="0" bIns="0" rtlCol="0" anchor="ctr">
            <a:spAutoFit/>
          </a:bodyPr>
          <a:lstStyle/>
          <a:p>
            <a:pPr algn="ctr">
              <a:lnSpc>
                <a:spcPts val="4680"/>
              </a:lnSpc>
            </a:pPr>
            <a:r>
              <a:rPr lang="en-US" sz="2800" dirty="0"/>
              <a:t>Proteus</a:t>
            </a:r>
            <a:endParaRPr lang="ar-SA" sz="2800" dirty="0"/>
          </a:p>
        </p:txBody>
      </p:sp>
      <p:pic>
        <p:nvPicPr>
          <p:cNvPr id="33" name="صورة 32">
            <a:hlinkClick r:id="rId7" action="ppaction://hlinksldjump">
              <a:snd r:embed="rId8" name="click.wav"/>
            </a:hlinkClick>
            <a:hlinkHover r:id="" action="ppaction://noaction">
              <a:snd r:embed="rId8"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34" name="صورة 33">
            <a:hlinkClick r:id="" action="ppaction://hlinkshowjump?jump=endshow">
              <a:snd r:embed="rId8" name="click.wav"/>
            </a:hlinkClick>
            <a:hlinkHover r:id="" action="ppaction://noaction">
              <a:snd r:embed="rId8"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35" name="صورة 34">
            <a:hlinkClick r:id="" action="ppaction://hlinkshowjump?jump=nextslide">
              <a:snd r:embed="rId8" name="click.wav"/>
            </a:hlinkClick>
            <a:hlinkHover r:id="" action="ppaction://noaction">
              <a:snd r:embed="rId8" name="click.wav"/>
            </a:hlinkHover>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36" name="صورة 35">
            <a:hlinkClick r:id="" action="ppaction://hlinkshowjump?jump=previousslide">
              <a:snd r:embed="rId8" name="click.wav"/>
            </a:hlinkClick>
            <a:hlinkHover r:id="" action="ppaction://noaction">
              <a:snd r:embed="rId8" name="click.wav"/>
            </a:hlinkHover>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37" name="صورة 36">
            <a:hlinkClick r:id="rId13" action="ppaction://hlinksldjump">
              <a:snd r:embed="rId8" name="click.wav"/>
            </a:hlinkClick>
            <a:hlinkHover r:id="" action="ppaction://noaction">
              <a:snd r:embed="rId8" name="click.wav"/>
            </a:hlinkHover>
          </p:cNvPr>
          <p:cNvPicPr>
            <a:picLocks noChangeAspect="1"/>
          </p:cNvPicPr>
          <p:nvPr/>
        </p:nvPicPr>
        <p:blipFill>
          <a:blip r:embed="rId14"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277041432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8" name="TextBox 577"/>
          <p:cNvSpPr txBox="1"/>
          <p:nvPr/>
        </p:nvSpPr>
        <p:spPr>
          <a:xfrm>
            <a:off x="7377059" y="588981"/>
            <a:ext cx="3843978" cy="538601"/>
          </a:xfrm>
          <a:prstGeom prst="rect">
            <a:avLst/>
          </a:prstGeom>
          <a:noFill/>
        </p:spPr>
        <p:txBody>
          <a:bodyPr wrap="square" lIns="45711" tIns="22856" rIns="45711" bIns="22856" rtlCol="0">
            <a:spAutoFit/>
          </a:bodyPr>
          <a:lstStyle/>
          <a:p>
            <a:pPr algn="ctr" defTabSz="1086602"/>
            <a:r>
              <a:rPr lang="ar-SA" sz="3200" dirty="0" smtClean="0">
                <a:latin typeface="Tajawal" panose="00000500000000000000" pitchFamily="2" charset="-78"/>
                <a:ea typeface="Lato" pitchFamily="34" charset="0"/>
                <a:cs typeface="PT Bold Heading" panose="02010400000000000000" pitchFamily="2" charset="-78"/>
              </a:rPr>
              <a:t>التعليم المدمج</a:t>
            </a:r>
            <a:endParaRPr lang="id-ID" sz="3200" dirty="0">
              <a:latin typeface="Tajawal" panose="00000500000000000000" pitchFamily="2" charset="-78"/>
              <a:ea typeface="Lato" pitchFamily="34" charset="0"/>
              <a:cs typeface="PT Bold Heading" panose="02010400000000000000" pitchFamily="2" charset="-78"/>
            </a:endParaRPr>
          </a:p>
        </p:txBody>
      </p:sp>
      <p:grpSp>
        <p:nvGrpSpPr>
          <p:cNvPr id="580" name="Group 1"/>
          <p:cNvGrpSpPr/>
          <p:nvPr/>
        </p:nvGrpSpPr>
        <p:grpSpPr>
          <a:xfrm>
            <a:off x="8383524" y="1141387"/>
            <a:ext cx="1828801" cy="120485"/>
            <a:chOff x="10866255" y="8448874"/>
            <a:chExt cx="2738812" cy="73150"/>
          </a:xfrm>
        </p:grpSpPr>
        <p:sp>
          <p:nvSpPr>
            <p:cNvPr id="581"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2"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3"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4"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5"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6"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grpSp>
        <p:nvGrpSpPr>
          <p:cNvPr id="180" name="กลุ่ม 179"/>
          <p:cNvGrpSpPr/>
          <p:nvPr/>
        </p:nvGrpSpPr>
        <p:grpSpPr>
          <a:xfrm>
            <a:off x="8548498" y="1442963"/>
            <a:ext cx="1573910" cy="389723"/>
            <a:chOff x="4722390" y="5947523"/>
            <a:chExt cx="3353638" cy="779446"/>
          </a:xfrm>
        </p:grpSpPr>
        <p:sp>
          <p:nvSpPr>
            <p:cNvPr id="181" name="Round Same Side Corner Rectangle 65"/>
            <p:cNvSpPr/>
            <p:nvPr/>
          </p:nvSpPr>
          <p:spPr>
            <a:xfrm rot="5400000">
              <a:off x="6009486" y="4660427"/>
              <a:ext cx="779446" cy="3353638"/>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defTabSz="1086602" rtl="0"/>
              <a:endParaRPr lang="bg-BG" sz="3350" dirty="0">
                <a:solidFill>
                  <a:prstClr val="white"/>
                </a:solidFill>
                <a:latin typeface="Lato Light"/>
                <a:cs typeface="PT Bold Heading" panose="02010400000000000000" pitchFamily="2" charset="-78"/>
              </a:endParaRPr>
            </a:p>
          </p:txBody>
        </p:sp>
        <p:sp>
          <p:nvSpPr>
            <p:cNvPr id="182" name="TextBox 181"/>
            <p:cNvSpPr txBox="1"/>
            <p:nvPr/>
          </p:nvSpPr>
          <p:spPr>
            <a:xfrm>
              <a:off x="5195713" y="5987707"/>
              <a:ext cx="2372076" cy="615554"/>
            </a:xfrm>
            <a:prstGeom prst="rect">
              <a:avLst/>
            </a:prstGeom>
            <a:noFill/>
          </p:spPr>
          <p:txBody>
            <a:bodyPr wrap="square" lIns="0" tIns="0" rIns="0" bIns="0" rtlCol="0" anchor="ctr">
              <a:spAutoFit/>
            </a:bodyPr>
            <a:lstStyle/>
            <a:p>
              <a:pPr algn="ctr" defTabSz="1086602"/>
              <a:r>
                <a:rPr lang="ar-SA" sz="2000" b="1" dirty="0">
                  <a:solidFill>
                    <a:prstClr val="white"/>
                  </a:solidFill>
                  <a:latin typeface="Tajawal" panose="00000500000000000000" pitchFamily="2" charset="-78"/>
                  <a:cs typeface="Tajawal" panose="00000500000000000000" pitchFamily="2" charset="-78"/>
                </a:rPr>
                <a:t>المحتوى</a:t>
              </a:r>
              <a:endParaRPr lang="en-US" sz="2000" b="1" dirty="0">
                <a:solidFill>
                  <a:prstClr val="white"/>
                </a:solidFill>
                <a:latin typeface="Tajawal" panose="00000500000000000000" pitchFamily="2" charset="-78"/>
                <a:cs typeface="Tajawal" panose="00000500000000000000" pitchFamily="2" charset="-78"/>
              </a:endParaRPr>
            </a:p>
          </p:txBody>
        </p:sp>
      </p:grpSp>
      <p:grpSp>
        <p:nvGrpSpPr>
          <p:cNvPr id="183" name="กลุ่ม 182"/>
          <p:cNvGrpSpPr/>
          <p:nvPr/>
        </p:nvGrpSpPr>
        <p:grpSpPr>
          <a:xfrm>
            <a:off x="8174910" y="2213816"/>
            <a:ext cx="2733218" cy="450447"/>
            <a:chOff x="3697755" y="315284"/>
            <a:chExt cx="5466435" cy="900893"/>
          </a:xfrm>
        </p:grpSpPr>
        <p:sp>
          <p:nvSpPr>
            <p:cNvPr id="184" name="TextBox 183"/>
            <p:cNvSpPr txBox="1"/>
            <p:nvPr/>
          </p:nvSpPr>
          <p:spPr>
            <a:xfrm>
              <a:off x="3697755" y="379062"/>
              <a:ext cx="4471065" cy="837115"/>
            </a:xfrm>
            <a:prstGeom prst="rect">
              <a:avLst/>
            </a:prstGeom>
            <a:noFill/>
          </p:spPr>
          <p:txBody>
            <a:bodyPr wrap="square" lIns="109710" tIns="54855" rIns="109710" bIns="54855" rtlCol="0">
              <a:spAutoFit/>
            </a:bodyPr>
            <a:lstStyle/>
            <a:p>
              <a:pPr algn="ctr"/>
              <a:r>
                <a:rPr lang="ar-SA" sz="2000" b="1" dirty="0">
                  <a:latin typeface="Calibri" panose="020F0502020204030204" pitchFamily="34" charset="0"/>
                  <a:cs typeface="Calibri" panose="020F0502020204030204" pitchFamily="34" charset="0"/>
                </a:rPr>
                <a:t>تعريف </a:t>
              </a:r>
              <a:r>
                <a:rPr lang="ar-SA" sz="2000" b="1" dirty="0" smtClean="0">
                  <a:latin typeface="Calibri" panose="020F0502020204030204" pitchFamily="34" charset="0"/>
                  <a:cs typeface="Calibri" panose="020F0502020204030204" pitchFamily="34" charset="0"/>
                </a:rPr>
                <a:t>التعليم المدمج</a:t>
              </a:r>
              <a:endParaRPr lang="ar-SA" sz="2000" b="1" dirty="0">
                <a:latin typeface="Calibri" panose="020F0502020204030204" pitchFamily="34" charset="0"/>
                <a:cs typeface="Calibri" panose="020F0502020204030204" pitchFamily="34" charset="0"/>
              </a:endParaRPr>
            </a:p>
          </p:txBody>
        </p:sp>
        <p:grpSp>
          <p:nvGrpSpPr>
            <p:cNvPr id="185" name="กลุ่ม 184"/>
            <p:cNvGrpSpPr/>
            <p:nvPr/>
          </p:nvGrpSpPr>
          <p:grpSpPr>
            <a:xfrm>
              <a:off x="8299518" y="315284"/>
              <a:ext cx="864672" cy="864671"/>
              <a:chOff x="11766583" y="-1104131"/>
              <a:chExt cx="1278959" cy="1278958"/>
            </a:xfrm>
          </p:grpSpPr>
          <p:sp>
            <p:nvSpPr>
              <p:cNvPr id="186" name="หยดน้ำ 185"/>
              <p:cNvSpPr/>
              <p:nvPr/>
            </p:nvSpPr>
            <p:spPr>
              <a:xfrm>
                <a:off x="11766583" y="-1104131"/>
                <a:ext cx="1278959" cy="1278958"/>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200" dirty="0">
                  <a:solidFill>
                    <a:prstClr val="white"/>
                  </a:solidFill>
                  <a:latin typeface="Calibri"/>
                  <a:cs typeface="Cordia New" panose="020B0304020202020204" pitchFamily="34" charset="-34"/>
                </a:endParaRPr>
              </a:p>
            </p:txBody>
          </p:sp>
          <p:sp>
            <p:nvSpPr>
              <p:cNvPr id="187" name="Freeform 33"/>
              <p:cNvSpPr>
                <a:spLocks noChangeArrowheads="1"/>
              </p:cNvSpPr>
              <p:nvPr/>
            </p:nvSpPr>
            <p:spPr bwMode="auto">
              <a:xfrm>
                <a:off x="12129791" y="-818459"/>
                <a:ext cx="647331" cy="68104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200" dirty="0">
                  <a:solidFill>
                    <a:prstClr val="black"/>
                  </a:solidFill>
                  <a:latin typeface="Calibri"/>
                </a:endParaRPr>
              </a:p>
            </p:txBody>
          </p:sp>
        </p:grpSp>
      </p:grpSp>
      <p:sp>
        <p:nvSpPr>
          <p:cNvPr id="47" name="مستطيل 46"/>
          <p:cNvSpPr/>
          <p:nvPr/>
        </p:nvSpPr>
        <p:spPr>
          <a:xfrm>
            <a:off x="0" y="1"/>
            <a:ext cx="6684264" cy="6858000"/>
          </a:xfrm>
          <a:prstGeom prst="rect">
            <a:avLst/>
          </a:prstGeom>
          <a:solidFill>
            <a:schemeClr val="accent3">
              <a:lumMod val="50000"/>
            </a:schemeClr>
          </a:solidFill>
          <a:ln>
            <a:noFill/>
          </a:ln>
        </p:spPr>
        <p:style>
          <a:lnRef idx="1">
            <a:schemeClr val="dk1"/>
          </a:lnRef>
          <a:fillRef idx="3">
            <a:schemeClr val="dk1"/>
          </a:fillRef>
          <a:effectRef idx="2">
            <a:schemeClr val="dk1"/>
          </a:effectRef>
          <a:fontRef idx="minor">
            <a:schemeClr val="lt1"/>
          </a:fontRef>
        </p:style>
        <p:txBody>
          <a:bodyPr rtlCol="1" anchor="ctr"/>
          <a:lstStyle/>
          <a:p>
            <a:pPr algn="ctr"/>
            <a:endParaRPr lang="ar-SA"/>
          </a:p>
        </p:txBody>
      </p:sp>
      <p:grpSp>
        <p:nvGrpSpPr>
          <p:cNvPr id="188" name="กลุ่ม 187"/>
          <p:cNvGrpSpPr/>
          <p:nvPr/>
        </p:nvGrpSpPr>
        <p:grpSpPr>
          <a:xfrm>
            <a:off x="8313883" y="3048162"/>
            <a:ext cx="2592642" cy="453984"/>
            <a:chOff x="3433753" y="217308"/>
            <a:chExt cx="5185284" cy="907967"/>
          </a:xfrm>
        </p:grpSpPr>
        <p:sp>
          <p:nvSpPr>
            <p:cNvPr id="189" name="TextBox 188"/>
            <p:cNvSpPr txBox="1"/>
            <p:nvPr/>
          </p:nvSpPr>
          <p:spPr>
            <a:xfrm>
              <a:off x="3433753" y="288160"/>
              <a:ext cx="4203082" cy="837115"/>
            </a:xfrm>
            <a:prstGeom prst="rect">
              <a:avLst/>
            </a:prstGeom>
            <a:noFill/>
          </p:spPr>
          <p:txBody>
            <a:bodyPr wrap="square" lIns="109710" tIns="54855" rIns="109710" bIns="54855" rtlCol="0">
              <a:spAutoFit/>
            </a:bodyPr>
            <a:lstStyle/>
            <a:p>
              <a:pPr algn="ctr"/>
              <a:r>
                <a:rPr lang="ar-SA" sz="2000" b="1" dirty="0" smtClean="0">
                  <a:latin typeface="Calibri" panose="020F0502020204030204" pitchFamily="34" charset="0"/>
                  <a:cs typeface="Calibri" panose="020F0502020204030204" pitchFamily="34" charset="0"/>
                </a:rPr>
                <a:t>أنواع التعليم المدمج</a:t>
              </a:r>
              <a:endParaRPr lang="ar-SA" sz="2000" b="1" dirty="0">
                <a:latin typeface="Calibri" panose="020F0502020204030204" pitchFamily="34" charset="0"/>
                <a:cs typeface="Calibri" panose="020F0502020204030204" pitchFamily="34" charset="0"/>
              </a:endParaRPr>
            </a:p>
          </p:txBody>
        </p:sp>
        <p:grpSp>
          <p:nvGrpSpPr>
            <p:cNvPr id="190" name="กลุ่ม 189"/>
            <p:cNvGrpSpPr/>
            <p:nvPr/>
          </p:nvGrpSpPr>
          <p:grpSpPr>
            <a:xfrm>
              <a:off x="7755037" y="217308"/>
              <a:ext cx="864000" cy="863999"/>
              <a:chOff x="10961227" y="-1249050"/>
              <a:chExt cx="1277965" cy="1277964"/>
            </a:xfrm>
          </p:grpSpPr>
          <p:sp>
            <p:nvSpPr>
              <p:cNvPr id="191" name="หยดน้ำ 190"/>
              <p:cNvSpPr/>
              <p:nvPr/>
            </p:nvSpPr>
            <p:spPr>
              <a:xfrm>
                <a:off x="10961227" y="-1249050"/>
                <a:ext cx="1277965" cy="1277964"/>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200" dirty="0">
                  <a:solidFill>
                    <a:prstClr val="white"/>
                  </a:solidFill>
                  <a:latin typeface="Calibri"/>
                  <a:cs typeface="Cordia New" panose="020B0304020202020204" pitchFamily="34" charset="-34"/>
                </a:endParaRPr>
              </a:p>
            </p:txBody>
          </p:sp>
          <p:sp>
            <p:nvSpPr>
              <p:cNvPr id="192" name="Freeform 33"/>
              <p:cNvSpPr>
                <a:spLocks noChangeArrowheads="1"/>
              </p:cNvSpPr>
              <p:nvPr/>
            </p:nvSpPr>
            <p:spPr bwMode="auto">
              <a:xfrm>
                <a:off x="11319545" y="-954334"/>
                <a:ext cx="649632" cy="681581"/>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200" dirty="0">
                  <a:solidFill>
                    <a:prstClr val="black"/>
                  </a:solidFill>
                  <a:latin typeface="Calibri"/>
                </a:endParaRPr>
              </a:p>
            </p:txBody>
          </p:sp>
        </p:grpSp>
      </p:grpSp>
      <p:grpSp>
        <p:nvGrpSpPr>
          <p:cNvPr id="198" name="กลุ่ม 197"/>
          <p:cNvGrpSpPr/>
          <p:nvPr/>
        </p:nvGrpSpPr>
        <p:grpSpPr>
          <a:xfrm>
            <a:off x="8026146" y="3871179"/>
            <a:ext cx="2890682" cy="432000"/>
            <a:chOff x="2853999" y="-619695"/>
            <a:chExt cx="5781363" cy="863999"/>
          </a:xfrm>
        </p:grpSpPr>
        <p:sp>
          <p:nvSpPr>
            <p:cNvPr id="199" name="TextBox 198"/>
            <p:cNvSpPr txBox="1"/>
            <p:nvPr/>
          </p:nvSpPr>
          <p:spPr>
            <a:xfrm>
              <a:off x="2853999" y="-607665"/>
              <a:ext cx="5020229" cy="837115"/>
            </a:xfrm>
            <a:prstGeom prst="rect">
              <a:avLst/>
            </a:prstGeom>
            <a:noFill/>
          </p:spPr>
          <p:txBody>
            <a:bodyPr wrap="square" lIns="109710" tIns="54855" rIns="109710" bIns="54855" rtlCol="0">
              <a:spAutoFit/>
            </a:bodyPr>
            <a:lstStyle/>
            <a:p>
              <a:pPr algn="ctr"/>
              <a:r>
                <a:rPr lang="ar-SA" sz="2000" b="1" dirty="0" smtClean="0">
                  <a:latin typeface="Calibri" panose="020F0502020204030204" pitchFamily="34" charset="0"/>
                  <a:cs typeface="Calibri" panose="020F0502020204030204" pitchFamily="34" charset="0"/>
                </a:rPr>
                <a:t>مميزات التعليم المدمج</a:t>
              </a:r>
              <a:endParaRPr lang="ar-SA" sz="2000" b="1" dirty="0">
                <a:latin typeface="Calibri" panose="020F0502020204030204" pitchFamily="34" charset="0"/>
                <a:cs typeface="Calibri" panose="020F0502020204030204" pitchFamily="34" charset="0"/>
              </a:endParaRPr>
            </a:p>
          </p:txBody>
        </p:sp>
        <p:grpSp>
          <p:nvGrpSpPr>
            <p:cNvPr id="200" name="กลุ่ม 199"/>
            <p:cNvGrpSpPr/>
            <p:nvPr/>
          </p:nvGrpSpPr>
          <p:grpSpPr>
            <a:xfrm>
              <a:off x="7771362" y="-619695"/>
              <a:ext cx="864000" cy="863999"/>
              <a:chOff x="10985385" y="-2487083"/>
              <a:chExt cx="1277966" cy="1277964"/>
            </a:xfrm>
          </p:grpSpPr>
          <p:sp>
            <p:nvSpPr>
              <p:cNvPr id="201" name="หยดน้ำ 200"/>
              <p:cNvSpPr/>
              <p:nvPr/>
            </p:nvSpPr>
            <p:spPr>
              <a:xfrm>
                <a:off x="10985385" y="-2487083"/>
                <a:ext cx="1277966" cy="127796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200" dirty="0">
                  <a:solidFill>
                    <a:prstClr val="white"/>
                  </a:solidFill>
                  <a:latin typeface="Calibri"/>
                  <a:cs typeface="Cordia New" panose="020B0304020202020204" pitchFamily="34" charset="-34"/>
                </a:endParaRPr>
              </a:p>
            </p:txBody>
          </p:sp>
          <p:sp>
            <p:nvSpPr>
              <p:cNvPr id="202" name="Freeform 33"/>
              <p:cNvSpPr>
                <a:spLocks noChangeArrowheads="1"/>
              </p:cNvSpPr>
              <p:nvPr/>
            </p:nvSpPr>
            <p:spPr bwMode="auto">
              <a:xfrm>
                <a:off x="11351525" y="-2190980"/>
                <a:ext cx="649633" cy="681581"/>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200" dirty="0">
                  <a:solidFill>
                    <a:prstClr val="black"/>
                  </a:solidFill>
                  <a:latin typeface="Calibri"/>
                </a:endParaRPr>
              </a:p>
            </p:txBody>
          </p:sp>
        </p:grpSp>
      </p:grpSp>
      <p:sp>
        <p:nvSpPr>
          <p:cNvPr id="203" name="Round Same Side Corner Rectangle 77"/>
          <p:cNvSpPr/>
          <p:nvPr/>
        </p:nvSpPr>
        <p:spPr>
          <a:xfrm rot="16200000" flipH="1">
            <a:off x="9432399" y="5083277"/>
            <a:ext cx="179721" cy="1496768"/>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1086602" rtl="0"/>
            <a:endParaRPr lang="bg-BG" sz="3350" dirty="0">
              <a:solidFill>
                <a:prstClr val="white"/>
              </a:solidFill>
              <a:latin typeface="Lato Light"/>
            </a:endParaRPr>
          </a:p>
        </p:txBody>
      </p:sp>
      <p:grpSp>
        <p:nvGrpSpPr>
          <p:cNvPr id="213" name="กลุ่ม 182"/>
          <p:cNvGrpSpPr/>
          <p:nvPr/>
        </p:nvGrpSpPr>
        <p:grpSpPr>
          <a:xfrm>
            <a:off x="8012811" y="4628396"/>
            <a:ext cx="2904017" cy="432000"/>
            <a:chOff x="3166095" y="125894"/>
            <a:chExt cx="5808033" cy="863999"/>
          </a:xfrm>
        </p:grpSpPr>
        <p:sp>
          <p:nvSpPr>
            <p:cNvPr id="214" name="TextBox 183"/>
            <p:cNvSpPr txBox="1"/>
            <p:nvPr/>
          </p:nvSpPr>
          <p:spPr>
            <a:xfrm>
              <a:off x="3166095" y="145340"/>
              <a:ext cx="4877561" cy="837115"/>
            </a:xfrm>
            <a:prstGeom prst="rect">
              <a:avLst/>
            </a:prstGeom>
            <a:noFill/>
          </p:spPr>
          <p:txBody>
            <a:bodyPr wrap="square" lIns="109710" tIns="54855" rIns="109710" bIns="54855" rtlCol="0">
              <a:spAutoFit/>
            </a:bodyPr>
            <a:lstStyle/>
            <a:p>
              <a:pPr algn="ctr"/>
              <a:r>
                <a:rPr lang="ar-SA" sz="2000" b="1" dirty="0" smtClean="0">
                  <a:latin typeface="Calibri" panose="020F0502020204030204" pitchFamily="34" charset="0"/>
                  <a:cs typeface="Calibri" panose="020F0502020204030204" pitchFamily="34" charset="0"/>
                </a:rPr>
                <a:t>معوقات التعليم المدمج</a:t>
              </a:r>
              <a:endParaRPr lang="ar-SA" sz="2000" b="1" dirty="0">
                <a:latin typeface="Calibri" panose="020F0502020204030204" pitchFamily="34" charset="0"/>
                <a:cs typeface="Calibri" panose="020F0502020204030204" pitchFamily="34" charset="0"/>
              </a:endParaRPr>
            </a:p>
          </p:txBody>
        </p:sp>
        <p:grpSp>
          <p:nvGrpSpPr>
            <p:cNvPr id="215" name="กลุ่ม 184"/>
            <p:cNvGrpSpPr/>
            <p:nvPr/>
          </p:nvGrpSpPr>
          <p:grpSpPr>
            <a:xfrm>
              <a:off x="8110128" y="125894"/>
              <a:ext cx="864000" cy="863999"/>
              <a:chOff x="11486451" y="-1384263"/>
              <a:chExt cx="1277965" cy="1277965"/>
            </a:xfrm>
          </p:grpSpPr>
          <p:sp>
            <p:nvSpPr>
              <p:cNvPr id="216" name="หยดน้ำ 185"/>
              <p:cNvSpPr/>
              <p:nvPr/>
            </p:nvSpPr>
            <p:spPr>
              <a:xfrm>
                <a:off x="11486451" y="-1384263"/>
                <a:ext cx="1277965" cy="1277965"/>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200" dirty="0">
                  <a:solidFill>
                    <a:prstClr val="white"/>
                  </a:solidFill>
                  <a:latin typeface="Calibri"/>
                  <a:cs typeface="Cordia New" panose="020B0304020202020204" pitchFamily="34" charset="-34"/>
                </a:endParaRPr>
              </a:p>
            </p:txBody>
          </p:sp>
          <p:sp>
            <p:nvSpPr>
              <p:cNvPr id="217" name="Freeform 33"/>
              <p:cNvSpPr>
                <a:spLocks noChangeArrowheads="1"/>
              </p:cNvSpPr>
              <p:nvPr/>
            </p:nvSpPr>
            <p:spPr bwMode="auto">
              <a:xfrm>
                <a:off x="11837386" y="-1093408"/>
                <a:ext cx="649632" cy="681581"/>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200" dirty="0">
                  <a:solidFill>
                    <a:prstClr val="black"/>
                  </a:solidFill>
                  <a:latin typeface="Calibri"/>
                </a:endParaRPr>
              </a:p>
            </p:txBody>
          </p:sp>
        </p:grpSp>
      </p:grpSp>
      <p:pic>
        <p:nvPicPr>
          <p:cNvPr id="48" name="صورة 47"/>
          <p:cNvPicPr>
            <a:picLocks noChangeAspect="1"/>
          </p:cNvPicPr>
          <p:nvPr/>
        </p:nvPicPr>
        <p:blipFill>
          <a:blip r:embed="rId3">
            <a:extLst>
              <a:ext uri="{BEBA8EAE-BF5A-486C-A8C5-ECC9F3942E4B}">
                <a14:imgProps xmlns:a14="http://schemas.microsoft.com/office/drawing/2010/main">
                  <a14:imgLayer r:embed="rId4">
                    <a14:imgEffect>
                      <a14:backgroundRemoval t="1000" b="96833" l="1818" r="98442">
                        <a14:foregroundMark x1="73896" y1="72167" x2="71169" y2="68667"/>
                        <a14:foregroundMark x1="81429" y1="76667" x2="66234" y2="87833"/>
                        <a14:foregroundMark x1="77273" y1="28167" x2="65455" y2="23667"/>
                        <a14:foregroundMark x1="63636" y1="30000" x2="78052" y2="31833"/>
                        <a14:foregroundMark x1="74416" y1="23167" x2="62468" y2="15000"/>
                        <a14:foregroundMark x1="59481" y1="27333" x2="63636" y2="35500"/>
                        <a14:foregroundMark x1="18052" y1="34500" x2="22597" y2="44667"/>
                        <a14:foregroundMark x1="12208" y1="38500" x2="18442" y2="45667"/>
                        <a14:foregroundMark x1="29221" y1="43833" x2="19351" y2="51167"/>
                        <a14:foregroundMark x1="30390" y1="66833" x2="34286" y2="67500"/>
                        <a14:foregroundMark x1="9481" y1="44333" x2="8701" y2="48167"/>
                        <a14:foregroundMark x1="9091" y1="44167" x2="11429" y2="39167"/>
                        <a14:foregroundMark x1="10390" y1="39333" x2="10390" y2="39333"/>
                      </a14:backgroundRemoval>
                    </a14:imgEffect>
                  </a14:imgLayer>
                </a14:imgProps>
              </a:ext>
              <a:ext uri="{28A0092B-C50C-407E-A947-70E740481C1C}">
                <a14:useLocalDpi xmlns:a14="http://schemas.microsoft.com/office/drawing/2010/main" val="0"/>
              </a:ext>
            </a:extLst>
          </a:blip>
          <a:stretch>
            <a:fillRect/>
          </a:stretch>
        </p:blipFill>
        <p:spPr>
          <a:xfrm>
            <a:off x="182283" y="1302499"/>
            <a:ext cx="6365795" cy="4805348"/>
          </a:xfrm>
          <a:prstGeom prst="rect">
            <a:avLst/>
          </a:prstGeom>
        </p:spPr>
      </p:pic>
      <p:pic>
        <p:nvPicPr>
          <p:cNvPr id="45" name="صورة 44">
            <a:hlinkClick r:id="rId5" action="ppaction://hlinksldjump">
              <a:snd r:embed="rId6" name="click.wav"/>
            </a:hlinkClick>
            <a:hlinkHover r:id="" action="ppaction://noaction">
              <a:snd r:embed="rId6"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46" name="صورة 45">
            <a:hlinkClick r:id="" action="ppaction://hlinkshowjump?jump=endshow">
              <a:snd r:embed="rId6" name="click.wav"/>
            </a:hlinkClick>
            <a:hlinkHover r:id="" action="ppaction://noaction">
              <a:snd r:embed="rId6"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53" name="صورة 52">
            <a:hlinkClick r:id="" action="ppaction://hlinkshowjump?jump=nextslide">
              <a:snd r:embed="rId6" name="click.wav"/>
            </a:hlinkClick>
            <a:hlinkHover r:id="" action="ppaction://noaction">
              <a:snd r:embed="rId6"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54" name="صورة 53">
            <a:hlinkClick r:id="" action="ppaction://hlinkshowjump?jump=previousslide">
              <a:snd r:embed="rId6" name="click.wav"/>
            </a:hlinkClick>
            <a:hlinkHover r:id="" action="ppaction://noaction">
              <a:snd r:embed="rId6"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55" name="صورة 54">
            <a:hlinkClick r:id="rId11" action="ppaction://hlinksldjump">
              <a:snd r:embed="rId6" name="click.wav"/>
            </a:hlinkClick>
            <a:hlinkHover r:id="" action="ppaction://noaction">
              <a:snd r:embed="rId6" name="click.wav"/>
            </a:hlinkHover>
          </p:cNvPr>
          <p:cNvPicPr>
            <a:picLocks noChangeAspect="1"/>
          </p:cNvPicPr>
          <p:nvPr/>
        </p:nvPicPr>
        <p:blipFill>
          <a:blip r:embed="rId1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27074583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80"/>
                                        </p:tgtEl>
                                        <p:attrNameLst>
                                          <p:attrName>style.visibility</p:attrName>
                                        </p:attrNameLst>
                                      </p:cBhvr>
                                      <p:to>
                                        <p:strVal val="visible"/>
                                      </p:to>
                                    </p:set>
                                    <p:animEffect transition="in" filter="fade">
                                      <p:cBhvr>
                                        <p:cTn id="7" dur="500"/>
                                        <p:tgtEl>
                                          <p:spTgt spid="580"/>
                                        </p:tgtEl>
                                      </p:cBhvr>
                                    </p:animEffect>
                                    <p:anim calcmode="lin" valueType="num">
                                      <p:cBhvr>
                                        <p:cTn id="8" dur="500" fill="hold"/>
                                        <p:tgtEl>
                                          <p:spTgt spid="580"/>
                                        </p:tgtEl>
                                        <p:attrNameLst>
                                          <p:attrName>ppt_x</p:attrName>
                                        </p:attrNameLst>
                                      </p:cBhvr>
                                      <p:tavLst>
                                        <p:tav tm="0">
                                          <p:val>
                                            <p:strVal val="#ppt_x"/>
                                          </p:val>
                                        </p:tav>
                                        <p:tav tm="100000">
                                          <p:val>
                                            <p:strVal val="#ppt_x"/>
                                          </p:val>
                                        </p:tav>
                                      </p:tavLst>
                                    </p:anim>
                                    <p:anim calcmode="lin" valueType="num">
                                      <p:cBhvr>
                                        <p:cTn id="9" dur="500" fill="hold"/>
                                        <p:tgtEl>
                                          <p:spTgt spid="58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78"/>
                                        </p:tgtEl>
                                        <p:attrNameLst>
                                          <p:attrName>style.visibility</p:attrName>
                                        </p:attrNameLst>
                                      </p:cBhvr>
                                      <p:to>
                                        <p:strVal val="visible"/>
                                      </p:to>
                                    </p:set>
                                    <p:animEffect transition="in" filter="fade">
                                      <p:cBhvr>
                                        <p:cTn id="12" dur="1000"/>
                                        <p:tgtEl>
                                          <p:spTgt spid="578"/>
                                        </p:tgtEl>
                                      </p:cBhvr>
                                    </p:animEffect>
                                    <p:anim calcmode="lin" valueType="num">
                                      <p:cBhvr>
                                        <p:cTn id="13" dur="1000" fill="hold"/>
                                        <p:tgtEl>
                                          <p:spTgt spid="578"/>
                                        </p:tgtEl>
                                        <p:attrNameLst>
                                          <p:attrName>ppt_x</p:attrName>
                                        </p:attrNameLst>
                                      </p:cBhvr>
                                      <p:tavLst>
                                        <p:tav tm="0">
                                          <p:val>
                                            <p:strVal val="#ppt_x"/>
                                          </p:val>
                                        </p:tav>
                                        <p:tav tm="100000">
                                          <p:val>
                                            <p:strVal val="#ppt_x"/>
                                          </p:val>
                                        </p:tav>
                                      </p:tavLst>
                                    </p:anim>
                                    <p:anim calcmode="lin" valueType="num">
                                      <p:cBhvr>
                                        <p:cTn id="14" dur="1000" fill="hold"/>
                                        <p:tgtEl>
                                          <p:spTgt spid="57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80"/>
                                        </p:tgtEl>
                                        <p:attrNameLst>
                                          <p:attrName>style.visibility</p:attrName>
                                        </p:attrNameLst>
                                      </p:cBhvr>
                                      <p:to>
                                        <p:strVal val="visible"/>
                                      </p:to>
                                    </p:set>
                                    <p:anim calcmode="lin" valueType="num">
                                      <p:cBhvr>
                                        <p:cTn id="18" dur="500" fill="hold"/>
                                        <p:tgtEl>
                                          <p:spTgt spid="180"/>
                                        </p:tgtEl>
                                        <p:attrNameLst>
                                          <p:attrName>ppt_w</p:attrName>
                                        </p:attrNameLst>
                                      </p:cBhvr>
                                      <p:tavLst>
                                        <p:tav tm="0">
                                          <p:val>
                                            <p:fltVal val="0"/>
                                          </p:val>
                                        </p:tav>
                                        <p:tav tm="100000">
                                          <p:val>
                                            <p:strVal val="#ppt_w"/>
                                          </p:val>
                                        </p:tav>
                                      </p:tavLst>
                                    </p:anim>
                                    <p:anim calcmode="lin" valueType="num">
                                      <p:cBhvr>
                                        <p:cTn id="19" dur="500" fill="hold"/>
                                        <p:tgtEl>
                                          <p:spTgt spid="180"/>
                                        </p:tgtEl>
                                        <p:attrNameLst>
                                          <p:attrName>ppt_h</p:attrName>
                                        </p:attrNameLst>
                                      </p:cBhvr>
                                      <p:tavLst>
                                        <p:tav tm="0">
                                          <p:val>
                                            <p:fltVal val="0"/>
                                          </p:val>
                                        </p:tav>
                                        <p:tav tm="100000">
                                          <p:val>
                                            <p:strVal val="#ppt_h"/>
                                          </p:val>
                                        </p:tav>
                                      </p:tavLst>
                                    </p:anim>
                                    <p:animEffect transition="in" filter="fade">
                                      <p:cBhvr>
                                        <p:cTn id="20" dur="500"/>
                                        <p:tgtEl>
                                          <p:spTgt spid="180"/>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183"/>
                                        </p:tgtEl>
                                        <p:attrNameLst>
                                          <p:attrName>style.visibility</p:attrName>
                                        </p:attrNameLst>
                                      </p:cBhvr>
                                      <p:to>
                                        <p:strVal val="visible"/>
                                      </p:to>
                                    </p:set>
                                    <p:animEffect transition="in" filter="wipe(up)">
                                      <p:cBhvr>
                                        <p:cTn id="24" dur="500"/>
                                        <p:tgtEl>
                                          <p:spTgt spid="183"/>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188"/>
                                        </p:tgtEl>
                                        <p:attrNameLst>
                                          <p:attrName>style.visibility</p:attrName>
                                        </p:attrNameLst>
                                      </p:cBhvr>
                                      <p:to>
                                        <p:strVal val="visible"/>
                                      </p:to>
                                    </p:set>
                                    <p:animEffect transition="in" filter="wipe(up)">
                                      <p:cBhvr>
                                        <p:cTn id="28" dur="500"/>
                                        <p:tgtEl>
                                          <p:spTgt spid="188"/>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98"/>
                                        </p:tgtEl>
                                        <p:attrNameLst>
                                          <p:attrName>style.visibility</p:attrName>
                                        </p:attrNameLst>
                                      </p:cBhvr>
                                      <p:to>
                                        <p:strVal val="visible"/>
                                      </p:to>
                                    </p:set>
                                    <p:animEffect transition="in" filter="wipe(up)">
                                      <p:cBhvr>
                                        <p:cTn id="32" dur="500"/>
                                        <p:tgtEl>
                                          <p:spTgt spid="198"/>
                                        </p:tgtEl>
                                      </p:cBhvr>
                                    </p:animEffec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213"/>
                                        </p:tgtEl>
                                        <p:attrNameLst>
                                          <p:attrName>style.visibility</p:attrName>
                                        </p:attrNameLst>
                                      </p:cBhvr>
                                      <p:to>
                                        <p:strVal val="visible"/>
                                      </p:to>
                                    </p:set>
                                    <p:animEffect transition="in" filter="wipe(up)">
                                      <p:cBhvr>
                                        <p:cTn id="36" dur="500"/>
                                        <p:tgtEl>
                                          <p:spTgt spid="213"/>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203"/>
                                        </p:tgtEl>
                                        <p:attrNameLst>
                                          <p:attrName>style.visibility</p:attrName>
                                        </p:attrNameLst>
                                      </p:cBhvr>
                                      <p:to>
                                        <p:strVal val="visible"/>
                                      </p:to>
                                    </p:set>
                                    <p:anim calcmode="lin" valueType="num">
                                      <p:cBhvr>
                                        <p:cTn id="40" dur="500" fill="hold"/>
                                        <p:tgtEl>
                                          <p:spTgt spid="203"/>
                                        </p:tgtEl>
                                        <p:attrNameLst>
                                          <p:attrName>ppt_w</p:attrName>
                                        </p:attrNameLst>
                                      </p:cBhvr>
                                      <p:tavLst>
                                        <p:tav tm="0">
                                          <p:val>
                                            <p:fltVal val="0"/>
                                          </p:val>
                                        </p:tav>
                                        <p:tav tm="100000">
                                          <p:val>
                                            <p:strVal val="#ppt_w"/>
                                          </p:val>
                                        </p:tav>
                                      </p:tavLst>
                                    </p:anim>
                                    <p:anim calcmode="lin" valueType="num">
                                      <p:cBhvr>
                                        <p:cTn id="41" dur="500" fill="hold"/>
                                        <p:tgtEl>
                                          <p:spTgt spid="203"/>
                                        </p:tgtEl>
                                        <p:attrNameLst>
                                          <p:attrName>ppt_h</p:attrName>
                                        </p:attrNameLst>
                                      </p:cBhvr>
                                      <p:tavLst>
                                        <p:tav tm="0">
                                          <p:val>
                                            <p:fltVal val="0"/>
                                          </p:val>
                                        </p:tav>
                                        <p:tav tm="100000">
                                          <p:val>
                                            <p:strVal val="#ppt_h"/>
                                          </p:val>
                                        </p:tav>
                                      </p:tavLst>
                                    </p:anim>
                                    <p:animEffect transition="in" filter="fade">
                                      <p:cBhvr>
                                        <p:cTn id="42"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p:bldP spid="20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ربع نص 1"/>
          <p:cNvSpPr txBox="1"/>
          <p:nvPr/>
        </p:nvSpPr>
        <p:spPr>
          <a:xfrm>
            <a:off x="6263639" y="1946203"/>
            <a:ext cx="5215067" cy="2308324"/>
          </a:xfrm>
          <a:prstGeom prst="rect">
            <a:avLst/>
          </a:prstGeom>
          <a:noFill/>
        </p:spPr>
        <p:txBody>
          <a:bodyPr wrap="square" rtlCol="1">
            <a:spAutoFit/>
          </a:bodyPr>
          <a:lstStyle/>
          <a:p>
            <a:r>
              <a:rPr lang="ar-SA" sz="2400" dirty="0"/>
              <a:t>هو طريقة للتعليم تهدف إلى مساعدة المتعلم على تحقيق مخرجات التعلم المستهدفة، ويسمح بالانتقال من التعليم إلى التعلم، ومن التمركز حول المعلم إلى التمركز حول المتعلم، وذلك من خلال الدمج بين أشكال التعليم التقليدية وبين التعليم الإلكتروني بأنماطه داخل قاعات الدراسة وخارجها</a:t>
            </a:r>
            <a:endParaRPr lang="ar-SA" sz="3200" dirty="0">
              <a:latin typeface="Calibri" panose="020F0502020204030204" pitchFamily="34" charset="0"/>
              <a:cs typeface="Calibri" panose="020F0502020204030204" pitchFamily="34" charset="0"/>
            </a:endParaRPr>
          </a:p>
        </p:txBody>
      </p:sp>
      <p:sp>
        <p:nvSpPr>
          <p:cNvPr id="4" name="AutoShape 2"/>
          <p:cNvSpPr/>
          <p:nvPr/>
        </p:nvSpPr>
        <p:spPr>
          <a:xfrm>
            <a:off x="0" y="6178282"/>
            <a:ext cx="12192000" cy="679718"/>
          </a:xfrm>
          <a:prstGeom prst="rect">
            <a:avLst/>
          </a:prstGeom>
          <a:solidFill>
            <a:schemeClr val="accent3">
              <a:lumMod val="50000"/>
            </a:schemeClr>
          </a:solidFill>
        </p:spPr>
      </p:sp>
      <p:sp>
        <p:nvSpPr>
          <p:cNvPr id="5" name="TextBox 577"/>
          <p:cNvSpPr txBox="1"/>
          <p:nvPr/>
        </p:nvSpPr>
        <p:spPr>
          <a:xfrm>
            <a:off x="3222634" y="555834"/>
            <a:ext cx="5978515" cy="538601"/>
          </a:xfrm>
          <a:prstGeom prst="rect">
            <a:avLst/>
          </a:prstGeom>
          <a:noFill/>
        </p:spPr>
        <p:txBody>
          <a:bodyPr wrap="square" lIns="45711" tIns="22856" rIns="45711" bIns="22856" rtlCol="0">
            <a:spAutoFit/>
          </a:bodyPr>
          <a:lstStyle/>
          <a:p>
            <a:pPr algn="ctr" defTabSz="1086602"/>
            <a:r>
              <a:rPr lang="ar-SA" sz="3200" dirty="0" smtClean="0">
                <a:latin typeface="Tajawal" panose="00000500000000000000" pitchFamily="2" charset="-78"/>
                <a:ea typeface="Lato" pitchFamily="34" charset="0"/>
                <a:cs typeface="PT Bold Heading" panose="02010400000000000000" pitchFamily="2" charset="-78"/>
              </a:rPr>
              <a:t>التعليم المدمج</a:t>
            </a:r>
            <a:endParaRPr lang="id-ID" sz="3200" dirty="0">
              <a:latin typeface="Tajawal" panose="00000500000000000000" pitchFamily="2" charset="-78"/>
              <a:ea typeface="Lato" pitchFamily="34" charset="0"/>
              <a:cs typeface="PT Bold Heading" panose="02010400000000000000" pitchFamily="2" charset="-78"/>
            </a:endParaRPr>
          </a:p>
        </p:txBody>
      </p:sp>
      <p:grpSp>
        <p:nvGrpSpPr>
          <p:cNvPr id="6" name="Group 1"/>
          <p:cNvGrpSpPr/>
          <p:nvPr/>
        </p:nvGrpSpPr>
        <p:grpSpPr>
          <a:xfrm>
            <a:off x="5257800" y="1260640"/>
            <a:ext cx="1828801" cy="120485"/>
            <a:chOff x="10866255" y="8448874"/>
            <a:chExt cx="2738812" cy="73150"/>
          </a:xfrm>
        </p:grpSpPr>
        <p:sp>
          <p:nvSpPr>
            <p:cNvPr id="7"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8"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9"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0"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1"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2"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pic>
        <p:nvPicPr>
          <p:cNvPr id="13" name="صورة 12"/>
          <p:cNvPicPr>
            <a:picLocks noChangeAspect="1"/>
          </p:cNvPicPr>
          <p:nvPr/>
        </p:nvPicPr>
        <p:blipFill>
          <a:blip r:embed="rId3">
            <a:extLst>
              <a:ext uri="{BEBA8EAE-BF5A-486C-A8C5-ECC9F3942E4B}">
                <a14:imgProps xmlns:a14="http://schemas.microsoft.com/office/drawing/2010/main">
                  <a14:imgLayer r:embed="rId4">
                    <a14:imgEffect>
                      <a14:backgroundRemoval t="1000" b="96833" l="1818" r="98442">
                        <a14:foregroundMark x1="73896" y1="72167" x2="71169" y2="68667"/>
                        <a14:foregroundMark x1="81429" y1="76667" x2="66234" y2="87833"/>
                        <a14:foregroundMark x1="77273" y1="28167" x2="65455" y2="23667"/>
                        <a14:foregroundMark x1="63636" y1="30000" x2="78052" y2="31833"/>
                        <a14:foregroundMark x1="74416" y1="23167" x2="62468" y2="15000"/>
                        <a14:foregroundMark x1="59481" y1="27333" x2="63636" y2="35500"/>
                        <a14:foregroundMark x1="18052" y1="34500" x2="22597" y2="44667"/>
                        <a14:foregroundMark x1="12208" y1="38500" x2="18442" y2="45667"/>
                        <a14:foregroundMark x1="29221" y1="43833" x2="19351" y2="51167"/>
                        <a14:foregroundMark x1="30390" y1="66833" x2="34286" y2="67500"/>
                        <a14:foregroundMark x1="9481" y1="44333" x2="8701" y2="48167"/>
                        <a14:foregroundMark x1="9091" y1="44167" x2="11429" y2="39167"/>
                        <a14:foregroundMark x1="10390" y1="39333" x2="10390" y2="39333"/>
                      </a14:backgroundRemoval>
                    </a14:imgEffect>
                  </a14:imgLayer>
                </a14:imgProps>
              </a:ext>
              <a:ext uri="{28A0092B-C50C-407E-A947-70E740481C1C}">
                <a14:useLocalDpi xmlns:a14="http://schemas.microsoft.com/office/drawing/2010/main" val="0"/>
              </a:ext>
            </a:extLst>
          </a:blip>
          <a:stretch>
            <a:fillRect/>
          </a:stretch>
        </p:blipFill>
        <p:spPr>
          <a:xfrm>
            <a:off x="329969" y="1547330"/>
            <a:ext cx="5435775" cy="4103304"/>
          </a:xfrm>
          <a:prstGeom prst="rect">
            <a:avLst/>
          </a:prstGeom>
        </p:spPr>
      </p:pic>
      <p:pic>
        <p:nvPicPr>
          <p:cNvPr id="18" name="صورة 17">
            <a:hlinkClick r:id="rId5" action="ppaction://hlinksldjump">
              <a:snd r:embed="rId6" name="click.wav"/>
            </a:hlinkClick>
            <a:hlinkHover r:id="" action="ppaction://noaction">
              <a:snd r:embed="rId6"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19" name="صورة 18">
            <a:hlinkClick r:id="" action="ppaction://hlinkshowjump?jump=endshow">
              <a:snd r:embed="rId6" name="click.wav"/>
            </a:hlinkClick>
            <a:hlinkHover r:id="" action="ppaction://noaction">
              <a:snd r:embed="rId6"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20" name="صورة 19">
            <a:hlinkClick r:id="" action="ppaction://hlinkshowjump?jump=nextslide">
              <a:snd r:embed="rId6" name="click.wav"/>
            </a:hlinkClick>
            <a:hlinkHover r:id="" action="ppaction://noaction">
              <a:snd r:embed="rId6"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1" name="صورة 20">
            <a:hlinkClick r:id="" action="ppaction://hlinkshowjump?jump=previousslide">
              <a:snd r:embed="rId6" name="click.wav"/>
            </a:hlinkClick>
            <a:hlinkHover r:id="" action="ppaction://noaction">
              <a:snd r:embed="rId6"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2" name="صورة 21">
            <a:hlinkClick r:id="rId11" action="ppaction://hlinksldjump">
              <a:snd r:embed="rId6" name="click.wav"/>
            </a:hlinkClick>
            <a:hlinkHover r:id="" action="ppaction://noaction">
              <a:snd r:embed="rId6" name="click.wav"/>
            </a:hlinkHover>
          </p:cNvPr>
          <p:cNvPicPr>
            <a:picLocks noChangeAspect="1"/>
          </p:cNvPicPr>
          <p:nvPr/>
        </p:nvPicPr>
        <p:blipFill>
          <a:blip r:embed="rId1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2345203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577"/>
          <p:cNvSpPr txBox="1"/>
          <p:nvPr/>
        </p:nvSpPr>
        <p:spPr>
          <a:xfrm>
            <a:off x="4213235" y="508209"/>
            <a:ext cx="3843978" cy="507823"/>
          </a:xfrm>
          <a:prstGeom prst="rect">
            <a:avLst/>
          </a:prstGeom>
          <a:noFill/>
        </p:spPr>
        <p:txBody>
          <a:bodyPr wrap="square" lIns="45711" tIns="22856" rIns="45711" bIns="22856" rtlCol="0">
            <a:spAutoFit/>
          </a:bodyPr>
          <a:lstStyle/>
          <a:p>
            <a:pPr algn="ctr" defTabSz="1086602"/>
            <a:r>
              <a:rPr lang="ar-SA" sz="3000" dirty="0" smtClean="0">
                <a:latin typeface="Tajawal" panose="00000500000000000000" pitchFamily="2" charset="-78"/>
                <a:ea typeface="Lato" pitchFamily="34" charset="0"/>
                <a:cs typeface="PT Bold Heading" panose="02010400000000000000" pitchFamily="2" charset="-78"/>
              </a:rPr>
              <a:t>مدخل لتكنولوجيا التعليم</a:t>
            </a:r>
            <a:endParaRPr lang="id-ID" sz="3000" dirty="0">
              <a:latin typeface="Tajawal" panose="00000500000000000000" pitchFamily="2" charset="-78"/>
              <a:ea typeface="Lato" pitchFamily="34" charset="0"/>
              <a:cs typeface="PT Bold Heading" panose="02010400000000000000" pitchFamily="2" charset="-78"/>
            </a:endParaRPr>
          </a:p>
        </p:txBody>
      </p:sp>
      <p:grpSp>
        <p:nvGrpSpPr>
          <p:cNvPr id="3" name="Group 1"/>
          <p:cNvGrpSpPr/>
          <p:nvPr/>
        </p:nvGrpSpPr>
        <p:grpSpPr>
          <a:xfrm>
            <a:off x="5219700" y="1060615"/>
            <a:ext cx="1828801" cy="120485"/>
            <a:chOff x="10866255" y="8448874"/>
            <a:chExt cx="2738812" cy="73150"/>
          </a:xfrm>
        </p:grpSpPr>
        <p:sp>
          <p:nvSpPr>
            <p:cNvPr id="4"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6"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7"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8"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9"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pic>
        <p:nvPicPr>
          <p:cNvPr id="10"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13" y="1732606"/>
            <a:ext cx="5257778" cy="33426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TextBox 6"/>
          <p:cNvSpPr txBox="1"/>
          <p:nvPr/>
        </p:nvSpPr>
        <p:spPr>
          <a:xfrm>
            <a:off x="8448675" y="1390900"/>
            <a:ext cx="3113050" cy="369332"/>
          </a:xfrm>
          <a:prstGeom prst="rect">
            <a:avLst/>
          </a:prstGeom>
        </p:spPr>
        <p:txBody>
          <a:bodyPr wrap="square" lIns="0" tIns="0" rIns="0" bIns="0" rtlCol="0" anchor="t">
            <a:spAutoFit/>
          </a:bodyPr>
          <a:lstStyle/>
          <a:p>
            <a:pPr algn="r" rtl="1"/>
            <a:r>
              <a:rPr lang="ar-SA" sz="2400" dirty="0" smtClean="0">
                <a:latin typeface="Adobe Caslon Pro Bold" panose="0205070206050A020403" pitchFamily="18" charset="0"/>
                <a:cs typeface="PT Bold Heading" panose="02010400000000000000" pitchFamily="2" charset="-78"/>
              </a:rPr>
              <a:t>أولا : التكنولوجيا والتقنية:</a:t>
            </a:r>
            <a:endParaRPr lang="ar-SA" sz="2400" dirty="0" smtClean="0"/>
          </a:p>
        </p:txBody>
      </p:sp>
      <p:sp>
        <p:nvSpPr>
          <p:cNvPr id="12" name="AutoShape 2"/>
          <p:cNvSpPr/>
          <p:nvPr/>
        </p:nvSpPr>
        <p:spPr>
          <a:xfrm>
            <a:off x="0" y="6178282"/>
            <a:ext cx="12192000" cy="679718"/>
          </a:xfrm>
          <a:prstGeom prst="rect">
            <a:avLst/>
          </a:prstGeom>
          <a:solidFill>
            <a:schemeClr val="tx2">
              <a:lumMod val="50000"/>
            </a:schemeClr>
          </a:solidFill>
        </p:spPr>
      </p:sp>
      <p:sp>
        <p:nvSpPr>
          <p:cNvPr id="13" name="مربع نص 12"/>
          <p:cNvSpPr txBox="1"/>
          <p:nvPr/>
        </p:nvSpPr>
        <p:spPr>
          <a:xfrm>
            <a:off x="6096000" y="1970032"/>
            <a:ext cx="5124450" cy="4260141"/>
          </a:xfrm>
          <a:prstGeom prst="rect">
            <a:avLst/>
          </a:prstGeom>
          <a:noFill/>
        </p:spPr>
        <p:txBody>
          <a:bodyPr wrap="square" rtlCol="1">
            <a:spAutoFit/>
          </a:bodyPr>
          <a:lstStyle/>
          <a:p>
            <a:r>
              <a:rPr lang="ar-SA" sz="2000" dirty="0"/>
              <a:t>التكنولوجيا والتقنية هل هما مترادفان وكانت بعد عدة اراء حيث يرى البعض تكنولوجيا بمعنى فن الحرفة او </a:t>
            </a:r>
            <a:r>
              <a:rPr lang="ar-SA" sz="2000" dirty="0" err="1" smtClean="0"/>
              <a:t>الصنعة</a:t>
            </a:r>
            <a:r>
              <a:rPr lang="ar-SA" sz="2000" dirty="0" smtClean="0"/>
              <a:t> </a:t>
            </a:r>
            <a:r>
              <a:rPr lang="ar-SA" sz="2000" dirty="0"/>
              <a:t>واخر يروها ع انها أدوات والبعض يراها عملية ولكن تم الاستنتاج في النهاية على انها استخدام النظريات وتطبيقها عمليا وعلميا ولكن التقنية متخصصة فقط بشكل عملي </a:t>
            </a:r>
            <a:endParaRPr lang="en-US" sz="2000" dirty="0"/>
          </a:p>
          <a:p>
            <a:r>
              <a:rPr lang="ar-SA" sz="2000" dirty="0"/>
              <a:t>وعلى هذا الأساس وضح </a:t>
            </a:r>
            <a:r>
              <a:rPr lang="ar-SA" sz="2000" dirty="0">
                <a:solidFill>
                  <a:srgbClr val="C00000"/>
                </a:solidFill>
              </a:rPr>
              <a:t>عبدالعظيم </a:t>
            </a:r>
            <a:r>
              <a:rPr lang="ar-SA" sz="2000" dirty="0" err="1">
                <a:solidFill>
                  <a:srgbClr val="C00000"/>
                </a:solidFill>
              </a:rPr>
              <a:t>الفرجاني</a:t>
            </a:r>
            <a:r>
              <a:rPr lang="ar-SA" sz="2000" dirty="0">
                <a:solidFill>
                  <a:srgbClr val="C00000"/>
                </a:solidFill>
              </a:rPr>
              <a:t> </a:t>
            </a:r>
            <a:r>
              <a:rPr lang="ar-SA" sz="2000" dirty="0"/>
              <a:t>بان التكنولوجيا بمكوناتها الثلاث (</a:t>
            </a:r>
            <a:r>
              <a:rPr lang="ar-SA" sz="2000" dirty="0">
                <a:solidFill>
                  <a:srgbClr val="C00000"/>
                </a:solidFill>
              </a:rPr>
              <a:t>الأداة والمادة والانسان</a:t>
            </a:r>
            <a:r>
              <a:rPr lang="ar-SA" sz="2000" dirty="0"/>
              <a:t>) هي عملية التفاعل بين هذه الأطراف لنصل لتطبيق فعال وهذا التطبيق لن تصل اليه الا بعد التخطيط والتقويم للتطبيق بعملية متكاملة</a:t>
            </a:r>
            <a:endParaRPr lang="en-US" sz="2000" dirty="0"/>
          </a:p>
          <a:p>
            <a:r>
              <a:rPr lang="ar-SA" sz="2000" dirty="0"/>
              <a:t>لكن التقنيات فقط محدودة بأساليب او أدوات مثل (استخدام الآلات الموسيقية او استخدام الحاسوب او </a:t>
            </a:r>
            <a:r>
              <a:rPr lang="ar-SA" sz="2000" dirty="0" err="1"/>
              <a:t>البروجكتر</a:t>
            </a:r>
            <a:r>
              <a:rPr lang="ar-SA" sz="2000" dirty="0"/>
              <a:t>)</a:t>
            </a:r>
            <a:endParaRPr lang="en-US" sz="2000" dirty="0"/>
          </a:p>
          <a:p>
            <a:pPr>
              <a:lnSpc>
                <a:spcPts val="3704"/>
              </a:lnSpc>
            </a:pPr>
            <a:endParaRPr lang="en-US" sz="2800" dirty="0">
              <a:solidFill>
                <a:srgbClr val="000000"/>
              </a:solidFill>
              <a:latin typeface="Adobe Caslon Pro Bold" panose="0205070206050A020403" pitchFamily="18" charset="0"/>
            </a:endParaRPr>
          </a:p>
          <a:p>
            <a:endParaRPr lang="ar-SA" sz="2000" dirty="0"/>
          </a:p>
        </p:txBody>
      </p:sp>
      <p:pic>
        <p:nvPicPr>
          <p:cNvPr id="15" name="صورة 14">
            <a:hlinkClick r:id="" action="ppaction://hlinkshowjump?jump=endshow">
              <a:snd r:embed="rId5" name="click.wav"/>
            </a:hlinkClick>
            <a:hlinkHover r:id="" action="ppaction://noaction">
              <a:snd r:embed="rId5" name="click.wav"/>
            </a:hlinkHover>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16" name="صورة 15">
            <a:hlinkClick r:id="" action="ppaction://hlinkshowjump?jump=nextslide">
              <a:snd r:embed="rId5" name="click.wav"/>
            </a:hlinkClick>
            <a:hlinkHover r:id="" action="ppaction://noaction">
              <a:snd r:embed="rId5"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17" name="صورة 16">
            <a:hlinkClick r:id="" action="ppaction://hlinkshowjump?jump=previousslide">
              <a:snd r:embed="rId5" name="click.wav"/>
            </a:hlinkClick>
            <a:hlinkHover r:id="" action="ppaction://noaction">
              <a:snd r:embed="rId5"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19" name="صورة 18">
            <a:hlinkClick r:id="rId9" action="ppaction://hlinksldjump">
              <a:snd r:embed="rId5" name="click.wav"/>
            </a:hlinkClick>
            <a:hlinkHover r:id="" action="ppaction://noaction">
              <a:snd r:embed="rId5" name="click.wav"/>
            </a:hlinkHover>
          </p:cNvPr>
          <p:cNvPicPr>
            <a:picLocks noChangeAspect="1"/>
          </p:cNvPicPr>
          <p:nvPr/>
        </p:nvPicPr>
        <p:blipFill>
          <a:blip r:embed="rId10"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118939979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ind.wav"/>
                                        </p:tgtEl>
                                      </p:cMediaNode>
                                    </p:audio>
                                  </p:subTnLst>
                                </p:cTn>
                              </p:par>
                              <p:par>
                                <p:cTn id="26" presetID="16" presetClass="entr" presetSubtype="2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2269761756"/>
              </p:ext>
            </p:extLst>
          </p:nvPr>
        </p:nvGraphicFramePr>
        <p:xfrm>
          <a:off x="4226719" y="2350089"/>
          <a:ext cx="5825797" cy="3294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utoShape 2"/>
          <p:cNvSpPr/>
          <p:nvPr/>
        </p:nvSpPr>
        <p:spPr>
          <a:xfrm>
            <a:off x="0" y="6178282"/>
            <a:ext cx="12192000" cy="679718"/>
          </a:xfrm>
          <a:prstGeom prst="rect">
            <a:avLst/>
          </a:prstGeom>
          <a:solidFill>
            <a:schemeClr val="accent3">
              <a:lumMod val="50000"/>
            </a:schemeClr>
          </a:solidFill>
        </p:spPr>
      </p:sp>
      <p:sp>
        <p:nvSpPr>
          <p:cNvPr id="4" name="TextBox 577"/>
          <p:cNvSpPr txBox="1"/>
          <p:nvPr/>
        </p:nvSpPr>
        <p:spPr>
          <a:xfrm>
            <a:off x="3076330" y="555834"/>
            <a:ext cx="5978515" cy="538601"/>
          </a:xfrm>
          <a:prstGeom prst="rect">
            <a:avLst/>
          </a:prstGeom>
          <a:noFill/>
        </p:spPr>
        <p:txBody>
          <a:bodyPr wrap="square" lIns="45711" tIns="22856" rIns="45711" bIns="22856" rtlCol="0">
            <a:spAutoFit/>
          </a:bodyPr>
          <a:lstStyle/>
          <a:p>
            <a:pPr algn="ctr" defTabSz="1086602"/>
            <a:r>
              <a:rPr lang="ar-SA" sz="3200" dirty="0" smtClean="0">
                <a:latin typeface="Tajawal" panose="00000500000000000000" pitchFamily="2" charset="-78"/>
                <a:ea typeface="Lato" pitchFamily="34" charset="0"/>
                <a:cs typeface="PT Bold Heading" panose="02010400000000000000" pitchFamily="2" charset="-78"/>
              </a:rPr>
              <a:t>أنواع التعليم المدمج</a:t>
            </a:r>
            <a:endParaRPr lang="id-ID" sz="3200" dirty="0">
              <a:latin typeface="Tajawal" panose="00000500000000000000" pitchFamily="2" charset="-78"/>
              <a:ea typeface="Lato" pitchFamily="34" charset="0"/>
              <a:cs typeface="PT Bold Heading" panose="02010400000000000000" pitchFamily="2" charset="-78"/>
            </a:endParaRPr>
          </a:p>
        </p:txBody>
      </p:sp>
      <p:grpSp>
        <p:nvGrpSpPr>
          <p:cNvPr id="5" name="Group 1"/>
          <p:cNvGrpSpPr/>
          <p:nvPr/>
        </p:nvGrpSpPr>
        <p:grpSpPr>
          <a:xfrm>
            <a:off x="5257800" y="1260640"/>
            <a:ext cx="1828801" cy="120485"/>
            <a:chOff x="10866255" y="8448874"/>
            <a:chExt cx="2738812" cy="73150"/>
          </a:xfrm>
        </p:grpSpPr>
        <p:sp>
          <p:nvSpPr>
            <p:cNvPr id="6"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7"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8"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9"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0"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1"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grpSp>
        <p:nvGrpSpPr>
          <p:cNvPr id="12" name="กลุ่ม 149"/>
          <p:cNvGrpSpPr/>
          <p:nvPr/>
        </p:nvGrpSpPr>
        <p:grpSpPr>
          <a:xfrm>
            <a:off x="55823" y="1945436"/>
            <a:ext cx="4182741" cy="4238010"/>
            <a:chOff x="-1876304" y="3985367"/>
            <a:chExt cx="5790091" cy="5866598"/>
          </a:xfrm>
        </p:grpSpPr>
        <p:sp>
          <p:nvSpPr>
            <p:cNvPr id="24" name="Freeform 189"/>
            <p:cNvSpPr>
              <a:spLocks/>
            </p:cNvSpPr>
            <p:nvPr/>
          </p:nvSpPr>
          <p:spPr bwMode="auto">
            <a:xfrm>
              <a:off x="3897392" y="5223172"/>
              <a:ext cx="16395"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solidFill>
              <a:srgbClr val="7EC8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5" name="Freeform 190"/>
            <p:cNvSpPr>
              <a:spLocks/>
            </p:cNvSpPr>
            <p:nvPr/>
          </p:nvSpPr>
          <p:spPr bwMode="auto">
            <a:xfrm>
              <a:off x="3897392" y="5223172"/>
              <a:ext cx="16395"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0" name="Freeform 195"/>
            <p:cNvSpPr>
              <a:spLocks/>
            </p:cNvSpPr>
            <p:nvPr/>
          </p:nvSpPr>
          <p:spPr bwMode="auto">
            <a:xfrm>
              <a:off x="3667865" y="3985367"/>
              <a:ext cx="32790" cy="16395"/>
            </a:xfrm>
            <a:custGeom>
              <a:avLst/>
              <a:gdLst>
                <a:gd name="T0" fmla="*/ 12 w 12"/>
                <a:gd name="T1" fmla="*/ 0 h 6"/>
                <a:gd name="T2" fmla="*/ 0 w 12"/>
                <a:gd name="T3" fmla="*/ 6 h 6"/>
                <a:gd name="T4" fmla="*/ 0 w 12"/>
                <a:gd name="T5" fmla="*/ 6 h 6"/>
                <a:gd name="T6" fmla="*/ 12 w 12"/>
                <a:gd name="T7" fmla="*/ 0 h 6"/>
                <a:gd name="T8" fmla="*/ 12 w 12"/>
                <a:gd name="T9" fmla="*/ 0 h 6"/>
              </a:gdLst>
              <a:ahLst/>
              <a:cxnLst>
                <a:cxn ang="0">
                  <a:pos x="T0" y="T1"/>
                </a:cxn>
                <a:cxn ang="0">
                  <a:pos x="T2" y="T3"/>
                </a:cxn>
                <a:cxn ang="0">
                  <a:pos x="T4" y="T5"/>
                </a:cxn>
                <a:cxn ang="0">
                  <a:pos x="T6" y="T7"/>
                </a:cxn>
                <a:cxn ang="0">
                  <a:pos x="T8" y="T9"/>
                </a:cxn>
              </a:cxnLst>
              <a:rect l="0" t="0" r="r" b="b"/>
              <a:pathLst>
                <a:path w="12" h="6">
                  <a:moveTo>
                    <a:pt x="12" y="0"/>
                  </a:moveTo>
                  <a:lnTo>
                    <a:pt x="0" y="6"/>
                  </a:lnTo>
                  <a:lnTo>
                    <a:pt x="0" y="6"/>
                  </a:lnTo>
                  <a:lnTo>
                    <a:pt x="12" y="0"/>
                  </a:lnTo>
                  <a:lnTo>
                    <a:pt x="12" y="0"/>
                  </a:lnTo>
                  <a:close/>
                </a:path>
              </a:pathLst>
            </a:custGeom>
            <a:solidFill>
              <a:srgbClr val="7EC8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1" name="Freeform 196"/>
            <p:cNvSpPr>
              <a:spLocks/>
            </p:cNvSpPr>
            <p:nvPr/>
          </p:nvSpPr>
          <p:spPr bwMode="auto">
            <a:xfrm>
              <a:off x="3667865" y="3985367"/>
              <a:ext cx="32790" cy="16395"/>
            </a:xfrm>
            <a:custGeom>
              <a:avLst/>
              <a:gdLst>
                <a:gd name="T0" fmla="*/ 12 w 12"/>
                <a:gd name="T1" fmla="*/ 0 h 6"/>
                <a:gd name="T2" fmla="*/ 0 w 12"/>
                <a:gd name="T3" fmla="*/ 6 h 6"/>
                <a:gd name="T4" fmla="*/ 0 w 12"/>
                <a:gd name="T5" fmla="*/ 6 h 6"/>
                <a:gd name="T6" fmla="*/ 12 w 12"/>
                <a:gd name="T7" fmla="*/ 0 h 6"/>
                <a:gd name="T8" fmla="*/ 12 w 12"/>
                <a:gd name="T9" fmla="*/ 0 h 6"/>
              </a:gdLst>
              <a:ahLst/>
              <a:cxnLst>
                <a:cxn ang="0">
                  <a:pos x="T0" y="T1"/>
                </a:cxn>
                <a:cxn ang="0">
                  <a:pos x="T2" y="T3"/>
                </a:cxn>
                <a:cxn ang="0">
                  <a:pos x="T4" y="T5"/>
                </a:cxn>
                <a:cxn ang="0">
                  <a:pos x="T6" y="T7"/>
                </a:cxn>
                <a:cxn ang="0">
                  <a:pos x="T8" y="T9"/>
                </a:cxn>
              </a:cxnLst>
              <a:rect l="0" t="0" r="r" b="b"/>
              <a:pathLst>
                <a:path w="12" h="6">
                  <a:moveTo>
                    <a:pt x="12" y="0"/>
                  </a:moveTo>
                  <a:lnTo>
                    <a:pt x="0" y="6"/>
                  </a:lnTo>
                  <a:lnTo>
                    <a:pt x="0" y="6"/>
                  </a:lnTo>
                  <a:lnTo>
                    <a:pt x="12" y="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 name="Freeform 199"/>
            <p:cNvSpPr>
              <a:spLocks/>
            </p:cNvSpPr>
            <p:nvPr/>
          </p:nvSpPr>
          <p:spPr bwMode="auto">
            <a:xfrm>
              <a:off x="3405549" y="4119256"/>
              <a:ext cx="16395"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solidFill>
              <a:srgbClr val="7EC8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 name="Freeform 200"/>
            <p:cNvSpPr>
              <a:spLocks/>
            </p:cNvSpPr>
            <p:nvPr/>
          </p:nvSpPr>
          <p:spPr bwMode="auto">
            <a:xfrm>
              <a:off x="3405549" y="4119256"/>
              <a:ext cx="16395"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3" name="Freeform 209"/>
            <p:cNvSpPr>
              <a:spLocks/>
            </p:cNvSpPr>
            <p:nvPr/>
          </p:nvSpPr>
          <p:spPr bwMode="auto">
            <a:xfrm>
              <a:off x="-122063" y="5898091"/>
              <a:ext cx="32790" cy="81974"/>
            </a:xfrm>
            <a:custGeom>
              <a:avLst/>
              <a:gdLst>
                <a:gd name="T0" fmla="*/ 2 w 2"/>
                <a:gd name="T1" fmla="*/ 0 h 5"/>
                <a:gd name="T2" fmla="*/ 0 w 2"/>
                <a:gd name="T3" fmla="*/ 4 h 5"/>
                <a:gd name="T4" fmla="*/ 2 w 2"/>
                <a:gd name="T5" fmla="*/ 5 h 5"/>
                <a:gd name="T6" fmla="*/ 2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cubicBezTo>
                    <a:pt x="1" y="1"/>
                    <a:pt x="1" y="3"/>
                    <a:pt x="0" y="4"/>
                  </a:cubicBezTo>
                  <a:cubicBezTo>
                    <a:pt x="2" y="5"/>
                    <a:pt x="2" y="5"/>
                    <a:pt x="2" y="5"/>
                  </a:cubicBezTo>
                  <a:cubicBezTo>
                    <a:pt x="2" y="3"/>
                    <a:pt x="2" y="3"/>
                    <a:pt x="2" y="3"/>
                  </a:cubicBezTo>
                  <a:cubicBezTo>
                    <a:pt x="2" y="0"/>
                    <a:pt x="2" y="0"/>
                    <a:pt x="2" y="0"/>
                  </a:cubicBezTo>
                </a:path>
              </a:pathLst>
            </a:custGeom>
            <a:solidFill>
              <a:srgbClr val="CB64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4" name="Freeform 210"/>
            <p:cNvSpPr>
              <a:spLocks/>
            </p:cNvSpPr>
            <p:nvPr/>
          </p:nvSpPr>
          <p:spPr bwMode="auto">
            <a:xfrm>
              <a:off x="-1876304" y="6589404"/>
              <a:ext cx="2426428" cy="3262561"/>
            </a:xfrm>
            <a:custGeom>
              <a:avLst/>
              <a:gdLst>
                <a:gd name="T0" fmla="*/ 1 w 148"/>
                <a:gd name="T1" fmla="*/ 183 h 198"/>
                <a:gd name="T2" fmla="*/ 6 w 148"/>
                <a:gd name="T3" fmla="*/ 198 h 198"/>
                <a:gd name="T4" fmla="*/ 55 w 148"/>
                <a:gd name="T5" fmla="*/ 198 h 198"/>
                <a:gd name="T6" fmla="*/ 53 w 148"/>
                <a:gd name="T7" fmla="*/ 191 h 198"/>
                <a:gd name="T8" fmla="*/ 48 w 148"/>
                <a:gd name="T9" fmla="*/ 171 h 198"/>
                <a:gd name="T10" fmla="*/ 47 w 148"/>
                <a:gd name="T11" fmla="*/ 164 h 198"/>
                <a:gd name="T12" fmla="*/ 49 w 148"/>
                <a:gd name="T13" fmla="*/ 159 h 198"/>
                <a:gd name="T14" fmla="*/ 67 w 148"/>
                <a:gd name="T15" fmla="*/ 111 h 198"/>
                <a:gd name="T16" fmla="*/ 71 w 148"/>
                <a:gd name="T17" fmla="*/ 147 h 198"/>
                <a:gd name="T18" fmla="*/ 70 w 148"/>
                <a:gd name="T19" fmla="*/ 156 h 198"/>
                <a:gd name="T20" fmla="*/ 70 w 148"/>
                <a:gd name="T21" fmla="*/ 160 h 198"/>
                <a:gd name="T22" fmla="*/ 66 w 148"/>
                <a:gd name="T23" fmla="*/ 169 h 198"/>
                <a:gd name="T24" fmla="*/ 65 w 148"/>
                <a:gd name="T25" fmla="*/ 173 h 198"/>
                <a:gd name="T26" fmla="*/ 61 w 148"/>
                <a:gd name="T27" fmla="*/ 182 h 198"/>
                <a:gd name="T28" fmla="*/ 63 w 148"/>
                <a:gd name="T29" fmla="*/ 191 h 198"/>
                <a:gd name="T30" fmla="*/ 62 w 148"/>
                <a:gd name="T31" fmla="*/ 198 h 198"/>
                <a:gd name="T32" fmla="*/ 148 w 148"/>
                <a:gd name="T33" fmla="*/ 198 h 198"/>
                <a:gd name="T34" fmla="*/ 127 w 148"/>
                <a:gd name="T35" fmla="*/ 24 h 198"/>
                <a:gd name="T36" fmla="*/ 126 w 148"/>
                <a:gd name="T37" fmla="*/ 25 h 198"/>
                <a:gd name="T38" fmla="*/ 117 w 148"/>
                <a:gd name="T39" fmla="*/ 20 h 198"/>
                <a:gd name="T40" fmla="*/ 105 w 148"/>
                <a:gd name="T41" fmla="*/ 0 h 198"/>
                <a:gd name="T42" fmla="*/ 38 w 148"/>
                <a:gd name="T43" fmla="*/ 24 h 198"/>
                <a:gd name="T44" fmla="*/ 24 w 148"/>
                <a:gd name="T45" fmla="*/ 83 h 198"/>
                <a:gd name="T46" fmla="*/ 14 w 148"/>
                <a:gd name="T47" fmla="*/ 119 h 198"/>
                <a:gd name="T48" fmla="*/ 10 w 148"/>
                <a:gd name="T49" fmla="*/ 126 h 198"/>
                <a:gd name="T50" fmla="*/ 10 w 148"/>
                <a:gd name="T51" fmla="*/ 134 h 198"/>
                <a:gd name="T52" fmla="*/ 11 w 148"/>
                <a:gd name="T53" fmla="*/ 143 h 198"/>
                <a:gd name="T54" fmla="*/ 4 w 148"/>
                <a:gd name="T55" fmla="*/ 154 h 198"/>
                <a:gd name="T56" fmla="*/ 6 w 148"/>
                <a:gd name="T57" fmla="*/ 163 h 198"/>
                <a:gd name="T58" fmla="*/ 1 w 148"/>
                <a:gd name="T59"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8" h="198">
                  <a:moveTo>
                    <a:pt x="1" y="183"/>
                  </a:moveTo>
                  <a:cubicBezTo>
                    <a:pt x="2" y="184"/>
                    <a:pt x="3" y="190"/>
                    <a:pt x="6" y="198"/>
                  </a:cubicBezTo>
                  <a:cubicBezTo>
                    <a:pt x="55" y="198"/>
                    <a:pt x="55" y="198"/>
                    <a:pt x="55" y="198"/>
                  </a:cubicBezTo>
                  <a:cubicBezTo>
                    <a:pt x="54" y="196"/>
                    <a:pt x="53" y="194"/>
                    <a:pt x="53" y="191"/>
                  </a:cubicBezTo>
                  <a:cubicBezTo>
                    <a:pt x="51" y="180"/>
                    <a:pt x="48" y="174"/>
                    <a:pt x="48" y="171"/>
                  </a:cubicBezTo>
                  <a:cubicBezTo>
                    <a:pt x="47" y="169"/>
                    <a:pt x="49" y="166"/>
                    <a:pt x="47" y="164"/>
                  </a:cubicBezTo>
                  <a:cubicBezTo>
                    <a:pt x="46" y="163"/>
                    <a:pt x="51" y="162"/>
                    <a:pt x="49" y="159"/>
                  </a:cubicBezTo>
                  <a:cubicBezTo>
                    <a:pt x="48" y="155"/>
                    <a:pt x="62" y="122"/>
                    <a:pt x="67" y="111"/>
                  </a:cubicBezTo>
                  <a:cubicBezTo>
                    <a:pt x="67" y="111"/>
                    <a:pt x="71" y="141"/>
                    <a:pt x="71" y="147"/>
                  </a:cubicBezTo>
                  <a:cubicBezTo>
                    <a:pt x="71" y="153"/>
                    <a:pt x="71" y="155"/>
                    <a:pt x="70" y="156"/>
                  </a:cubicBezTo>
                  <a:cubicBezTo>
                    <a:pt x="70" y="157"/>
                    <a:pt x="70" y="160"/>
                    <a:pt x="70" y="160"/>
                  </a:cubicBezTo>
                  <a:cubicBezTo>
                    <a:pt x="70" y="160"/>
                    <a:pt x="66" y="167"/>
                    <a:pt x="66" y="169"/>
                  </a:cubicBezTo>
                  <a:cubicBezTo>
                    <a:pt x="65" y="172"/>
                    <a:pt x="66" y="171"/>
                    <a:pt x="65" y="173"/>
                  </a:cubicBezTo>
                  <a:cubicBezTo>
                    <a:pt x="64" y="175"/>
                    <a:pt x="60" y="178"/>
                    <a:pt x="61" y="182"/>
                  </a:cubicBezTo>
                  <a:cubicBezTo>
                    <a:pt x="61" y="186"/>
                    <a:pt x="63" y="186"/>
                    <a:pt x="63" y="191"/>
                  </a:cubicBezTo>
                  <a:cubicBezTo>
                    <a:pt x="63" y="193"/>
                    <a:pt x="63" y="195"/>
                    <a:pt x="62" y="198"/>
                  </a:cubicBezTo>
                  <a:cubicBezTo>
                    <a:pt x="148" y="198"/>
                    <a:pt x="148" y="198"/>
                    <a:pt x="148" y="198"/>
                  </a:cubicBezTo>
                  <a:cubicBezTo>
                    <a:pt x="127" y="24"/>
                    <a:pt x="127" y="24"/>
                    <a:pt x="127" y="24"/>
                  </a:cubicBezTo>
                  <a:cubicBezTo>
                    <a:pt x="126" y="25"/>
                    <a:pt x="126" y="25"/>
                    <a:pt x="126" y="25"/>
                  </a:cubicBezTo>
                  <a:cubicBezTo>
                    <a:pt x="126" y="25"/>
                    <a:pt x="118" y="21"/>
                    <a:pt x="117" y="20"/>
                  </a:cubicBezTo>
                  <a:cubicBezTo>
                    <a:pt x="115" y="19"/>
                    <a:pt x="105" y="2"/>
                    <a:pt x="105" y="0"/>
                  </a:cubicBezTo>
                  <a:cubicBezTo>
                    <a:pt x="105" y="0"/>
                    <a:pt x="40" y="21"/>
                    <a:pt x="38" y="24"/>
                  </a:cubicBezTo>
                  <a:cubicBezTo>
                    <a:pt x="37" y="27"/>
                    <a:pt x="28" y="63"/>
                    <a:pt x="24" y="83"/>
                  </a:cubicBezTo>
                  <a:cubicBezTo>
                    <a:pt x="19" y="102"/>
                    <a:pt x="17" y="113"/>
                    <a:pt x="14" y="119"/>
                  </a:cubicBezTo>
                  <a:cubicBezTo>
                    <a:pt x="12" y="124"/>
                    <a:pt x="7" y="122"/>
                    <a:pt x="10" y="126"/>
                  </a:cubicBezTo>
                  <a:cubicBezTo>
                    <a:pt x="13" y="131"/>
                    <a:pt x="11" y="133"/>
                    <a:pt x="10" y="134"/>
                  </a:cubicBezTo>
                  <a:cubicBezTo>
                    <a:pt x="9" y="136"/>
                    <a:pt x="12" y="142"/>
                    <a:pt x="11" y="143"/>
                  </a:cubicBezTo>
                  <a:cubicBezTo>
                    <a:pt x="10" y="144"/>
                    <a:pt x="8" y="148"/>
                    <a:pt x="4" y="154"/>
                  </a:cubicBezTo>
                  <a:cubicBezTo>
                    <a:pt x="1" y="160"/>
                    <a:pt x="7" y="162"/>
                    <a:pt x="6" y="163"/>
                  </a:cubicBezTo>
                  <a:cubicBezTo>
                    <a:pt x="5" y="164"/>
                    <a:pt x="0" y="177"/>
                    <a:pt x="1" y="183"/>
                  </a:cubicBezTo>
                  <a:close/>
                </a:path>
              </a:pathLst>
            </a:cu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5" name="Freeform 211"/>
            <p:cNvSpPr>
              <a:spLocks/>
            </p:cNvSpPr>
            <p:nvPr/>
          </p:nvSpPr>
          <p:spPr bwMode="auto">
            <a:xfrm>
              <a:off x="-1105750" y="7496581"/>
              <a:ext cx="16395" cy="65579"/>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2"/>
                    <a:pt x="0" y="0"/>
                    <a:pt x="0" y="0"/>
                  </a:cubicBezTo>
                  <a:cubicBezTo>
                    <a:pt x="0" y="1"/>
                    <a:pt x="0" y="3"/>
                    <a:pt x="1" y="4"/>
                  </a:cubicBezTo>
                  <a:close/>
                </a:path>
              </a:pathLst>
            </a:custGeom>
            <a:solidFill>
              <a:srgbClr val="7C6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6" name="Freeform 212"/>
            <p:cNvSpPr>
              <a:spLocks/>
            </p:cNvSpPr>
            <p:nvPr/>
          </p:nvSpPr>
          <p:spPr bwMode="auto">
            <a:xfrm>
              <a:off x="-1515619" y="7381818"/>
              <a:ext cx="950897" cy="2470147"/>
            </a:xfrm>
            <a:custGeom>
              <a:avLst/>
              <a:gdLst>
                <a:gd name="T0" fmla="*/ 19 w 58"/>
                <a:gd name="T1" fmla="*/ 119 h 150"/>
                <a:gd name="T2" fmla="*/ 27 w 58"/>
                <a:gd name="T3" fmla="*/ 150 h 150"/>
                <a:gd name="T4" fmla="*/ 33 w 58"/>
                <a:gd name="T5" fmla="*/ 150 h 150"/>
                <a:gd name="T6" fmla="*/ 33 w 58"/>
                <a:gd name="T7" fmla="*/ 148 h 150"/>
                <a:gd name="T8" fmla="*/ 26 w 58"/>
                <a:gd name="T9" fmla="*/ 125 h 150"/>
                <a:gd name="T10" fmla="*/ 26 w 58"/>
                <a:gd name="T11" fmla="*/ 121 h 150"/>
                <a:gd name="T12" fmla="*/ 26 w 58"/>
                <a:gd name="T13" fmla="*/ 117 h 150"/>
                <a:gd name="T14" fmla="*/ 27 w 58"/>
                <a:gd name="T15" fmla="*/ 113 h 150"/>
                <a:gd name="T16" fmla="*/ 28 w 58"/>
                <a:gd name="T17" fmla="*/ 107 h 150"/>
                <a:gd name="T18" fmla="*/ 45 w 58"/>
                <a:gd name="T19" fmla="*/ 63 h 150"/>
                <a:gd name="T20" fmla="*/ 49 w 58"/>
                <a:gd name="T21" fmla="*/ 103 h 150"/>
                <a:gd name="T22" fmla="*/ 50 w 58"/>
                <a:gd name="T23" fmla="*/ 102 h 150"/>
                <a:gd name="T24" fmla="*/ 50 w 58"/>
                <a:gd name="T25" fmla="*/ 58 h 150"/>
                <a:gd name="T26" fmla="*/ 58 w 58"/>
                <a:gd name="T27" fmla="*/ 60 h 150"/>
                <a:gd name="T28" fmla="*/ 48 w 58"/>
                <a:gd name="T29" fmla="*/ 47 h 150"/>
                <a:gd name="T30" fmla="*/ 38 w 58"/>
                <a:gd name="T31" fmla="*/ 0 h 150"/>
                <a:gd name="T32" fmla="*/ 34 w 58"/>
                <a:gd name="T33" fmla="*/ 21 h 150"/>
                <a:gd name="T34" fmla="*/ 46 w 58"/>
                <a:gd name="T35" fmla="*/ 49 h 150"/>
                <a:gd name="T36" fmla="*/ 26 w 58"/>
                <a:gd name="T37" fmla="*/ 11 h 150"/>
                <a:gd name="T38" fmla="*/ 43 w 58"/>
                <a:gd name="T39" fmla="*/ 52 h 150"/>
                <a:gd name="T40" fmla="*/ 35 w 58"/>
                <a:gd name="T41" fmla="*/ 63 h 150"/>
                <a:gd name="T42" fmla="*/ 38 w 58"/>
                <a:gd name="T43" fmla="*/ 65 h 150"/>
                <a:gd name="T44" fmla="*/ 29 w 58"/>
                <a:gd name="T45" fmla="*/ 93 h 150"/>
                <a:gd name="T46" fmla="*/ 21 w 58"/>
                <a:gd name="T47" fmla="*/ 59 h 150"/>
                <a:gd name="T48" fmla="*/ 24 w 58"/>
                <a:gd name="T49" fmla="*/ 100 h 150"/>
                <a:gd name="T50" fmla="*/ 16 w 58"/>
                <a:gd name="T51" fmla="*/ 90 h 150"/>
                <a:gd name="T52" fmla="*/ 20 w 58"/>
                <a:gd name="T53" fmla="*/ 100 h 150"/>
                <a:gd name="T54" fmla="*/ 21 w 58"/>
                <a:gd name="T55" fmla="*/ 111 h 150"/>
                <a:gd name="T56" fmla="*/ 5 w 58"/>
                <a:gd name="T57" fmla="*/ 111 h 150"/>
                <a:gd name="T58" fmla="*/ 19 w 58"/>
                <a:gd name="T59" fmla="*/ 11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150">
                  <a:moveTo>
                    <a:pt x="19" y="119"/>
                  </a:moveTo>
                  <a:cubicBezTo>
                    <a:pt x="21" y="122"/>
                    <a:pt x="25" y="140"/>
                    <a:pt x="27" y="150"/>
                  </a:cubicBezTo>
                  <a:cubicBezTo>
                    <a:pt x="33" y="150"/>
                    <a:pt x="33" y="150"/>
                    <a:pt x="33" y="150"/>
                  </a:cubicBezTo>
                  <a:cubicBezTo>
                    <a:pt x="33" y="149"/>
                    <a:pt x="33" y="149"/>
                    <a:pt x="33" y="148"/>
                  </a:cubicBezTo>
                  <a:cubicBezTo>
                    <a:pt x="32" y="141"/>
                    <a:pt x="27" y="127"/>
                    <a:pt x="26" y="125"/>
                  </a:cubicBezTo>
                  <a:cubicBezTo>
                    <a:pt x="25" y="122"/>
                    <a:pt x="25" y="123"/>
                    <a:pt x="26" y="121"/>
                  </a:cubicBezTo>
                  <a:cubicBezTo>
                    <a:pt x="27" y="119"/>
                    <a:pt x="27" y="119"/>
                    <a:pt x="26" y="117"/>
                  </a:cubicBezTo>
                  <a:cubicBezTo>
                    <a:pt x="25" y="116"/>
                    <a:pt x="27" y="115"/>
                    <a:pt x="27" y="113"/>
                  </a:cubicBezTo>
                  <a:cubicBezTo>
                    <a:pt x="28" y="112"/>
                    <a:pt x="28" y="110"/>
                    <a:pt x="28" y="107"/>
                  </a:cubicBezTo>
                  <a:cubicBezTo>
                    <a:pt x="28" y="104"/>
                    <a:pt x="45" y="63"/>
                    <a:pt x="45" y="63"/>
                  </a:cubicBezTo>
                  <a:cubicBezTo>
                    <a:pt x="45" y="63"/>
                    <a:pt x="50" y="95"/>
                    <a:pt x="49" y="103"/>
                  </a:cubicBezTo>
                  <a:cubicBezTo>
                    <a:pt x="48" y="111"/>
                    <a:pt x="50" y="102"/>
                    <a:pt x="50" y="102"/>
                  </a:cubicBezTo>
                  <a:cubicBezTo>
                    <a:pt x="50" y="102"/>
                    <a:pt x="51" y="63"/>
                    <a:pt x="50" y="58"/>
                  </a:cubicBezTo>
                  <a:cubicBezTo>
                    <a:pt x="50" y="53"/>
                    <a:pt x="58" y="60"/>
                    <a:pt x="58" y="60"/>
                  </a:cubicBezTo>
                  <a:cubicBezTo>
                    <a:pt x="58" y="60"/>
                    <a:pt x="48" y="48"/>
                    <a:pt x="48" y="47"/>
                  </a:cubicBezTo>
                  <a:cubicBezTo>
                    <a:pt x="48" y="46"/>
                    <a:pt x="38" y="0"/>
                    <a:pt x="38" y="0"/>
                  </a:cubicBezTo>
                  <a:cubicBezTo>
                    <a:pt x="34" y="21"/>
                    <a:pt x="34" y="21"/>
                    <a:pt x="34" y="21"/>
                  </a:cubicBezTo>
                  <a:cubicBezTo>
                    <a:pt x="46" y="49"/>
                    <a:pt x="46" y="49"/>
                    <a:pt x="46" y="49"/>
                  </a:cubicBezTo>
                  <a:cubicBezTo>
                    <a:pt x="46" y="49"/>
                    <a:pt x="30" y="23"/>
                    <a:pt x="26" y="11"/>
                  </a:cubicBezTo>
                  <a:cubicBezTo>
                    <a:pt x="29" y="21"/>
                    <a:pt x="36" y="43"/>
                    <a:pt x="43" y="52"/>
                  </a:cubicBezTo>
                  <a:cubicBezTo>
                    <a:pt x="43" y="52"/>
                    <a:pt x="37" y="60"/>
                    <a:pt x="35" y="63"/>
                  </a:cubicBezTo>
                  <a:cubicBezTo>
                    <a:pt x="33" y="66"/>
                    <a:pt x="40" y="61"/>
                    <a:pt x="38" y="65"/>
                  </a:cubicBezTo>
                  <a:cubicBezTo>
                    <a:pt x="36" y="69"/>
                    <a:pt x="31" y="92"/>
                    <a:pt x="29" y="93"/>
                  </a:cubicBezTo>
                  <a:cubicBezTo>
                    <a:pt x="26" y="94"/>
                    <a:pt x="21" y="59"/>
                    <a:pt x="21" y="59"/>
                  </a:cubicBezTo>
                  <a:cubicBezTo>
                    <a:pt x="24" y="100"/>
                    <a:pt x="24" y="100"/>
                    <a:pt x="24" y="100"/>
                  </a:cubicBezTo>
                  <a:cubicBezTo>
                    <a:pt x="16" y="90"/>
                    <a:pt x="16" y="90"/>
                    <a:pt x="16" y="90"/>
                  </a:cubicBezTo>
                  <a:cubicBezTo>
                    <a:pt x="16" y="90"/>
                    <a:pt x="19" y="98"/>
                    <a:pt x="20" y="100"/>
                  </a:cubicBezTo>
                  <a:cubicBezTo>
                    <a:pt x="20" y="103"/>
                    <a:pt x="19" y="108"/>
                    <a:pt x="21" y="111"/>
                  </a:cubicBezTo>
                  <a:cubicBezTo>
                    <a:pt x="22" y="115"/>
                    <a:pt x="10" y="113"/>
                    <a:pt x="5" y="111"/>
                  </a:cubicBezTo>
                  <a:cubicBezTo>
                    <a:pt x="0" y="110"/>
                    <a:pt x="16" y="114"/>
                    <a:pt x="19" y="119"/>
                  </a:cubicBezTo>
                  <a:close/>
                </a:path>
              </a:pathLst>
            </a:custGeom>
            <a:solidFill>
              <a:srgbClr val="404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7" name="Freeform 213"/>
            <p:cNvSpPr>
              <a:spLocks/>
            </p:cNvSpPr>
            <p:nvPr/>
          </p:nvSpPr>
          <p:spPr bwMode="auto">
            <a:xfrm>
              <a:off x="1845311" y="7529371"/>
              <a:ext cx="16395" cy="65579"/>
            </a:xfrm>
            <a:custGeom>
              <a:avLst/>
              <a:gdLst>
                <a:gd name="T0" fmla="*/ 0 w 1"/>
                <a:gd name="T1" fmla="*/ 4 h 4"/>
                <a:gd name="T2" fmla="*/ 1 w 1"/>
                <a:gd name="T3" fmla="*/ 0 h 4"/>
                <a:gd name="T4" fmla="*/ 0 w 1"/>
                <a:gd name="T5" fmla="*/ 4 h 4"/>
              </a:gdLst>
              <a:ahLst/>
              <a:cxnLst>
                <a:cxn ang="0">
                  <a:pos x="T0" y="T1"/>
                </a:cxn>
                <a:cxn ang="0">
                  <a:pos x="T2" y="T3"/>
                </a:cxn>
                <a:cxn ang="0">
                  <a:pos x="T4" y="T5"/>
                </a:cxn>
              </a:cxnLst>
              <a:rect l="0" t="0" r="r" b="b"/>
              <a:pathLst>
                <a:path w="1" h="4">
                  <a:moveTo>
                    <a:pt x="0" y="4"/>
                  </a:moveTo>
                  <a:cubicBezTo>
                    <a:pt x="1" y="1"/>
                    <a:pt x="1" y="0"/>
                    <a:pt x="1" y="0"/>
                  </a:cubicBezTo>
                  <a:cubicBezTo>
                    <a:pt x="1" y="1"/>
                    <a:pt x="1" y="2"/>
                    <a:pt x="0" y="4"/>
                  </a:cubicBezTo>
                  <a:close/>
                </a:path>
              </a:pathLst>
            </a:custGeom>
            <a:solidFill>
              <a:srgbClr val="7C6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8" name="Freeform 214"/>
            <p:cNvSpPr>
              <a:spLocks/>
            </p:cNvSpPr>
            <p:nvPr/>
          </p:nvSpPr>
          <p:spPr bwMode="auto">
            <a:xfrm>
              <a:off x="205833" y="6589404"/>
              <a:ext cx="2426428" cy="3262561"/>
            </a:xfrm>
            <a:custGeom>
              <a:avLst/>
              <a:gdLst>
                <a:gd name="T0" fmla="*/ 147 w 148"/>
                <a:gd name="T1" fmla="*/ 183 h 198"/>
                <a:gd name="T2" fmla="*/ 142 w 148"/>
                <a:gd name="T3" fmla="*/ 198 h 198"/>
                <a:gd name="T4" fmla="*/ 94 w 148"/>
                <a:gd name="T5" fmla="*/ 198 h 198"/>
                <a:gd name="T6" fmla="*/ 95 w 148"/>
                <a:gd name="T7" fmla="*/ 191 h 198"/>
                <a:gd name="T8" fmla="*/ 101 w 148"/>
                <a:gd name="T9" fmla="*/ 171 h 198"/>
                <a:gd name="T10" fmla="*/ 101 w 148"/>
                <a:gd name="T11" fmla="*/ 164 h 198"/>
                <a:gd name="T12" fmla="*/ 99 w 148"/>
                <a:gd name="T13" fmla="*/ 159 h 198"/>
                <a:gd name="T14" fmla="*/ 81 w 148"/>
                <a:gd name="T15" fmla="*/ 111 h 198"/>
                <a:gd name="T16" fmla="*/ 77 w 148"/>
                <a:gd name="T17" fmla="*/ 147 h 198"/>
                <a:gd name="T18" fmla="*/ 78 w 148"/>
                <a:gd name="T19" fmla="*/ 156 h 198"/>
                <a:gd name="T20" fmla="*/ 78 w 148"/>
                <a:gd name="T21" fmla="*/ 160 h 198"/>
                <a:gd name="T22" fmla="*/ 83 w 148"/>
                <a:gd name="T23" fmla="*/ 169 h 198"/>
                <a:gd name="T24" fmla="*/ 83 w 148"/>
                <a:gd name="T25" fmla="*/ 173 h 198"/>
                <a:gd name="T26" fmla="*/ 88 w 148"/>
                <a:gd name="T27" fmla="*/ 182 h 198"/>
                <a:gd name="T28" fmla="*/ 85 w 148"/>
                <a:gd name="T29" fmla="*/ 191 h 198"/>
                <a:gd name="T30" fmla="*/ 86 w 148"/>
                <a:gd name="T31" fmla="*/ 198 h 198"/>
                <a:gd name="T32" fmla="*/ 0 w 148"/>
                <a:gd name="T33" fmla="*/ 198 h 198"/>
                <a:gd name="T34" fmla="*/ 21 w 148"/>
                <a:gd name="T35" fmla="*/ 24 h 198"/>
                <a:gd name="T36" fmla="*/ 23 w 148"/>
                <a:gd name="T37" fmla="*/ 25 h 198"/>
                <a:gd name="T38" fmla="*/ 32 w 148"/>
                <a:gd name="T39" fmla="*/ 20 h 198"/>
                <a:gd name="T40" fmla="*/ 43 w 148"/>
                <a:gd name="T41" fmla="*/ 0 h 198"/>
                <a:gd name="T42" fmla="*/ 110 w 148"/>
                <a:gd name="T43" fmla="*/ 24 h 198"/>
                <a:gd name="T44" fmla="*/ 125 w 148"/>
                <a:gd name="T45" fmla="*/ 83 h 198"/>
                <a:gd name="T46" fmla="*/ 134 w 148"/>
                <a:gd name="T47" fmla="*/ 119 h 198"/>
                <a:gd name="T48" fmla="*/ 138 w 148"/>
                <a:gd name="T49" fmla="*/ 126 h 198"/>
                <a:gd name="T50" fmla="*/ 138 w 148"/>
                <a:gd name="T51" fmla="*/ 134 h 198"/>
                <a:gd name="T52" fmla="*/ 137 w 148"/>
                <a:gd name="T53" fmla="*/ 143 h 198"/>
                <a:gd name="T54" fmla="*/ 144 w 148"/>
                <a:gd name="T55" fmla="*/ 154 h 198"/>
                <a:gd name="T56" fmla="*/ 142 w 148"/>
                <a:gd name="T57" fmla="*/ 163 h 198"/>
                <a:gd name="T58" fmla="*/ 147 w 148"/>
                <a:gd name="T59"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8" h="198">
                  <a:moveTo>
                    <a:pt x="147" y="183"/>
                  </a:moveTo>
                  <a:cubicBezTo>
                    <a:pt x="147" y="184"/>
                    <a:pt x="145" y="190"/>
                    <a:pt x="142" y="198"/>
                  </a:cubicBezTo>
                  <a:cubicBezTo>
                    <a:pt x="94" y="198"/>
                    <a:pt x="94" y="198"/>
                    <a:pt x="94" y="198"/>
                  </a:cubicBezTo>
                  <a:cubicBezTo>
                    <a:pt x="94" y="196"/>
                    <a:pt x="95" y="194"/>
                    <a:pt x="95" y="191"/>
                  </a:cubicBezTo>
                  <a:cubicBezTo>
                    <a:pt x="97" y="180"/>
                    <a:pt x="100" y="174"/>
                    <a:pt x="101" y="171"/>
                  </a:cubicBezTo>
                  <a:cubicBezTo>
                    <a:pt x="101" y="169"/>
                    <a:pt x="99" y="166"/>
                    <a:pt x="101" y="164"/>
                  </a:cubicBezTo>
                  <a:cubicBezTo>
                    <a:pt x="103" y="163"/>
                    <a:pt x="97" y="162"/>
                    <a:pt x="99" y="159"/>
                  </a:cubicBezTo>
                  <a:cubicBezTo>
                    <a:pt x="100" y="155"/>
                    <a:pt x="87" y="122"/>
                    <a:pt x="81" y="111"/>
                  </a:cubicBezTo>
                  <a:cubicBezTo>
                    <a:pt x="81" y="111"/>
                    <a:pt x="77" y="141"/>
                    <a:pt x="77" y="147"/>
                  </a:cubicBezTo>
                  <a:cubicBezTo>
                    <a:pt x="77" y="153"/>
                    <a:pt x="77" y="155"/>
                    <a:pt x="78" y="156"/>
                  </a:cubicBezTo>
                  <a:cubicBezTo>
                    <a:pt x="79" y="157"/>
                    <a:pt x="78" y="160"/>
                    <a:pt x="78" y="160"/>
                  </a:cubicBezTo>
                  <a:cubicBezTo>
                    <a:pt x="78" y="160"/>
                    <a:pt x="82" y="167"/>
                    <a:pt x="83" y="169"/>
                  </a:cubicBezTo>
                  <a:cubicBezTo>
                    <a:pt x="83" y="172"/>
                    <a:pt x="83" y="171"/>
                    <a:pt x="83" y="173"/>
                  </a:cubicBezTo>
                  <a:cubicBezTo>
                    <a:pt x="84" y="175"/>
                    <a:pt x="88" y="178"/>
                    <a:pt x="88" y="182"/>
                  </a:cubicBezTo>
                  <a:cubicBezTo>
                    <a:pt x="87" y="186"/>
                    <a:pt x="86" y="186"/>
                    <a:pt x="85" y="191"/>
                  </a:cubicBezTo>
                  <a:cubicBezTo>
                    <a:pt x="85" y="193"/>
                    <a:pt x="85" y="195"/>
                    <a:pt x="86" y="198"/>
                  </a:cubicBezTo>
                  <a:cubicBezTo>
                    <a:pt x="0" y="198"/>
                    <a:pt x="0" y="198"/>
                    <a:pt x="0" y="198"/>
                  </a:cubicBezTo>
                  <a:cubicBezTo>
                    <a:pt x="21" y="24"/>
                    <a:pt x="21" y="24"/>
                    <a:pt x="21" y="24"/>
                  </a:cubicBezTo>
                  <a:cubicBezTo>
                    <a:pt x="22" y="25"/>
                    <a:pt x="23" y="25"/>
                    <a:pt x="23" y="25"/>
                  </a:cubicBezTo>
                  <a:cubicBezTo>
                    <a:pt x="23" y="25"/>
                    <a:pt x="30" y="21"/>
                    <a:pt x="32" y="20"/>
                  </a:cubicBezTo>
                  <a:cubicBezTo>
                    <a:pt x="33" y="19"/>
                    <a:pt x="43" y="2"/>
                    <a:pt x="43" y="0"/>
                  </a:cubicBezTo>
                  <a:cubicBezTo>
                    <a:pt x="43" y="0"/>
                    <a:pt x="109" y="21"/>
                    <a:pt x="110" y="24"/>
                  </a:cubicBezTo>
                  <a:cubicBezTo>
                    <a:pt x="111" y="27"/>
                    <a:pt x="120" y="63"/>
                    <a:pt x="125" y="83"/>
                  </a:cubicBezTo>
                  <a:cubicBezTo>
                    <a:pt x="129" y="102"/>
                    <a:pt x="132" y="113"/>
                    <a:pt x="134" y="119"/>
                  </a:cubicBezTo>
                  <a:cubicBezTo>
                    <a:pt x="137" y="124"/>
                    <a:pt x="142" y="122"/>
                    <a:pt x="138" y="126"/>
                  </a:cubicBezTo>
                  <a:cubicBezTo>
                    <a:pt x="135" y="131"/>
                    <a:pt x="138" y="133"/>
                    <a:pt x="138" y="134"/>
                  </a:cubicBezTo>
                  <a:cubicBezTo>
                    <a:pt x="139" y="136"/>
                    <a:pt x="136" y="142"/>
                    <a:pt x="137" y="143"/>
                  </a:cubicBezTo>
                  <a:cubicBezTo>
                    <a:pt x="138" y="144"/>
                    <a:pt x="141" y="148"/>
                    <a:pt x="144" y="154"/>
                  </a:cubicBezTo>
                  <a:cubicBezTo>
                    <a:pt x="148" y="160"/>
                    <a:pt x="142" y="162"/>
                    <a:pt x="142" y="163"/>
                  </a:cubicBezTo>
                  <a:cubicBezTo>
                    <a:pt x="143" y="164"/>
                    <a:pt x="148" y="177"/>
                    <a:pt x="147" y="183"/>
                  </a:cubicBezTo>
                </a:path>
              </a:pathLst>
            </a:cu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9" name="Freeform 215"/>
            <p:cNvSpPr>
              <a:spLocks/>
            </p:cNvSpPr>
            <p:nvPr/>
          </p:nvSpPr>
          <p:spPr bwMode="auto">
            <a:xfrm>
              <a:off x="1861706" y="7496581"/>
              <a:ext cx="16395" cy="65579"/>
            </a:xfrm>
            <a:custGeom>
              <a:avLst/>
              <a:gdLst>
                <a:gd name="T0" fmla="*/ 0 w 1"/>
                <a:gd name="T1" fmla="*/ 4 h 4"/>
                <a:gd name="T2" fmla="*/ 1 w 1"/>
                <a:gd name="T3" fmla="*/ 0 h 4"/>
                <a:gd name="T4" fmla="*/ 0 w 1"/>
                <a:gd name="T5" fmla="*/ 4 h 4"/>
              </a:gdLst>
              <a:ahLst/>
              <a:cxnLst>
                <a:cxn ang="0">
                  <a:pos x="T0" y="T1"/>
                </a:cxn>
                <a:cxn ang="0">
                  <a:pos x="T2" y="T3"/>
                </a:cxn>
                <a:cxn ang="0">
                  <a:pos x="T4" y="T5"/>
                </a:cxn>
              </a:cxnLst>
              <a:rect l="0" t="0" r="r" b="b"/>
              <a:pathLst>
                <a:path w="1" h="4">
                  <a:moveTo>
                    <a:pt x="0" y="4"/>
                  </a:moveTo>
                  <a:cubicBezTo>
                    <a:pt x="0" y="2"/>
                    <a:pt x="1" y="0"/>
                    <a:pt x="1" y="0"/>
                  </a:cubicBezTo>
                  <a:cubicBezTo>
                    <a:pt x="1" y="1"/>
                    <a:pt x="0" y="3"/>
                    <a:pt x="0" y="4"/>
                  </a:cubicBezTo>
                  <a:close/>
                </a:path>
              </a:pathLst>
            </a:custGeom>
            <a:solidFill>
              <a:srgbClr val="7C6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0" name="Freeform 216"/>
            <p:cNvSpPr>
              <a:spLocks/>
            </p:cNvSpPr>
            <p:nvPr/>
          </p:nvSpPr>
          <p:spPr bwMode="auto">
            <a:xfrm>
              <a:off x="1320678" y="7381818"/>
              <a:ext cx="950897" cy="2470147"/>
            </a:xfrm>
            <a:custGeom>
              <a:avLst/>
              <a:gdLst>
                <a:gd name="T0" fmla="*/ 40 w 58"/>
                <a:gd name="T1" fmla="*/ 119 h 150"/>
                <a:gd name="T2" fmla="*/ 32 w 58"/>
                <a:gd name="T3" fmla="*/ 150 h 150"/>
                <a:gd name="T4" fmla="*/ 26 w 58"/>
                <a:gd name="T5" fmla="*/ 150 h 150"/>
                <a:gd name="T6" fmla="*/ 26 w 58"/>
                <a:gd name="T7" fmla="*/ 148 h 150"/>
                <a:gd name="T8" fmla="*/ 32 w 58"/>
                <a:gd name="T9" fmla="*/ 125 h 150"/>
                <a:gd name="T10" fmla="*/ 32 w 58"/>
                <a:gd name="T11" fmla="*/ 121 h 150"/>
                <a:gd name="T12" fmla="*/ 32 w 58"/>
                <a:gd name="T13" fmla="*/ 117 h 150"/>
                <a:gd name="T14" fmla="*/ 31 w 58"/>
                <a:gd name="T15" fmla="*/ 113 h 150"/>
                <a:gd name="T16" fmla="*/ 31 w 58"/>
                <a:gd name="T17" fmla="*/ 107 h 150"/>
                <a:gd name="T18" fmla="*/ 13 w 58"/>
                <a:gd name="T19" fmla="*/ 63 h 150"/>
                <a:gd name="T20" fmla="*/ 9 w 58"/>
                <a:gd name="T21" fmla="*/ 103 h 150"/>
                <a:gd name="T22" fmla="*/ 9 w 58"/>
                <a:gd name="T23" fmla="*/ 102 h 150"/>
                <a:gd name="T24" fmla="*/ 8 w 58"/>
                <a:gd name="T25" fmla="*/ 58 h 150"/>
                <a:gd name="T26" fmla="*/ 0 w 58"/>
                <a:gd name="T27" fmla="*/ 60 h 150"/>
                <a:gd name="T28" fmla="*/ 10 w 58"/>
                <a:gd name="T29" fmla="*/ 47 h 150"/>
                <a:gd name="T30" fmla="*/ 21 w 58"/>
                <a:gd name="T31" fmla="*/ 0 h 150"/>
                <a:gd name="T32" fmla="*/ 24 w 58"/>
                <a:gd name="T33" fmla="*/ 21 h 150"/>
                <a:gd name="T34" fmla="*/ 13 w 58"/>
                <a:gd name="T35" fmla="*/ 49 h 150"/>
                <a:gd name="T36" fmla="*/ 33 w 58"/>
                <a:gd name="T37" fmla="*/ 11 h 150"/>
                <a:gd name="T38" fmla="*/ 16 w 58"/>
                <a:gd name="T39" fmla="*/ 52 h 150"/>
                <a:gd name="T40" fmla="*/ 23 w 58"/>
                <a:gd name="T41" fmla="*/ 63 h 150"/>
                <a:gd name="T42" fmla="*/ 20 w 58"/>
                <a:gd name="T43" fmla="*/ 65 h 150"/>
                <a:gd name="T44" fmla="*/ 30 w 58"/>
                <a:gd name="T45" fmla="*/ 93 h 150"/>
                <a:gd name="T46" fmla="*/ 37 w 58"/>
                <a:gd name="T47" fmla="*/ 59 h 150"/>
                <a:gd name="T48" fmla="*/ 34 w 58"/>
                <a:gd name="T49" fmla="*/ 100 h 150"/>
                <a:gd name="T50" fmla="*/ 42 w 58"/>
                <a:gd name="T51" fmla="*/ 90 h 150"/>
                <a:gd name="T52" fmla="*/ 39 w 58"/>
                <a:gd name="T53" fmla="*/ 100 h 150"/>
                <a:gd name="T54" fmla="*/ 38 w 58"/>
                <a:gd name="T55" fmla="*/ 111 h 150"/>
                <a:gd name="T56" fmla="*/ 53 w 58"/>
                <a:gd name="T57" fmla="*/ 111 h 150"/>
                <a:gd name="T58" fmla="*/ 40 w 58"/>
                <a:gd name="T59" fmla="*/ 11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150">
                  <a:moveTo>
                    <a:pt x="40" y="119"/>
                  </a:moveTo>
                  <a:cubicBezTo>
                    <a:pt x="37" y="122"/>
                    <a:pt x="34" y="140"/>
                    <a:pt x="32" y="150"/>
                  </a:cubicBezTo>
                  <a:cubicBezTo>
                    <a:pt x="26" y="150"/>
                    <a:pt x="26" y="150"/>
                    <a:pt x="26" y="150"/>
                  </a:cubicBezTo>
                  <a:cubicBezTo>
                    <a:pt x="26" y="149"/>
                    <a:pt x="26" y="149"/>
                    <a:pt x="26" y="148"/>
                  </a:cubicBezTo>
                  <a:cubicBezTo>
                    <a:pt x="26" y="141"/>
                    <a:pt x="31" y="127"/>
                    <a:pt x="32" y="125"/>
                  </a:cubicBezTo>
                  <a:cubicBezTo>
                    <a:pt x="33" y="122"/>
                    <a:pt x="33" y="123"/>
                    <a:pt x="32" y="121"/>
                  </a:cubicBezTo>
                  <a:cubicBezTo>
                    <a:pt x="31" y="119"/>
                    <a:pt x="31" y="119"/>
                    <a:pt x="32" y="117"/>
                  </a:cubicBezTo>
                  <a:cubicBezTo>
                    <a:pt x="33" y="116"/>
                    <a:pt x="32" y="115"/>
                    <a:pt x="31" y="113"/>
                  </a:cubicBezTo>
                  <a:cubicBezTo>
                    <a:pt x="30" y="112"/>
                    <a:pt x="31" y="110"/>
                    <a:pt x="31" y="107"/>
                  </a:cubicBezTo>
                  <a:cubicBezTo>
                    <a:pt x="31" y="104"/>
                    <a:pt x="13" y="63"/>
                    <a:pt x="13" y="63"/>
                  </a:cubicBezTo>
                  <a:cubicBezTo>
                    <a:pt x="13" y="63"/>
                    <a:pt x="8" y="95"/>
                    <a:pt x="9" y="103"/>
                  </a:cubicBezTo>
                  <a:cubicBezTo>
                    <a:pt x="11" y="111"/>
                    <a:pt x="9" y="102"/>
                    <a:pt x="9" y="102"/>
                  </a:cubicBezTo>
                  <a:cubicBezTo>
                    <a:pt x="9" y="102"/>
                    <a:pt x="8" y="63"/>
                    <a:pt x="8" y="58"/>
                  </a:cubicBezTo>
                  <a:cubicBezTo>
                    <a:pt x="9" y="53"/>
                    <a:pt x="0" y="60"/>
                    <a:pt x="0" y="60"/>
                  </a:cubicBezTo>
                  <a:cubicBezTo>
                    <a:pt x="0" y="60"/>
                    <a:pt x="10" y="48"/>
                    <a:pt x="10" y="47"/>
                  </a:cubicBezTo>
                  <a:cubicBezTo>
                    <a:pt x="10" y="46"/>
                    <a:pt x="21" y="0"/>
                    <a:pt x="21" y="0"/>
                  </a:cubicBezTo>
                  <a:cubicBezTo>
                    <a:pt x="24" y="21"/>
                    <a:pt x="24" y="21"/>
                    <a:pt x="24" y="21"/>
                  </a:cubicBezTo>
                  <a:cubicBezTo>
                    <a:pt x="13" y="49"/>
                    <a:pt x="13" y="49"/>
                    <a:pt x="13" y="49"/>
                  </a:cubicBezTo>
                  <a:cubicBezTo>
                    <a:pt x="13" y="49"/>
                    <a:pt x="28" y="23"/>
                    <a:pt x="33" y="11"/>
                  </a:cubicBezTo>
                  <a:cubicBezTo>
                    <a:pt x="30" y="21"/>
                    <a:pt x="22" y="43"/>
                    <a:pt x="16" y="52"/>
                  </a:cubicBezTo>
                  <a:cubicBezTo>
                    <a:pt x="16" y="52"/>
                    <a:pt x="21" y="60"/>
                    <a:pt x="23" y="63"/>
                  </a:cubicBezTo>
                  <a:cubicBezTo>
                    <a:pt x="25" y="66"/>
                    <a:pt x="19" y="61"/>
                    <a:pt x="20" y="65"/>
                  </a:cubicBezTo>
                  <a:cubicBezTo>
                    <a:pt x="22" y="69"/>
                    <a:pt x="27" y="92"/>
                    <a:pt x="30" y="93"/>
                  </a:cubicBezTo>
                  <a:cubicBezTo>
                    <a:pt x="33" y="94"/>
                    <a:pt x="37" y="59"/>
                    <a:pt x="37" y="59"/>
                  </a:cubicBezTo>
                  <a:cubicBezTo>
                    <a:pt x="34" y="100"/>
                    <a:pt x="34" y="100"/>
                    <a:pt x="34" y="100"/>
                  </a:cubicBezTo>
                  <a:cubicBezTo>
                    <a:pt x="42" y="90"/>
                    <a:pt x="42" y="90"/>
                    <a:pt x="42" y="90"/>
                  </a:cubicBezTo>
                  <a:cubicBezTo>
                    <a:pt x="42" y="90"/>
                    <a:pt x="39" y="98"/>
                    <a:pt x="39" y="100"/>
                  </a:cubicBezTo>
                  <a:cubicBezTo>
                    <a:pt x="38" y="103"/>
                    <a:pt x="39" y="108"/>
                    <a:pt x="38" y="111"/>
                  </a:cubicBezTo>
                  <a:cubicBezTo>
                    <a:pt x="36" y="115"/>
                    <a:pt x="49" y="113"/>
                    <a:pt x="53" y="111"/>
                  </a:cubicBezTo>
                  <a:cubicBezTo>
                    <a:pt x="58" y="110"/>
                    <a:pt x="43" y="114"/>
                    <a:pt x="40" y="119"/>
                  </a:cubicBezTo>
                  <a:close/>
                </a:path>
              </a:pathLst>
            </a:custGeom>
            <a:solidFill>
              <a:srgbClr val="404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1" name="Freeform 217"/>
            <p:cNvSpPr>
              <a:spLocks/>
            </p:cNvSpPr>
            <p:nvPr/>
          </p:nvSpPr>
          <p:spPr bwMode="auto">
            <a:xfrm>
              <a:off x="-253221" y="5848907"/>
              <a:ext cx="1393556" cy="1071126"/>
            </a:xfrm>
            <a:custGeom>
              <a:avLst/>
              <a:gdLst>
                <a:gd name="T0" fmla="*/ 65 w 85"/>
                <a:gd name="T1" fmla="*/ 6 h 65"/>
                <a:gd name="T2" fmla="*/ 69 w 85"/>
                <a:gd name="T3" fmla="*/ 39 h 65"/>
                <a:gd name="T4" fmla="*/ 81 w 85"/>
                <a:gd name="T5" fmla="*/ 58 h 65"/>
                <a:gd name="T6" fmla="*/ 39 w 85"/>
                <a:gd name="T7" fmla="*/ 64 h 65"/>
                <a:gd name="T8" fmla="*/ 4 w 85"/>
                <a:gd name="T9" fmla="*/ 58 h 65"/>
                <a:gd name="T10" fmla="*/ 13 w 85"/>
                <a:gd name="T11" fmla="*/ 39 h 65"/>
                <a:gd name="T12" fmla="*/ 16 w 85"/>
                <a:gd name="T13" fmla="*/ 9 h 65"/>
                <a:gd name="T14" fmla="*/ 39 w 85"/>
                <a:gd name="T15" fmla="*/ 13 h 65"/>
                <a:gd name="T16" fmla="*/ 65 w 85"/>
                <a:gd name="T17"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5">
                  <a:moveTo>
                    <a:pt x="65" y="6"/>
                  </a:moveTo>
                  <a:cubicBezTo>
                    <a:pt x="63" y="16"/>
                    <a:pt x="67" y="30"/>
                    <a:pt x="69" y="39"/>
                  </a:cubicBezTo>
                  <a:cubicBezTo>
                    <a:pt x="70" y="44"/>
                    <a:pt x="85" y="54"/>
                    <a:pt x="81" y="58"/>
                  </a:cubicBezTo>
                  <a:cubicBezTo>
                    <a:pt x="74" y="65"/>
                    <a:pt x="45" y="64"/>
                    <a:pt x="39" y="64"/>
                  </a:cubicBezTo>
                  <a:cubicBezTo>
                    <a:pt x="32" y="64"/>
                    <a:pt x="9" y="65"/>
                    <a:pt x="4" y="58"/>
                  </a:cubicBezTo>
                  <a:cubicBezTo>
                    <a:pt x="0" y="54"/>
                    <a:pt x="13" y="44"/>
                    <a:pt x="13" y="39"/>
                  </a:cubicBezTo>
                  <a:cubicBezTo>
                    <a:pt x="13" y="32"/>
                    <a:pt x="18" y="20"/>
                    <a:pt x="16" y="9"/>
                  </a:cubicBezTo>
                  <a:cubicBezTo>
                    <a:pt x="14" y="3"/>
                    <a:pt x="34" y="13"/>
                    <a:pt x="39" y="13"/>
                  </a:cubicBezTo>
                  <a:cubicBezTo>
                    <a:pt x="43" y="13"/>
                    <a:pt x="65" y="0"/>
                    <a:pt x="65" y="6"/>
                  </a:cubicBezTo>
                </a:path>
              </a:pathLst>
            </a:custGeom>
            <a:solidFill>
              <a:srgbClr val="EF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2" name="Freeform 218"/>
            <p:cNvSpPr>
              <a:spLocks/>
            </p:cNvSpPr>
            <p:nvPr/>
          </p:nvSpPr>
          <p:spPr bwMode="auto">
            <a:xfrm>
              <a:off x="533729" y="6903638"/>
              <a:ext cx="213132" cy="81974"/>
            </a:xfrm>
            <a:custGeom>
              <a:avLst/>
              <a:gdLst>
                <a:gd name="T0" fmla="*/ 13 w 13"/>
                <a:gd name="T1" fmla="*/ 0 h 5"/>
                <a:gd name="T2" fmla="*/ 0 w 13"/>
                <a:gd name="T3" fmla="*/ 0 h 5"/>
                <a:gd name="T4" fmla="*/ 5 w 13"/>
                <a:gd name="T5" fmla="*/ 5 h 5"/>
                <a:gd name="T6" fmla="*/ 6 w 13"/>
                <a:gd name="T7" fmla="*/ 4 h 5"/>
                <a:gd name="T8" fmla="*/ 12 w 13"/>
                <a:gd name="T9" fmla="*/ 1 h 5"/>
                <a:gd name="T10" fmla="*/ 13 w 13"/>
                <a:gd name="T11" fmla="*/ 0 h 5"/>
              </a:gdLst>
              <a:ahLst/>
              <a:cxnLst>
                <a:cxn ang="0">
                  <a:pos x="T0" y="T1"/>
                </a:cxn>
                <a:cxn ang="0">
                  <a:pos x="T2" y="T3"/>
                </a:cxn>
                <a:cxn ang="0">
                  <a:pos x="T4" y="T5"/>
                </a:cxn>
                <a:cxn ang="0">
                  <a:pos x="T6" y="T7"/>
                </a:cxn>
                <a:cxn ang="0">
                  <a:pos x="T8" y="T9"/>
                </a:cxn>
                <a:cxn ang="0">
                  <a:pos x="T10" y="T11"/>
                </a:cxn>
              </a:cxnLst>
              <a:rect l="0" t="0" r="r" b="b"/>
              <a:pathLst>
                <a:path w="13" h="5">
                  <a:moveTo>
                    <a:pt x="13" y="0"/>
                  </a:moveTo>
                  <a:cubicBezTo>
                    <a:pt x="8" y="0"/>
                    <a:pt x="4" y="0"/>
                    <a:pt x="0" y="0"/>
                  </a:cubicBezTo>
                  <a:cubicBezTo>
                    <a:pt x="5" y="5"/>
                    <a:pt x="5" y="5"/>
                    <a:pt x="5" y="5"/>
                  </a:cubicBezTo>
                  <a:cubicBezTo>
                    <a:pt x="5" y="5"/>
                    <a:pt x="5" y="5"/>
                    <a:pt x="6" y="4"/>
                  </a:cubicBezTo>
                  <a:cubicBezTo>
                    <a:pt x="8" y="3"/>
                    <a:pt x="11" y="2"/>
                    <a:pt x="12" y="1"/>
                  </a:cubicBezTo>
                  <a:cubicBezTo>
                    <a:pt x="12" y="1"/>
                    <a:pt x="12" y="0"/>
                    <a:pt x="13" y="0"/>
                  </a:cubicBezTo>
                </a:path>
              </a:pathLst>
            </a:custGeom>
            <a:solidFill>
              <a:srgbClr val="EDDA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3" name="Freeform 219"/>
            <p:cNvSpPr>
              <a:spLocks/>
            </p:cNvSpPr>
            <p:nvPr/>
          </p:nvSpPr>
          <p:spPr bwMode="auto">
            <a:xfrm>
              <a:off x="632097" y="6854453"/>
              <a:ext cx="377080" cy="114763"/>
            </a:xfrm>
            <a:custGeom>
              <a:avLst/>
              <a:gdLst>
                <a:gd name="T0" fmla="*/ 23 w 23"/>
                <a:gd name="T1" fmla="*/ 0 h 7"/>
                <a:gd name="T2" fmla="*/ 7 w 23"/>
                <a:gd name="T3" fmla="*/ 3 h 7"/>
                <a:gd name="T4" fmla="*/ 6 w 23"/>
                <a:gd name="T5" fmla="*/ 4 h 7"/>
                <a:gd name="T6" fmla="*/ 0 w 23"/>
                <a:gd name="T7" fmla="*/ 7 h 7"/>
                <a:gd name="T8" fmla="*/ 23 w 23"/>
                <a:gd name="T9" fmla="*/ 0 h 7"/>
              </a:gdLst>
              <a:ahLst/>
              <a:cxnLst>
                <a:cxn ang="0">
                  <a:pos x="T0" y="T1"/>
                </a:cxn>
                <a:cxn ang="0">
                  <a:pos x="T2" y="T3"/>
                </a:cxn>
                <a:cxn ang="0">
                  <a:pos x="T4" y="T5"/>
                </a:cxn>
                <a:cxn ang="0">
                  <a:pos x="T6" y="T7"/>
                </a:cxn>
                <a:cxn ang="0">
                  <a:pos x="T8" y="T9"/>
                </a:cxn>
              </a:cxnLst>
              <a:rect l="0" t="0" r="r" b="b"/>
              <a:pathLst>
                <a:path w="23" h="7">
                  <a:moveTo>
                    <a:pt x="23" y="0"/>
                  </a:moveTo>
                  <a:cubicBezTo>
                    <a:pt x="19" y="1"/>
                    <a:pt x="13" y="2"/>
                    <a:pt x="7" y="3"/>
                  </a:cubicBezTo>
                  <a:cubicBezTo>
                    <a:pt x="6" y="3"/>
                    <a:pt x="6" y="4"/>
                    <a:pt x="6" y="4"/>
                  </a:cubicBezTo>
                  <a:cubicBezTo>
                    <a:pt x="5" y="5"/>
                    <a:pt x="2" y="6"/>
                    <a:pt x="0" y="7"/>
                  </a:cubicBezTo>
                  <a:cubicBezTo>
                    <a:pt x="6" y="6"/>
                    <a:pt x="17" y="3"/>
                    <a:pt x="23" y="0"/>
                  </a:cubicBezTo>
                </a:path>
              </a:pathLst>
            </a:custGeom>
            <a:solidFill>
              <a:srgbClr val="6A5C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4" name="Freeform 220"/>
            <p:cNvSpPr>
              <a:spLocks/>
            </p:cNvSpPr>
            <p:nvPr/>
          </p:nvSpPr>
          <p:spPr bwMode="auto">
            <a:xfrm>
              <a:off x="-23694" y="6245113"/>
              <a:ext cx="1098450" cy="658525"/>
            </a:xfrm>
            <a:custGeom>
              <a:avLst/>
              <a:gdLst>
                <a:gd name="T0" fmla="*/ 52 w 67"/>
                <a:gd name="T1" fmla="*/ 0 h 40"/>
                <a:gd name="T2" fmla="*/ 38 w 67"/>
                <a:gd name="T3" fmla="*/ 16 h 40"/>
                <a:gd name="T4" fmla="*/ 13 w 67"/>
                <a:gd name="T5" fmla="*/ 16 h 40"/>
                <a:gd name="T6" fmla="*/ 2 w 67"/>
                <a:gd name="T7" fmla="*/ 2 h 40"/>
                <a:gd name="T8" fmla="*/ 0 w 67"/>
                <a:gd name="T9" fmla="*/ 9 h 40"/>
                <a:gd name="T10" fmla="*/ 34 w 67"/>
                <a:gd name="T11" fmla="*/ 40 h 40"/>
                <a:gd name="T12" fmla="*/ 47 w 67"/>
                <a:gd name="T13" fmla="*/ 40 h 40"/>
                <a:gd name="T14" fmla="*/ 63 w 67"/>
                <a:gd name="T15" fmla="*/ 37 h 40"/>
                <a:gd name="T16" fmla="*/ 67 w 67"/>
                <a:gd name="T17" fmla="*/ 34 h 40"/>
                <a:gd name="T18" fmla="*/ 67 w 67"/>
                <a:gd name="T19" fmla="*/ 33 h 40"/>
                <a:gd name="T20" fmla="*/ 55 w 67"/>
                <a:gd name="T21" fmla="*/ 15 h 40"/>
                <a:gd name="T22" fmla="*/ 52 w 67"/>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40">
                  <a:moveTo>
                    <a:pt x="52" y="0"/>
                  </a:moveTo>
                  <a:cubicBezTo>
                    <a:pt x="38" y="16"/>
                    <a:pt x="38" y="16"/>
                    <a:pt x="38" y="16"/>
                  </a:cubicBezTo>
                  <a:cubicBezTo>
                    <a:pt x="13" y="16"/>
                    <a:pt x="13" y="16"/>
                    <a:pt x="13" y="16"/>
                  </a:cubicBezTo>
                  <a:cubicBezTo>
                    <a:pt x="2" y="2"/>
                    <a:pt x="2" y="2"/>
                    <a:pt x="2" y="2"/>
                  </a:cubicBezTo>
                  <a:cubicBezTo>
                    <a:pt x="0" y="9"/>
                    <a:pt x="0" y="9"/>
                    <a:pt x="0" y="9"/>
                  </a:cubicBezTo>
                  <a:cubicBezTo>
                    <a:pt x="34" y="40"/>
                    <a:pt x="34" y="40"/>
                    <a:pt x="34" y="40"/>
                  </a:cubicBezTo>
                  <a:cubicBezTo>
                    <a:pt x="38" y="40"/>
                    <a:pt x="42" y="40"/>
                    <a:pt x="47" y="40"/>
                  </a:cubicBezTo>
                  <a:cubicBezTo>
                    <a:pt x="53" y="39"/>
                    <a:pt x="59" y="38"/>
                    <a:pt x="63" y="37"/>
                  </a:cubicBezTo>
                  <a:cubicBezTo>
                    <a:pt x="65" y="36"/>
                    <a:pt x="66" y="35"/>
                    <a:pt x="67" y="34"/>
                  </a:cubicBezTo>
                  <a:cubicBezTo>
                    <a:pt x="67" y="34"/>
                    <a:pt x="67" y="33"/>
                    <a:pt x="67" y="33"/>
                  </a:cubicBezTo>
                  <a:cubicBezTo>
                    <a:pt x="67" y="28"/>
                    <a:pt x="56" y="20"/>
                    <a:pt x="55" y="15"/>
                  </a:cubicBezTo>
                  <a:cubicBezTo>
                    <a:pt x="54" y="11"/>
                    <a:pt x="52" y="5"/>
                    <a:pt x="52" y="0"/>
                  </a:cubicBezTo>
                </a:path>
              </a:pathLst>
            </a:custGeom>
            <a:solidFill>
              <a:srgbClr val="EBB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5" name="Freeform 221"/>
            <p:cNvSpPr>
              <a:spLocks/>
            </p:cNvSpPr>
            <p:nvPr/>
          </p:nvSpPr>
          <p:spPr bwMode="auto">
            <a:xfrm>
              <a:off x="369781" y="6507430"/>
              <a:ext cx="524633" cy="2355384"/>
            </a:xfrm>
            <a:custGeom>
              <a:avLst/>
              <a:gdLst>
                <a:gd name="T0" fmla="*/ 7 w 32"/>
                <a:gd name="T1" fmla="*/ 143 h 143"/>
                <a:gd name="T2" fmla="*/ 15 w 32"/>
                <a:gd name="T3" fmla="*/ 143 h 143"/>
                <a:gd name="T4" fmla="*/ 25 w 32"/>
                <a:gd name="T5" fmla="*/ 48 h 143"/>
                <a:gd name="T6" fmla="*/ 32 w 32"/>
                <a:gd name="T7" fmla="*/ 19 h 143"/>
                <a:gd name="T8" fmla="*/ 32 w 32"/>
                <a:gd name="T9" fmla="*/ 0 h 143"/>
                <a:gd name="T10" fmla="*/ 0 w 32"/>
                <a:gd name="T11" fmla="*/ 23 h 143"/>
                <a:gd name="T12" fmla="*/ 3 w 32"/>
                <a:gd name="T13" fmla="*/ 138 h 143"/>
                <a:gd name="T14" fmla="*/ 7 w 32"/>
                <a:gd name="T15" fmla="*/ 143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3">
                  <a:moveTo>
                    <a:pt x="7" y="143"/>
                  </a:moveTo>
                  <a:cubicBezTo>
                    <a:pt x="15" y="143"/>
                    <a:pt x="15" y="143"/>
                    <a:pt x="15" y="143"/>
                  </a:cubicBezTo>
                  <a:cubicBezTo>
                    <a:pt x="25" y="48"/>
                    <a:pt x="25" y="48"/>
                    <a:pt x="25" y="48"/>
                  </a:cubicBezTo>
                  <a:cubicBezTo>
                    <a:pt x="32" y="19"/>
                    <a:pt x="32" y="19"/>
                    <a:pt x="32" y="19"/>
                  </a:cubicBezTo>
                  <a:cubicBezTo>
                    <a:pt x="31" y="22"/>
                    <a:pt x="32" y="0"/>
                    <a:pt x="32" y="0"/>
                  </a:cubicBezTo>
                  <a:cubicBezTo>
                    <a:pt x="31" y="1"/>
                    <a:pt x="1" y="23"/>
                    <a:pt x="0" y="23"/>
                  </a:cubicBezTo>
                  <a:cubicBezTo>
                    <a:pt x="1" y="24"/>
                    <a:pt x="2" y="127"/>
                    <a:pt x="3" y="138"/>
                  </a:cubicBezTo>
                  <a:lnTo>
                    <a:pt x="7"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6" name="Freeform 222"/>
            <p:cNvSpPr>
              <a:spLocks/>
            </p:cNvSpPr>
            <p:nvPr/>
          </p:nvSpPr>
          <p:spPr bwMode="auto">
            <a:xfrm>
              <a:off x="-89273" y="6523824"/>
              <a:ext cx="524633" cy="2338989"/>
            </a:xfrm>
            <a:custGeom>
              <a:avLst/>
              <a:gdLst>
                <a:gd name="T0" fmla="*/ 24 w 32"/>
                <a:gd name="T1" fmla="*/ 142 h 142"/>
                <a:gd name="T2" fmla="*/ 32 w 32"/>
                <a:gd name="T3" fmla="*/ 142 h 142"/>
                <a:gd name="T4" fmla="*/ 31 w 32"/>
                <a:gd name="T5" fmla="*/ 21 h 142"/>
                <a:gd name="T6" fmla="*/ 1 w 32"/>
                <a:gd name="T7" fmla="*/ 0 h 142"/>
                <a:gd name="T8" fmla="*/ 0 w 32"/>
                <a:gd name="T9" fmla="*/ 18 h 142"/>
                <a:gd name="T10" fmla="*/ 7 w 32"/>
                <a:gd name="T11" fmla="*/ 47 h 142"/>
                <a:gd name="T12" fmla="*/ 24 w 32"/>
                <a:gd name="T13" fmla="*/ 142 h 142"/>
              </a:gdLst>
              <a:ahLst/>
              <a:cxnLst>
                <a:cxn ang="0">
                  <a:pos x="T0" y="T1"/>
                </a:cxn>
                <a:cxn ang="0">
                  <a:pos x="T2" y="T3"/>
                </a:cxn>
                <a:cxn ang="0">
                  <a:pos x="T4" y="T5"/>
                </a:cxn>
                <a:cxn ang="0">
                  <a:pos x="T6" y="T7"/>
                </a:cxn>
                <a:cxn ang="0">
                  <a:pos x="T8" y="T9"/>
                </a:cxn>
                <a:cxn ang="0">
                  <a:pos x="T10" y="T11"/>
                </a:cxn>
                <a:cxn ang="0">
                  <a:pos x="T12" y="T13"/>
                </a:cxn>
              </a:cxnLst>
              <a:rect l="0" t="0" r="r" b="b"/>
              <a:pathLst>
                <a:path w="32" h="142">
                  <a:moveTo>
                    <a:pt x="24" y="142"/>
                  </a:moveTo>
                  <a:cubicBezTo>
                    <a:pt x="32" y="142"/>
                    <a:pt x="32" y="142"/>
                    <a:pt x="32" y="142"/>
                  </a:cubicBezTo>
                  <a:cubicBezTo>
                    <a:pt x="32" y="112"/>
                    <a:pt x="30" y="22"/>
                    <a:pt x="31" y="21"/>
                  </a:cubicBezTo>
                  <a:cubicBezTo>
                    <a:pt x="30" y="21"/>
                    <a:pt x="1" y="0"/>
                    <a:pt x="1" y="0"/>
                  </a:cubicBezTo>
                  <a:cubicBezTo>
                    <a:pt x="1" y="0"/>
                    <a:pt x="1" y="21"/>
                    <a:pt x="0" y="18"/>
                  </a:cubicBezTo>
                  <a:cubicBezTo>
                    <a:pt x="7" y="47"/>
                    <a:pt x="7" y="47"/>
                    <a:pt x="7" y="47"/>
                  </a:cubicBezTo>
                  <a:lnTo>
                    <a:pt x="24"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7" name="Freeform 223"/>
            <p:cNvSpPr>
              <a:spLocks/>
            </p:cNvSpPr>
            <p:nvPr/>
          </p:nvSpPr>
          <p:spPr bwMode="auto">
            <a:xfrm>
              <a:off x="238622" y="6870848"/>
              <a:ext cx="344290" cy="642130"/>
            </a:xfrm>
            <a:custGeom>
              <a:avLst/>
              <a:gdLst>
                <a:gd name="T0" fmla="*/ 60 w 126"/>
                <a:gd name="T1" fmla="*/ 0 h 235"/>
                <a:gd name="T2" fmla="*/ 0 w 126"/>
                <a:gd name="T3" fmla="*/ 108 h 235"/>
                <a:gd name="T4" fmla="*/ 72 w 126"/>
                <a:gd name="T5" fmla="*/ 235 h 235"/>
                <a:gd name="T6" fmla="*/ 126 w 126"/>
                <a:gd name="T7" fmla="*/ 108 h 235"/>
                <a:gd name="T8" fmla="*/ 72 w 126"/>
                <a:gd name="T9" fmla="*/ 0 h 235"/>
                <a:gd name="T10" fmla="*/ 60 w 126"/>
                <a:gd name="T11" fmla="*/ 0 h 235"/>
              </a:gdLst>
              <a:ahLst/>
              <a:cxnLst>
                <a:cxn ang="0">
                  <a:pos x="T0" y="T1"/>
                </a:cxn>
                <a:cxn ang="0">
                  <a:pos x="T2" y="T3"/>
                </a:cxn>
                <a:cxn ang="0">
                  <a:pos x="T4" y="T5"/>
                </a:cxn>
                <a:cxn ang="0">
                  <a:pos x="T6" y="T7"/>
                </a:cxn>
                <a:cxn ang="0">
                  <a:pos x="T8" y="T9"/>
                </a:cxn>
                <a:cxn ang="0">
                  <a:pos x="T10" y="T11"/>
                </a:cxn>
              </a:cxnLst>
              <a:rect l="0" t="0" r="r" b="b"/>
              <a:pathLst>
                <a:path w="126" h="235">
                  <a:moveTo>
                    <a:pt x="60" y="0"/>
                  </a:moveTo>
                  <a:lnTo>
                    <a:pt x="0" y="108"/>
                  </a:lnTo>
                  <a:lnTo>
                    <a:pt x="72" y="235"/>
                  </a:lnTo>
                  <a:lnTo>
                    <a:pt x="126" y="108"/>
                  </a:lnTo>
                  <a:lnTo>
                    <a:pt x="72" y="0"/>
                  </a:lnTo>
                  <a:lnTo>
                    <a:pt x="60" y="0"/>
                  </a:lnTo>
                  <a:close/>
                </a:path>
              </a:pathLst>
            </a:custGeom>
            <a:solidFill>
              <a:srgbClr val="2B2B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8" name="Freeform 224"/>
            <p:cNvSpPr>
              <a:spLocks/>
            </p:cNvSpPr>
            <p:nvPr/>
          </p:nvSpPr>
          <p:spPr bwMode="auto">
            <a:xfrm>
              <a:off x="-72878" y="6523824"/>
              <a:ext cx="491843" cy="740498"/>
            </a:xfrm>
            <a:custGeom>
              <a:avLst/>
              <a:gdLst>
                <a:gd name="T0" fmla="*/ 0 w 180"/>
                <a:gd name="T1" fmla="*/ 0 h 271"/>
                <a:gd name="T2" fmla="*/ 96 w 180"/>
                <a:gd name="T3" fmla="*/ 271 h 271"/>
                <a:gd name="T4" fmla="*/ 180 w 180"/>
                <a:gd name="T5" fmla="*/ 127 h 271"/>
                <a:gd name="T6" fmla="*/ 0 w 180"/>
                <a:gd name="T7" fmla="*/ 0 h 271"/>
              </a:gdLst>
              <a:ahLst/>
              <a:cxnLst>
                <a:cxn ang="0">
                  <a:pos x="T0" y="T1"/>
                </a:cxn>
                <a:cxn ang="0">
                  <a:pos x="T2" y="T3"/>
                </a:cxn>
                <a:cxn ang="0">
                  <a:pos x="T4" y="T5"/>
                </a:cxn>
                <a:cxn ang="0">
                  <a:pos x="T6" y="T7"/>
                </a:cxn>
              </a:cxnLst>
              <a:rect l="0" t="0" r="r" b="b"/>
              <a:pathLst>
                <a:path w="180" h="271">
                  <a:moveTo>
                    <a:pt x="0" y="0"/>
                  </a:moveTo>
                  <a:lnTo>
                    <a:pt x="96" y="271"/>
                  </a:lnTo>
                  <a:lnTo>
                    <a:pt x="180" y="127"/>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9" name="Freeform 225"/>
            <p:cNvSpPr>
              <a:spLocks/>
            </p:cNvSpPr>
            <p:nvPr/>
          </p:nvSpPr>
          <p:spPr bwMode="auto">
            <a:xfrm>
              <a:off x="418965" y="6507430"/>
              <a:ext cx="475449" cy="756893"/>
            </a:xfrm>
            <a:custGeom>
              <a:avLst/>
              <a:gdLst>
                <a:gd name="T0" fmla="*/ 174 w 174"/>
                <a:gd name="T1" fmla="*/ 0 h 277"/>
                <a:gd name="T2" fmla="*/ 78 w 174"/>
                <a:gd name="T3" fmla="*/ 277 h 277"/>
                <a:gd name="T4" fmla="*/ 0 w 174"/>
                <a:gd name="T5" fmla="*/ 133 h 277"/>
                <a:gd name="T6" fmla="*/ 174 w 174"/>
                <a:gd name="T7" fmla="*/ 0 h 277"/>
              </a:gdLst>
              <a:ahLst/>
              <a:cxnLst>
                <a:cxn ang="0">
                  <a:pos x="T0" y="T1"/>
                </a:cxn>
                <a:cxn ang="0">
                  <a:pos x="T2" y="T3"/>
                </a:cxn>
                <a:cxn ang="0">
                  <a:pos x="T4" y="T5"/>
                </a:cxn>
                <a:cxn ang="0">
                  <a:pos x="T6" y="T7"/>
                </a:cxn>
              </a:cxnLst>
              <a:rect l="0" t="0" r="r" b="b"/>
              <a:pathLst>
                <a:path w="174" h="277">
                  <a:moveTo>
                    <a:pt x="174" y="0"/>
                  </a:moveTo>
                  <a:lnTo>
                    <a:pt x="78" y="277"/>
                  </a:lnTo>
                  <a:lnTo>
                    <a:pt x="0" y="133"/>
                  </a:lnTo>
                  <a:lnTo>
                    <a:pt x="174"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0" name="Freeform 226"/>
            <p:cNvSpPr>
              <a:spLocks/>
            </p:cNvSpPr>
            <p:nvPr/>
          </p:nvSpPr>
          <p:spPr bwMode="auto">
            <a:xfrm>
              <a:off x="-400774" y="6507430"/>
              <a:ext cx="819739" cy="2931934"/>
            </a:xfrm>
            <a:custGeom>
              <a:avLst/>
              <a:gdLst>
                <a:gd name="T0" fmla="*/ 24 w 300"/>
                <a:gd name="T1" fmla="*/ 356 h 1073"/>
                <a:gd name="T2" fmla="*/ 300 w 300"/>
                <a:gd name="T3" fmla="*/ 1073 h 1073"/>
                <a:gd name="T4" fmla="*/ 258 w 300"/>
                <a:gd name="T5" fmla="*/ 862 h 1073"/>
                <a:gd name="T6" fmla="*/ 120 w 300"/>
                <a:gd name="T7" fmla="*/ 0 h 1073"/>
                <a:gd name="T8" fmla="*/ 96 w 300"/>
                <a:gd name="T9" fmla="*/ 18 h 1073"/>
                <a:gd name="T10" fmla="*/ 66 w 300"/>
                <a:gd name="T11" fmla="*/ 36 h 1073"/>
                <a:gd name="T12" fmla="*/ 0 w 300"/>
                <a:gd name="T13" fmla="*/ 235 h 1073"/>
                <a:gd name="T14" fmla="*/ 102 w 300"/>
                <a:gd name="T15" fmla="*/ 314 h 1073"/>
                <a:gd name="T16" fmla="*/ 24 w 300"/>
                <a:gd name="T17" fmla="*/ 356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073">
                  <a:moveTo>
                    <a:pt x="24" y="356"/>
                  </a:moveTo>
                  <a:lnTo>
                    <a:pt x="300" y="1073"/>
                  </a:lnTo>
                  <a:lnTo>
                    <a:pt x="258" y="862"/>
                  </a:lnTo>
                  <a:lnTo>
                    <a:pt x="120" y="0"/>
                  </a:lnTo>
                  <a:lnTo>
                    <a:pt x="96" y="18"/>
                  </a:lnTo>
                  <a:lnTo>
                    <a:pt x="66" y="36"/>
                  </a:lnTo>
                  <a:lnTo>
                    <a:pt x="0" y="235"/>
                  </a:lnTo>
                  <a:lnTo>
                    <a:pt x="102" y="314"/>
                  </a:lnTo>
                  <a:lnTo>
                    <a:pt x="24" y="356"/>
                  </a:lnTo>
                  <a:close/>
                </a:path>
              </a:pathLst>
            </a:custGeom>
            <a:solidFill>
              <a:srgbClr val="444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1" name="Freeform 227"/>
            <p:cNvSpPr>
              <a:spLocks/>
            </p:cNvSpPr>
            <p:nvPr/>
          </p:nvSpPr>
          <p:spPr bwMode="auto">
            <a:xfrm>
              <a:off x="402570" y="6507430"/>
              <a:ext cx="819739" cy="2915539"/>
            </a:xfrm>
            <a:custGeom>
              <a:avLst/>
              <a:gdLst>
                <a:gd name="T0" fmla="*/ 276 w 300"/>
                <a:gd name="T1" fmla="*/ 356 h 1067"/>
                <a:gd name="T2" fmla="*/ 198 w 300"/>
                <a:gd name="T3" fmla="*/ 314 h 1067"/>
                <a:gd name="T4" fmla="*/ 300 w 300"/>
                <a:gd name="T5" fmla="*/ 235 h 1067"/>
                <a:gd name="T6" fmla="*/ 234 w 300"/>
                <a:gd name="T7" fmla="*/ 42 h 1067"/>
                <a:gd name="T8" fmla="*/ 192 w 300"/>
                <a:gd name="T9" fmla="*/ 12 h 1067"/>
                <a:gd name="T10" fmla="*/ 180 w 300"/>
                <a:gd name="T11" fmla="*/ 0 h 1067"/>
                <a:gd name="T12" fmla="*/ 0 w 300"/>
                <a:gd name="T13" fmla="*/ 1067 h 1067"/>
                <a:gd name="T14" fmla="*/ 276 w 300"/>
                <a:gd name="T15" fmla="*/ 356 h 10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1067">
                  <a:moveTo>
                    <a:pt x="276" y="356"/>
                  </a:moveTo>
                  <a:lnTo>
                    <a:pt x="198" y="314"/>
                  </a:lnTo>
                  <a:lnTo>
                    <a:pt x="300" y="235"/>
                  </a:lnTo>
                  <a:lnTo>
                    <a:pt x="234" y="42"/>
                  </a:lnTo>
                  <a:lnTo>
                    <a:pt x="192" y="12"/>
                  </a:lnTo>
                  <a:lnTo>
                    <a:pt x="180" y="0"/>
                  </a:lnTo>
                  <a:lnTo>
                    <a:pt x="0" y="1067"/>
                  </a:lnTo>
                  <a:lnTo>
                    <a:pt x="276" y="356"/>
                  </a:lnTo>
                  <a:close/>
                </a:path>
              </a:pathLst>
            </a:custGeom>
            <a:solidFill>
              <a:srgbClr val="444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2" name="Freeform 228"/>
            <p:cNvSpPr>
              <a:spLocks/>
            </p:cNvSpPr>
            <p:nvPr/>
          </p:nvSpPr>
          <p:spPr bwMode="auto">
            <a:xfrm>
              <a:off x="189438" y="7280718"/>
              <a:ext cx="426264" cy="2423696"/>
            </a:xfrm>
            <a:custGeom>
              <a:avLst/>
              <a:gdLst>
                <a:gd name="T0" fmla="*/ 84 w 156"/>
                <a:gd name="T1" fmla="*/ 887 h 887"/>
                <a:gd name="T2" fmla="*/ 156 w 156"/>
                <a:gd name="T3" fmla="*/ 802 h 887"/>
                <a:gd name="T4" fmla="*/ 102 w 156"/>
                <a:gd name="T5" fmla="*/ 139 h 887"/>
                <a:gd name="T6" fmla="*/ 84 w 156"/>
                <a:gd name="T7" fmla="*/ 0 h 887"/>
                <a:gd name="T8" fmla="*/ 72 w 156"/>
                <a:gd name="T9" fmla="*/ 139 h 887"/>
                <a:gd name="T10" fmla="*/ 0 w 156"/>
                <a:gd name="T11" fmla="*/ 802 h 887"/>
                <a:gd name="T12" fmla="*/ 84 w 156"/>
                <a:gd name="T13" fmla="*/ 887 h 887"/>
              </a:gdLst>
              <a:ahLst/>
              <a:cxnLst>
                <a:cxn ang="0">
                  <a:pos x="T0" y="T1"/>
                </a:cxn>
                <a:cxn ang="0">
                  <a:pos x="T2" y="T3"/>
                </a:cxn>
                <a:cxn ang="0">
                  <a:pos x="T4" y="T5"/>
                </a:cxn>
                <a:cxn ang="0">
                  <a:pos x="T6" y="T7"/>
                </a:cxn>
                <a:cxn ang="0">
                  <a:pos x="T8" y="T9"/>
                </a:cxn>
                <a:cxn ang="0">
                  <a:pos x="T10" y="T11"/>
                </a:cxn>
                <a:cxn ang="0">
                  <a:pos x="T12" y="T13"/>
                </a:cxn>
              </a:cxnLst>
              <a:rect l="0" t="0" r="r" b="b"/>
              <a:pathLst>
                <a:path w="156" h="887">
                  <a:moveTo>
                    <a:pt x="84" y="887"/>
                  </a:moveTo>
                  <a:lnTo>
                    <a:pt x="156" y="802"/>
                  </a:lnTo>
                  <a:lnTo>
                    <a:pt x="102" y="139"/>
                  </a:lnTo>
                  <a:lnTo>
                    <a:pt x="84" y="0"/>
                  </a:lnTo>
                  <a:lnTo>
                    <a:pt x="72" y="139"/>
                  </a:lnTo>
                  <a:lnTo>
                    <a:pt x="0" y="802"/>
                  </a:lnTo>
                  <a:lnTo>
                    <a:pt x="84" y="887"/>
                  </a:lnTo>
                  <a:close/>
                </a:path>
              </a:pathLst>
            </a:custGeom>
            <a:solidFill>
              <a:srgbClr val="2B2B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3" name="Freeform 229"/>
            <p:cNvSpPr>
              <a:spLocks/>
            </p:cNvSpPr>
            <p:nvPr/>
          </p:nvSpPr>
          <p:spPr bwMode="auto">
            <a:xfrm>
              <a:off x="-236826" y="5501883"/>
              <a:ext cx="163948" cy="347024"/>
            </a:xfrm>
            <a:custGeom>
              <a:avLst/>
              <a:gdLst>
                <a:gd name="T0" fmla="*/ 60 w 60"/>
                <a:gd name="T1" fmla="*/ 24 h 127"/>
                <a:gd name="T2" fmla="*/ 24 w 60"/>
                <a:gd name="T3" fmla="*/ 0 h 127"/>
                <a:gd name="T4" fmla="*/ 0 w 60"/>
                <a:gd name="T5" fmla="*/ 18 h 127"/>
                <a:gd name="T6" fmla="*/ 30 w 60"/>
                <a:gd name="T7" fmla="*/ 127 h 127"/>
                <a:gd name="T8" fmla="*/ 60 w 60"/>
                <a:gd name="T9" fmla="*/ 127 h 127"/>
                <a:gd name="T10" fmla="*/ 60 w 60"/>
                <a:gd name="T11" fmla="*/ 24 h 127"/>
              </a:gdLst>
              <a:ahLst/>
              <a:cxnLst>
                <a:cxn ang="0">
                  <a:pos x="T0" y="T1"/>
                </a:cxn>
                <a:cxn ang="0">
                  <a:pos x="T2" y="T3"/>
                </a:cxn>
                <a:cxn ang="0">
                  <a:pos x="T4" y="T5"/>
                </a:cxn>
                <a:cxn ang="0">
                  <a:pos x="T6" y="T7"/>
                </a:cxn>
                <a:cxn ang="0">
                  <a:pos x="T8" y="T9"/>
                </a:cxn>
                <a:cxn ang="0">
                  <a:pos x="T10" y="T11"/>
                </a:cxn>
              </a:cxnLst>
              <a:rect l="0" t="0" r="r" b="b"/>
              <a:pathLst>
                <a:path w="60" h="127">
                  <a:moveTo>
                    <a:pt x="60" y="24"/>
                  </a:moveTo>
                  <a:lnTo>
                    <a:pt x="24" y="0"/>
                  </a:lnTo>
                  <a:lnTo>
                    <a:pt x="0" y="18"/>
                  </a:lnTo>
                  <a:lnTo>
                    <a:pt x="30" y="127"/>
                  </a:lnTo>
                  <a:lnTo>
                    <a:pt x="60" y="127"/>
                  </a:lnTo>
                  <a:lnTo>
                    <a:pt x="60" y="24"/>
                  </a:lnTo>
                  <a:close/>
                </a:path>
              </a:pathLst>
            </a:custGeom>
            <a:solidFill>
              <a:srgbClr val="E2BB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4" name="Freeform 230"/>
            <p:cNvSpPr>
              <a:spLocks/>
            </p:cNvSpPr>
            <p:nvPr/>
          </p:nvSpPr>
          <p:spPr bwMode="auto">
            <a:xfrm>
              <a:off x="878019" y="5501883"/>
              <a:ext cx="147553" cy="347024"/>
            </a:xfrm>
            <a:custGeom>
              <a:avLst/>
              <a:gdLst>
                <a:gd name="T0" fmla="*/ 0 w 54"/>
                <a:gd name="T1" fmla="*/ 24 h 127"/>
                <a:gd name="T2" fmla="*/ 36 w 54"/>
                <a:gd name="T3" fmla="*/ 0 h 127"/>
                <a:gd name="T4" fmla="*/ 54 w 54"/>
                <a:gd name="T5" fmla="*/ 18 h 127"/>
                <a:gd name="T6" fmla="*/ 24 w 54"/>
                <a:gd name="T7" fmla="*/ 127 h 127"/>
                <a:gd name="T8" fmla="*/ 0 w 54"/>
                <a:gd name="T9" fmla="*/ 127 h 127"/>
                <a:gd name="T10" fmla="*/ 0 w 54"/>
                <a:gd name="T11" fmla="*/ 24 h 127"/>
              </a:gdLst>
              <a:ahLst/>
              <a:cxnLst>
                <a:cxn ang="0">
                  <a:pos x="T0" y="T1"/>
                </a:cxn>
                <a:cxn ang="0">
                  <a:pos x="T2" y="T3"/>
                </a:cxn>
                <a:cxn ang="0">
                  <a:pos x="T4" y="T5"/>
                </a:cxn>
                <a:cxn ang="0">
                  <a:pos x="T6" y="T7"/>
                </a:cxn>
                <a:cxn ang="0">
                  <a:pos x="T8" y="T9"/>
                </a:cxn>
                <a:cxn ang="0">
                  <a:pos x="T10" y="T11"/>
                </a:cxn>
              </a:cxnLst>
              <a:rect l="0" t="0" r="r" b="b"/>
              <a:pathLst>
                <a:path w="54" h="127">
                  <a:moveTo>
                    <a:pt x="0" y="24"/>
                  </a:moveTo>
                  <a:lnTo>
                    <a:pt x="36" y="0"/>
                  </a:lnTo>
                  <a:lnTo>
                    <a:pt x="54" y="18"/>
                  </a:lnTo>
                  <a:lnTo>
                    <a:pt x="24" y="127"/>
                  </a:lnTo>
                  <a:lnTo>
                    <a:pt x="0" y="127"/>
                  </a:lnTo>
                  <a:lnTo>
                    <a:pt x="0" y="24"/>
                  </a:lnTo>
                  <a:close/>
                </a:path>
              </a:pathLst>
            </a:custGeom>
            <a:solidFill>
              <a:srgbClr val="E2BB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5" name="Freeform 231"/>
            <p:cNvSpPr>
              <a:spLocks/>
            </p:cNvSpPr>
            <p:nvPr/>
          </p:nvSpPr>
          <p:spPr bwMode="auto">
            <a:xfrm>
              <a:off x="878019" y="5501883"/>
              <a:ext cx="147553" cy="347024"/>
            </a:xfrm>
            <a:custGeom>
              <a:avLst/>
              <a:gdLst>
                <a:gd name="T0" fmla="*/ 0 w 54"/>
                <a:gd name="T1" fmla="*/ 24 h 127"/>
                <a:gd name="T2" fmla="*/ 36 w 54"/>
                <a:gd name="T3" fmla="*/ 0 h 127"/>
                <a:gd name="T4" fmla="*/ 54 w 54"/>
                <a:gd name="T5" fmla="*/ 18 h 127"/>
                <a:gd name="T6" fmla="*/ 24 w 54"/>
                <a:gd name="T7" fmla="*/ 127 h 127"/>
                <a:gd name="T8" fmla="*/ 0 w 54"/>
                <a:gd name="T9" fmla="*/ 127 h 127"/>
                <a:gd name="T10" fmla="*/ 0 w 54"/>
                <a:gd name="T11" fmla="*/ 24 h 127"/>
              </a:gdLst>
              <a:ahLst/>
              <a:cxnLst>
                <a:cxn ang="0">
                  <a:pos x="T0" y="T1"/>
                </a:cxn>
                <a:cxn ang="0">
                  <a:pos x="T2" y="T3"/>
                </a:cxn>
                <a:cxn ang="0">
                  <a:pos x="T4" y="T5"/>
                </a:cxn>
                <a:cxn ang="0">
                  <a:pos x="T6" y="T7"/>
                </a:cxn>
                <a:cxn ang="0">
                  <a:pos x="T8" y="T9"/>
                </a:cxn>
                <a:cxn ang="0">
                  <a:pos x="T10" y="T11"/>
                </a:cxn>
              </a:cxnLst>
              <a:rect l="0" t="0" r="r" b="b"/>
              <a:pathLst>
                <a:path w="54" h="127">
                  <a:moveTo>
                    <a:pt x="0" y="24"/>
                  </a:moveTo>
                  <a:lnTo>
                    <a:pt x="36" y="0"/>
                  </a:lnTo>
                  <a:lnTo>
                    <a:pt x="54" y="18"/>
                  </a:lnTo>
                  <a:lnTo>
                    <a:pt x="24" y="127"/>
                  </a:lnTo>
                  <a:lnTo>
                    <a:pt x="0" y="127"/>
                  </a:lnTo>
                  <a:lnTo>
                    <a:pt x="0"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6" name="Freeform 232"/>
            <p:cNvSpPr>
              <a:spLocks/>
            </p:cNvSpPr>
            <p:nvPr/>
          </p:nvSpPr>
          <p:spPr bwMode="auto">
            <a:xfrm>
              <a:off x="-89273" y="4958124"/>
              <a:ext cx="983687" cy="1549308"/>
            </a:xfrm>
            <a:custGeom>
              <a:avLst/>
              <a:gdLst>
                <a:gd name="T0" fmla="*/ 0 w 360"/>
                <a:gd name="T1" fmla="*/ 0 h 567"/>
                <a:gd name="T2" fmla="*/ 360 w 360"/>
                <a:gd name="T3" fmla="*/ 0 h 567"/>
                <a:gd name="T4" fmla="*/ 360 w 360"/>
                <a:gd name="T5" fmla="*/ 368 h 567"/>
                <a:gd name="T6" fmla="*/ 342 w 360"/>
                <a:gd name="T7" fmla="*/ 458 h 567"/>
                <a:gd name="T8" fmla="*/ 252 w 360"/>
                <a:gd name="T9" fmla="*/ 567 h 567"/>
                <a:gd name="T10" fmla="*/ 102 w 360"/>
                <a:gd name="T11" fmla="*/ 567 h 567"/>
                <a:gd name="T12" fmla="*/ 18 w 360"/>
                <a:gd name="T13" fmla="*/ 464 h 567"/>
                <a:gd name="T14" fmla="*/ 0 w 360"/>
                <a:gd name="T15" fmla="*/ 362 h 567"/>
                <a:gd name="T16" fmla="*/ 0 w 360"/>
                <a:gd name="T17"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567">
                  <a:moveTo>
                    <a:pt x="0" y="0"/>
                  </a:moveTo>
                  <a:lnTo>
                    <a:pt x="360" y="0"/>
                  </a:lnTo>
                  <a:lnTo>
                    <a:pt x="360" y="368"/>
                  </a:lnTo>
                  <a:lnTo>
                    <a:pt x="342" y="458"/>
                  </a:lnTo>
                  <a:lnTo>
                    <a:pt x="252" y="567"/>
                  </a:lnTo>
                  <a:lnTo>
                    <a:pt x="102" y="567"/>
                  </a:lnTo>
                  <a:lnTo>
                    <a:pt x="18" y="464"/>
                  </a:lnTo>
                  <a:lnTo>
                    <a:pt x="0" y="362"/>
                  </a:lnTo>
                  <a:lnTo>
                    <a:pt x="0" y="0"/>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7" name="Freeform 233"/>
            <p:cNvSpPr>
              <a:spLocks/>
            </p:cNvSpPr>
            <p:nvPr/>
          </p:nvSpPr>
          <p:spPr bwMode="auto">
            <a:xfrm>
              <a:off x="-89273" y="4958124"/>
              <a:ext cx="983687" cy="1549308"/>
            </a:xfrm>
            <a:custGeom>
              <a:avLst/>
              <a:gdLst>
                <a:gd name="T0" fmla="*/ 0 w 360"/>
                <a:gd name="T1" fmla="*/ 0 h 567"/>
                <a:gd name="T2" fmla="*/ 360 w 360"/>
                <a:gd name="T3" fmla="*/ 0 h 567"/>
                <a:gd name="T4" fmla="*/ 360 w 360"/>
                <a:gd name="T5" fmla="*/ 368 h 567"/>
                <a:gd name="T6" fmla="*/ 342 w 360"/>
                <a:gd name="T7" fmla="*/ 458 h 567"/>
                <a:gd name="T8" fmla="*/ 252 w 360"/>
                <a:gd name="T9" fmla="*/ 567 h 567"/>
                <a:gd name="T10" fmla="*/ 102 w 360"/>
                <a:gd name="T11" fmla="*/ 567 h 567"/>
                <a:gd name="T12" fmla="*/ 18 w 360"/>
                <a:gd name="T13" fmla="*/ 464 h 567"/>
                <a:gd name="T14" fmla="*/ 0 w 360"/>
                <a:gd name="T15" fmla="*/ 362 h 567"/>
                <a:gd name="T16" fmla="*/ 0 w 360"/>
                <a:gd name="T17"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567">
                  <a:moveTo>
                    <a:pt x="0" y="0"/>
                  </a:moveTo>
                  <a:lnTo>
                    <a:pt x="360" y="0"/>
                  </a:lnTo>
                  <a:lnTo>
                    <a:pt x="360" y="368"/>
                  </a:lnTo>
                  <a:lnTo>
                    <a:pt x="342" y="458"/>
                  </a:lnTo>
                  <a:lnTo>
                    <a:pt x="252" y="567"/>
                  </a:lnTo>
                  <a:lnTo>
                    <a:pt x="102" y="567"/>
                  </a:lnTo>
                  <a:lnTo>
                    <a:pt x="18" y="464"/>
                  </a:lnTo>
                  <a:lnTo>
                    <a:pt x="0" y="36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8" name="Freeform 234"/>
            <p:cNvSpPr>
              <a:spLocks/>
            </p:cNvSpPr>
            <p:nvPr/>
          </p:nvSpPr>
          <p:spPr bwMode="auto">
            <a:xfrm>
              <a:off x="402570" y="4958124"/>
              <a:ext cx="491843" cy="1549308"/>
            </a:xfrm>
            <a:custGeom>
              <a:avLst/>
              <a:gdLst>
                <a:gd name="T0" fmla="*/ 180 w 180"/>
                <a:gd name="T1" fmla="*/ 0 h 567"/>
                <a:gd name="T2" fmla="*/ 0 w 180"/>
                <a:gd name="T3" fmla="*/ 0 h 567"/>
                <a:gd name="T4" fmla="*/ 0 w 180"/>
                <a:gd name="T5" fmla="*/ 567 h 567"/>
                <a:gd name="T6" fmla="*/ 72 w 180"/>
                <a:gd name="T7" fmla="*/ 567 h 567"/>
                <a:gd name="T8" fmla="*/ 162 w 180"/>
                <a:gd name="T9" fmla="*/ 458 h 567"/>
                <a:gd name="T10" fmla="*/ 180 w 180"/>
                <a:gd name="T11" fmla="*/ 368 h 567"/>
                <a:gd name="T12" fmla="*/ 180 w 180"/>
                <a:gd name="T13" fmla="*/ 0 h 567"/>
              </a:gdLst>
              <a:ahLst/>
              <a:cxnLst>
                <a:cxn ang="0">
                  <a:pos x="T0" y="T1"/>
                </a:cxn>
                <a:cxn ang="0">
                  <a:pos x="T2" y="T3"/>
                </a:cxn>
                <a:cxn ang="0">
                  <a:pos x="T4" y="T5"/>
                </a:cxn>
                <a:cxn ang="0">
                  <a:pos x="T6" y="T7"/>
                </a:cxn>
                <a:cxn ang="0">
                  <a:pos x="T8" y="T9"/>
                </a:cxn>
                <a:cxn ang="0">
                  <a:pos x="T10" y="T11"/>
                </a:cxn>
                <a:cxn ang="0">
                  <a:pos x="T12" y="T13"/>
                </a:cxn>
              </a:cxnLst>
              <a:rect l="0" t="0" r="r" b="b"/>
              <a:pathLst>
                <a:path w="180" h="567">
                  <a:moveTo>
                    <a:pt x="180" y="0"/>
                  </a:moveTo>
                  <a:lnTo>
                    <a:pt x="0" y="0"/>
                  </a:lnTo>
                  <a:lnTo>
                    <a:pt x="0" y="567"/>
                  </a:lnTo>
                  <a:lnTo>
                    <a:pt x="72" y="567"/>
                  </a:lnTo>
                  <a:lnTo>
                    <a:pt x="162" y="458"/>
                  </a:lnTo>
                  <a:lnTo>
                    <a:pt x="180" y="368"/>
                  </a:lnTo>
                  <a:lnTo>
                    <a:pt x="180" y="0"/>
                  </a:lnTo>
                  <a:close/>
                </a:path>
              </a:pathLst>
            </a:custGeom>
            <a:solidFill>
              <a:srgbClr val="EFC7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9" name="Freeform 235"/>
            <p:cNvSpPr>
              <a:spLocks/>
            </p:cNvSpPr>
            <p:nvPr/>
          </p:nvSpPr>
          <p:spPr bwMode="auto">
            <a:xfrm>
              <a:off x="402570" y="4958124"/>
              <a:ext cx="491843" cy="1549308"/>
            </a:xfrm>
            <a:custGeom>
              <a:avLst/>
              <a:gdLst>
                <a:gd name="T0" fmla="*/ 180 w 180"/>
                <a:gd name="T1" fmla="*/ 0 h 567"/>
                <a:gd name="T2" fmla="*/ 0 w 180"/>
                <a:gd name="T3" fmla="*/ 0 h 567"/>
                <a:gd name="T4" fmla="*/ 0 w 180"/>
                <a:gd name="T5" fmla="*/ 567 h 567"/>
                <a:gd name="T6" fmla="*/ 72 w 180"/>
                <a:gd name="T7" fmla="*/ 567 h 567"/>
                <a:gd name="T8" fmla="*/ 162 w 180"/>
                <a:gd name="T9" fmla="*/ 458 h 567"/>
                <a:gd name="T10" fmla="*/ 180 w 180"/>
                <a:gd name="T11" fmla="*/ 368 h 567"/>
                <a:gd name="T12" fmla="*/ 180 w 180"/>
                <a:gd name="T13" fmla="*/ 0 h 567"/>
              </a:gdLst>
              <a:ahLst/>
              <a:cxnLst>
                <a:cxn ang="0">
                  <a:pos x="T0" y="T1"/>
                </a:cxn>
                <a:cxn ang="0">
                  <a:pos x="T2" y="T3"/>
                </a:cxn>
                <a:cxn ang="0">
                  <a:pos x="T4" y="T5"/>
                </a:cxn>
                <a:cxn ang="0">
                  <a:pos x="T6" y="T7"/>
                </a:cxn>
                <a:cxn ang="0">
                  <a:pos x="T8" y="T9"/>
                </a:cxn>
                <a:cxn ang="0">
                  <a:pos x="T10" y="T11"/>
                </a:cxn>
                <a:cxn ang="0">
                  <a:pos x="T12" y="T13"/>
                </a:cxn>
              </a:cxnLst>
              <a:rect l="0" t="0" r="r" b="b"/>
              <a:pathLst>
                <a:path w="180" h="567">
                  <a:moveTo>
                    <a:pt x="180" y="0"/>
                  </a:moveTo>
                  <a:lnTo>
                    <a:pt x="0" y="0"/>
                  </a:lnTo>
                  <a:lnTo>
                    <a:pt x="0" y="567"/>
                  </a:lnTo>
                  <a:lnTo>
                    <a:pt x="72" y="567"/>
                  </a:lnTo>
                  <a:lnTo>
                    <a:pt x="162" y="458"/>
                  </a:lnTo>
                  <a:lnTo>
                    <a:pt x="180" y="368"/>
                  </a:lnTo>
                  <a:lnTo>
                    <a:pt x="1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0" name="Freeform 236"/>
            <p:cNvSpPr>
              <a:spLocks/>
            </p:cNvSpPr>
            <p:nvPr/>
          </p:nvSpPr>
          <p:spPr bwMode="auto">
            <a:xfrm>
              <a:off x="-220431" y="4545521"/>
              <a:ext cx="1246003" cy="1172228"/>
            </a:xfrm>
            <a:custGeom>
              <a:avLst/>
              <a:gdLst>
                <a:gd name="T0" fmla="*/ 74 w 76"/>
                <a:gd name="T1" fmla="*/ 41 h 71"/>
                <a:gd name="T2" fmla="*/ 72 w 76"/>
                <a:gd name="T3" fmla="*/ 30 h 71"/>
                <a:gd name="T4" fmla="*/ 61 w 76"/>
                <a:gd name="T5" fmla="*/ 8 h 71"/>
                <a:gd name="T6" fmla="*/ 62 w 76"/>
                <a:gd name="T7" fmla="*/ 12 h 71"/>
                <a:gd name="T8" fmla="*/ 56 w 76"/>
                <a:gd name="T9" fmla="*/ 6 h 71"/>
                <a:gd name="T10" fmla="*/ 54 w 76"/>
                <a:gd name="T11" fmla="*/ 8 h 71"/>
                <a:gd name="T12" fmla="*/ 46 w 76"/>
                <a:gd name="T13" fmla="*/ 3 h 71"/>
                <a:gd name="T14" fmla="*/ 48 w 76"/>
                <a:gd name="T15" fmla="*/ 8 h 71"/>
                <a:gd name="T16" fmla="*/ 33 w 76"/>
                <a:gd name="T17" fmla="*/ 0 h 71"/>
                <a:gd name="T18" fmla="*/ 29 w 76"/>
                <a:gd name="T19" fmla="*/ 7 h 71"/>
                <a:gd name="T20" fmla="*/ 23 w 76"/>
                <a:gd name="T21" fmla="*/ 9 h 71"/>
                <a:gd name="T22" fmla="*/ 27 w 76"/>
                <a:gd name="T23" fmla="*/ 2 h 71"/>
                <a:gd name="T24" fmla="*/ 16 w 76"/>
                <a:gd name="T25" fmla="*/ 10 h 71"/>
                <a:gd name="T26" fmla="*/ 10 w 76"/>
                <a:gd name="T27" fmla="*/ 18 h 71"/>
                <a:gd name="T28" fmla="*/ 11 w 76"/>
                <a:gd name="T29" fmla="*/ 13 h 71"/>
                <a:gd name="T30" fmla="*/ 3 w 76"/>
                <a:gd name="T31" fmla="*/ 30 h 71"/>
                <a:gd name="T32" fmla="*/ 1 w 76"/>
                <a:gd name="T33" fmla="*/ 42 h 71"/>
                <a:gd name="T34" fmla="*/ 6 w 76"/>
                <a:gd name="T35" fmla="*/ 70 h 71"/>
                <a:gd name="T36" fmla="*/ 7 w 76"/>
                <a:gd name="T37" fmla="*/ 70 h 71"/>
                <a:gd name="T38" fmla="*/ 11 w 76"/>
                <a:gd name="T39" fmla="*/ 38 h 71"/>
                <a:gd name="T40" fmla="*/ 18 w 76"/>
                <a:gd name="T41" fmla="*/ 37 h 71"/>
                <a:gd name="T42" fmla="*/ 37 w 76"/>
                <a:gd name="T43" fmla="*/ 46 h 71"/>
                <a:gd name="T44" fmla="*/ 56 w 76"/>
                <a:gd name="T45" fmla="*/ 37 h 71"/>
                <a:gd name="T46" fmla="*/ 64 w 76"/>
                <a:gd name="T47" fmla="*/ 39 h 71"/>
                <a:gd name="T48" fmla="*/ 68 w 76"/>
                <a:gd name="T49" fmla="*/ 70 h 71"/>
                <a:gd name="T50" fmla="*/ 69 w 76"/>
                <a:gd name="T51" fmla="*/ 70 h 71"/>
                <a:gd name="T52" fmla="*/ 74 w 76"/>
                <a:gd name="T53"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71">
                  <a:moveTo>
                    <a:pt x="74" y="41"/>
                  </a:moveTo>
                  <a:cubicBezTo>
                    <a:pt x="74" y="39"/>
                    <a:pt x="73" y="33"/>
                    <a:pt x="72" y="30"/>
                  </a:cubicBezTo>
                  <a:cubicBezTo>
                    <a:pt x="71" y="13"/>
                    <a:pt x="61" y="8"/>
                    <a:pt x="61" y="8"/>
                  </a:cubicBezTo>
                  <a:cubicBezTo>
                    <a:pt x="61" y="8"/>
                    <a:pt x="63" y="12"/>
                    <a:pt x="62" y="12"/>
                  </a:cubicBezTo>
                  <a:cubicBezTo>
                    <a:pt x="60" y="13"/>
                    <a:pt x="56" y="6"/>
                    <a:pt x="56" y="6"/>
                  </a:cubicBezTo>
                  <a:cubicBezTo>
                    <a:pt x="56" y="6"/>
                    <a:pt x="55" y="11"/>
                    <a:pt x="54" y="8"/>
                  </a:cubicBezTo>
                  <a:cubicBezTo>
                    <a:pt x="51" y="4"/>
                    <a:pt x="46" y="3"/>
                    <a:pt x="46" y="3"/>
                  </a:cubicBezTo>
                  <a:cubicBezTo>
                    <a:pt x="46" y="3"/>
                    <a:pt x="50" y="7"/>
                    <a:pt x="48" y="8"/>
                  </a:cubicBezTo>
                  <a:cubicBezTo>
                    <a:pt x="41" y="11"/>
                    <a:pt x="33" y="0"/>
                    <a:pt x="33" y="0"/>
                  </a:cubicBezTo>
                  <a:cubicBezTo>
                    <a:pt x="33" y="0"/>
                    <a:pt x="33" y="5"/>
                    <a:pt x="29" y="7"/>
                  </a:cubicBezTo>
                  <a:cubicBezTo>
                    <a:pt x="26" y="9"/>
                    <a:pt x="25" y="10"/>
                    <a:pt x="23" y="9"/>
                  </a:cubicBezTo>
                  <a:cubicBezTo>
                    <a:pt x="21" y="9"/>
                    <a:pt x="27" y="2"/>
                    <a:pt x="27" y="2"/>
                  </a:cubicBezTo>
                  <a:cubicBezTo>
                    <a:pt x="27" y="2"/>
                    <a:pt x="20" y="4"/>
                    <a:pt x="16" y="10"/>
                  </a:cubicBezTo>
                  <a:cubicBezTo>
                    <a:pt x="13" y="13"/>
                    <a:pt x="11" y="16"/>
                    <a:pt x="10" y="18"/>
                  </a:cubicBezTo>
                  <a:cubicBezTo>
                    <a:pt x="9" y="21"/>
                    <a:pt x="11" y="13"/>
                    <a:pt x="11" y="13"/>
                  </a:cubicBezTo>
                  <a:cubicBezTo>
                    <a:pt x="11" y="13"/>
                    <a:pt x="3" y="18"/>
                    <a:pt x="3" y="30"/>
                  </a:cubicBezTo>
                  <a:cubicBezTo>
                    <a:pt x="2" y="33"/>
                    <a:pt x="1" y="37"/>
                    <a:pt x="1" y="42"/>
                  </a:cubicBezTo>
                  <a:cubicBezTo>
                    <a:pt x="0" y="58"/>
                    <a:pt x="5" y="56"/>
                    <a:pt x="6" y="70"/>
                  </a:cubicBezTo>
                  <a:cubicBezTo>
                    <a:pt x="6" y="71"/>
                    <a:pt x="7" y="71"/>
                    <a:pt x="7" y="70"/>
                  </a:cubicBezTo>
                  <a:cubicBezTo>
                    <a:pt x="8" y="59"/>
                    <a:pt x="9" y="44"/>
                    <a:pt x="11" y="38"/>
                  </a:cubicBezTo>
                  <a:cubicBezTo>
                    <a:pt x="13" y="38"/>
                    <a:pt x="15" y="37"/>
                    <a:pt x="18" y="37"/>
                  </a:cubicBezTo>
                  <a:cubicBezTo>
                    <a:pt x="26" y="37"/>
                    <a:pt x="33" y="41"/>
                    <a:pt x="37" y="46"/>
                  </a:cubicBezTo>
                  <a:cubicBezTo>
                    <a:pt x="41" y="40"/>
                    <a:pt x="48" y="37"/>
                    <a:pt x="56" y="37"/>
                  </a:cubicBezTo>
                  <a:cubicBezTo>
                    <a:pt x="59" y="37"/>
                    <a:pt x="62" y="38"/>
                    <a:pt x="64" y="39"/>
                  </a:cubicBezTo>
                  <a:cubicBezTo>
                    <a:pt x="66" y="44"/>
                    <a:pt x="68" y="59"/>
                    <a:pt x="68" y="70"/>
                  </a:cubicBezTo>
                  <a:cubicBezTo>
                    <a:pt x="68" y="71"/>
                    <a:pt x="69" y="71"/>
                    <a:pt x="69" y="70"/>
                  </a:cubicBezTo>
                  <a:cubicBezTo>
                    <a:pt x="70" y="56"/>
                    <a:pt x="76" y="58"/>
                    <a:pt x="74" y="41"/>
                  </a:cubicBezTo>
                  <a:close/>
                </a:path>
              </a:pathLst>
            </a:custGeom>
            <a:solidFill>
              <a:srgbClr val="502E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1" name="Freeform 237"/>
            <p:cNvSpPr>
              <a:spLocks noEditPoints="1"/>
            </p:cNvSpPr>
            <p:nvPr/>
          </p:nvSpPr>
          <p:spPr bwMode="auto">
            <a:xfrm>
              <a:off x="-138457" y="5485488"/>
              <a:ext cx="1065661" cy="347024"/>
            </a:xfrm>
            <a:custGeom>
              <a:avLst/>
              <a:gdLst>
                <a:gd name="T0" fmla="*/ 57 w 65"/>
                <a:gd name="T1" fmla="*/ 1 h 21"/>
                <a:gd name="T2" fmla="*/ 51 w 65"/>
                <a:gd name="T3" fmla="*/ 0 h 21"/>
                <a:gd name="T4" fmla="*/ 46 w 65"/>
                <a:gd name="T5" fmla="*/ 1 h 21"/>
                <a:gd name="T6" fmla="*/ 32 w 65"/>
                <a:gd name="T7" fmla="*/ 1 h 21"/>
                <a:gd name="T8" fmla="*/ 19 w 65"/>
                <a:gd name="T9" fmla="*/ 1 h 21"/>
                <a:gd name="T10" fmla="*/ 10 w 65"/>
                <a:gd name="T11" fmla="*/ 0 h 21"/>
                <a:gd name="T12" fmla="*/ 0 w 65"/>
                <a:gd name="T13" fmla="*/ 1 h 21"/>
                <a:gd name="T14" fmla="*/ 0 w 65"/>
                <a:gd name="T15" fmla="*/ 3 h 21"/>
                <a:gd name="T16" fmla="*/ 2 w 65"/>
                <a:gd name="T17" fmla="*/ 6 h 21"/>
                <a:gd name="T18" fmla="*/ 1 w 65"/>
                <a:gd name="T19" fmla="*/ 10 h 21"/>
                <a:gd name="T20" fmla="*/ 2 w 65"/>
                <a:gd name="T21" fmla="*/ 17 h 21"/>
                <a:gd name="T22" fmla="*/ 5 w 65"/>
                <a:gd name="T23" fmla="*/ 20 h 21"/>
                <a:gd name="T24" fmla="*/ 12 w 65"/>
                <a:gd name="T25" fmla="*/ 21 h 21"/>
                <a:gd name="T26" fmla="*/ 18 w 65"/>
                <a:gd name="T27" fmla="*/ 21 h 21"/>
                <a:gd name="T28" fmla="*/ 27 w 65"/>
                <a:gd name="T29" fmla="*/ 15 h 21"/>
                <a:gd name="T30" fmla="*/ 29 w 65"/>
                <a:gd name="T31" fmla="*/ 9 h 21"/>
                <a:gd name="T32" fmla="*/ 29 w 65"/>
                <a:gd name="T33" fmla="*/ 8 h 21"/>
                <a:gd name="T34" fmla="*/ 29 w 65"/>
                <a:gd name="T35" fmla="*/ 7 h 21"/>
                <a:gd name="T36" fmla="*/ 34 w 65"/>
                <a:gd name="T37" fmla="*/ 7 h 21"/>
                <a:gd name="T38" fmla="*/ 36 w 65"/>
                <a:gd name="T39" fmla="*/ 8 h 21"/>
                <a:gd name="T40" fmla="*/ 36 w 65"/>
                <a:gd name="T41" fmla="*/ 11 h 21"/>
                <a:gd name="T42" fmla="*/ 41 w 65"/>
                <a:gd name="T43" fmla="*/ 18 h 21"/>
                <a:gd name="T44" fmla="*/ 50 w 65"/>
                <a:gd name="T45" fmla="*/ 21 h 21"/>
                <a:gd name="T46" fmla="*/ 56 w 65"/>
                <a:gd name="T47" fmla="*/ 21 h 21"/>
                <a:gd name="T48" fmla="*/ 62 w 65"/>
                <a:gd name="T49" fmla="*/ 19 h 21"/>
                <a:gd name="T50" fmla="*/ 63 w 65"/>
                <a:gd name="T51" fmla="*/ 14 h 21"/>
                <a:gd name="T52" fmla="*/ 63 w 65"/>
                <a:gd name="T53" fmla="*/ 7 h 21"/>
                <a:gd name="T54" fmla="*/ 65 w 65"/>
                <a:gd name="T55" fmla="*/ 3 h 21"/>
                <a:gd name="T56" fmla="*/ 65 w 65"/>
                <a:gd name="T57" fmla="*/ 3 h 21"/>
                <a:gd name="T58" fmla="*/ 27 w 65"/>
                <a:gd name="T59" fmla="*/ 8 h 21"/>
                <a:gd name="T60" fmla="*/ 25 w 65"/>
                <a:gd name="T61" fmla="*/ 14 h 21"/>
                <a:gd name="T62" fmla="*/ 18 w 65"/>
                <a:gd name="T63" fmla="*/ 19 h 21"/>
                <a:gd name="T64" fmla="*/ 12 w 65"/>
                <a:gd name="T65" fmla="*/ 20 h 21"/>
                <a:gd name="T66" fmla="*/ 6 w 65"/>
                <a:gd name="T67" fmla="*/ 19 h 21"/>
                <a:gd name="T68" fmla="*/ 4 w 65"/>
                <a:gd name="T69" fmla="*/ 10 h 21"/>
                <a:gd name="T70" fmla="*/ 8 w 65"/>
                <a:gd name="T71" fmla="*/ 4 h 21"/>
                <a:gd name="T72" fmla="*/ 13 w 65"/>
                <a:gd name="T73" fmla="*/ 4 h 21"/>
                <a:gd name="T74" fmla="*/ 23 w 65"/>
                <a:gd name="T75" fmla="*/ 5 h 21"/>
                <a:gd name="T76" fmla="*/ 27 w 65"/>
                <a:gd name="T77" fmla="*/ 7 h 21"/>
                <a:gd name="T78" fmla="*/ 27 w 65"/>
                <a:gd name="T79" fmla="*/ 8 h 21"/>
                <a:gd name="T80" fmla="*/ 27 w 65"/>
                <a:gd name="T81" fmla="*/ 8 h 21"/>
                <a:gd name="T82" fmla="*/ 61 w 65"/>
                <a:gd name="T83" fmla="*/ 14 h 21"/>
                <a:gd name="T84" fmla="*/ 56 w 65"/>
                <a:gd name="T85" fmla="*/ 20 h 21"/>
                <a:gd name="T86" fmla="*/ 50 w 65"/>
                <a:gd name="T87" fmla="*/ 20 h 21"/>
                <a:gd name="T88" fmla="*/ 42 w 65"/>
                <a:gd name="T89" fmla="*/ 17 h 21"/>
                <a:gd name="T90" fmla="*/ 38 w 65"/>
                <a:gd name="T91" fmla="*/ 10 h 21"/>
                <a:gd name="T92" fmla="*/ 38 w 65"/>
                <a:gd name="T93" fmla="*/ 8 h 21"/>
                <a:gd name="T94" fmla="*/ 38 w 65"/>
                <a:gd name="T95" fmla="*/ 8 h 21"/>
                <a:gd name="T96" fmla="*/ 38 w 65"/>
                <a:gd name="T97" fmla="*/ 7 h 21"/>
                <a:gd name="T98" fmla="*/ 42 w 65"/>
                <a:gd name="T99" fmla="*/ 5 h 21"/>
                <a:gd name="T100" fmla="*/ 52 w 65"/>
                <a:gd name="T101" fmla="*/ 4 h 21"/>
                <a:gd name="T102" fmla="*/ 57 w 65"/>
                <a:gd name="T103" fmla="*/ 4 h 21"/>
                <a:gd name="T104" fmla="*/ 61 w 65"/>
                <a:gd name="T10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 h="21">
                  <a:moveTo>
                    <a:pt x="65" y="1"/>
                  </a:moveTo>
                  <a:cubicBezTo>
                    <a:pt x="57" y="1"/>
                    <a:pt x="57" y="1"/>
                    <a:pt x="57" y="1"/>
                  </a:cubicBezTo>
                  <a:cubicBezTo>
                    <a:pt x="56" y="0"/>
                    <a:pt x="55" y="0"/>
                    <a:pt x="55" y="0"/>
                  </a:cubicBezTo>
                  <a:cubicBezTo>
                    <a:pt x="53" y="0"/>
                    <a:pt x="52" y="0"/>
                    <a:pt x="51" y="0"/>
                  </a:cubicBezTo>
                  <a:cubicBezTo>
                    <a:pt x="49" y="0"/>
                    <a:pt x="48" y="0"/>
                    <a:pt x="46" y="1"/>
                  </a:cubicBezTo>
                  <a:cubicBezTo>
                    <a:pt x="46" y="1"/>
                    <a:pt x="46" y="1"/>
                    <a:pt x="46" y="1"/>
                  </a:cubicBezTo>
                  <a:cubicBezTo>
                    <a:pt x="33" y="1"/>
                    <a:pt x="33" y="1"/>
                    <a:pt x="33" y="1"/>
                  </a:cubicBezTo>
                  <a:cubicBezTo>
                    <a:pt x="32" y="1"/>
                    <a:pt x="32" y="1"/>
                    <a:pt x="32" y="1"/>
                  </a:cubicBezTo>
                  <a:cubicBezTo>
                    <a:pt x="19" y="1"/>
                    <a:pt x="19" y="1"/>
                    <a:pt x="19" y="1"/>
                  </a:cubicBezTo>
                  <a:cubicBezTo>
                    <a:pt x="19" y="1"/>
                    <a:pt x="19" y="1"/>
                    <a:pt x="19" y="1"/>
                  </a:cubicBezTo>
                  <a:cubicBezTo>
                    <a:pt x="17" y="0"/>
                    <a:pt x="16" y="0"/>
                    <a:pt x="14" y="0"/>
                  </a:cubicBezTo>
                  <a:cubicBezTo>
                    <a:pt x="13" y="0"/>
                    <a:pt x="12" y="0"/>
                    <a:pt x="10" y="0"/>
                  </a:cubicBezTo>
                  <a:cubicBezTo>
                    <a:pt x="10" y="0"/>
                    <a:pt x="9" y="0"/>
                    <a:pt x="8" y="1"/>
                  </a:cubicBezTo>
                  <a:cubicBezTo>
                    <a:pt x="0" y="1"/>
                    <a:pt x="0" y="1"/>
                    <a:pt x="0" y="1"/>
                  </a:cubicBezTo>
                  <a:cubicBezTo>
                    <a:pt x="0" y="3"/>
                    <a:pt x="0" y="3"/>
                    <a:pt x="0" y="3"/>
                  </a:cubicBezTo>
                  <a:cubicBezTo>
                    <a:pt x="0" y="3"/>
                    <a:pt x="0" y="3"/>
                    <a:pt x="0" y="3"/>
                  </a:cubicBezTo>
                  <a:cubicBezTo>
                    <a:pt x="0" y="3"/>
                    <a:pt x="0" y="3"/>
                    <a:pt x="0" y="3"/>
                  </a:cubicBezTo>
                  <a:cubicBezTo>
                    <a:pt x="2" y="6"/>
                    <a:pt x="2" y="6"/>
                    <a:pt x="2" y="6"/>
                  </a:cubicBezTo>
                  <a:cubicBezTo>
                    <a:pt x="2" y="6"/>
                    <a:pt x="2" y="6"/>
                    <a:pt x="2" y="7"/>
                  </a:cubicBezTo>
                  <a:cubicBezTo>
                    <a:pt x="1" y="8"/>
                    <a:pt x="1" y="9"/>
                    <a:pt x="1" y="10"/>
                  </a:cubicBezTo>
                  <a:cubicBezTo>
                    <a:pt x="2" y="11"/>
                    <a:pt x="2" y="13"/>
                    <a:pt x="2" y="14"/>
                  </a:cubicBezTo>
                  <a:cubicBezTo>
                    <a:pt x="2" y="15"/>
                    <a:pt x="2" y="16"/>
                    <a:pt x="2" y="17"/>
                  </a:cubicBezTo>
                  <a:cubicBezTo>
                    <a:pt x="3" y="18"/>
                    <a:pt x="3" y="19"/>
                    <a:pt x="3" y="19"/>
                  </a:cubicBezTo>
                  <a:cubicBezTo>
                    <a:pt x="4" y="20"/>
                    <a:pt x="4" y="20"/>
                    <a:pt x="5" y="20"/>
                  </a:cubicBezTo>
                  <a:cubicBezTo>
                    <a:pt x="6" y="21"/>
                    <a:pt x="8" y="21"/>
                    <a:pt x="9" y="21"/>
                  </a:cubicBezTo>
                  <a:cubicBezTo>
                    <a:pt x="10" y="21"/>
                    <a:pt x="11" y="21"/>
                    <a:pt x="12" y="21"/>
                  </a:cubicBezTo>
                  <a:cubicBezTo>
                    <a:pt x="13" y="21"/>
                    <a:pt x="14" y="21"/>
                    <a:pt x="15" y="21"/>
                  </a:cubicBezTo>
                  <a:cubicBezTo>
                    <a:pt x="16" y="21"/>
                    <a:pt x="17" y="21"/>
                    <a:pt x="18" y="21"/>
                  </a:cubicBezTo>
                  <a:cubicBezTo>
                    <a:pt x="20" y="20"/>
                    <a:pt x="22" y="19"/>
                    <a:pt x="24" y="18"/>
                  </a:cubicBezTo>
                  <a:cubicBezTo>
                    <a:pt x="25" y="17"/>
                    <a:pt x="26" y="16"/>
                    <a:pt x="27" y="15"/>
                  </a:cubicBezTo>
                  <a:cubicBezTo>
                    <a:pt x="28" y="13"/>
                    <a:pt x="29" y="12"/>
                    <a:pt x="29" y="11"/>
                  </a:cubicBezTo>
                  <a:cubicBezTo>
                    <a:pt x="29" y="10"/>
                    <a:pt x="29" y="9"/>
                    <a:pt x="29" y="9"/>
                  </a:cubicBezTo>
                  <a:cubicBezTo>
                    <a:pt x="29" y="8"/>
                    <a:pt x="29" y="8"/>
                    <a:pt x="29" y="8"/>
                  </a:cubicBezTo>
                  <a:cubicBezTo>
                    <a:pt x="29" y="8"/>
                    <a:pt x="29" y="8"/>
                    <a:pt x="29" y="8"/>
                  </a:cubicBezTo>
                  <a:cubicBezTo>
                    <a:pt x="29" y="8"/>
                    <a:pt x="29" y="8"/>
                    <a:pt x="29" y="8"/>
                  </a:cubicBezTo>
                  <a:cubicBezTo>
                    <a:pt x="29" y="7"/>
                    <a:pt x="29" y="7"/>
                    <a:pt x="29" y="7"/>
                  </a:cubicBezTo>
                  <a:cubicBezTo>
                    <a:pt x="30" y="7"/>
                    <a:pt x="30" y="7"/>
                    <a:pt x="31" y="7"/>
                  </a:cubicBezTo>
                  <a:cubicBezTo>
                    <a:pt x="34" y="7"/>
                    <a:pt x="34" y="7"/>
                    <a:pt x="34" y="7"/>
                  </a:cubicBezTo>
                  <a:cubicBezTo>
                    <a:pt x="34" y="7"/>
                    <a:pt x="35" y="7"/>
                    <a:pt x="36" y="8"/>
                  </a:cubicBezTo>
                  <a:cubicBezTo>
                    <a:pt x="36" y="8"/>
                    <a:pt x="36" y="8"/>
                    <a:pt x="36" y="8"/>
                  </a:cubicBezTo>
                  <a:cubicBezTo>
                    <a:pt x="36" y="8"/>
                    <a:pt x="36" y="8"/>
                    <a:pt x="36" y="9"/>
                  </a:cubicBezTo>
                  <a:cubicBezTo>
                    <a:pt x="36" y="9"/>
                    <a:pt x="36" y="10"/>
                    <a:pt x="36" y="11"/>
                  </a:cubicBezTo>
                  <a:cubicBezTo>
                    <a:pt x="36" y="12"/>
                    <a:pt x="37" y="13"/>
                    <a:pt x="38" y="15"/>
                  </a:cubicBezTo>
                  <a:cubicBezTo>
                    <a:pt x="39" y="16"/>
                    <a:pt x="40" y="17"/>
                    <a:pt x="41" y="18"/>
                  </a:cubicBezTo>
                  <a:cubicBezTo>
                    <a:pt x="43" y="19"/>
                    <a:pt x="44" y="20"/>
                    <a:pt x="47" y="21"/>
                  </a:cubicBezTo>
                  <a:cubicBezTo>
                    <a:pt x="48" y="21"/>
                    <a:pt x="49" y="21"/>
                    <a:pt x="50" y="21"/>
                  </a:cubicBezTo>
                  <a:cubicBezTo>
                    <a:pt x="51" y="21"/>
                    <a:pt x="52" y="21"/>
                    <a:pt x="53" y="21"/>
                  </a:cubicBezTo>
                  <a:cubicBezTo>
                    <a:pt x="54" y="21"/>
                    <a:pt x="55" y="21"/>
                    <a:pt x="56" y="21"/>
                  </a:cubicBezTo>
                  <a:cubicBezTo>
                    <a:pt x="57" y="21"/>
                    <a:pt x="59" y="21"/>
                    <a:pt x="60" y="20"/>
                  </a:cubicBezTo>
                  <a:cubicBezTo>
                    <a:pt x="61" y="20"/>
                    <a:pt x="61" y="20"/>
                    <a:pt x="62" y="19"/>
                  </a:cubicBezTo>
                  <a:cubicBezTo>
                    <a:pt x="62" y="19"/>
                    <a:pt x="62" y="18"/>
                    <a:pt x="63" y="17"/>
                  </a:cubicBezTo>
                  <a:cubicBezTo>
                    <a:pt x="63" y="16"/>
                    <a:pt x="63" y="15"/>
                    <a:pt x="63" y="14"/>
                  </a:cubicBezTo>
                  <a:cubicBezTo>
                    <a:pt x="63" y="13"/>
                    <a:pt x="63" y="11"/>
                    <a:pt x="63" y="10"/>
                  </a:cubicBezTo>
                  <a:cubicBezTo>
                    <a:pt x="64" y="9"/>
                    <a:pt x="64" y="8"/>
                    <a:pt x="63" y="7"/>
                  </a:cubicBezTo>
                  <a:cubicBezTo>
                    <a:pt x="63" y="6"/>
                    <a:pt x="63" y="6"/>
                    <a:pt x="63" y="6"/>
                  </a:cubicBezTo>
                  <a:cubicBezTo>
                    <a:pt x="65" y="3"/>
                    <a:pt x="65" y="3"/>
                    <a:pt x="65" y="3"/>
                  </a:cubicBezTo>
                  <a:cubicBezTo>
                    <a:pt x="65" y="3"/>
                    <a:pt x="65" y="3"/>
                    <a:pt x="65" y="3"/>
                  </a:cubicBezTo>
                  <a:cubicBezTo>
                    <a:pt x="65" y="3"/>
                    <a:pt x="65" y="3"/>
                    <a:pt x="65" y="3"/>
                  </a:cubicBezTo>
                  <a:lnTo>
                    <a:pt x="65" y="1"/>
                  </a:lnTo>
                  <a:close/>
                  <a:moveTo>
                    <a:pt x="27" y="8"/>
                  </a:moveTo>
                  <a:cubicBezTo>
                    <a:pt x="27" y="9"/>
                    <a:pt x="27" y="10"/>
                    <a:pt x="27" y="10"/>
                  </a:cubicBezTo>
                  <a:cubicBezTo>
                    <a:pt x="26" y="11"/>
                    <a:pt x="26" y="12"/>
                    <a:pt x="25" y="14"/>
                  </a:cubicBezTo>
                  <a:cubicBezTo>
                    <a:pt x="25" y="15"/>
                    <a:pt x="24" y="16"/>
                    <a:pt x="23" y="17"/>
                  </a:cubicBezTo>
                  <a:cubicBezTo>
                    <a:pt x="21" y="18"/>
                    <a:pt x="20" y="19"/>
                    <a:pt x="18" y="19"/>
                  </a:cubicBezTo>
                  <a:cubicBezTo>
                    <a:pt x="17" y="20"/>
                    <a:pt x="16" y="20"/>
                    <a:pt x="15" y="20"/>
                  </a:cubicBezTo>
                  <a:cubicBezTo>
                    <a:pt x="14" y="20"/>
                    <a:pt x="13" y="20"/>
                    <a:pt x="12" y="20"/>
                  </a:cubicBezTo>
                  <a:cubicBezTo>
                    <a:pt x="11" y="20"/>
                    <a:pt x="10" y="20"/>
                    <a:pt x="9" y="20"/>
                  </a:cubicBezTo>
                  <a:cubicBezTo>
                    <a:pt x="8" y="19"/>
                    <a:pt x="7" y="19"/>
                    <a:pt x="6" y="19"/>
                  </a:cubicBezTo>
                  <a:cubicBezTo>
                    <a:pt x="4" y="18"/>
                    <a:pt x="4" y="16"/>
                    <a:pt x="4" y="14"/>
                  </a:cubicBezTo>
                  <a:cubicBezTo>
                    <a:pt x="4" y="13"/>
                    <a:pt x="4" y="11"/>
                    <a:pt x="4" y="10"/>
                  </a:cubicBezTo>
                  <a:cubicBezTo>
                    <a:pt x="4" y="9"/>
                    <a:pt x="4" y="8"/>
                    <a:pt x="4" y="7"/>
                  </a:cubicBezTo>
                  <a:cubicBezTo>
                    <a:pt x="5" y="5"/>
                    <a:pt x="6" y="4"/>
                    <a:pt x="8" y="4"/>
                  </a:cubicBezTo>
                  <a:cubicBezTo>
                    <a:pt x="9" y="4"/>
                    <a:pt x="10" y="3"/>
                    <a:pt x="10" y="3"/>
                  </a:cubicBezTo>
                  <a:cubicBezTo>
                    <a:pt x="12" y="3"/>
                    <a:pt x="13" y="4"/>
                    <a:pt x="13" y="4"/>
                  </a:cubicBezTo>
                  <a:cubicBezTo>
                    <a:pt x="15" y="4"/>
                    <a:pt x="17" y="4"/>
                    <a:pt x="19" y="4"/>
                  </a:cubicBezTo>
                  <a:cubicBezTo>
                    <a:pt x="21" y="4"/>
                    <a:pt x="22" y="4"/>
                    <a:pt x="23" y="5"/>
                  </a:cubicBezTo>
                  <a:cubicBezTo>
                    <a:pt x="25" y="5"/>
                    <a:pt x="25" y="5"/>
                    <a:pt x="26" y="6"/>
                  </a:cubicBezTo>
                  <a:cubicBezTo>
                    <a:pt x="27" y="6"/>
                    <a:pt x="27" y="7"/>
                    <a:pt x="27" y="7"/>
                  </a:cubicBezTo>
                  <a:cubicBezTo>
                    <a:pt x="27" y="7"/>
                    <a:pt x="27" y="7"/>
                    <a:pt x="27" y="7"/>
                  </a:cubicBezTo>
                  <a:cubicBezTo>
                    <a:pt x="27" y="8"/>
                    <a:pt x="27" y="8"/>
                    <a:pt x="27" y="8"/>
                  </a:cubicBezTo>
                  <a:cubicBezTo>
                    <a:pt x="27" y="8"/>
                    <a:pt x="27" y="8"/>
                    <a:pt x="27" y="8"/>
                  </a:cubicBezTo>
                  <a:cubicBezTo>
                    <a:pt x="27" y="8"/>
                    <a:pt x="27" y="8"/>
                    <a:pt x="27" y="8"/>
                  </a:cubicBezTo>
                  <a:cubicBezTo>
                    <a:pt x="27" y="8"/>
                    <a:pt x="27" y="8"/>
                    <a:pt x="27" y="8"/>
                  </a:cubicBezTo>
                  <a:close/>
                  <a:moveTo>
                    <a:pt x="61" y="14"/>
                  </a:moveTo>
                  <a:cubicBezTo>
                    <a:pt x="61" y="16"/>
                    <a:pt x="61" y="18"/>
                    <a:pt x="59" y="19"/>
                  </a:cubicBezTo>
                  <a:cubicBezTo>
                    <a:pt x="58" y="19"/>
                    <a:pt x="57" y="19"/>
                    <a:pt x="56" y="20"/>
                  </a:cubicBezTo>
                  <a:cubicBezTo>
                    <a:pt x="55" y="20"/>
                    <a:pt x="54" y="20"/>
                    <a:pt x="53" y="20"/>
                  </a:cubicBezTo>
                  <a:cubicBezTo>
                    <a:pt x="52" y="20"/>
                    <a:pt x="51" y="20"/>
                    <a:pt x="50" y="20"/>
                  </a:cubicBezTo>
                  <a:cubicBezTo>
                    <a:pt x="49" y="20"/>
                    <a:pt x="48" y="20"/>
                    <a:pt x="47" y="19"/>
                  </a:cubicBezTo>
                  <a:cubicBezTo>
                    <a:pt x="45" y="19"/>
                    <a:pt x="44" y="18"/>
                    <a:pt x="42" y="17"/>
                  </a:cubicBezTo>
                  <a:cubicBezTo>
                    <a:pt x="41" y="16"/>
                    <a:pt x="40" y="15"/>
                    <a:pt x="40" y="14"/>
                  </a:cubicBezTo>
                  <a:cubicBezTo>
                    <a:pt x="39" y="12"/>
                    <a:pt x="39" y="11"/>
                    <a:pt x="38" y="10"/>
                  </a:cubicBezTo>
                  <a:cubicBezTo>
                    <a:pt x="38" y="10"/>
                    <a:pt x="38" y="9"/>
                    <a:pt x="38" y="8"/>
                  </a:cubicBezTo>
                  <a:cubicBezTo>
                    <a:pt x="38" y="8"/>
                    <a:pt x="38" y="8"/>
                    <a:pt x="38" y="8"/>
                  </a:cubicBezTo>
                  <a:cubicBezTo>
                    <a:pt x="38" y="8"/>
                    <a:pt x="38" y="8"/>
                    <a:pt x="38" y="8"/>
                  </a:cubicBezTo>
                  <a:cubicBezTo>
                    <a:pt x="38" y="8"/>
                    <a:pt x="38" y="8"/>
                    <a:pt x="38" y="8"/>
                  </a:cubicBezTo>
                  <a:cubicBezTo>
                    <a:pt x="38" y="7"/>
                    <a:pt x="38" y="7"/>
                    <a:pt x="38" y="7"/>
                  </a:cubicBezTo>
                  <a:cubicBezTo>
                    <a:pt x="38" y="7"/>
                    <a:pt x="38" y="7"/>
                    <a:pt x="38" y="7"/>
                  </a:cubicBezTo>
                  <a:cubicBezTo>
                    <a:pt x="38" y="7"/>
                    <a:pt x="38" y="6"/>
                    <a:pt x="39" y="6"/>
                  </a:cubicBezTo>
                  <a:cubicBezTo>
                    <a:pt x="40" y="5"/>
                    <a:pt x="40" y="5"/>
                    <a:pt x="42" y="5"/>
                  </a:cubicBezTo>
                  <a:cubicBezTo>
                    <a:pt x="43" y="4"/>
                    <a:pt x="44" y="4"/>
                    <a:pt x="46" y="4"/>
                  </a:cubicBezTo>
                  <a:cubicBezTo>
                    <a:pt x="48" y="4"/>
                    <a:pt x="50" y="4"/>
                    <a:pt x="52" y="4"/>
                  </a:cubicBezTo>
                  <a:cubicBezTo>
                    <a:pt x="52" y="4"/>
                    <a:pt x="53" y="3"/>
                    <a:pt x="55" y="3"/>
                  </a:cubicBezTo>
                  <a:cubicBezTo>
                    <a:pt x="55" y="3"/>
                    <a:pt x="56" y="4"/>
                    <a:pt x="57" y="4"/>
                  </a:cubicBezTo>
                  <a:cubicBezTo>
                    <a:pt x="59" y="4"/>
                    <a:pt x="60" y="5"/>
                    <a:pt x="61" y="7"/>
                  </a:cubicBezTo>
                  <a:cubicBezTo>
                    <a:pt x="61" y="8"/>
                    <a:pt x="61" y="9"/>
                    <a:pt x="61" y="10"/>
                  </a:cubicBezTo>
                  <a:cubicBezTo>
                    <a:pt x="61" y="11"/>
                    <a:pt x="61" y="13"/>
                    <a:pt x="61" y="14"/>
                  </a:cubicBezTo>
                  <a:close/>
                </a:path>
              </a:pathLst>
            </a:custGeom>
            <a:solidFill>
              <a:srgbClr val="3F3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grpSp>
      <p:pic>
        <p:nvPicPr>
          <p:cNvPr id="76" name="صورة 75">
            <a:hlinkClick r:id="rId8" action="ppaction://hlinksldjump">
              <a:snd r:embed="rId9" name="click.wav"/>
            </a:hlinkClick>
            <a:hlinkHover r:id="" action="ppaction://noaction">
              <a:snd r:embed="rId9"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77" name="صورة 76">
            <a:hlinkClick r:id="" action="ppaction://hlinkshowjump?jump=endshow">
              <a:snd r:embed="rId9" name="click.wav"/>
            </a:hlinkClick>
            <a:hlinkHover r:id="" action="ppaction://noaction">
              <a:snd r:embed="rId9" name="click.wav"/>
            </a:hlinkHover>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78" name="صورة 77">
            <a:hlinkClick r:id="" action="ppaction://hlinkshowjump?jump=nextslide">
              <a:snd r:embed="rId9" name="click.wav"/>
            </a:hlinkClick>
            <a:hlinkHover r:id="" action="ppaction://noaction">
              <a:snd r:embed="rId9" name="click.wav"/>
            </a:hlinkHover>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79" name="صورة 78">
            <a:hlinkClick r:id="" action="ppaction://hlinkshowjump?jump=previousslide">
              <a:snd r:embed="rId9" name="click.wav"/>
            </a:hlinkClick>
            <a:hlinkHover r:id="" action="ppaction://noaction">
              <a:snd r:embed="rId9" name="click.wav"/>
            </a:hlinkHover>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80" name="صورة 79">
            <a:hlinkClick r:id="rId14" action="ppaction://hlinksldjump">
              <a:snd r:embed="rId9" name="click.wav"/>
            </a:hlinkClick>
            <a:hlinkHover r:id="" action="ppaction://noaction">
              <a:snd r:embed="rId9" name="click.wav"/>
            </a:hlinkHover>
          </p:cNvPr>
          <p:cNvPicPr>
            <a:picLocks noChangeAspect="1"/>
          </p:cNvPicPr>
          <p:nvPr/>
        </p:nvPicPr>
        <p:blipFill>
          <a:blip r:embed="rId15"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4168274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par>
                          <p:cTn id="20" fill="hold">
                            <p:stCondLst>
                              <p:cond delay="1500"/>
                            </p:stCondLst>
                            <p:childTnLst>
                              <p:par>
                                <p:cTn id="21" presetID="16" presetClass="entr" presetSubtype="2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utoShape 2"/>
          <p:cNvSpPr/>
          <p:nvPr/>
        </p:nvSpPr>
        <p:spPr>
          <a:xfrm>
            <a:off x="0" y="6178282"/>
            <a:ext cx="12192000" cy="679718"/>
          </a:xfrm>
          <a:prstGeom prst="rect">
            <a:avLst/>
          </a:prstGeom>
          <a:solidFill>
            <a:schemeClr val="accent3">
              <a:lumMod val="50000"/>
            </a:schemeClr>
          </a:solidFill>
        </p:spPr>
      </p:sp>
      <p:sp>
        <p:nvSpPr>
          <p:cNvPr id="4" name="TextBox 577"/>
          <p:cNvSpPr txBox="1"/>
          <p:nvPr/>
        </p:nvSpPr>
        <p:spPr>
          <a:xfrm>
            <a:off x="3076330" y="555834"/>
            <a:ext cx="5978515" cy="538601"/>
          </a:xfrm>
          <a:prstGeom prst="rect">
            <a:avLst/>
          </a:prstGeom>
          <a:noFill/>
        </p:spPr>
        <p:txBody>
          <a:bodyPr wrap="square" lIns="45711" tIns="22856" rIns="45711" bIns="22856" rtlCol="0">
            <a:spAutoFit/>
          </a:bodyPr>
          <a:lstStyle/>
          <a:p>
            <a:pPr algn="ctr" defTabSz="1086602"/>
            <a:r>
              <a:rPr lang="ar-SA" sz="3200" dirty="0" smtClean="0">
                <a:latin typeface="Tajawal" panose="00000500000000000000" pitchFamily="2" charset="-78"/>
                <a:ea typeface="Lato" pitchFamily="34" charset="0"/>
                <a:cs typeface="PT Bold Heading" panose="02010400000000000000" pitchFamily="2" charset="-78"/>
              </a:rPr>
              <a:t>مميزات التعليم المدمج</a:t>
            </a:r>
            <a:endParaRPr lang="id-ID" sz="3200" dirty="0">
              <a:latin typeface="Tajawal" panose="00000500000000000000" pitchFamily="2" charset="-78"/>
              <a:ea typeface="Lato" pitchFamily="34" charset="0"/>
              <a:cs typeface="PT Bold Heading" panose="02010400000000000000" pitchFamily="2" charset="-78"/>
            </a:endParaRPr>
          </a:p>
        </p:txBody>
      </p:sp>
      <p:grpSp>
        <p:nvGrpSpPr>
          <p:cNvPr id="5" name="Group 1"/>
          <p:cNvGrpSpPr/>
          <p:nvPr/>
        </p:nvGrpSpPr>
        <p:grpSpPr>
          <a:xfrm>
            <a:off x="5257800" y="1260640"/>
            <a:ext cx="1828801" cy="120485"/>
            <a:chOff x="10866255" y="8448874"/>
            <a:chExt cx="2738812" cy="73150"/>
          </a:xfrm>
        </p:grpSpPr>
        <p:sp>
          <p:nvSpPr>
            <p:cNvPr id="6"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7"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8"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9"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0"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1"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graphicFrame>
        <p:nvGraphicFramePr>
          <p:cNvPr id="12" name="رسم تخطيطي 11"/>
          <p:cNvGraphicFramePr/>
          <p:nvPr>
            <p:extLst>
              <p:ext uri="{D42A27DB-BD31-4B8C-83A1-F6EECF244321}">
                <p14:modId xmlns:p14="http://schemas.microsoft.com/office/powerpoint/2010/main" val="776230008"/>
              </p:ext>
            </p:extLst>
          </p:nvPr>
        </p:nvGraphicFramePr>
        <p:xfrm>
          <a:off x="2229602" y="1994824"/>
          <a:ext cx="7935783" cy="4523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صورة 16">
            <a:hlinkClick r:id="rId8" action="ppaction://hlinksldjump">
              <a:snd r:embed="rId9" name="click.wav"/>
            </a:hlinkClick>
            <a:hlinkHover r:id="" action="ppaction://noaction">
              <a:snd r:embed="rId9"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18" name="صورة 17">
            <a:hlinkClick r:id="" action="ppaction://hlinkshowjump?jump=endshow">
              <a:snd r:embed="rId9" name="click.wav"/>
            </a:hlinkClick>
            <a:hlinkHover r:id="" action="ppaction://noaction">
              <a:snd r:embed="rId9" name="click.wav"/>
            </a:hlinkHover>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19" name="صورة 18">
            <a:hlinkClick r:id="" action="ppaction://hlinkshowjump?jump=nextslide">
              <a:snd r:embed="rId9" name="click.wav"/>
            </a:hlinkClick>
            <a:hlinkHover r:id="" action="ppaction://noaction">
              <a:snd r:embed="rId9" name="click.wav"/>
            </a:hlinkHover>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0" name="صورة 19">
            <a:hlinkClick r:id="" action="ppaction://hlinkshowjump?jump=previousslide">
              <a:snd r:embed="rId9" name="click.wav"/>
            </a:hlinkClick>
            <a:hlinkHover r:id="" action="ppaction://noaction">
              <a:snd r:embed="rId9" name="click.wav"/>
            </a:hlinkHover>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1" name="صورة 20">
            <a:hlinkClick r:id="rId14" action="ppaction://hlinksldjump">
              <a:snd r:embed="rId9" name="click.wav"/>
            </a:hlinkClick>
            <a:hlinkHover r:id="" action="ppaction://noaction">
              <a:snd r:embed="rId9" name="click.wav"/>
            </a:hlinkHover>
          </p:cNvPr>
          <p:cNvPicPr>
            <a:picLocks noChangeAspect="1"/>
          </p:cNvPicPr>
          <p:nvPr/>
        </p:nvPicPr>
        <p:blipFill>
          <a:blip r:embed="rId15"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3055100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2"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utoShape 2"/>
          <p:cNvSpPr/>
          <p:nvPr/>
        </p:nvSpPr>
        <p:spPr>
          <a:xfrm>
            <a:off x="0" y="6178282"/>
            <a:ext cx="12192000" cy="679718"/>
          </a:xfrm>
          <a:prstGeom prst="rect">
            <a:avLst/>
          </a:prstGeom>
          <a:solidFill>
            <a:schemeClr val="accent3">
              <a:lumMod val="50000"/>
            </a:schemeClr>
          </a:solidFill>
        </p:spPr>
      </p:sp>
      <p:sp>
        <p:nvSpPr>
          <p:cNvPr id="4" name="TextBox 577"/>
          <p:cNvSpPr txBox="1"/>
          <p:nvPr/>
        </p:nvSpPr>
        <p:spPr>
          <a:xfrm>
            <a:off x="3076330" y="555834"/>
            <a:ext cx="5978515" cy="538601"/>
          </a:xfrm>
          <a:prstGeom prst="rect">
            <a:avLst/>
          </a:prstGeom>
          <a:noFill/>
        </p:spPr>
        <p:txBody>
          <a:bodyPr wrap="square" lIns="45711" tIns="22856" rIns="45711" bIns="22856" rtlCol="0">
            <a:spAutoFit/>
          </a:bodyPr>
          <a:lstStyle/>
          <a:p>
            <a:pPr algn="ctr" defTabSz="1086602"/>
            <a:r>
              <a:rPr lang="ar-SA" sz="3200" dirty="0" smtClean="0">
                <a:latin typeface="Tajawal" panose="00000500000000000000" pitchFamily="2" charset="-78"/>
                <a:ea typeface="Lato" pitchFamily="34" charset="0"/>
                <a:cs typeface="PT Bold Heading" panose="02010400000000000000" pitchFamily="2" charset="-78"/>
              </a:rPr>
              <a:t>معوقات التعليم المدمج</a:t>
            </a:r>
            <a:endParaRPr lang="id-ID" sz="3200" dirty="0">
              <a:latin typeface="Tajawal" panose="00000500000000000000" pitchFamily="2" charset="-78"/>
              <a:ea typeface="Lato" pitchFamily="34" charset="0"/>
              <a:cs typeface="PT Bold Heading" panose="02010400000000000000" pitchFamily="2" charset="-78"/>
            </a:endParaRPr>
          </a:p>
        </p:txBody>
      </p:sp>
      <p:grpSp>
        <p:nvGrpSpPr>
          <p:cNvPr id="5" name="Group 1"/>
          <p:cNvGrpSpPr/>
          <p:nvPr/>
        </p:nvGrpSpPr>
        <p:grpSpPr>
          <a:xfrm>
            <a:off x="5257800" y="1260640"/>
            <a:ext cx="1828801" cy="120485"/>
            <a:chOff x="10866255" y="8448874"/>
            <a:chExt cx="2738812" cy="73150"/>
          </a:xfrm>
        </p:grpSpPr>
        <p:sp>
          <p:nvSpPr>
            <p:cNvPr id="6"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7"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8"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9"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0"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1"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graphicFrame>
        <p:nvGraphicFramePr>
          <p:cNvPr id="14" name="رسم تخطيطي 13"/>
          <p:cNvGraphicFramePr/>
          <p:nvPr>
            <p:extLst>
              <p:ext uri="{D42A27DB-BD31-4B8C-83A1-F6EECF244321}">
                <p14:modId xmlns:p14="http://schemas.microsoft.com/office/powerpoint/2010/main" val="4007241360"/>
              </p:ext>
            </p:extLst>
          </p:nvPr>
        </p:nvGraphicFramePr>
        <p:xfrm>
          <a:off x="4009870" y="1547330"/>
          <a:ext cx="7260336" cy="426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 name="صورة 9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839" y="1905064"/>
            <a:ext cx="3864244" cy="3790950"/>
          </a:xfrm>
          <a:prstGeom prst="rect">
            <a:avLst/>
          </a:prstGeom>
        </p:spPr>
      </p:pic>
      <p:pic>
        <p:nvPicPr>
          <p:cNvPr id="17" name="صورة 16">
            <a:hlinkClick r:id="rId9" action="ppaction://hlinksldjump">
              <a:snd r:embed="rId10" name="click.wav"/>
            </a:hlinkClick>
            <a:hlinkHover r:id="" action="ppaction://noaction">
              <a:snd r:embed="rId10" name="click.wav"/>
            </a:hlinkHover>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18" name="صورة 17">
            <a:hlinkClick r:id="" action="ppaction://hlinkshowjump?jump=endshow">
              <a:snd r:embed="rId10" name="click.wav"/>
            </a:hlinkClick>
            <a:hlinkHover r:id="" action="ppaction://noaction">
              <a:snd r:embed="rId10" name="click.wav"/>
            </a:hlinkHover>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19" name="صورة 18">
            <a:hlinkClick r:id="" action="ppaction://hlinkshowjump?jump=nextslide">
              <a:snd r:embed="rId10" name="click.wav"/>
            </a:hlinkClick>
            <a:hlinkHover r:id="" action="ppaction://noaction">
              <a:snd r:embed="rId10" name="click.wav"/>
            </a:hlinkHover>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0" name="صورة 19">
            <a:hlinkClick r:id="" action="ppaction://hlinkshowjump?jump=previousslide">
              <a:snd r:embed="rId10" name="click.wav"/>
            </a:hlinkClick>
            <a:hlinkHover r:id="" action="ppaction://noaction">
              <a:snd r:embed="rId10" name="click.wav"/>
            </a:hlinkHover>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1" name="صورة 20">
            <a:hlinkClick r:id="rId15" action="ppaction://hlinksldjump">
              <a:snd r:embed="rId10" name="click.wav"/>
            </a:hlinkClick>
            <a:hlinkHover r:id="" action="ppaction://noaction">
              <a:snd r:embed="rId10" name="click.wav"/>
            </a:hlinkHover>
          </p:cNvPr>
          <p:cNvPicPr>
            <a:picLocks noChangeAspect="1"/>
          </p:cNvPicPr>
          <p:nvPr/>
        </p:nvPicPr>
        <p:blipFill>
          <a:blip r:embed="rId16"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4122501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92"/>
                                        </p:tgtEl>
                                        <p:attrNameLst>
                                          <p:attrName>style.visibility</p:attrName>
                                        </p:attrNameLst>
                                      </p:cBhvr>
                                      <p:to>
                                        <p:strVal val="visible"/>
                                      </p:to>
                                    </p:set>
                                    <p:animEffect transition="in" filter="wipe(down)">
                                      <p:cBhvr>
                                        <p:cTn id="2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8" name="TextBox 577"/>
          <p:cNvSpPr txBox="1"/>
          <p:nvPr/>
        </p:nvSpPr>
        <p:spPr>
          <a:xfrm>
            <a:off x="7239899" y="360381"/>
            <a:ext cx="3843978" cy="538601"/>
          </a:xfrm>
          <a:prstGeom prst="rect">
            <a:avLst/>
          </a:prstGeom>
          <a:noFill/>
        </p:spPr>
        <p:txBody>
          <a:bodyPr wrap="square" lIns="45711" tIns="22856" rIns="45711" bIns="22856" rtlCol="0">
            <a:spAutoFit/>
          </a:bodyPr>
          <a:lstStyle/>
          <a:p>
            <a:pPr algn="ctr" defTabSz="1086602"/>
            <a:r>
              <a:rPr lang="ar-SA" sz="3200" dirty="0" smtClean="0">
                <a:latin typeface="Tajawal" panose="00000500000000000000" pitchFamily="2" charset="-78"/>
                <a:ea typeface="Lato" pitchFamily="34" charset="0"/>
                <a:cs typeface="PT Bold Heading" panose="02010400000000000000" pitchFamily="2" charset="-78"/>
              </a:rPr>
              <a:t>الذكاء الاصطناعي</a:t>
            </a:r>
            <a:endParaRPr lang="id-ID" sz="3200" dirty="0">
              <a:latin typeface="Tajawal" panose="00000500000000000000" pitchFamily="2" charset="-78"/>
              <a:ea typeface="Lato" pitchFamily="34" charset="0"/>
              <a:cs typeface="PT Bold Heading" panose="02010400000000000000" pitchFamily="2" charset="-78"/>
            </a:endParaRPr>
          </a:p>
        </p:txBody>
      </p:sp>
      <p:grpSp>
        <p:nvGrpSpPr>
          <p:cNvPr id="580" name="Group 1"/>
          <p:cNvGrpSpPr/>
          <p:nvPr/>
        </p:nvGrpSpPr>
        <p:grpSpPr>
          <a:xfrm>
            <a:off x="8246364" y="912787"/>
            <a:ext cx="1828801" cy="120485"/>
            <a:chOff x="10866255" y="8448874"/>
            <a:chExt cx="2738812" cy="73150"/>
          </a:xfrm>
        </p:grpSpPr>
        <p:sp>
          <p:nvSpPr>
            <p:cNvPr id="581"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2"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3"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4"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5"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6"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grpSp>
        <p:nvGrpSpPr>
          <p:cNvPr id="180" name="กลุ่ม 179"/>
          <p:cNvGrpSpPr/>
          <p:nvPr/>
        </p:nvGrpSpPr>
        <p:grpSpPr>
          <a:xfrm>
            <a:off x="8347648" y="1278371"/>
            <a:ext cx="1676819" cy="389723"/>
            <a:chOff x="4722390" y="5947523"/>
            <a:chExt cx="3353638" cy="779446"/>
          </a:xfrm>
          <a:solidFill>
            <a:srgbClr val="002060"/>
          </a:solidFill>
        </p:grpSpPr>
        <p:sp>
          <p:nvSpPr>
            <p:cNvPr id="181" name="Round Same Side Corner Rectangle 65"/>
            <p:cNvSpPr/>
            <p:nvPr/>
          </p:nvSpPr>
          <p:spPr>
            <a:xfrm rot="5400000">
              <a:off x="6009486" y="4660427"/>
              <a:ext cx="779446" cy="3353638"/>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defTabSz="1086602" rtl="0"/>
              <a:endParaRPr lang="bg-BG" sz="3350" dirty="0">
                <a:solidFill>
                  <a:prstClr val="white"/>
                </a:solidFill>
                <a:latin typeface="Lato Light"/>
                <a:cs typeface="Tajawal" panose="00000500000000000000" pitchFamily="2" charset="-78"/>
              </a:endParaRPr>
            </a:p>
          </p:txBody>
        </p:sp>
        <p:sp>
          <p:nvSpPr>
            <p:cNvPr id="182" name="TextBox 181"/>
            <p:cNvSpPr txBox="1"/>
            <p:nvPr/>
          </p:nvSpPr>
          <p:spPr>
            <a:xfrm>
              <a:off x="4737488" y="5987707"/>
              <a:ext cx="3293182" cy="615554"/>
            </a:xfrm>
            <a:prstGeom prst="rect">
              <a:avLst/>
            </a:prstGeom>
            <a:noFill/>
          </p:spPr>
          <p:txBody>
            <a:bodyPr wrap="square" lIns="0" tIns="0" rIns="0" bIns="0" rtlCol="0">
              <a:spAutoFit/>
            </a:bodyPr>
            <a:lstStyle/>
            <a:p>
              <a:pPr algn="ctr" defTabSz="1086602"/>
              <a:r>
                <a:rPr lang="ar-SA" sz="2000" b="1" dirty="0" smtClean="0">
                  <a:solidFill>
                    <a:prstClr val="white"/>
                  </a:solidFill>
                  <a:latin typeface="Tajawal" panose="00000500000000000000" pitchFamily="2" charset="-78"/>
                  <a:cs typeface="Tajawal" panose="00000500000000000000" pitchFamily="2" charset="-78"/>
                </a:rPr>
                <a:t>المحتوى</a:t>
              </a:r>
              <a:endParaRPr lang="en-US" sz="2000" b="1" dirty="0">
                <a:solidFill>
                  <a:prstClr val="white"/>
                </a:solidFill>
                <a:latin typeface="Tajawal" panose="00000500000000000000" pitchFamily="2" charset="-78"/>
                <a:cs typeface="Tajawal" panose="00000500000000000000" pitchFamily="2" charset="-78"/>
              </a:endParaRPr>
            </a:p>
          </p:txBody>
        </p:sp>
      </p:grpSp>
      <p:grpSp>
        <p:nvGrpSpPr>
          <p:cNvPr id="183" name="กลุ่ม 182"/>
          <p:cNvGrpSpPr/>
          <p:nvPr/>
        </p:nvGrpSpPr>
        <p:grpSpPr>
          <a:xfrm>
            <a:off x="8373270" y="1756616"/>
            <a:ext cx="2915096" cy="445990"/>
            <a:chOff x="3333999" y="315284"/>
            <a:chExt cx="5830191" cy="891979"/>
          </a:xfrm>
        </p:grpSpPr>
        <p:sp>
          <p:nvSpPr>
            <p:cNvPr id="184" name="TextBox 183"/>
            <p:cNvSpPr txBox="1"/>
            <p:nvPr/>
          </p:nvSpPr>
          <p:spPr>
            <a:xfrm>
              <a:off x="3333999" y="370148"/>
              <a:ext cx="5040975" cy="837115"/>
            </a:xfrm>
            <a:prstGeom prst="rect">
              <a:avLst/>
            </a:prstGeom>
            <a:noFill/>
          </p:spPr>
          <p:txBody>
            <a:bodyPr wrap="square" lIns="109710" tIns="54855" rIns="109710" bIns="54855" rtlCol="0">
              <a:spAutoFit/>
            </a:bodyPr>
            <a:lstStyle/>
            <a:p>
              <a:pPr algn="ctr"/>
              <a:r>
                <a:rPr lang="ar-SA" sz="2000" b="1" dirty="0">
                  <a:latin typeface="Calibri" panose="020F0502020204030204" pitchFamily="34" charset="0"/>
                  <a:cs typeface="Calibri" panose="020F0502020204030204" pitchFamily="34" charset="0"/>
                </a:rPr>
                <a:t>تعريف الذكاء الاصطناعي</a:t>
              </a:r>
            </a:p>
          </p:txBody>
        </p:sp>
        <p:grpSp>
          <p:nvGrpSpPr>
            <p:cNvPr id="185" name="กลุ่ม 184"/>
            <p:cNvGrpSpPr/>
            <p:nvPr/>
          </p:nvGrpSpPr>
          <p:grpSpPr>
            <a:xfrm>
              <a:off x="8299518" y="315284"/>
              <a:ext cx="864672" cy="864671"/>
              <a:chOff x="11766583" y="-1104131"/>
              <a:chExt cx="1278959" cy="1278958"/>
            </a:xfrm>
          </p:grpSpPr>
          <p:sp>
            <p:nvSpPr>
              <p:cNvPr id="186" name="หยดน้ำ 185"/>
              <p:cNvSpPr/>
              <p:nvPr/>
            </p:nvSpPr>
            <p:spPr>
              <a:xfrm>
                <a:off x="11766583" y="-1104131"/>
                <a:ext cx="1278959" cy="1278958"/>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200" dirty="0">
                  <a:solidFill>
                    <a:prstClr val="white"/>
                  </a:solidFill>
                  <a:latin typeface="Calibri"/>
                  <a:cs typeface="Cordia New" panose="020B0304020202020204" pitchFamily="34" charset="-34"/>
                </a:endParaRPr>
              </a:p>
            </p:txBody>
          </p:sp>
          <p:sp>
            <p:nvSpPr>
              <p:cNvPr id="187" name="Freeform 33"/>
              <p:cNvSpPr>
                <a:spLocks noChangeArrowheads="1"/>
              </p:cNvSpPr>
              <p:nvPr/>
            </p:nvSpPr>
            <p:spPr bwMode="auto">
              <a:xfrm>
                <a:off x="12129791" y="-818459"/>
                <a:ext cx="647331" cy="68104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200" dirty="0">
                  <a:solidFill>
                    <a:prstClr val="black"/>
                  </a:solidFill>
                  <a:latin typeface="Calibri"/>
                </a:endParaRPr>
              </a:p>
            </p:txBody>
          </p:sp>
        </p:grpSp>
      </p:grpSp>
      <p:grpSp>
        <p:nvGrpSpPr>
          <p:cNvPr id="188" name="กลุ่ม 187"/>
          <p:cNvGrpSpPr/>
          <p:nvPr/>
        </p:nvGrpSpPr>
        <p:grpSpPr>
          <a:xfrm>
            <a:off x="8515119" y="2340645"/>
            <a:ext cx="2771644" cy="453984"/>
            <a:chOff x="3075749" y="217308"/>
            <a:chExt cx="5543288" cy="907967"/>
          </a:xfrm>
        </p:grpSpPr>
        <p:sp>
          <p:nvSpPr>
            <p:cNvPr id="189" name="TextBox 188"/>
            <p:cNvSpPr txBox="1"/>
            <p:nvPr/>
          </p:nvSpPr>
          <p:spPr>
            <a:xfrm>
              <a:off x="3075749" y="288160"/>
              <a:ext cx="4679288" cy="837115"/>
            </a:xfrm>
            <a:prstGeom prst="rect">
              <a:avLst/>
            </a:prstGeom>
            <a:noFill/>
          </p:spPr>
          <p:txBody>
            <a:bodyPr wrap="square" lIns="109710" tIns="54855" rIns="109710" bIns="54855" rtlCol="0">
              <a:spAutoFit/>
            </a:bodyPr>
            <a:lstStyle/>
            <a:p>
              <a:pPr algn="ctr"/>
              <a:r>
                <a:rPr lang="ar-SA" sz="2000" b="1" dirty="0">
                  <a:latin typeface="Calibri" panose="020F0502020204030204" pitchFamily="34" charset="0"/>
                  <a:cs typeface="Calibri" panose="020F0502020204030204" pitchFamily="34" charset="0"/>
                </a:rPr>
                <a:t>فئات الذكاء الاصطناعي</a:t>
              </a:r>
            </a:p>
          </p:txBody>
        </p:sp>
        <p:grpSp>
          <p:nvGrpSpPr>
            <p:cNvPr id="190" name="กลุ่ม 189"/>
            <p:cNvGrpSpPr/>
            <p:nvPr/>
          </p:nvGrpSpPr>
          <p:grpSpPr>
            <a:xfrm>
              <a:off x="7755037" y="217308"/>
              <a:ext cx="864000" cy="863999"/>
              <a:chOff x="10961227" y="-1249050"/>
              <a:chExt cx="1277965" cy="1277964"/>
            </a:xfrm>
          </p:grpSpPr>
          <p:sp>
            <p:nvSpPr>
              <p:cNvPr id="191" name="หยดน้ำ 190"/>
              <p:cNvSpPr/>
              <p:nvPr/>
            </p:nvSpPr>
            <p:spPr>
              <a:xfrm>
                <a:off x="10961227" y="-1249050"/>
                <a:ext cx="1277965" cy="1277964"/>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200" dirty="0">
                  <a:solidFill>
                    <a:prstClr val="white"/>
                  </a:solidFill>
                  <a:latin typeface="Calibri"/>
                  <a:cs typeface="Cordia New" panose="020B0304020202020204" pitchFamily="34" charset="-34"/>
                </a:endParaRPr>
              </a:p>
            </p:txBody>
          </p:sp>
          <p:sp>
            <p:nvSpPr>
              <p:cNvPr id="192" name="Freeform 33"/>
              <p:cNvSpPr>
                <a:spLocks noChangeArrowheads="1"/>
              </p:cNvSpPr>
              <p:nvPr/>
            </p:nvSpPr>
            <p:spPr bwMode="auto">
              <a:xfrm>
                <a:off x="11319545" y="-954334"/>
                <a:ext cx="649632" cy="681581"/>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200" dirty="0">
                  <a:solidFill>
                    <a:prstClr val="black"/>
                  </a:solidFill>
                  <a:latin typeface="Calibri"/>
                </a:endParaRPr>
              </a:p>
            </p:txBody>
          </p:sp>
        </p:grpSp>
      </p:grpSp>
      <p:grpSp>
        <p:nvGrpSpPr>
          <p:cNvPr id="193" name="กลุ่ม 192"/>
          <p:cNvGrpSpPr/>
          <p:nvPr/>
        </p:nvGrpSpPr>
        <p:grpSpPr>
          <a:xfrm>
            <a:off x="8355619" y="2937457"/>
            <a:ext cx="2931144" cy="437332"/>
            <a:chOff x="2756751" y="424725"/>
            <a:chExt cx="5862287" cy="874663"/>
          </a:xfrm>
        </p:grpSpPr>
        <p:sp>
          <p:nvSpPr>
            <p:cNvPr id="194" name="TextBox 193"/>
            <p:cNvSpPr txBox="1"/>
            <p:nvPr/>
          </p:nvSpPr>
          <p:spPr>
            <a:xfrm>
              <a:off x="2756751" y="462273"/>
              <a:ext cx="5111577" cy="837115"/>
            </a:xfrm>
            <a:prstGeom prst="rect">
              <a:avLst/>
            </a:prstGeom>
            <a:noFill/>
          </p:spPr>
          <p:txBody>
            <a:bodyPr wrap="square" lIns="109710" tIns="54855" rIns="109710" bIns="54855" rtlCol="0">
              <a:spAutoFit/>
            </a:bodyPr>
            <a:lstStyle/>
            <a:p>
              <a:pPr algn="ctr"/>
              <a:r>
                <a:rPr lang="ar-SA" sz="2000" b="1" dirty="0">
                  <a:latin typeface="Calibri" panose="020F0502020204030204" pitchFamily="34" charset="0"/>
                  <a:cs typeface="Calibri" panose="020F0502020204030204" pitchFamily="34" charset="0"/>
                </a:rPr>
                <a:t>تقنيات الذكاء الاصطناعي</a:t>
              </a:r>
            </a:p>
          </p:txBody>
        </p:sp>
        <p:grpSp>
          <p:nvGrpSpPr>
            <p:cNvPr id="195" name="กลุ่ม 194"/>
            <p:cNvGrpSpPr/>
            <p:nvPr/>
          </p:nvGrpSpPr>
          <p:grpSpPr>
            <a:xfrm>
              <a:off x="7755038" y="424725"/>
              <a:ext cx="864000" cy="863999"/>
              <a:chOff x="10961227" y="-942253"/>
              <a:chExt cx="1277965" cy="1277964"/>
            </a:xfrm>
          </p:grpSpPr>
          <p:sp>
            <p:nvSpPr>
              <p:cNvPr id="196" name="หยดน้ำ 195"/>
              <p:cNvSpPr/>
              <p:nvPr/>
            </p:nvSpPr>
            <p:spPr>
              <a:xfrm>
                <a:off x="10961227" y="-942253"/>
                <a:ext cx="1277965" cy="127796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200" dirty="0">
                  <a:solidFill>
                    <a:prstClr val="white"/>
                  </a:solidFill>
                  <a:latin typeface="Calibri"/>
                  <a:cs typeface="Cordia New" panose="020B0304020202020204" pitchFamily="34" charset="-34"/>
                </a:endParaRPr>
              </a:p>
            </p:txBody>
          </p:sp>
          <p:sp>
            <p:nvSpPr>
              <p:cNvPr id="197" name="Freeform 33"/>
              <p:cNvSpPr>
                <a:spLocks noChangeArrowheads="1"/>
              </p:cNvSpPr>
              <p:nvPr/>
            </p:nvSpPr>
            <p:spPr bwMode="auto">
              <a:xfrm>
                <a:off x="11320125" y="-650623"/>
                <a:ext cx="649632" cy="681581"/>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200" dirty="0">
                  <a:solidFill>
                    <a:prstClr val="black"/>
                  </a:solidFill>
                  <a:latin typeface="Calibri"/>
                </a:endParaRPr>
              </a:p>
            </p:txBody>
          </p:sp>
        </p:grpSp>
      </p:grpSp>
      <p:grpSp>
        <p:nvGrpSpPr>
          <p:cNvPr id="198" name="กลุ่ม 197"/>
          <p:cNvGrpSpPr/>
          <p:nvPr/>
        </p:nvGrpSpPr>
        <p:grpSpPr>
          <a:xfrm>
            <a:off x="7147997" y="3510753"/>
            <a:ext cx="4149069" cy="432000"/>
            <a:chOff x="337225" y="-619695"/>
            <a:chExt cx="8298137" cy="863999"/>
          </a:xfrm>
        </p:grpSpPr>
        <p:sp>
          <p:nvSpPr>
            <p:cNvPr id="199" name="TextBox 198"/>
            <p:cNvSpPr txBox="1"/>
            <p:nvPr/>
          </p:nvSpPr>
          <p:spPr>
            <a:xfrm>
              <a:off x="337225" y="-607665"/>
              <a:ext cx="7434137" cy="837115"/>
            </a:xfrm>
            <a:prstGeom prst="rect">
              <a:avLst/>
            </a:prstGeom>
            <a:noFill/>
          </p:spPr>
          <p:txBody>
            <a:bodyPr wrap="square" lIns="109710" tIns="54855" rIns="109710" bIns="54855" rtlCol="0">
              <a:spAutoFit/>
            </a:bodyPr>
            <a:lstStyle/>
            <a:p>
              <a:pPr algn="ctr"/>
              <a:r>
                <a:rPr lang="ar-SA" sz="2000" b="1" dirty="0">
                  <a:latin typeface="Calibri" panose="020F0502020204030204" pitchFamily="34" charset="0"/>
                  <a:cs typeface="Calibri" panose="020F0502020204030204" pitchFamily="34" charset="0"/>
                </a:rPr>
                <a:t>استخدامات الذكاء الاصطناعي في التعليم</a:t>
              </a:r>
            </a:p>
          </p:txBody>
        </p:sp>
        <p:grpSp>
          <p:nvGrpSpPr>
            <p:cNvPr id="200" name="กลุ่ม 199"/>
            <p:cNvGrpSpPr/>
            <p:nvPr/>
          </p:nvGrpSpPr>
          <p:grpSpPr>
            <a:xfrm>
              <a:off x="7771362" y="-619695"/>
              <a:ext cx="864000" cy="863999"/>
              <a:chOff x="10985385" y="-2487083"/>
              <a:chExt cx="1277966" cy="1277964"/>
            </a:xfrm>
          </p:grpSpPr>
          <p:sp>
            <p:nvSpPr>
              <p:cNvPr id="201" name="หยดน้ำ 200"/>
              <p:cNvSpPr/>
              <p:nvPr/>
            </p:nvSpPr>
            <p:spPr>
              <a:xfrm>
                <a:off x="10985385" y="-2487083"/>
                <a:ext cx="1277966" cy="127796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200" dirty="0">
                  <a:solidFill>
                    <a:prstClr val="white"/>
                  </a:solidFill>
                  <a:latin typeface="Calibri"/>
                  <a:cs typeface="Cordia New" panose="020B0304020202020204" pitchFamily="34" charset="-34"/>
                </a:endParaRPr>
              </a:p>
            </p:txBody>
          </p:sp>
          <p:sp>
            <p:nvSpPr>
              <p:cNvPr id="202" name="Freeform 33"/>
              <p:cNvSpPr>
                <a:spLocks noChangeArrowheads="1"/>
              </p:cNvSpPr>
              <p:nvPr/>
            </p:nvSpPr>
            <p:spPr bwMode="auto">
              <a:xfrm>
                <a:off x="11351525" y="-2190980"/>
                <a:ext cx="649633" cy="681581"/>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200" dirty="0">
                  <a:solidFill>
                    <a:prstClr val="black"/>
                  </a:solidFill>
                  <a:latin typeface="Calibri"/>
                </a:endParaRPr>
              </a:p>
            </p:txBody>
          </p:sp>
        </p:grpSp>
      </p:grpSp>
      <p:sp>
        <p:nvSpPr>
          <p:cNvPr id="203" name="Round Same Side Corner Rectangle 77"/>
          <p:cNvSpPr/>
          <p:nvPr/>
        </p:nvSpPr>
        <p:spPr>
          <a:xfrm rot="16200000" flipH="1">
            <a:off x="9202484" y="5811852"/>
            <a:ext cx="179721" cy="1496768"/>
          </a:xfrm>
          <a:prstGeom prst="round2SameRect">
            <a:avLst>
              <a:gd name="adj1" fmla="val 50000"/>
              <a:gd name="adj2"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1086602" rtl="0"/>
            <a:endParaRPr lang="bg-BG" sz="3350" dirty="0">
              <a:solidFill>
                <a:prstClr val="white"/>
              </a:solidFill>
              <a:latin typeface="Lato Light"/>
            </a:endParaRPr>
          </a:p>
        </p:txBody>
      </p:sp>
      <p:pic>
        <p:nvPicPr>
          <p:cNvPr id="204" name="صورة 2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 y="0"/>
            <a:ext cx="6180135" cy="6858000"/>
          </a:xfrm>
          <a:prstGeom prst="rect">
            <a:avLst/>
          </a:prstGeom>
        </p:spPr>
      </p:pic>
      <p:grpSp>
        <p:nvGrpSpPr>
          <p:cNvPr id="213" name="กลุ่ม 182"/>
          <p:cNvGrpSpPr/>
          <p:nvPr/>
        </p:nvGrpSpPr>
        <p:grpSpPr>
          <a:xfrm>
            <a:off x="6957819" y="4096520"/>
            <a:ext cx="4339247" cy="432000"/>
            <a:chOff x="295635" y="125894"/>
            <a:chExt cx="8678493" cy="863999"/>
          </a:xfrm>
        </p:grpSpPr>
        <p:sp>
          <p:nvSpPr>
            <p:cNvPr id="214" name="TextBox 183"/>
            <p:cNvSpPr txBox="1"/>
            <p:nvPr/>
          </p:nvSpPr>
          <p:spPr>
            <a:xfrm>
              <a:off x="295635" y="145340"/>
              <a:ext cx="7772505" cy="837115"/>
            </a:xfrm>
            <a:prstGeom prst="rect">
              <a:avLst/>
            </a:prstGeom>
            <a:noFill/>
          </p:spPr>
          <p:txBody>
            <a:bodyPr wrap="square" lIns="109710" tIns="54855" rIns="109710" bIns="54855" rtlCol="0">
              <a:spAutoFit/>
            </a:bodyPr>
            <a:lstStyle/>
            <a:p>
              <a:pPr algn="ctr"/>
              <a:r>
                <a:rPr lang="ar-SA" sz="2000" b="1" dirty="0">
                  <a:latin typeface="Calibri" panose="020F0502020204030204" pitchFamily="34" charset="0"/>
                  <a:cs typeface="Calibri" panose="020F0502020204030204" pitchFamily="34" charset="0"/>
                </a:rPr>
                <a:t>مزايا استخدام الذكاء الاصطناعي في التعليم</a:t>
              </a:r>
            </a:p>
          </p:txBody>
        </p:sp>
        <p:grpSp>
          <p:nvGrpSpPr>
            <p:cNvPr id="215" name="กลุ่ม 184"/>
            <p:cNvGrpSpPr/>
            <p:nvPr/>
          </p:nvGrpSpPr>
          <p:grpSpPr>
            <a:xfrm>
              <a:off x="8110128" y="125894"/>
              <a:ext cx="864000" cy="863999"/>
              <a:chOff x="11486451" y="-1384263"/>
              <a:chExt cx="1277965" cy="1277965"/>
            </a:xfrm>
          </p:grpSpPr>
          <p:sp>
            <p:nvSpPr>
              <p:cNvPr id="216" name="หยดน้ำ 185"/>
              <p:cNvSpPr/>
              <p:nvPr/>
            </p:nvSpPr>
            <p:spPr>
              <a:xfrm>
                <a:off x="11486451" y="-1384263"/>
                <a:ext cx="1277965" cy="1277965"/>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200" dirty="0">
                  <a:solidFill>
                    <a:prstClr val="white"/>
                  </a:solidFill>
                  <a:latin typeface="Calibri"/>
                  <a:cs typeface="Cordia New" panose="020B0304020202020204" pitchFamily="34" charset="-34"/>
                </a:endParaRPr>
              </a:p>
            </p:txBody>
          </p:sp>
          <p:sp>
            <p:nvSpPr>
              <p:cNvPr id="217" name="Freeform 33"/>
              <p:cNvSpPr>
                <a:spLocks noChangeArrowheads="1"/>
              </p:cNvSpPr>
              <p:nvPr/>
            </p:nvSpPr>
            <p:spPr bwMode="auto">
              <a:xfrm>
                <a:off x="11837386" y="-1093408"/>
                <a:ext cx="649632" cy="681581"/>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200" dirty="0">
                  <a:solidFill>
                    <a:prstClr val="black"/>
                  </a:solidFill>
                  <a:latin typeface="Calibri"/>
                </a:endParaRPr>
              </a:p>
            </p:txBody>
          </p:sp>
        </p:grpSp>
      </p:grpSp>
      <p:grpSp>
        <p:nvGrpSpPr>
          <p:cNvPr id="218" name="กลุ่ม 187"/>
          <p:cNvGrpSpPr/>
          <p:nvPr/>
        </p:nvGrpSpPr>
        <p:grpSpPr>
          <a:xfrm>
            <a:off x="6830324" y="4666076"/>
            <a:ext cx="4487736" cy="439464"/>
            <a:chOff x="-356435" y="202380"/>
            <a:chExt cx="8975472" cy="878927"/>
          </a:xfrm>
        </p:grpSpPr>
        <p:sp>
          <p:nvSpPr>
            <p:cNvPr id="219" name="TextBox 188"/>
            <p:cNvSpPr txBox="1"/>
            <p:nvPr/>
          </p:nvSpPr>
          <p:spPr>
            <a:xfrm>
              <a:off x="-356435" y="202380"/>
              <a:ext cx="8093248" cy="837115"/>
            </a:xfrm>
            <a:prstGeom prst="rect">
              <a:avLst/>
            </a:prstGeom>
            <a:noFill/>
          </p:spPr>
          <p:txBody>
            <a:bodyPr wrap="square" lIns="109710" tIns="54855" rIns="109710" bIns="54855" rtlCol="0">
              <a:spAutoFit/>
            </a:bodyPr>
            <a:lstStyle/>
            <a:p>
              <a:pPr algn="ctr"/>
              <a:r>
                <a:rPr lang="ar-SA" sz="2000" b="1" dirty="0">
                  <a:latin typeface="Calibri" panose="020F0502020204030204" pitchFamily="34" charset="0"/>
                  <a:cs typeface="Calibri" panose="020F0502020204030204" pitchFamily="34" charset="0"/>
                </a:rPr>
                <a:t>عيوب استخدام الذكاء الاصطناعي في التعليم</a:t>
              </a:r>
            </a:p>
          </p:txBody>
        </p:sp>
        <p:grpSp>
          <p:nvGrpSpPr>
            <p:cNvPr id="220" name="กลุ่ม 189"/>
            <p:cNvGrpSpPr/>
            <p:nvPr/>
          </p:nvGrpSpPr>
          <p:grpSpPr>
            <a:xfrm>
              <a:off x="7755037" y="217308"/>
              <a:ext cx="864000" cy="863999"/>
              <a:chOff x="10961227" y="-1249050"/>
              <a:chExt cx="1277965" cy="1277964"/>
            </a:xfrm>
          </p:grpSpPr>
          <p:sp>
            <p:nvSpPr>
              <p:cNvPr id="221" name="หยดน้ำ 190"/>
              <p:cNvSpPr/>
              <p:nvPr/>
            </p:nvSpPr>
            <p:spPr>
              <a:xfrm>
                <a:off x="10961227" y="-1249050"/>
                <a:ext cx="1277965" cy="1277964"/>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200" dirty="0">
                  <a:solidFill>
                    <a:prstClr val="white"/>
                  </a:solidFill>
                  <a:latin typeface="Calibri"/>
                  <a:cs typeface="Cordia New" panose="020B0304020202020204" pitchFamily="34" charset="-34"/>
                </a:endParaRPr>
              </a:p>
            </p:txBody>
          </p:sp>
          <p:sp>
            <p:nvSpPr>
              <p:cNvPr id="222" name="Freeform 33"/>
              <p:cNvSpPr>
                <a:spLocks noChangeArrowheads="1"/>
              </p:cNvSpPr>
              <p:nvPr/>
            </p:nvSpPr>
            <p:spPr bwMode="auto">
              <a:xfrm>
                <a:off x="11319545" y="-954334"/>
                <a:ext cx="649632" cy="681581"/>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200" dirty="0">
                  <a:solidFill>
                    <a:prstClr val="black"/>
                  </a:solidFill>
                  <a:latin typeface="Calibri"/>
                </a:endParaRPr>
              </a:p>
            </p:txBody>
          </p:sp>
        </p:grpSp>
      </p:grpSp>
      <p:grpSp>
        <p:nvGrpSpPr>
          <p:cNvPr id="223" name="กลุ่ม 192"/>
          <p:cNvGrpSpPr/>
          <p:nvPr/>
        </p:nvGrpSpPr>
        <p:grpSpPr>
          <a:xfrm>
            <a:off x="6457570" y="5264709"/>
            <a:ext cx="4860490" cy="726335"/>
            <a:chOff x="-1101940" y="421319"/>
            <a:chExt cx="9720978" cy="1452669"/>
          </a:xfrm>
        </p:grpSpPr>
        <p:sp>
          <p:nvSpPr>
            <p:cNvPr id="224" name="TextBox 193"/>
            <p:cNvSpPr txBox="1"/>
            <p:nvPr/>
          </p:nvSpPr>
          <p:spPr>
            <a:xfrm>
              <a:off x="-1101940" y="421319"/>
              <a:ext cx="8794386" cy="1452669"/>
            </a:xfrm>
            <a:prstGeom prst="rect">
              <a:avLst/>
            </a:prstGeom>
            <a:noFill/>
          </p:spPr>
          <p:txBody>
            <a:bodyPr wrap="square" lIns="109710" tIns="54855" rIns="109710" bIns="54855" rtlCol="0">
              <a:spAutoFit/>
            </a:bodyPr>
            <a:lstStyle/>
            <a:p>
              <a:pPr lvl="0" algn="ctr"/>
              <a:r>
                <a:rPr lang="ar-SA" sz="2000" b="1" dirty="0">
                  <a:latin typeface="Calibri" panose="020F0502020204030204" pitchFamily="34" charset="0"/>
                  <a:cs typeface="Calibri" panose="020F0502020204030204" pitchFamily="34" charset="0"/>
                </a:rPr>
                <a:t>الفرق بين الذكاء الاصطناعي، التعلم الآلي </a:t>
              </a:r>
              <a:r>
                <a:rPr lang="ar-YE" sz="2000" b="1" dirty="0">
                  <a:latin typeface="Calibri" panose="020F0502020204030204" pitchFamily="34" charset="0"/>
                  <a:cs typeface="Calibri" panose="020F0502020204030204" pitchFamily="34" charset="0"/>
                </a:rPr>
                <a:t>، </a:t>
              </a:r>
              <a:r>
                <a:rPr lang="ar-SA" sz="2000" b="1" dirty="0">
                  <a:latin typeface="Calibri" panose="020F0502020204030204" pitchFamily="34" charset="0"/>
                  <a:cs typeface="Calibri" panose="020F0502020204030204" pitchFamily="34" charset="0"/>
                </a:rPr>
                <a:t>التعلم العميق، علم البيانات</a:t>
              </a:r>
              <a:endParaRPr lang="en-US" sz="2000" b="1" dirty="0">
                <a:latin typeface="Calibri" panose="020F0502020204030204" pitchFamily="34" charset="0"/>
                <a:cs typeface="Calibri" panose="020F0502020204030204" pitchFamily="34" charset="0"/>
              </a:endParaRPr>
            </a:p>
          </p:txBody>
        </p:sp>
        <p:grpSp>
          <p:nvGrpSpPr>
            <p:cNvPr id="225" name="กลุ่ม 194"/>
            <p:cNvGrpSpPr/>
            <p:nvPr/>
          </p:nvGrpSpPr>
          <p:grpSpPr>
            <a:xfrm>
              <a:off x="7755038" y="424725"/>
              <a:ext cx="864000" cy="863999"/>
              <a:chOff x="10961227" y="-942253"/>
              <a:chExt cx="1277965" cy="1277964"/>
            </a:xfrm>
          </p:grpSpPr>
          <p:sp>
            <p:nvSpPr>
              <p:cNvPr id="226" name="หยดน้ำ 195"/>
              <p:cNvSpPr/>
              <p:nvPr/>
            </p:nvSpPr>
            <p:spPr>
              <a:xfrm>
                <a:off x="10961227" y="-942253"/>
                <a:ext cx="1277965" cy="127796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200" dirty="0">
                  <a:solidFill>
                    <a:prstClr val="white"/>
                  </a:solidFill>
                  <a:latin typeface="Calibri"/>
                  <a:cs typeface="Cordia New" panose="020B0304020202020204" pitchFamily="34" charset="-34"/>
                </a:endParaRPr>
              </a:p>
            </p:txBody>
          </p:sp>
          <p:sp>
            <p:nvSpPr>
              <p:cNvPr id="227" name="Freeform 33"/>
              <p:cNvSpPr>
                <a:spLocks noChangeArrowheads="1"/>
              </p:cNvSpPr>
              <p:nvPr/>
            </p:nvSpPr>
            <p:spPr bwMode="auto">
              <a:xfrm>
                <a:off x="11320125" y="-650623"/>
                <a:ext cx="649632" cy="681581"/>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200" dirty="0">
                  <a:solidFill>
                    <a:prstClr val="black"/>
                  </a:solidFill>
                  <a:latin typeface="Calibri"/>
                </a:endParaRPr>
              </a:p>
            </p:txBody>
          </p:sp>
        </p:grpSp>
      </p:grpSp>
      <p:grpSp>
        <p:nvGrpSpPr>
          <p:cNvPr id="228" name="กลุ่ม 197"/>
          <p:cNvGrpSpPr/>
          <p:nvPr/>
        </p:nvGrpSpPr>
        <p:grpSpPr>
          <a:xfrm>
            <a:off x="7020415" y="5940377"/>
            <a:ext cx="3941230" cy="432000"/>
            <a:chOff x="752903" y="-619695"/>
            <a:chExt cx="7882459" cy="863999"/>
          </a:xfrm>
        </p:grpSpPr>
        <p:sp>
          <p:nvSpPr>
            <p:cNvPr id="229" name="TextBox 198"/>
            <p:cNvSpPr txBox="1"/>
            <p:nvPr/>
          </p:nvSpPr>
          <p:spPr>
            <a:xfrm>
              <a:off x="752903" y="-615795"/>
              <a:ext cx="7029151" cy="837115"/>
            </a:xfrm>
            <a:prstGeom prst="rect">
              <a:avLst/>
            </a:prstGeom>
            <a:noFill/>
          </p:spPr>
          <p:txBody>
            <a:bodyPr wrap="square" lIns="109710" tIns="54855" rIns="109710" bIns="54855" rtlCol="0">
              <a:spAutoFit/>
            </a:bodyPr>
            <a:lstStyle/>
            <a:p>
              <a:pPr lvl="0" algn="ctr"/>
              <a:r>
                <a:rPr lang="ar-SA" sz="2000" b="1" dirty="0">
                  <a:latin typeface="Calibri" panose="020F0502020204030204" pitchFamily="34" charset="0"/>
                  <a:cs typeface="Calibri" panose="020F0502020204030204" pitchFamily="34" charset="0"/>
                </a:rPr>
                <a:t>تطبيقات الذكاء الاصطناعي في التعليم</a:t>
              </a:r>
              <a:endParaRPr lang="en-US" sz="2000" b="1" dirty="0">
                <a:latin typeface="Calibri" panose="020F0502020204030204" pitchFamily="34" charset="0"/>
                <a:cs typeface="Calibri" panose="020F0502020204030204" pitchFamily="34" charset="0"/>
              </a:endParaRPr>
            </a:p>
          </p:txBody>
        </p:sp>
        <p:grpSp>
          <p:nvGrpSpPr>
            <p:cNvPr id="230" name="กลุ่ม 199"/>
            <p:cNvGrpSpPr/>
            <p:nvPr/>
          </p:nvGrpSpPr>
          <p:grpSpPr>
            <a:xfrm>
              <a:off x="7771362" y="-619695"/>
              <a:ext cx="864000" cy="863999"/>
              <a:chOff x="10985385" y="-2487083"/>
              <a:chExt cx="1277966" cy="1277964"/>
            </a:xfrm>
          </p:grpSpPr>
          <p:sp>
            <p:nvSpPr>
              <p:cNvPr id="231" name="หยดน้ำ 200"/>
              <p:cNvSpPr/>
              <p:nvPr/>
            </p:nvSpPr>
            <p:spPr>
              <a:xfrm>
                <a:off x="10985385" y="-2487083"/>
                <a:ext cx="1277966" cy="127796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200" dirty="0">
                  <a:solidFill>
                    <a:prstClr val="white"/>
                  </a:solidFill>
                  <a:latin typeface="Calibri"/>
                  <a:cs typeface="Cordia New" panose="020B0304020202020204" pitchFamily="34" charset="-34"/>
                </a:endParaRPr>
              </a:p>
            </p:txBody>
          </p:sp>
          <p:sp>
            <p:nvSpPr>
              <p:cNvPr id="232" name="Freeform 33"/>
              <p:cNvSpPr>
                <a:spLocks noChangeArrowheads="1"/>
              </p:cNvSpPr>
              <p:nvPr/>
            </p:nvSpPr>
            <p:spPr bwMode="auto">
              <a:xfrm>
                <a:off x="11344301" y="-2222503"/>
                <a:ext cx="649633" cy="681581"/>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200" dirty="0">
                  <a:solidFill>
                    <a:prstClr val="black"/>
                  </a:solidFill>
                  <a:latin typeface="Calibri"/>
                </a:endParaRPr>
              </a:p>
            </p:txBody>
          </p:sp>
        </p:grpSp>
      </p:grpSp>
      <p:pic>
        <p:nvPicPr>
          <p:cNvPr id="59" name="صورة 58">
            <a:hlinkClick r:id="rId4" action="ppaction://hlinksldjump">
              <a:snd r:embed="rId5" name="click.wav"/>
            </a:hlinkClick>
            <a:hlinkHover r:id="" action="ppaction://noaction">
              <a:snd r:embed="rId5" name="click.wav"/>
            </a:hlinkHover>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60" name="صورة 59">
            <a:hlinkClick r:id="" action="ppaction://hlinkshowjump?jump=endshow">
              <a:snd r:embed="rId5" name="click.wav"/>
            </a:hlinkClick>
            <a:hlinkHover r:id="" action="ppaction://noaction">
              <a:snd r:embed="rId5"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61" name="صورة 60">
            <a:hlinkClick r:id="" action="ppaction://hlinkshowjump?jump=nextslide">
              <a:snd r:embed="rId5" name="click.wav"/>
            </a:hlinkClick>
            <a:hlinkHover r:id="" action="ppaction://noaction">
              <a:snd r:embed="rId5"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62" name="صورة 61">
            <a:hlinkClick r:id="" action="ppaction://hlinkshowjump?jump=previousslide">
              <a:snd r:embed="rId5" name="click.wav"/>
            </a:hlinkClick>
            <a:hlinkHover r:id="" action="ppaction://noaction">
              <a:snd r:embed="rId5"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63" name="صورة 62">
            <a:hlinkClick r:id="rId10" action="ppaction://hlinksldjump">
              <a:snd r:embed="rId5" name="click.wav"/>
            </a:hlinkClick>
            <a:hlinkHover r:id="" action="ppaction://noaction">
              <a:snd r:embed="rId5" name="click.wav"/>
            </a:hlinkHover>
          </p:cNvPr>
          <p:cNvPicPr>
            <a:picLocks noChangeAspect="1"/>
          </p:cNvPicPr>
          <p:nvPr/>
        </p:nvPicPr>
        <p:blipFill>
          <a:blip r:embed="rId11"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4058065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80"/>
                                        </p:tgtEl>
                                        <p:attrNameLst>
                                          <p:attrName>style.visibility</p:attrName>
                                        </p:attrNameLst>
                                      </p:cBhvr>
                                      <p:to>
                                        <p:strVal val="visible"/>
                                      </p:to>
                                    </p:set>
                                    <p:animEffect transition="in" filter="fade">
                                      <p:cBhvr>
                                        <p:cTn id="7" dur="500"/>
                                        <p:tgtEl>
                                          <p:spTgt spid="580"/>
                                        </p:tgtEl>
                                      </p:cBhvr>
                                    </p:animEffect>
                                    <p:anim calcmode="lin" valueType="num">
                                      <p:cBhvr>
                                        <p:cTn id="8" dur="500" fill="hold"/>
                                        <p:tgtEl>
                                          <p:spTgt spid="580"/>
                                        </p:tgtEl>
                                        <p:attrNameLst>
                                          <p:attrName>ppt_x</p:attrName>
                                        </p:attrNameLst>
                                      </p:cBhvr>
                                      <p:tavLst>
                                        <p:tav tm="0">
                                          <p:val>
                                            <p:strVal val="#ppt_x"/>
                                          </p:val>
                                        </p:tav>
                                        <p:tav tm="100000">
                                          <p:val>
                                            <p:strVal val="#ppt_x"/>
                                          </p:val>
                                        </p:tav>
                                      </p:tavLst>
                                    </p:anim>
                                    <p:anim calcmode="lin" valueType="num">
                                      <p:cBhvr>
                                        <p:cTn id="9" dur="500" fill="hold"/>
                                        <p:tgtEl>
                                          <p:spTgt spid="58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78"/>
                                        </p:tgtEl>
                                        <p:attrNameLst>
                                          <p:attrName>style.visibility</p:attrName>
                                        </p:attrNameLst>
                                      </p:cBhvr>
                                      <p:to>
                                        <p:strVal val="visible"/>
                                      </p:to>
                                    </p:set>
                                    <p:animEffect transition="in" filter="fade">
                                      <p:cBhvr>
                                        <p:cTn id="12" dur="1000"/>
                                        <p:tgtEl>
                                          <p:spTgt spid="578"/>
                                        </p:tgtEl>
                                      </p:cBhvr>
                                    </p:animEffect>
                                    <p:anim calcmode="lin" valueType="num">
                                      <p:cBhvr>
                                        <p:cTn id="13" dur="1000" fill="hold"/>
                                        <p:tgtEl>
                                          <p:spTgt spid="578"/>
                                        </p:tgtEl>
                                        <p:attrNameLst>
                                          <p:attrName>ppt_x</p:attrName>
                                        </p:attrNameLst>
                                      </p:cBhvr>
                                      <p:tavLst>
                                        <p:tav tm="0">
                                          <p:val>
                                            <p:strVal val="#ppt_x"/>
                                          </p:val>
                                        </p:tav>
                                        <p:tav tm="100000">
                                          <p:val>
                                            <p:strVal val="#ppt_x"/>
                                          </p:val>
                                        </p:tav>
                                      </p:tavLst>
                                    </p:anim>
                                    <p:anim calcmode="lin" valueType="num">
                                      <p:cBhvr>
                                        <p:cTn id="14" dur="1000" fill="hold"/>
                                        <p:tgtEl>
                                          <p:spTgt spid="57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80"/>
                                        </p:tgtEl>
                                        <p:attrNameLst>
                                          <p:attrName>style.visibility</p:attrName>
                                        </p:attrNameLst>
                                      </p:cBhvr>
                                      <p:to>
                                        <p:strVal val="visible"/>
                                      </p:to>
                                    </p:set>
                                    <p:anim calcmode="lin" valueType="num">
                                      <p:cBhvr>
                                        <p:cTn id="18" dur="500" fill="hold"/>
                                        <p:tgtEl>
                                          <p:spTgt spid="180"/>
                                        </p:tgtEl>
                                        <p:attrNameLst>
                                          <p:attrName>ppt_w</p:attrName>
                                        </p:attrNameLst>
                                      </p:cBhvr>
                                      <p:tavLst>
                                        <p:tav tm="0">
                                          <p:val>
                                            <p:fltVal val="0"/>
                                          </p:val>
                                        </p:tav>
                                        <p:tav tm="100000">
                                          <p:val>
                                            <p:strVal val="#ppt_w"/>
                                          </p:val>
                                        </p:tav>
                                      </p:tavLst>
                                    </p:anim>
                                    <p:anim calcmode="lin" valueType="num">
                                      <p:cBhvr>
                                        <p:cTn id="19" dur="500" fill="hold"/>
                                        <p:tgtEl>
                                          <p:spTgt spid="180"/>
                                        </p:tgtEl>
                                        <p:attrNameLst>
                                          <p:attrName>ppt_h</p:attrName>
                                        </p:attrNameLst>
                                      </p:cBhvr>
                                      <p:tavLst>
                                        <p:tav tm="0">
                                          <p:val>
                                            <p:fltVal val="0"/>
                                          </p:val>
                                        </p:tav>
                                        <p:tav tm="100000">
                                          <p:val>
                                            <p:strVal val="#ppt_h"/>
                                          </p:val>
                                        </p:tav>
                                      </p:tavLst>
                                    </p:anim>
                                    <p:animEffect transition="in" filter="fade">
                                      <p:cBhvr>
                                        <p:cTn id="20" dur="500"/>
                                        <p:tgtEl>
                                          <p:spTgt spid="180"/>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183"/>
                                        </p:tgtEl>
                                        <p:attrNameLst>
                                          <p:attrName>style.visibility</p:attrName>
                                        </p:attrNameLst>
                                      </p:cBhvr>
                                      <p:to>
                                        <p:strVal val="visible"/>
                                      </p:to>
                                    </p:set>
                                    <p:animEffect transition="in" filter="wipe(up)">
                                      <p:cBhvr>
                                        <p:cTn id="24" dur="500"/>
                                        <p:tgtEl>
                                          <p:spTgt spid="183"/>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188"/>
                                        </p:tgtEl>
                                        <p:attrNameLst>
                                          <p:attrName>style.visibility</p:attrName>
                                        </p:attrNameLst>
                                      </p:cBhvr>
                                      <p:to>
                                        <p:strVal val="visible"/>
                                      </p:to>
                                    </p:set>
                                    <p:animEffect transition="in" filter="wipe(up)">
                                      <p:cBhvr>
                                        <p:cTn id="28" dur="500"/>
                                        <p:tgtEl>
                                          <p:spTgt spid="188"/>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93"/>
                                        </p:tgtEl>
                                        <p:attrNameLst>
                                          <p:attrName>style.visibility</p:attrName>
                                        </p:attrNameLst>
                                      </p:cBhvr>
                                      <p:to>
                                        <p:strVal val="visible"/>
                                      </p:to>
                                    </p:set>
                                    <p:animEffect transition="in" filter="wipe(up)">
                                      <p:cBhvr>
                                        <p:cTn id="32" dur="500"/>
                                        <p:tgtEl>
                                          <p:spTgt spid="193"/>
                                        </p:tgtEl>
                                      </p:cBhvr>
                                    </p:animEffec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198"/>
                                        </p:tgtEl>
                                        <p:attrNameLst>
                                          <p:attrName>style.visibility</p:attrName>
                                        </p:attrNameLst>
                                      </p:cBhvr>
                                      <p:to>
                                        <p:strVal val="visible"/>
                                      </p:to>
                                    </p:set>
                                    <p:animEffect transition="in" filter="wipe(up)">
                                      <p:cBhvr>
                                        <p:cTn id="36" dur="500"/>
                                        <p:tgtEl>
                                          <p:spTgt spid="198"/>
                                        </p:tgtEl>
                                      </p:cBhvr>
                                    </p:animEffect>
                                  </p:childTnLst>
                                </p:cTn>
                              </p:par>
                            </p:childTnLst>
                          </p:cTn>
                        </p:par>
                        <p:par>
                          <p:cTn id="37" fill="hold">
                            <p:stCondLst>
                              <p:cond delay="3500"/>
                            </p:stCondLst>
                            <p:childTnLst>
                              <p:par>
                                <p:cTn id="38" presetID="22" presetClass="entr" presetSubtype="1" fill="hold" nodeType="afterEffect">
                                  <p:stCondLst>
                                    <p:cond delay="0"/>
                                  </p:stCondLst>
                                  <p:childTnLst>
                                    <p:set>
                                      <p:cBhvr>
                                        <p:cTn id="39" dur="1" fill="hold">
                                          <p:stCondLst>
                                            <p:cond delay="0"/>
                                          </p:stCondLst>
                                        </p:cTn>
                                        <p:tgtEl>
                                          <p:spTgt spid="213"/>
                                        </p:tgtEl>
                                        <p:attrNameLst>
                                          <p:attrName>style.visibility</p:attrName>
                                        </p:attrNameLst>
                                      </p:cBhvr>
                                      <p:to>
                                        <p:strVal val="visible"/>
                                      </p:to>
                                    </p:set>
                                    <p:animEffect transition="in" filter="wipe(up)">
                                      <p:cBhvr>
                                        <p:cTn id="40" dur="500"/>
                                        <p:tgtEl>
                                          <p:spTgt spid="213"/>
                                        </p:tgtEl>
                                      </p:cBhvr>
                                    </p:animEffect>
                                  </p:childTnLst>
                                </p:cTn>
                              </p:par>
                            </p:childTnLst>
                          </p:cTn>
                        </p:par>
                        <p:par>
                          <p:cTn id="41" fill="hold">
                            <p:stCondLst>
                              <p:cond delay="4000"/>
                            </p:stCondLst>
                            <p:childTnLst>
                              <p:par>
                                <p:cTn id="42" presetID="22" presetClass="entr" presetSubtype="1" fill="hold" nodeType="afterEffect">
                                  <p:stCondLst>
                                    <p:cond delay="0"/>
                                  </p:stCondLst>
                                  <p:childTnLst>
                                    <p:set>
                                      <p:cBhvr>
                                        <p:cTn id="43" dur="1" fill="hold">
                                          <p:stCondLst>
                                            <p:cond delay="0"/>
                                          </p:stCondLst>
                                        </p:cTn>
                                        <p:tgtEl>
                                          <p:spTgt spid="218"/>
                                        </p:tgtEl>
                                        <p:attrNameLst>
                                          <p:attrName>style.visibility</p:attrName>
                                        </p:attrNameLst>
                                      </p:cBhvr>
                                      <p:to>
                                        <p:strVal val="visible"/>
                                      </p:to>
                                    </p:set>
                                    <p:animEffect transition="in" filter="wipe(up)">
                                      <p:cBhvr>
                                        <p:cTn id="44" dur="500"/>
                                        <p:tgtEl>
                                          <p:spTgt spid="218"/>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223"/>
                                        </p:tgtEl>
                                        <p:attrNameLst>
                                          <p:attrName>style.visibility</p:attrName>
                                        </p:attrNameLst>
                                      </p:cBhvr>
                                      <p:to>
                                        <p:strVal val="visible"/>
                                      </p:to>
                                    </p:set>
                                    <p:animEffect transition="in" filter="wipe(up)">
                                      <p:cBhvr>
                                        <p:cTn id="48" dur="500"/>
                                        <p:tgtEl>
                                          <p:spTgt spid="223"/>
                                        </p:tgtEl>
                                      </p:cBhvr>
                                    </p:animEffect>
                                  </p:childTnLst>
                                </p:cTn>
                              </p:par>
                            </p:childTnLst>
                          </p:cTn>
                        </p:par>
                        <p:par>
                          <p:cTn id="49" fill="hold">
                            <p:stCondLst>
                              <p:cond delay="5000"/>
                            </p:stCondLst>
                            <p:childTnLst>
                              <p:par>
                                <p:cTn id="50" presetID="22" presetClass="entr" presetSubtype="1" fill="hold" nodeType="afterEffect">
                                  <p:stCondLst>
                                    <p:cond delay="0"/>
                                  </p:stCondLst>
                                  <p:childTnLst>
                                    <p:set>
                                      <p:cBhvr>
                                        <p:cTn id="51" dur="1" fill="hold">
                                          <p:stCondLst>
                                            <p:cond delay="0"/>
                                          </p:stCondLst>
                                        </p:cTn>
                                        <p:tgtEl>
                                          <p:spTgt spid="228"/>
                                        </p:tgtEl>
                                        <p:attrNameLst>
                                          <p:attrName>style.visibility</p:attrName>
                                        </p:attrNameLst>
                                      </p:cBhvr>
                                      <p:to>
                                        <p:strVal val="visible"/>
                                      </p:to>
                                    </p:set>
                                    <p:animEffect transition="in" filter="wipe(up)">
                                      <p:cBhvr>
                                        <p:cTn id="52" dur="500"/>
                                        <p:tgtEl>
                                          <p:spTgt spid="228"/>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03"/>
                                        </p:tgtEl>
                                        <p:attrNameLst>
                                          <p:attrName>style.visibility</p:attrName>
                                        </p:attrNameLst>
                                      </p:cBhvr>
                                      <p:to>
                                        <p:strVal val="visible"/>
                                      </p:to>
                                    </p:set>
                                    <p:anim calcmode="lin" valueType="num">
                                      <p:cBhvr>
                                        <p:cTn id="56" dur="500" fill="hold"/>
                                        <p:tgtEl>
                                          <p:spTgt spid="203"/>
                                        </p:tgtEl>
                                        <p:attrNameLst>
                                          <p:attrName>ppt_w</p:attrName>
                                        </p:attrNameLst>
                                      </p:cBhvr>
                                      <p:tavLst>
                                        <p:tav tm="0">
                                          <p:val>
                                            <p:fltVal val="0"/>
                                          </p:val>
                                        </p:tav>
                                        <p:tav tm="100000">
                                          <p:val>
                                            <p:strVal val="#ppt_w"/>
                                          </p:val>
                                        </p:tav>
                                      </p:tavLst>
                                    </p:anim>
                                    <p:anim calcmode="lin" valueType="num">
                                      <p:cBhvr>
                                        <p:cTn id="57" dur="500" fill="hold"/>
                                        <p:tgtEl>
                                          <p:spTgt spid="203"/>
                                        </p:tgtEl>
                                        <p:attrNameLst>
                                          <p:attrName>ppt_h</p:attrName>
                                        </p:attrNameLst>
                                      </p:cBhvr>
                                      <p:tavLst>
                                        <p:tav tm="0">
                                          <p:val>
                                            <p:fltVal val="0"/>
                                          </p:val>
                                        </p:tav>
                                        <p:tav tm="100000">
                                          <p:val>
                                            <p:strVal val="#ppt_h"/>
                                          </p:val>
                                        </p:tav>
                                      </p:tavLst>
                                    </p:anim>
                                    <p:animEffect transition="in" filter="fade">
                                      <p:cBhvr>
                                        <p:cTn id="58"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p:bldP spid="20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414260" y="1711333"/>
            <a:ext cx="8430208" cy="1503556"/>
            <a:chOff x="0" y="-175488"/>
            <a:chExt cx="8543361" cy="5285577"/>
          </a:xfrm>
          <a:solidFill>
            <a:schemeClr val="accent1">
              <a:lumMod val="75000"/>
            </a:schemeClr>
          </a:solidFill>
        </p:grpSpPr>
        <p:grpSp>
          <p:nvGrpSpPr>
            <p:cNvPr id="3" name="Group 3"/>
            <p:cNvGrpSpPr/>
            <p:nvPr/>
          </p:nvGrpSpPr>
          <p:grpSpPr>
            <a:xfrm>
              <a:off x="0" y="0"/>
              <a:ext cx="8543361" cy="5110089"/>
              <a:chOff x="0" y="0"/>
              <a:chExt cx="2167483" cy="1296448"/>
            </a:xfrm>
            <a:grpFill/>
          </p:grpSpPr>
          <p:sp>
            <p:nvSpPr>
              <p:cNvPr id="6" name="Freeform 4"/>
              <p:cNvSpPr/>
              <p:nvPr/>
            </p:nvSpPr>
            <p:spPr>
              <a:xfrm>
                <a:off x="0" y="0"/>
                <a:ext cx="2167483" cy="1296448"/>
              </a:xfrm>
              <a:custGeom>
                <a:avLst/>
                <a:gdLst/>
                <a:ahLst/>
                <a:cxnLst/>
                <a:rect l="l" t="t" r="r" b="b"/>
                <a:pathLst>
                  <a:path w="2167483" h="1296448">
                    <a:moveTo>
                      <a:pt x="2043023" y="1296448"/>
                    </a:moveTo>
                    <a:lnTo>
                      <a:pt x="124460" y="1296448"/>
                    </a:lnTo>
                    <a:cubicBezTo>
                      <a:pt x="55880" y="1296448"/>
                      <a:pt x="0" y="1240568"/>
                      <a:pt x="0" y="1171988"/>
                    </a:cubicBezTo>
                    <a:lnTo>
                      <a:pt x="0" y="124460"/>
                    </a:lnTo>
                    <a:cubicBezTo>
                      <a:pt x="0" y="55880"/>
                      <a:pt x="55880" y="0"/>
                      <a:pt x="124460" y="0"/>
                    </a:cubicBezTo>
                    <a:lnTo>
                      <a:pt x="2043023" y="0"/>
                    </a:lnTo>
                    <a:cubicBezTo>
                      <a:pt x="2111603" y="0"/>
                      <a:pt x="2167483" y="55880"/>
                      <a:pt x="2167483" y="124460"/>
                    </a:cubicBezTo>
                    <a:lnTo>
                      <a:pt x="2167483" y="1171988"/>
                    </a:lnTo>
                    <a:cubicBezTo>
                      <a:pt x="2167483" y="1240568"/>
                      <a:pt x="2111603" y="1296448"/>
                      <a:pt x="2043023" y="1296448"/>
                    </a:cubicBezTo>
                    <a:close/>
                  </a:path>
                </a:pathLst>
              </a:custGeom>
              <a:grpFill/>
            </p:spPr>
          </p:sp>
        </p:grpSp>
        <p:sp>
          <p:nvSpPr>
            <p:cNvPr id="4" name="TextBox 5"/>
            <p:cNvSpPr txBox="1"/>
            <p:nvPr/>
          </p:nvSpPr>
          <p:spPr>
            <a:xfrm>
              <a:off x="793917" y="-175488"/>
              <a:ext cx="7238002" cy="1913705"/>
            </a:xfrm>
            <a:prstGeom prst="rect">
              <a:avLst/>
            </a:prstGeom>
            <a:noFill/>
          </p:spPr>
          <p:txBody>
            <a:bodyPr lIns="0" tIns="0" rIns="0" bIns="0" rtlCol="0" anchor="t">
              <a:spAutoFit/>
            </a:bodyPr>
            <a:lstStyle/>
            <a:p>
              <a:pPr algn="ctr">
                <a:lnSpc>
                  <a:spcPts val="4680"/>
                </a:lnSpc>
              </a:pPr>
              <a:r>
                <a:rPr lang="ar-SA" sz="2400" b="1" dirty="0" smtClean="0">
                  <a:solidFill>
                    <a:schemeClr val="bg1"/>
                  </a:solidFill>
                  <a:latin typeface="Myriad عربي" panose="01010101010101010101" pitchFamily="50" charset="-78"/>
                  <a:cs typeface="+mj-cs"/>
                </a:rPr>
                <a:t>تعريف الذكاء الاصطناعي</a:t>
              </a:r>
              <a:endParaRPr lang="en-US" sz="2400" b="1" dirty="0">
                <a:solidFill>
                  <a:schemeClr val="bg1"/>
                </a:solidFill>
                <a:latin typeface="Myriad عربي" panose="01010101010101010101" pitchFamily="50" charset="-78"/>
                <a:cs typeface="+mj-cs"/>
              </a:endParaRPr>
            </a:p>
          </p:txBody>
        </p:sp>
        <p:sp>
          <p:nvSpPr>
            <p:cNvPr id="5" name="TextBox 6"/>
            <p:cNvSpPr txBox="1"/>
            <p:nvPr/>
          </p:nvSpPr>
          <p:spPr>
            <a:xfrm>
              <a:off x="385312" y="1767848"/>
              <a:ext cx="7646607" cy="1947516"/>
            </a:xfrm>
            <a:prstGeom prst="rect">
              <a:avLst/>
            </a:prstGeom>
            <a:grpFill/>
          </p:spPr>
          <p:txBody>
            <a:bodyPr lIns="0" tIns="0" rIns="0" bIns="0" rtlCol="0" anchor="t">
              <a:spAutoFit/>
            </a:bodyPr>
            <a:lstStyle/>
            <a:p>
              <a:pPr algn="r" rtl="1"/>
              <a:r>
                <a:rPr lang="ar-SA" b="1" dirty="0">
                  <a:solidFill>
                    <a:schemeClr val="bg1"/>
                  </a:solidFill>
                </a:rPr>
                <a:t>ويُمكن تعريف مصطلح الذكاء الاصطناعي: </a:t>
              </a:r>
              <a:r>
                <a:rPr lang="ar-SA" b="1" dirty="0" smtClean="0">
                  <a:solidFill>
                    <a:schemeClr val="bg1"/>
                  </a:solidFill>
                </a:rPr>
                <a:t>هو </a:t>
              </a:r>
              <a:r>
                <a:rPr lang="ar-SA" b="1" dirty="0">
                  <a:solidFill>
                    <a:schemeClr val="bg1"/>
                  </a:solidFill>
                </a:rPr>
                <a:t>فرع واسع النطاق لعلوم </a:t>
              </a:r>
              <a:r>
                <a:rPr lang="ar-SA" b="1" dirty="0" smtClean="0">
                  <a:solidFill>
                    <a:schemeClr val="bg1"/>
                  </a:solidFill>
                </a:rPr>
                <a:t>الكمبيوتر</a:t>
              </a:r>
              <a:r>
                <a:rPr lang="en-US" b="1" dirty="0">
                  <a:solidFill>
                    <a:schemeClr val="bg1"/>
                  </a:solidFill>
                </a:rPr>
                <a:t> </a:t>
              </a:r>
              <a:r>
                <a:rPr lang="ar-SA" b="1" dirty="0">
                  <a:solidFill>
                    <a:schemeClr val="bg1"/>
                  </a:solidFill>
                </a:rPr>
                <a:t>يهتم ببناء آلات ذكية قادرة على أداء المهام التي تتطلب عادةً ذكاءً بشريًا، ويتم استخدامه الآن بشكل كبير في مجال </a:t>
              </a:r>
              <a:r>
                <a:rPr lang="ar-SA" b="1" dirty="0" smtClean="0">
                  <a:solidFill>
                    <a:schemeClr val="bg1"/>
                  </a:solidFill>
                </a:rPr>
                <a:t>التعليم</a:t>
              </a:r>
              <a:r>
                <a:rPr lang="en-US" b="1" dirty="0">
                  <a:solidFill>
                    <a:schemeClr val="bg1"/>
                  </a:solidFill>
                </a:rPr>
                <a:t> .</a:t>
              </a:r>
            </a:p>
          </p:txBody>
        </p:sp>
      </p:grpSp>
      <p:sp>
        <p:nvSpPr>
          <p:cNvPr id="7" name="مخطط انسيابي: بيانات 6"/>
          <p:cNvSpPr/>
          <p:nvPr/>
        </p:nvSpPr>
        <p:spPr>
          <a:xfrm>
            <a:off x="4766789" y="3504950"/>
            <a:ext cx="2622291" cy="869243"/>
          </a:xfrm>
          <a:prstGeom prst="flowChartInputOutpu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SA" b="1" dirty="0">
                <a:effectLst/>
                <a:ea typeface="Calibri" panose="020F0502020204030204" pitchFamily="34" charset="0"/>
                <a:cs typeface="Arial" panose="020B0604020202020204" pitchFamily="34" charset="0"/>
              </a:rPr>
              <a:t>العلوم المعرفية</a:t>
            </a:r>
            <a:endParaRPr lang="en-US" sz="1400" dirty="0">
              <a:effectLst/>
              <a:ea typeface="Calibri" panose="020F0502020204030204" pitchFamily="34" charset="0"/>
              <a:cs typeface="Arial" panose="020B0604020202020204" pitchFamily="34" charset="0"/>
            </a:endParaRPr>
          </a:p>
        </p:txBody>
      </p:sp>
      <p:sp>
        <p:nvSpPr>
          <p:cNvPr id="8" name="مخطط انسيابي: بيانات 7"/>
          <p:cNvSpPr/>
          <p:nvPr/>
        </p:nvSpPr>
        <p:spPr>
          <a:xfrm>
            <a:off x="2576710" y="3504950"/>
            <a:ext cx="2622291" cy="869243"/>
          </a:xfrm>
          <a:prstGeom prst="flowChartInputOutpu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SA" b="1" dirty="0">
                <a:effectLst/>
                <a:ea typeface="Calibri" panose="020F0502020204030204" pitchFamily="34" charset="0"/>
                <a:cs typeface="Arial" panose="020B0604020202020204" pitchFamily="34" charset="0"/>
              </a:rPr>
              <a:t>علم الدماغ</a:t>
            </a:r>
            <a:endParaRPr lang="en-US" sz="1400" dirty="0">
              <a:effectLst/>
              <a:ea typeface="Calibri" panose="020F0502020204030204" pitchFamily="34" charset="0"/>
              <a:cs typeface="Arial" panose="020B0604020202020204" pitchFamily="34" charset="0"/>
            </a:endParaRPr>
          </a:p>
        </p:txBody>
      </p:sp>
      <p:sp>
        <p:nvSpPr>
          <p:cNvPr id="9" name="مخطط انسيابي: بيانات 8"/>
          <p:cNvSpPr/>
          <p:nvPr/>
        </p:nvSpPr>
        <p:spPr>
          <a:xfrm>
            <a:off x="414262" y="3504826"/>
            <a:ext cx="2621505" cy="869368"/>
          </a:xfrm>
          <a:prstGeom prst="flowChartInputOutpu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SA" b="1" dirty="0">
                <a:effectLst/>
                <a:ea typeface="Calibri" panose="020F0502020204030204" pitchFamily="34" charset="0"/>
                <a:cs typeface="Arial" panose="020B0604020202020204" pitchFamily="34" charset="0"/>
              </a:rPr>
              <a:t>الخوارزميات</a:t>
            </a:r>
            <a:endParaRPr lang="en-US" sz="1400" dirty="0">
              <a:effectLst/>
              <a:ea typeface="Calibri" panose="020F0502020204030204" pitchFamily="34" charset="0"/>
              <a:cs typeface="Arial" panose="020B0604020202020204" pitchFamily="34" charset="0"/>
            </a:endParaRPr>
          </a:p>
        </p:txBody>
      </p:sp>
      <p:sp>
        <p:nvSpPr>
          <p:cNvPr id="10" name="مخطط انسيابي: بيانات 9"/>
          <p:cNvSpPr/>
          <p:nvPr/>
        </p:nvSpPr>
        <p:spPr>
          <a:xfrm flipH="1">
            <a:off x="4755198" y="4449002"/>
            <a:ext cx="2622291" cy="869243"/>
          </a:xfrm>
          <a:prstGeom prst="flowChartInputOutpu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SA" b="1" dirty="0">
                <a:effectLst/>
                <a:ea typeface="Calibri" panose="020F0502020204030204" pitchFamily="34" charset="0"/>
                <a:cs typeface="Arial" panose="020B0604020202020204" pitchFamily="34" charset="0"/>
              </a:rPr>
              <a:t>دراسة العقل والذكاء البشري</a:t>
            </a:r>
            <a:endParaRPr lang="en-US" sz="1400" dirty="0">
              <a:effectLst/>
              <a:ea typeface="Calibri" panose="020F0502020204030204" pitchFamily="34" charset="0"/>
              <a:cs typeface="Arial" panose="020B0604020202020204" pitchFamily="34" charset="0"/>
            </a:endParaRPr>
          </a:p>
        </p:txBody>
      </p:sp>
      <p:sp>
        <p:nvSpPr>
          <p:cNvPr id="15" name="AutoShape 2"/>
          <p:cNvSpPr/>
          <p:nvPr/>
        </p:nvSpPr>
        <p:spPr>
          <a:xfrm>
            <a:off x="0" y="6178282"/>
            <a:ext cx="12192000" cy="679718"/>
          </a:xfrm>
          <a:prstGeom prst="rect">
            <a:avLst/>
          </a:prstGeom>
          <a:solidFill>
            <a:schemeClr val="tx2">
              <a:lumMod val="50000"/>
            </a:schemeClr>
          </a:solidFill>
        </p:spPr>
      </p:sp>
      <p:sp>
        <p:nvSpPr>
          <p:cNvPr id="11" name="مخطط انسيابي: بيانات 10"/>
          <p:cNvSpPr/>
          <p:nvPr/>
        </p:nvSpPr>
        <p:spPr>
          <a:xfrm flipH="1">
            <a:off x="2584911" y="4443523"/>
            <a:ext cx="2622291" cy="869243"/>
          </a:xfrm>
          <a:prstGeom prst="flowChartInputOutpu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SA" b="1" dirty="0">
                <a:effectLst/>
                <a:ea typeface="Calibri" panose="020F0502020204030204" pitchFamily="34" charset="0"/>
                <a:cs typeface="Arial" panose="020B0604020202020204" pitchFamily="34" charset="0"/>
              </a:rPr>
              <a:t>الجانب التطبيقي للذكاء الاصطناعي</a:t>
            </a:r>
            <a:endParaRPr lang="en-US" sz="1400" dirty="0">
              <a:effectLst/>
              <a:ea typeface="Calibri" panose="020F0502020204030204" pitchFamily="34" charset="0"/>
              <a:cs typeface="Arial" panose="020B0604020202020204" pitchFamily="34" charset="0"/>
            </a:endParaRPr>
          </a:p>
        </p:txBody>
      </p:sp>
      <p:sp>
        <p:nvSpPr>
          <p:cNvPr id="12" name="مخطط انسيابي: بيانات 11"/>
          <p:cNvSpPr/>
          <p:nvPr/>
        </p:nvSpPr>
        <p:spPr>
          <a:xfrm flipH="1">
            <a:off x="414260" y="4445063"/>
            <a:ext cx="2622291" cy="869243"/>
          </a:xfrm>
          <a:prstGeom prst="flowChartInputOutpu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SA" b="1" dirty="0">
                <a:effectLst/>
                <a:ea typeface="Calibri" panose="020F0502020204030204" pitchFamily="34" charset="0"/>
                <a:cs typeface="Arial" panose="020B0604020202020204" pitchFamily="34" charset="0"/>
              </a:rPr>
              <a:t>تطبيق المنطق البشري</a:t>
            </a:r>
            <a:endParaRPr lang="en-US" sz="1400" dirty="0">
              <a:effectLst/>
              <a:ea typeface="Calibri" panose="020F0502020204030204" pitchFamily="34" charset="0"/>
              <a:cs typeface="Arial" panose="020B0604020202020204" pitchFamily="34" charset="0"/>
            </a:endParaRPr>
          </a:p>
        </p:txBody>
      </p:sp>
      <p:sp>
        <p:nvSpPr>
          <p:cNvPr id="13" name="مربع نص 2"/>
          <p:cNvSpPr txBox="1">
            <a:spLocks noChangeArrowheads="1"/>
          </p:cNvSpPr>
          <p:nvPr/>
        </p:nvSpPr>
        <p:spPr bwMode="auto">
          <a:xfrm flipH="1">
            <a:off x="6997137" y="3686980"/>
            <a:ext cx="1968018" cy="1109471"/>
          </a:xfrm>
          <a:prstGeom prst="rect">
            <a:avLst/>
          </a:prstGeom>
          <a:noFill/>
          <a:ln w="9525">
            <a:noFill/>
            <a:miter lim="800000"/>
            <a:headEnd/>
            <a:tailEnd/>
          </a:ln>
        </p:spPr>
        <p:txBody>
          <a:bodyPr rot="0" vert="horz" wrap="square" lIns="91440" tIns="45720" rIns="91440" bIns="45720" anchor="t" anchorCtr="0">
            <a:spAutoFit/>
          </a:bodyPr>
          <a:lstStyle/>
          <a:p>
            <a:pPr algn="ctr" rtl="1">
              <a:lnSpc>
                <a:spcPct val="107000"/>
              </a:lnSpc>
              <a:spcAft>
                <a:spcPts val="800"/>
              </a:spcAft>
            </a:pPr>
            <a:r>
              <a:rPr lang="ar-SA" sz="2800" dirty="0">
                <a:effectLst/>
                <a:latin typeface="Calibri" panose="020F0502020204030204" pitchFamily="34" charset="0"/>
                <a:ea typeface="Calibri" panose="020F0502020204030204" pitchFamily="34" charset="0"/>
                <a:cs typeface="PT Bold Heading" panose="02010400000000000000" pitchFamily="2" charset="-78"/>
              </a:rPr>
              <a:t>الذكاء</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ar-SA" sz="2800" dirty="0">
                <a:effectLst/>
                <a:latin typeface="Calibri" panose="020F0502020204030204" pitchFamily="34" charset="0"/>
                <a:ea typeface="Calibri" panose="020F0502020204030204" pitchFamily="34" charset="0"/>
                <a:cs typeface="PT Bold Heading" panose="02010400000000000000" pitchFamily="2" charset="-78"/>
              </a:rPr>
              <a:t>الاصطناعي</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صورة 13"/>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10000" r="90000">
                        <a14:foregroundMark x1="55500" y1="12976" x2="41667" y2="13495"/>
                        <a14:backgroundMark x1="73333" y1="87716" x2="73333" y2="87716"/>
                        <a14:backgroundMark x1="69333" y1="89792" x2="69333" y2="89792"/>
                        <a14:backgroundMark x1="54500" y1="88754" x2="54500" y2="88754"/>
                        <a14:backgroundMark x1="52833" y1="88927" x2="50167" y2="94983"/>
                        <a14:backgroundMark x1="30667" y1="95329" x2="30667" y2="95329"/>
                        <a14:backgroundMark x1="44833" y1="96367" x2="34167" y2="95848"/>
                        <a14:backgroundMark x1="67500" y1="90484" x2="67500" y2="90484"/>
                      </a14:backgroundRemoval>
                    </a14:imgEffect>
                  </a14:imgLayer>
                </a14:imgProps>
              </a:ext>
              <a:ext uri="{28A0092B-C50C-407E-A947-70E740481C1C}">
                <a14:useLocalDpi xmlns:a14="http://schemas.microsoft.com/office/drawing/2010/main" val="0"/>
              </a:ext>
            </a:extLst>
          </a:blip>
          <a:srcRect l="12002" r="23990" b="4938"/>
          <a:stretch/>
        </p:blipFill>
        <p:spPr>
          <a:xfrm>
            <a:off x="8774302" y="1335024"/>
            <a:ext cx="3235588" cy="5183117"/>
          </a:xfrm>
          <a:prstGeom prst="rect">
            <a:avLst/>
          </a:prstGeom>
        </p:spPr>
      </p:pic>
      <p:sp>
        <p:nvSpPr>
          <p:cNvPr id="16" name="TextBox 577"/>
          <p:cNvSpPr txBox="1"/>
          <p:nvPr/>
        </p:nvSpPr>
        <p:spPr>
          <a:xfrm>
            <a:off x="3445138" y="508209"/>
            <a:ext cx="5323958" cy="600156"/>
          </a:xfrm>
          <a:prstGeom prst="rect">
            <a:avLst/>
          </a:prstGeom>
          <a:noFill/>
        </p:spPr>
        <p:txBody>
          <a:bodyPr wrap="square" lIns="45711" tIns="22856" rIns="45711" bIns="22856" rtlCol="0">
            <a:spAutoFit/>
          </a:bodyPr>
          <a:lstStyle/>
          <a:p>
            <a:pPr algn="ctr" defTabSz="1086602"/>
            <a:r>
              <a:rPr lang="ar-SA" sz="3600" dirty="0" smtClean="0">
                <a:latin typeface="Tajawal" panose="00000500000000000000" pitchFamily="2" charset="-78"/>
                <a:ea typeface="Lato" pitchFamily="34" charset="0"/>
                <a:cs typeface="PT Bold Heading" panose="02010400000000000000" pitchFamily="2" charset="-78"/>
              </a:rPr>
              <a:t>الذكاء الاصطناعي</a:t>
            </a:r>
            <a:endParaRPr lang="id-ID" sz="3600" dirty="0">
              <a:latin typeface="Tajawal" panose="00000500000000000000" pitchFamily="2" charset="-78"/>
              <a:ea typeface="Lato" pitchFamily="34" charset="0"/>
              <a:cs typeface="PT Bold Heading" panose="02010400000000000000" pitchFamily="2" charset="-78"/>
            </a:endParaRPr>
          </a:p>
        </p:txBody>
      </p:sp>
      <p:grpSp>
        <p:nvGrpSpPr>
          <p:cNvPr id="17" name="Group 1"/>
          <p:cNvGrpSpPr/>
          <p:nvPr/>
        </p:nvGrpSpPr>
        <p:grpSpPr>
          <a:xfrm>
            <a:off x="5219700" y="1216063"/>
            <a:ext cx="1828801" cy="120485"/>
            <a:chOff x="10866255" y="8448874"/>
            <a:chExt cx="2738812" cy="73150"/>
          </a:xfrm>
        </p:grpSpPr>
        <p:sp>
          <p:nvSpPr>
            <p:cNvPr id="18"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9"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0"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1"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2"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3"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pic>
        <p:nvPicPr>
          <p:cNvPr id="28" name="صورة 27">
            <a:hlinkClick r:id="rId5" action="ppaction://hlinksldjump">
              <a:snd r:embed="rId6" name="click.wav"/>
            </a:hlinkClick>
            <a:hlinkHover r:id="" action="ppaction://noaction">
              <a:snd r:embed="rId6"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29" name="صورة 28">
            <a:hlinkClick r:id="" action="ppaction://hlinkshowjump?jump=endshow">
              <a:snd r:embed="rId6" name="click.wav"/>
            </a:hlinkClick>
            <a:hlinkHover r:id="" action="ppaction://noaction">
              <a:snd r:embed="rId6"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30" name="صورة 29">
            <a:hlinkClick r:id="" action="ppaction://hlinkshowjump?jump=nextslide">
              <a:snd r:embed="rId6" name="click.wav"/>
            </a:hlinkClick>
            <a:hlinkHover r:id="" action="ppaction://noaction">
              <a:snd r:embed="rId6"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31" name="صورة 30">
            <a:hlinkClick r:id="" action="ppaction://hlinkshowjump?jump=previousslide">
              <a:snd r:embed="rId6" name="click.wav"/>
            </a:hlinkClick>
            <a:hlinkHover r:id="" action="ppaction://noaction">
              <a:snd r:embed="rId6"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32" name="صورة 31">
            <a:hlinkClick r:id="rId11" action="ppaction://hlinksldjump">
              <a:snd r:embed="rId6" name="click.wav"/>
            </a:hlinkClick>
            <a:hlinkHover r:id="" action="ppaction://noaction">
              <a:snd r:embed="rId6" name="click.wav"/>
            </a:hlinkHover>
          </p:cNvPr>
          <p:cNvPicPr>
            <a:picLocks noChangeAspect="1"/>
          </p:cNvPicPr>
          <p:nvPr/>
        </p:nvPicPr>
        <p:blipFill>
          <a:blip r:embed="rId1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20739325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AutoShape 2"/>
          <p:cNvSpPr/>
          <p:nvPr/>
        </p:nvSpPr>
        <p:spPr>
          <a:xfrm>
            <a:off x="0" y="6178282"/>
            <a:ext cx="12192000" cy="679718"/>
          </a:xfrm>
          <a:prstGeom prst="rect">
            <a:avLst/>
          </a:prstGeom>
          <a:solidFill>
            <a:schemeClr val="tx2">
              <a:lumMod val="50000"/>
            </a:schemeClr>
          </a:solidFill>
        </p:spPr>
      </p:sp>
      <p:pic>
        <p:nvPicPr>
          <p:cNvPr id="14" name="صورة 13"/>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10000" r="90000">
                        <a14:foregroundMark x1="55500" y1="12976" x2="41667" y2="13495"/>
                        <a14:backgroundMark x1="73333" y1="87716" x2="73333" y2="87716"/>
                        <a14:backgroundMark x1="69333" y1="89792" x2="69333" y2="89792"/>
                        <a14:backgroundMark x1="54500" y1="88754" x2="54500" y2="88754"/>
                        <a14:backgroundMark x1="52833" y1="88927" x2="50167" y2="94983"/>
                        <a14:backgroundMark x1="30667" y1="95329" x2="30667" y2="95329"/>
                        <a14:backgroundMark x1="44833" y1="96367" x2="34167" y2="95848"/>
                        <a14:backgroundMark x1="67500" y1="90484" x2="67500" y2="90484"/>
                      </a14:backgroundRemoval>
                    </a14:imgEffect>
                  </a14:imgLayer>
                </a14:imgProps>
              </a:ext>
              <a:ext uri="{28A0092B-C50C-407E-A947-70E740481C1C}">
                <a14:useLocalDpi xmlns:a14="http://schemas.microsoft.com/office/drawing/2010/main" val="0"/>
              </a:ext>
            </a:extLst>
          </a:blip>
          <a:srcRect l="12002" r="23990" b="4938"/>
          <a:stretch/>
        </p:blipFill>
        <p:spPr>
          <a:xfrm>
            <a:off x="8706454" y="1276305"/>
            <a:ext cx="3235588" cy="5183117"/>
          </a:xfrm>
          <a:prstGeom prst="rect">
            <a:avLst/>
          </a:prstGeom>
        </p:spPr>
      </p:pic>
      <p:sp>
        <p:nvSpPr>
          <p:cNvPr id="16" name="TextBox 577"/>
          <p:cNvSpPr txBox="1"/>
          <p:nvPr/>
        </p:nvSpPr>
        <p:spPr>
          <a:xfrm>
            <a:off x="3445138" y="508209"/>
            <a:ext cx="5323958" cy="600156"/>
          </a:xfrm>
          <a:prstGeom prst="rect">
            <a:avLst/>
          </a:prstGeom>
          <a:noFill/>
        </p:spPr>
        <p:txBody>
          <a:bodyPr wrap="square" lIns="45711" tIns="22856" rIns="45711" bIns="22856" rtlCol="0">
            <a:spAutoFit/>
          </a:bodyPr>
          <a:lstStyle/>
          <a:p>
            <a:pPr algn="ctr" defTabSz="1086602"/>
            <a:r>
              <a:rPr lang="ar-SA" sz="3600" dirty="0" smtClean="0">
                <a:latin typeface="Tajawal" panose="00000500000000000000" pitchFamily="2" charset="-78"/>
                <a:ea typeface="Lato" pitchFamily="34" charset="0"/>
                <a:cs typeface="PT Bold Heading" panose="02010400000000000000" pitchFamily="2" charset="-78"/>
              </a:rPr>
              <a:t>فئات الذكاء الاصطناعي</a:t>
            </a:r>
            <a:endParaRPr lang="id-ID" sz="3600" dirty="0">
              <a:latin typeface="Tajawal" panose="00000500000000000000" pitchFamily="2" charset="-78"/>
              <a:ea typeface="Lato" pitchFamily="34" charset="0"/>
              <a:cs typeface="PT Bold Heading" panose="02010400000000000000" pitchFamily="2" charset="-78"/>
            </a:endParaRPr>
          </a:p>
        </p:txBody>
      </p:sp>
      <p:grpSp>
        <p:nvGrpSpPr>
          <p:cNvPr id="17" name="Group 1"/>
          <p:cNvGrpSpPr/>
          <p:nvPr/>
        </p:nvGrpSpPr>
        <p:grpSpPr>
          <a:xfrm>
            <a:off x="5219700" y="1216063"/>
            <a:ext cx="1828801" cy="120485"/>
            <a:chOff x="10866255" y="8448874"/>
            <a:chExt cx="2738812" cy="73150"/>
          </a:xfrm>
        </p:grpSpPr>
        <p:sp>
          <p:nvSpPr>
            <p:cNvPr id="18"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9"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0"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1"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2"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3"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grpSp>
        <p:nvGrpSpPr>
          <p:cNvPr id="24" name="Group 2"/>
          <p:cNvGrpSpPr/>
          <p:nvPr/>
        </p:nvGrpSpPr>
        <p:grpSpPr>
          <a:xfrm>
            <a:off x="1056182" y="3000525"/>
            <a:ext cx="7300375" cy="1466017"/>
            <a:chOff x="-1193802" y="0"/>
            <a:chExt cx="12014202" cy="2852082"/>
          </a:xfrm>
        </p:grpSpPr>
        <p:grpSp>
          <p:nvGrpSpPr>
            <p:cNvPr id="25" name="Group 3"/>
            <p:cNvGrpSpPr/>
            <p:nvPr/>
          </p:nvGrpSpPr>
          <p:grpSpPr>
            <a:xfrm>
              <a:off x="-1193802" y="0"/>
              <a:ext cx="12014202" cy="2852082"/>
              <a:chOff x="-302872" y="0"/>
              <a:chExt cx="3048048" cy="723584"/>
            </a:xfrm>
          </p:grpSpPr>
          <p:sp>
            <p:nvSpPr>
              <p:cNvPr id="28" name="Freeform 4"/>
              <p:cNvSpPr/>
              <p:nvPr/>
            </p:nvSpPr>
            <p:spPr>
              <a:xfrm>
                <a:off x="-302872" y="0"/>
                <a:ext cx="3048048" cy="723584"/>
              </a:xfrm>
              <a:custGeom>
                <a:avLst/>
                <a:gdLst/>
                <a:ahLst/>
                <a:cxnLst/>
                <a:rect l="l" t="t" r="r" b="b"/>
                <a:pathLst>
                  <a:path w="2745176" h="746536">
                    <a:moveTo>
                      <a:pt x="2620715" y="746536"/>
                    </a:moveTo>
                    <a:lnTo>
                      <a:pt x="124460" y="746536"/>
                    </a:lnTo>
                    <a:cubicBezTo>
                      <a:pt x="55880" y="746536"/>
                      <a:pt x="0" y="690656"/>
                      <a:pt x="0" y="622076"/>
                    </a:cubicBezTo>
                    <a:lnTo>
                      <a:pt x="0" y="124460"/>
                    </a:lnTo>
                    <a:cubicBezTo>
                      <a:pt x="0" y="55880"/>
                      <a:pt x="55880" y="0"/>
                      <a:pt x="124460" y="0"/>
                    </a:cubicBezTo>
                    <a:lnTo>
                      <a:pt x="2620716" y="0"/>
                    </a:lnTo>
                    <a:cubicBezTo>
                      <a:pt x="2689296" y="0"/>
                      <a:pt x="2745176" y="55880"/>
                      <a:pt x="2745176" y="124460"/>
                    </a:cubicBezTo>
                    <a:lnTo>
                      <a:pt x="2745176" y="622076"/>
                    </a:lnTo>
                    <a:cubicBezTo>
                      <a:pt x="2745176" y="690656"/>
                      <a:pt x="2689296" y="746536"/>
                      <a:pt x="2620716" y="746536"/>
                    </a:cubicBezTo>
                    <a:close/>
                  </a:path>
                </a:pathLst>
              </a:custGeom>
              <a:solidFill>
                <a:srgbClr val="FDF9DE"/>
              </a:solidFill>
            </p:spPr>
          </p:sp>
        </p:grpSp>
        <p:sp>
          <p:nvSpPr>
            <p:cNvPr id="26" name="TextBox 5"/>
            <p:cNvSpPr txBox="1"/>
            <p:nvPr/>
          </p:nvSpPr>
          <p:spPr>
            <a:xfrm>
              <a:off x="152401" y="227001"/>
              <a:ext cx="10086198" cy="410368"/>
            </a:xfrm>
            <a:prstGeom prst="rect">
              <a:avLst/>
            </a:prstGeom>
          </p:spPr>
          <p:txBody>
            <a:bodyPr wrap="square" lIns="0" tIns="0" rIns="0" bIns="0" rtlCol="0" anchor="t">
              <a:spAutoFit/>
            </a:bodyPr>
            <a:lstStyle/>
            <a:p>
              <a:pPr lvl="0" algn="r" rtl="1"/>
              <a:r>
                <a:rPr lang="ar-SA" sz="2000" b="1" dirty="0">
                  <a:latin typeface="Calibri" panose="020F0502020204030204" pitchFamily="34" charset="0"/>
                  <a:cs typeface="Calibri" panose="020F0502020204030204" pitchFamily="34" charset="0"/>
                </a:rPr>
                <a:t>الذكاء الاصطناعي العام</a:t>
              </a:r>
              <a:r>
                <a:rPr lang="en-US" sz="2000" b="1" dirty="0">
                  <a:latin typeface="Calibri" panose="020F0502020204030204" pitchFamily="34" charset="0"/>
                  <a:cs typeface="Calibri" panose="020F0502020204030204" pitchFamily="34" charset="0"/>
                </a:rPr>
                <a:t> (Artificial General Intelligence) </a:t>
              </a:r>
              <a:endParaRPr lang="en-US" sz="2000" dirty="0">
                <a:latin typeface="Calibri" panose="020F0502020204030204" pitchFamily="34" charset="0"/>
                <a:cs typeface="Calibri" panose="020F0502020204030204" pitchFamily="34" charset="0"/>
              </a:endParaRPr>
            </a:p>
          </p:txBody>
        </p:sp>
        <p:sp>
          <p:nvSpPr>
            <p:cNvPr id="27" name="TextBox 6"/>
            <p:cNvSpPr txBox="1"/>
            <p:nvPr/>
          </p:nvSpPr>
          <p:spPr>
            <a:xfrm>
              <a:off x="-685799" y="899986"/>
              <a:ext cx="10924397" cy="1231106"/>
            </a:xfrm>
            <a:prstGeom prst="rect">
              <a:avLst/>
            </a:prstGeom>
          </p:spPr>
          <p:txBody>
            <a:bodyPr wrap="square" lIns="0" tIns="0" rIns="0" bIns="0" rtlCol="0" anchor="t">
              <a:spAutoFit/>
            </a:bodyPr>
            <a:lstStyle/>
            <a:p>
              <a:pPr algn="r" rtl="1"/>
              <a:r>
                <a:rPr lang="ar-SA" sz="2000" dirty="0">
                  <a:latin typeface="Calibri" panose="020F0502020204030204" pitchFamily="34" charset="0"/>
                  <a:cs typeface="Calibri" panose="020F0502020204030204" pitchFamily="34" charset="0"/>
                </a:rPr>
                <a:t>وهو نوع من أنواع الذكاء الموجود في الآلات والأجهزة الذكية، ويمتاز الذكاء الاصطناعي العام بأنه نوع من الذكاء الموجود في الآلة والتي يكسبها ذكاءً عامًا مثل الإنسان، بحيث يستخدم هذا الذكاء في حل أي مشكلة</a:t>
              </a:r>
              <a:endParaRPr lang="en-US" sz="2000" dirty="0">
                <a:solidFill>
                  <a:srgbClr val="000000"/>
                </a:solidFill>
                <a:latin typeface="Calibri" panose="020F0502020204030204" pitchFamily="34" charset="0"/>
                <a:cs typeface="Calibri" panose="020F0502020204030204" pitchFamily="34" charset="0"/>
              </a:endParaRPr>
            </a:p>
          </p:txBody>
        </p:sp>
      </p:grpSp>
      <p:grpSp>
        <p:nvGrpSpPr>
          <p:cNvPr id="29" name="Group 8"/>
          <p:cNvGrpSpPr/>
          <p:nvPr/>
        </p:nvGrpSpPr>
        <p:grpSpPr>
          <a:xfrm>
            <a:off x="384048" y="4583224"/>
            <a:ext cx="7411188" cy="1479248"/>
            <a:chOff x="-1778000" y="0"/>
            <a:chExt cx="12598400" cy="2942550"/>
          </a:xfrm>
        </p:grpSpPr>
        <p:grpSp>
          <p:nvGrpSpPr>
            <p:cNvPr id="30" name="Group 9"/>
            <p:cNvGrpSpPr/>
            <p:nvPr/>
          </p:nvGrpSpPr>
          <p:grpSpPr>
            <a:xfrm>
              <a:off x="-1777999" y="0"/>
              <a:ext cx="12598399" cy="2942550"/>
              <a:chOff x="-451085" y="0"/>
              <a:chExt cx="3196261" cy="746536"/>
            </a:xfrm>
          </p:grpSpPr>
          <p:sp>
            <p:nvSpPr>
              <p:cNvPr id="33" name="Freeform 10"/>
              <p:cNvSpPr/>
              <p:nvPr/>
            </p:nvSpPr>
            <p:spPr>
              <a:xfrm>
                <a:off x="-451085" y="0"/>
                <a:ext cx="3196261" cy="746536"/>
              </a:xfrm>
              <a:custGeom>
                <a:avLst/>
                <a:gdLst/>
                <a:ahLst/>
                <a:cxnLst/>
                <a:rect l="l" t="t" r="r" b="b"/>
                <a:pathLst>
                  <a:path w="2745176" h="746536">
                    <a:moveTo>
                      <a:pt x="2620715" y="746536"/>
                    </a:moveTo>
                    <a:lnTo>
                      <a:pt x="124460" y="746536"/>
                    </a:lnTo>
                    <a:cubicBezTo>
                      <a:pt x="55880" y="746536"/>
                      <a:pt x="0" y="690656"/>
                      <a:pt x="0" y="622076"/>
                    </a:cubicBezTo>
                    <a:lnTo>
                      <a:pt x="0" y="124460"/>
                    </a:lnTo>
                    <a:cubicBezTo>
                      <a:pt x="0" y="55880"/>
                      <a:pt x="55880" y="0"/>
                      <a:pt x="124460" y="0"/>
                    </a:cubicBezTo>
                    <a:lnTo>
                      <a:pt x="2620716" y="0"/>
                    </a:lnTo>
                    <a:cubicBezTo>
                      <a:pt x="2689296" y="0"/>
                      <a:pt x="2745176" y="55880"/>
                      <a:pt x="2745176" y="124460"/>
                    </a:cubicBezTo>
                    <a:lnTo>
                      <a:pt x="2745176" y="622076"/>
                    </a:lnTo>
                    <a:cubicBezTo>
                      <a:pt x="2745176" y="690656"/>
                      <a:pt x="2689296" y="746536"/>
                      <a:pt x="2620716" y="746536"/>
                    </a:cubicBezTo>
                    <a:close/>
                  </a:path>
                </a:pathLst>
              </a:custGeom>
              <a:solidFill>
                <a:srgbClr val="FDF9DE"/>
              </a:solidFill>
            </p:spPr>
          </p:sp>
        </p:grpSp>
        <p:sp>
          <p:nvSpPr>
            <p:cNvPr id="31" name="TextBox 11"/>
            <p:cNvSpPr txBox="1"/>
            <p:nvPr/>
          </p:nvSpPr>
          <p:spPr>
            <a:xfrm>
              <a:off x="506644" y="237426"/>
              <a:ext cx="9731952" cy="410370"/>
            </a:xfrm>
            <a:prstGeom prst="rect">
              <a:avLst/>
            </a:prstGeom>
          </p:spPr>
          <p:txBody>
            <a:bodyPr lIns="0" tIns="0" rIns="0" bIns="0" rtlCol="0" anchor="t">
              <a:spAutoFit/>
            </a:bodyPr>
            <a:lstStyle/>
            <a:p>
              <a:pPr lvl="0" algn="r" rtl="1"/>
              <a:r>
                <a:rPr lang="ar-SA" sz="2000" b="1" dirty="0">
                  <a:latin typeface="Calibri" panose="020F0502020204030204" pitchFamily="34" charset="0"/>
                  <a:cs typeface="Calibri" panose="020F0502020204030204" pitchFamily="34" charset="0"/>
                </a:rPr>
                <a:t>الذكاء الاصطناعي الفائق (</a:t>
              </a:r>
              <a:r>
                <a:rPr lang="en-US" sz="2000" b="1" dirty="0">
                  <a:latin typeface="Calibri" panose="020F0502020204030204" pitchFamily="34" charset="0"/>
                  <a:cs typeface="Calibri" panose="020F0502020204030204" pitchFamily="34" charset="0"/>
                </a:rPr>
                <a:t>Super AI</a:t>
              </a:r>
              <a:r>
                <a:rPr lang="ar-SA" sz="2000" b="1" dirty="0">
                  <a:latin typeface="Calibri" panose="020F0502020204030204" pitchFamily="34" charset="0"/>
                  <a:cs typeface="Calibri" panose="020F0502020204030204" pitchFamily="34" charset="0"/>
                </a:rPr>
                <a:t>)</a:t>
              </a:r>
              <a:endParaRPr lang="en-US" sz="2000" b="1" dirty="0">
                <a:latin typeface="Calibri" panose="020F0502020204030204" pitchFamily="34" charset="0"/>
                <a:cs typeface="Calibri" panose="020F0502020204030204" pitchFamily="34" charset="0"/>
              </a:endParaRPr>
            </a:p>
          </p:txBody>
        </p:sp>
        <p:sp>
          <p:nvSpPr>
            <p:cNvPr id="32" name="TextBox 12"/>
            <p:cNvSpPr txBox="1"/>
            <p:nvPr/>
          </p:nvSpPr>
          <p:spPr>
            <a:xfrm>
              <a:off x="-1778000" y="935449"/>
              <a:ext cx="12016598" cy="1231107"/>
            </a:xfrm>
            <a:prstGeom prst="rect">
              <a:avLst/>
            </a:prstGeom>
          </p:spPr>
          <p:txBody>
            <a:bodyPr wrap="square" lIns="0" tIns="0" rIns="0" bIns="0" rtlCol="0" anchor="t">
              <a:spAutoFit/>
            </a:bodyPr>
            <a:lstStyle/>
            <a:p>
              <a:pPr algn="r" rtl="1"/>
              <a:r>
                <a:rPr lang="ar-SA" sz="2000" dirty="0">
                  <a:latin typeface="Calibri" panose="020F0502020204030204" pitchFamily="34" charset="0"/>
                  <a:cs typeface="Calibri" panose="020F0502020204030204" pitchFamily="34" charset="0"/>
                </a:rPr>
                <a:t>وهو النوع الذي يفوق مستوى البشر، بحيث يستطيع القيام بالمهام بشكل أفضل ممَّا يقوم به الإنسان المتخصِّص، وللذكاء الاصطناعي الفائق عديدٌ من الخصائص التي يجب أن تتوفر فيه؛ كالقدرة على التعلم، والتخطيط، والتواصل التلقائي، وإصدار الأحكام</a:t>
              </a:r>
              <a:endParaRPr lang="en-US" sz="2400" dirty="0">
                <a:solidFill>
                  <a:srgbClr val="000000"/>
                </a:solidFill>
                <a:latin typeface="Calibri" panose="020F0502020204030204" pitchFamily="34" charset="0"/>
                <a:cs typeface="Calibri" panose="020F0502020204030204" pitchFamily="34" charset="0"/>
              </a:endParaRPr>
            </a:p>
          </p:txBody>
        </p:sp>
      </p:grpSp>
      <p:grpSp>
        <p:nvGrpSpPr>
          <p:cNvPr id="34" name="Group 13"/>
          <p:cNvGrpSpPr/>
          <p:nvPr/>
        </p:nvGrpSpPr>
        <p:grpSpPr>
          <a:xfrm>
            <a:off x="2485018" y="1542394"/>
            <a:ext cx="6574966" cy="1384979"/>
            <a:chOff x="0" y="0"/>
            <a:chExt cx="10820400" cy="2839915"/>
          </a:xfrm>
        </p:grpSpPr>
        <p:grpSp>
          <p:nvGrpSpPr>
            <p:cNvPr id="35" name="Group 14"/>
            <p:cNvGrpSpPr/>
            <p:nvPr/>
          </p:nvGrpSpPr>
          <p:grpSpPr>
            <a:xfrm>
              <a:off x="0" y="0"/>
              <a:ext cx="10820400" cy="2839915"/>
              <a:chOff x="0" y="0"/>
              <a:chExt cx="2745176" cy="720497"/>
            </a:xfrm>
          </p:grpSpPr>
          <p:sp>
            <p:nvSpPr>
              <p:cNvPr id="38" name="Freeform 15"/>
              <p:cNvSpPr/>
              <p:nvPr/>
            </p:nvSpPr>
            <p:spPr>
              <a:xfrm>
                <a:off x="0" y="0"/>
                <a:ext cx="2745176" cy="720497"/>
              </a:xfrm>
              <a:custGeom>
                <a:avLst/>
                <a:gdLst/>
                <a:ahLst/>
                <a:cxnLst/>
                <a:rect l="l" t="t" r="r" b="b"/>
                <a:pathLst>
                  <a:path w="2745176" h="746536">
                    <a:moveTo>
                      <a:pt x="2620715" y="746536"/>
                    </a:moveTo>
                    <a:lnTo>
                      <a:pt x="124460" y="746536"/>
                    </a:lnTo>
                    <a:cubicBezTo>
                      <a:pt x="55880" y="746536"/>
                      <a:pt x="0" y="690656"/>
                      <a:pt x="0" y="622076"/>
                    </a:cubicBezTo>
                    <a:lnTo>
                      <a:pt x="0" y="124460"/>
                    </a:lnTo>
                    <a:cubicBezTo>
                      <a:pt x="0" y="55880"/>
                      <a:pt x="55880" y="0"/>
                      <a:pt x="124460" y="0"/>
                    </a:cubicBezTo>
                    <a:lnTo>
                      <a:pt x="2620716" y="0"/>
                    </a:lnTo>
                    <a:cubicBezTo>
                      <a:pt x="2689296" y="0"/>
                      <a:pt x="2745176" y="55880"/>
                      <a:pt x="2745176" y="124460"/>
                    </a:cubicBezTo>
                    <a:lnTo>
                      <a:pt x="2745176" y="622076"/>
                    </a:lnTo>
                    <a:cubicBezTo>
                      <a:pt x="2745176" y="690656"/>
                      <a:pt x="2689296" y="746536"/>
                      <a:pt x="2620716" y="746536"/>
                    </a:cubicBezTo>
                    <a:close/>
                  </a:path>
                </a:pathLst>
              </a:custGeom>
              <a:solidFill>
                <a:srgbClr val="FDF9DE"/>
              </a:solidFill>
            </p:spPr>
          </p:sp>
        </p:grpSp>
        <p:sp>
          <p:nvSpPr>
            <p:cNvPr id="36" name="TextBox 16"/>
            <p:cNvSpPr txBox="1"/>
            <p:nvPr/>
          </p:nvSpPr>
          <p:spPr>
            <a:xfrm>
              <a:off x="506644" y="202051"/>
              <a:ext cx="9731953" cy="436529"/>
            </a:xfrm>
            <a:prstGeom prst="rect">
              <a:avLst/>
            </a:prstGeom>
          </p:spPr>
          <p:txBody>
            <a:bodyPr lIns="0" tIns="0" rIns="0" bIns="0" rtlCol="0" anchor="t">
              <a:spAutoFit/>
            </a:bodyPr>
            <a:lstStyle/>
            <a:p>
              <a:pPr algn="r" rtl="1">
                <a:lnSpc>
                  <a:spcPts val="2730"/>
                </a:lnSpc>
              </a:pPr>
              <a:r>
                <a:rPr lang="ar-SA" sz="2000" b="1" dirty="0">
                  <a:latin typeface="Calibri" panose="020F0502020204030204" pitchFamily="34" charset="0"/>
                  <a:cs typeface="Calibri" panose="020F0502020204030204" pitchFamily="34" charset="0"/>
                </a:rPr>
                <a:t>الذكاء الاصطناعي الضيق</a:t>
              </a:r>
              <a:r>
                <a:rPr lang="en-US" sz="2000" b="1" dirty="0">
                  <a:latin typeface="Calibri" panose="020F0502020204030204" pitchFamily="34" charset="0"/>
                  <a:cs typeface="Calibri" panose="020F0502020204030204" pitchFamily="34" charset="0"/>
                </a:rPr>
                <a:t> (Narrow AI) </a:t>
              </a:r>
              <a:endParaRPr lang="en-US" sz="2400" b="1" dirty="0">
                <a:solidFill>
                  <a:srgbClr val="000000"/>
                </a:solidFill>
                <a:latin typeface="Calibri" panose="020F0502020204030204" pitchFamily="34" charset="0"/>
                <a:cs typeface="Calibri" panose="020F0502020204030204" pitchFamily="34" charset="0"/>
              </a:endParaRPr>
            </a:p>
          </p:txBody>
        </p:sp>
        <p:sp>
          <p:nvSpPr>
            <p:cNvPr id="37" name="TextBox 17"/>
            <p:cNvSpPr txBox="1"/>
            <p:nvPr/>
          </p:nvSpPr>
          <p:spPr>
            <a:xfrm>
              <a:off x="506644" y="854300"/>
              <a:ext cx="9731953" cy="1231108"/>
            </a:xfrm>
            <a:prstGeom prst="rect">
              <a:avLst/>
            </a:prstGeom>
          </p:spPr>
          <p:txBody>
            <a:bodyPr lIns="0" tIns="0" rIns="0" bIns="0" rtlCol="0" anchor="t">
              <a:spAutoFit/>
            </a:bodyPr>
            <a:lstStyle/>
            <a:p>
              <a:pPr algn="r" rtl="1"/>
              <a:r>
                <a:rPr lang="ar-SA" sz="2000" dirty="0">
                  <a:latin typeface="Calibri" panose="020F0502020204030204" pitchFamily="34" charset="0"/>
                  <a:cs typeface="Calibri" panose="020F0502020204030204" pitchFamily="34" charset="0"/>
                </a:rPr>
                <a:t>وهو نوع من أنواع الذكاء التي تحاكي الذكاء البشري ولكنه يختص بنوع واحد ومحدود من الذكاء، ويركز الذكاء الاصطناعي الضيق على أداء نوع واحد من المهمات ولكن بشكل جيد جدًا</a:t>
              </a:r>
              <a:endParaRPr lang="en-US" sz="2400" dirty="0">
                <a:solidFill>
                  <a:srgbClr val="000000"/>
                </a:solidFill>
                <a:latin typeface="Calibri" panose="020F0502020204030204" pitchFamily="34" charset="0"/>
                <a:cs typeface="Calibri" panose="020F0502020204030204" pitchFamily="34" charset="0"/>
              </a:endParaRPr>
            </a:p>
          </p:txBody>
        </p:sp>
      </p:grpSp>
      <p:pic>
        <p:nvPicPr>
          <p:cNvPr id="43" name="صورة 42">
            <a:hlinkClick r:id="rId5" action="ppaction://hlinksldjump">
              <a:snd r:embed="rId6" name="click.wav"/>
            </a:hlinkClick>
            <a:hlinkHover r:id="" action="ppaction://noaction">
              <a:snd r:embed="rId6"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44" name="صورة 43">
            <a:hlinkClick r:id="" action="ppaction://hlinkshowjump?jump=endshow">
              <a:snd r:embed="rId6" name="click.wav"/>
            </a:hlinkClick>
            <a:hlinkHover r:id="" action="ppaction://noaction">
              <a:snd r:embed="rId6"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45" name="صورة 44">
            <a:hlinkClick r:id="" action="ppaction://hlinkshowjump?jump=nextslide">
              <a:snd r:embed="rId6" name="click.wav"/>
            </a:hlinkClick>
            <a:hlinkHover r:id="" action="ppaction://noaction">
              <a:snd r:embed="rId6"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46" name="صورة 45">
            <a:hlinkClick r:id="" action="ppaction://hlinkshowjump?jump=previousslide">
              <a:snd r:embed="rId6" name="click.wav"/>
            </a:hlinkClick>
            <a:hlinkHover r:id="" action="ppaction://noaction">
              <a:snd r:embed="rId6"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47" name="صورة 46">
            <a:hlinkClick r:id="rId11" action="ppaction://hlinksldjump">
              <a:snd r:embed="rId6" name="click.wav"/>
            </a:hlinkClick>
            <a:hlinkHover r:id="" action="ppaction://noaction">
              <a:snd r:embed="rId6" name="click.wav"/>
            </a:hlinkHover>
          </p:cNvPr>
          <p:cNvPicPr>
            <a:picLocks noChangeAspect="1"/>
          </p:cNvPicPr>
          <p:nvPr/>
        </p:nvPicPr>
        <p:blipFill>
          <a:blip r:embed="rId1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42759559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AutoShape 2"/>
          <p:cNvSpPr/>
          <p:nvPr/>
        </p:nvSpPr>
        <p:spPr>
          <a:xfrm>
            <a:off x="0" y="6178282"/>
            <a:ext cx="12192000" cy="679718"/>
          </a:xfrm>
          <a:prstGeom prst="rect">
            <a:avLst/>
          </a:prstGeom>
          <a:solidFill>
            <a:schemeClr val="tx2">
              <a:lumMod val="50000"/>
            </a:schemeClr>
          </a:solidFill>
        </p:spPr>
      </p:sp>
      <p:pic>
        <p:nvPicPr>
          <p:cNvPr id="14" name="صورة 13"/>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10000" r="90000">
                        <a14:foregroundMark x1="55500" y1="12976" x2="41667" y2="13495"/>
                        <a14:backgroundMark x1="73333" y1="87716" x2="73333" y2="87716"/>
                        <a14:backgroundMark x1="69333" y1="89792" x2="69333" y2="89792"/>
                        <a14:backgroundMark x1="54500" y1="88754" x2="54500" y2="88754"/>
                        <a14:backgroundMark x1="52833" y1="88927" x2="50167" y2="94983"/>
                        <a14:backgroundMark x1="30667" y1="95329" x2="30667" y2="95329"/>
                        <a14:backgroundMark x1="44833" y1="96367" x2="34167" y2="95848"/>
                        <a14:backgroundMark x1="67500" y1="90484" x2="67500" y2="90484"/>
                      </a14:backgroundRemoval>
                    </a14:imgEffect>
                  </a14:imgLayer>
                </a14:imgProps>
              </a:ext>
              <a:ext uri="{28A0092B-C50C-407E-A947-70E740481C1C}">
                <a14:useLocalDpi xmlns:a14="http://schemas.microsoft.com/office/drawing/2010/main" val="0"/>
              </a:ext>
            </a:extLst>
          </a:blip>
          <a:srcRect l="12002" r="23990" b="4938"/>
          <a:stretch/>
        </p:blipFill>
        <p:spPr>
          <a:xfrm>
            <a:off x="8706454" y="1276305"/>
            <a:ext cx="3235588" cy="5183117"/>
          </a:xfrm>
          <a:prstGeom prst="rect">
            <a:avLst/>
          </a:prstGeom>
        </p:spPr>
      </p:pic>
      <p:sp>
        <p:nvSpPr>
          <p:cNvPr id="16" name="TextBox 577"/>
          <p:cNvSpPr txBox="1"/>
          <p:nvPr/>
        </p:nvSpPr>
        <p:spPr>
          <a:xfrm>
            <a:off x="3445138" y="508209"/>
            <a:ext cx="5323958" cy="600156"/>
          </a:xfrm>
          <a:prstGeom prst="rect">
            <a:avLst/>
          </a:prstGeom>
          <a:noFill/>
        </p:spPr>
        <p:txBody>
          <a:bodyPr wrap="square" lIns="45711" tIns="22856" rIns="45711" bIns="22856" rtlCol="0">
            <a:spAutoFit/>
          </a:bodyPr>
          <a:lstStyle/>
          <a:p>
            <a:pPr algn="ctr" defTabSz="1086602"/>
            <a:r>
              <a:rPr lang="ar-SA" sz="3600" dirty="0" smtClean="0">
                <a:latin typeface="Tajawal" panose="00000500000000000000" pitchFamily="2" charset="-78"/>
                <a:ea typeface="Lato" pitchFamily="34" charset="0"/>
                <a:cs typeface="PT Bold Heading" panose="02010400000000000000" pitchFamily="2" charset="-78"/>
              </a:rPr>
              <a:t>تقنيات الذكاء الاصطناعي</a:t>
            </a:r>
            <a:endParaRPr lang="id-ID" sz="3600" dirty="0">
              <a:latin typeface="Tajawal" panose="00000500000000000000" pitchFamily="2" charset="-78"/>
              <a:ea typeface="Lato" pitchFamily="34" charset="0"/>
              <a:cs typeface="PT Bold Heading" panose="02010400000000000000" pitchFamily="2" charset="-78"/>
            </a:endParaRPr>
          </a:p>
        </p:txBody>
      </p:sp>
      <p:grpSp>
        <p:nvGrpSpPr>
          <p:cNvPr id="17" name="Group 1"/>
          <p:cNvGrpSpPr/>
          <p:nvPr/>
        </p:nvGrpSpPr>
        <p:grpSpPr>
          <a:xfrm>
            <a:off x="5219700" y="1216063"/>
            <a:ext cx="1828801" cy="120485"/>
            <a:chOff x="10866255" y="8448874"/>
            <a:chExt cx="2738812" cy="73150"/>
          </a:xfrm>
        </p:grpSpPr>
        <p:sp>
          <p:nvSpPr>
            <p:cNvPr id="18"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9"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0"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1"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2"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3"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grpSp>
        <p:nvGrpSpPr>
          <p:cNvPr id="3" name="مجموعة 2"/>
          <p:cNvGrpSpPr/>
          <p:nvPr/>
        </p:nvGrpSpPr>
        <p:grpSpPr>
          <a:xfrm>
            <a:off x="3669459" y="1717315"/>
            <a:ext cx="4359757" cy="4019958"/>
            <a:chOff x="5840730" y="2061291"/>
            <a:chExt cx="7033260" cy="6675085"/>
          </a:xfrm>
        </p:grpSpPr>
        <p:sp>
          <p:nvSpPr>
            <p:cNvPr id="39" name="شكل بيضاوي 38"/>
            <p:cNvSpPr/>
            <p:nvPr/>
          </p:nvSpPr>
          <p:spPr>
            <a:xfrm>
              <a:off x="5840730" y="2061291"/>
              <a:ext cx="7033260" cy="6675085"/>
            </a:xfrm>
            <a:prstGeom prst="ellipse">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sz="1100"/>
            </a:p>
          </p:txBody>
        </p:sp>
        <p:grpSp>
          <p:nvGrpSpPr>
            <p:cNvPr id="2" name="مجموعة 1"/>
            <p:cNvGrpSpPr/>
            <p:nvPr/>
          </p:nvGrpSpPr>
          <p:grpSpPr>
            <a:xfrm>
              <a:off x="6061901" y="3215131"/>
              <a:ext cx="6707210" cy="4919985"/>
              <a:chOff x="6061901" y="3215131"/>
              <a:chExt cx="6707210" cy="4919985"/>
            </a:xfrm>
          </p:grpSpPr>
          <p:sp>
            <p:nvSpPr>
              <p:cNvPr id="40" name="شكل بيضاوي 39"/>
              <p:cNvSpPr/>
              <p:nvPr/>
            </p:nvSpPr>
            <p:spPr>
              <a:xfrm>
                <a:off x="8119065" y="3215131"/>
                <a:ext cx="2548935" cy="2548935"/>
              </a:xfrm>
              <a:prstGeom prst="ellipse">
                <a:avLst/>
              </a:prstGeom>
              <a:solidFill>
                <a:schemeClr val="accent1">
                  <a:lumMod val="50000"/>
                </a:schemeClr>
              </a:solidFill>
              <a:ln>
                <a:no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SA" b="1" dirty="0">
                    <a:solidFill>
                      <a:srgbClr val="FFFFFF"/>
                    </a:solidFill>
                    <a:effectLst/>
                    <a:ea typeface="Calibri" panose="020F0502020204030204" pitchFamily="34" charset="0"/>
                    <a:cs typeface="Arial" panose="020B0604020202020204" pitchFamily="34" charset="0"/>
                  </a:rPr>
                  <a:t>الأنظمة المعرفية</a:t>
                </a:r>
                <a:endParaRPr lang="en-US" sz="1400" dirty="0">
                  <a:effectLst/>
                  <a:ea typeface="Calibri" panose="020F0502020204030204" pitchFamily="34" charset="0"/>
                  <a:cs typeface="Arial" panose="020B0604020202020204" pitchFamily="34" charset="0"/>
                </a:endParaRPr>
              </a:p>
            </p:txBody>
          </p:sp>
          <p:sp>
            <p:nvSpPr>
              <p:cNvPr id="41" name="شكل بيضاوي 40"/>
              <p:cNvSpPr/>
              <p:nvPr/>
            </p:nvSpPr>
            <p:spPr>
              <a:xfrm>
                <a:off x="7086600" y="4785360"/>
                <a:ext cx="2487722" cy="2487722"/>
              </a:xfrm>
              <a:prstGeom prst="ellipse">
                <a:avLst/>
              </a:prstGeom>
              <a:solidFill>
                <a:schemeClr val="accent1">
                  <a:lumMod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SA" sz="2000" b="1">
                    <a:solidFill>
                      <a:srgbClr val="FFFFFF"/>
                    </a:solidFill>
                    <a:effectLst/>
                    <a:ea typeface="Calibri" panose="020F0502020204030204" pitchFamily="34" charset="0"/>
                    <a:cs typeface="Arial" panose="020B0604020202020204" pitchFamily="34" charset="0"/>
                  </a:rPr>
                  <a:t>الروبوتات</a:t>
                </a:r>
                <a:endParaRPr lang="en-US" sz="1600">
                  <a:effectLst/>
                  <a:ea typeface="Calibri" panose="020F0502020204030204" pitchFamily="34" charset="0"/>
                  <a:cs typeface="Arial" panose="020B0604020202020204" pitchFamily="34" charset="0"/>
                </a:endParaRPr>
              </a:p>
            </p:txBody>
          </p:sp>
          <p:sp>
            <p:nvSpPr>
              <p:cNvPr id="42" name="شكل بيضاوي 41"/>
              <p:cNvSpPr/>
              <p:nvPr/>
            </p:nvSpPr>
            <p:spPr>
              <a:xfrm>
                <a:off x="9144000" y="4808220"/>
                <a:ext cx="2464862" cy="2464862"/>
              </a:xfrm>
              <a:prstGeom prst="ellipse">
                <a:avLst/>
              </a:prstGeom>
              <a:solidFill>
                <a:schemeClr val="accent1">
                  <a:lumMod val="50000"/>
                </a:schemeClr>
              </a:solidFill>
              <a:ln>
                <a:no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SA" b="1" dirty="0">
                    <a:solidFill>
                      <a:srgbClr val="FFFFFF"/>
                    </a:solidFill>
                    <a:effectLst/>
                    <a:ea typeface="Calibri" panose="020F0502020204030204" pitchFamily="34" charset="0"/>
                    <a:cs typeface="Arial" panose="020B0604020202020204" pitchFamily="34" charset="0"/>
                  </a:rPr>
                  <a:t>تعلم الالة</a:t>
                </a:r>
                <a:endParaRPr lang="en-US" sz="1400" dirty="0">
                  <a:effectLst/>
                  <a:ea typeface="Calibri" panose="020F0502020204030204" pitchFamily="34" charset="0"/>
                  <a:cs typeface="Arial" panose="020B0604020202020204" pitchFamily="34" charset="0"/>
                </a:endParaRPr>
              </a:p>
            </p:txBody>
          </p:sp>
          <p:sp>
            <p:nvSpPr>
              <p:cNvPr id="43" name="مربع نص 2"/>
              <p:cNvSpPr txBox="1">
                <a:spLocks noChangeArrowheads="1"/>
              </p:cNvSpPr>
              <p:nvPr/>
            </p:nvSpPr>
            <p:spPr bwMode="auto">
              <a:xfrm flipH="1">
                <a:off x="10524813" y="4321266"/>
                <a:ext cx="2244298" cy="541020"/>
              </a:xfrm>
              <a:prstGeom prst="rect">
                <a:avLst/>
              </a:prstGeom>
              <a:noFill/>
              <a:ln w="9525">
                <a:noFill/>
                <a:miter lim="800000"/>
                <a:headEnd/>
                <a:tailEnd/>
              </a:ln>
            </p:spPr>
            <p:txBody>
              <a:bodyPr rot="0" vert="horz" wrap="square" lIns="91440" tIns="45720" rIns="91440" bIns="45720" anchor="t" anchorCtr="0">
                <a:noAutofit/>
              </a:bodyPr>
              <a:lstStyle/>
              <a:p>
                <a:pPr algn="r" rtl="1">
                  <a:lnSpc>
                    <a:spcPct val="107000"/>
                  </a:lnSpc>
                  <a:spcAft>
                    <a:spcPts val="800"/>
                  </a:spcAft>
                </a:pPr>
                <a:r>
                  <a:rPr lang="ar-SA" sz="1600" b="1" dirty="0">
                    <a:effectLst/>
                    <a:latin typeface="Calibri" panose="020F0502020204030204" pitchFamily="34" charset="0"/>
                    <a:ea typeface="Calibri" panose="020F0502020204030204" pitchFamily="34" charset="0"/>
                    <a:cs typeface="Calibri" panose="020F0502020204030204" pitchFamily="34" charset="0"/>
                  </a:rPr>
                  <a:t>عالم المعلومات</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4" name="مربع نص 2"/>
              <p:cNvSpPr txBox="1">
                <a:spLocks noChangeArrowheads="1"/>
              </p:cNvSpPr>
              <p:nvPr/>
            </p:nvSpPr>
            <p:spPr bwMode="auto">
              <a:xfrm flipH="1">
                <a:off x="6061901" y="4298406"/>
                <a:ext cx="1835993" cy="541020"/>
              </a:xfrm>
              <a:prstGeom prst="rect">
                <a:avLst/>
              </a:prstGeom>
              <a:noFill/>
              <a:ln w="9525">
                <a:noFill/>
                <a:miter lim="800000"/>
                <a:headEnd/>
                <a:tailEnd/>
              </a:ln>
            </p:spPr>
            <p:txBody>
              <a:bodyPr rot="0" vert="horz" wrap="square" lIns="91440" tIns="45720" rIns="91440" bIns="45720" anchor="t" anchorCtr="0">
                <a:noAutofit/>
              </a:bodyPr>
              <a:lstStyle/>
              <a:p>
                <a:pPr algn="r" rtl="1">
                  <a:lnSpc>
                    <a:spcPct val="107000"/>
                  </a:lnSpc>
                  <a:spcAft>
                    <a:spcPts val="800"/>
                  </a:spcAft>
                </a:pPr>
                <a:r>
                  <a:rPr lang="ar-SA" sz="1600" b="1" dirty="0">
                    <a:effectLst/>
                    <a:latin typeface="Calibri" panose="020F0502020204030204" pitchFamily="34" charset="0"/>
                    <a:ea typeface="Calibri" panose="020F0502020204030204" pitchFamily="34" charset="0"/>
                    <a:cs typeface="Calibri" panose="020F0502020204030204" pitchFamily="34" charset="0"/>
                  </a:rPr>
                  <a:t>عالم الانسان</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5" name="مربع نص 2"/>
              <p:cNvSpPr txBox="1">
                <a:spLocks noChangeArrowheads="1"/>
              </p:cNvSpPr>
              <p:nvPr/>
            </p:nvSpPr>
            <p:spPr bwMode="auto">
              <a:xfrm flipH="1">
                <a:off x="8323204" y="7594096"/>
                <a:ext cx="2007689" cy="541020"/>
              </a:xfrm>
              <a:prstGeom prst="rect">
                <a:avLst/>
              </a:prstGeom>
              <a:noFill/>
              <a:ln w="9525">
                <a:noFill/>
                <a:miter lim="800000"/>
                <a:headEnd/>
                <a:tailEnd/>
              </a:ln>
            </p:spPr>
            <p:txBody>
              <a:bodyPr rot="0" vert="horz" wrap="square" lIns="91440" tIns="45720" rIns="91440" bIns="45720" anchor="t" anchorCtr="0">
                <a:noAutofit/>
              </a:bodyPr>
              <a:lstStyle/>
              <a:p>
                <a:pPr algn="r" rtl="1">
                  <a:lnSpc>
                    <a:spcPct val="107000"/>
                  </a:lnSpc>
                  <a:spcAft>
                    <a:spcPts val="800"/>
                  </a:spcAft>
                </a:pPr>
                <a:r>
                  <a:rPr lang="ar-SA" b="1" dirty="0">
                    <a:effectLst/>
                    <a:latin typeface="Calibri" panose="020F0502020204030204" pitchFamily="34" charset="0"/>
                    <a:ea typeface="Calibri" panose="020F0502020204030204" pitchFamily="34" charset="0"/>
                    <a:cs typeface="Calibri" panose="020F0502020204030204" pitchFamily="34" charset="0"/>
                  </a:rPr>
                  <a:t>العالم المادي</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p:txBody>
          </p:sp>
        </p:grpSp>
      </p:grpSp>
      <p:sp>
        <p:nvSpPr>
          <p:cNvPr id="46" name="مربع نص 2"/>
          <p:cNvSpPr txBox="1">
            <a:spLocks noChangeArrowheads="1"/>
          </p:cNvSpPr>
          <p:nvPr/>
        </p:nvSpPr>
        <p:spPr bwMode="auto">
          <a:xfrm flipH="1">
            <a:off x="540641" y="3064580"/>
            <a:ext cx="2834224" cy="541020"/>
          </a:xfrm>
          <a:prstGeom prst="rect">
            <a:avLst/>
          </a:prstGeom>
          <a:noFill/>
          <a:ln w="9525">
            <a:noFill/>
            <a:miter lim="800000"/>
            <a:headEnd/>
            <a:tailEnd/>
          </a:ln>
        </p:spPr>
        <p:txBody>
          <a:bodyPr rot="0" vert="horz" wrap="square" lIns="91440" tIns="45720" rIns="91440" bIns="45720" anchor="t" anchorCtr="0">
            <a:noAutofit/>
          </a:bodyPr>
          <a:lstStyle/>
          <a:p>
            <a:pPr algn="r" rtl="1">
              <a:lnSpc>
                <a:spcPct val="107000"/>
              </a:lnSpc>
              <a:spcAft>
                <a:spcPts val="800"/>
              </a:spcAft>
            </a:pPr>
            <a:r>
              <a:rPr lang="en-US" sz="2800" b="1" dirty="0">
                <a:effectLst/>
                <a:latin typeface="Calibri" panose="020F0502020204030204" pitchFamily="34" charset="0"/>
                <a:ea typeface="Calibri" panose="020F0502020204030204" pitchFamily="34" charset="0"/>
                <a:cs typeface="Arial" panose="020B0604020202020204" pitchFamily="34" charset="0"/>
              </a:rPr>
              <a:t>Ashok Goal ,2018</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8" name="صورة 27">
            <a:hlinkClick r:id="rId5" action="ppaction://hlinksldjump">
              <a:snd r:embed="rId6" name="click.wav"/>
            </a:hlinkClick>
            <a:hlinkHover r:id="" action="ppaction://noaction">
              <a:snd r:embed="rId6"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29" name="صورة 28">
            <a:hlinkClick r:id="" action="ppaction://hlinkshowjump?jump=endshow">
              <a:snd r:embed="rId6" name="click.wav"/>
            </a:hlinkClick>
            <a:hlinkHover r:id="" action="ppaction://noaction">
              <a:snd r:embed="rId6"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30" name="صورة 29">
            <a:hlinkClick r:id="" action="ppaction://hlinkshowjump?jump=nextslide">
              <a:snd r:embed="rId6" name="click.wav"/>
            </a:hlinkClick>
            <a:hlinkHover r:id="" action="ppaction://noaction">
              <a:snd r:embed="rId6"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31" name="صورة 30">
            <a:hlinkClick r:id="" action="ppaction://hlinkshowjump?jump=previousslide">
              <a:snd r:embed="rId6" name="click.wav"/>
            </a:hlinkClick>
            <a:hlinkHover r:id="" action="ppaction://noaction">
              <a:snd r:embed="rId6"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32" name="صورة 31">
            <a:hlinkClick r:id="rId11" action="ppaction://hlinksldjump">
              <a:snd r:embed="rId6" name="click.wav"/>
            </a:hlinkClick>
            <a:hlinkHover r:id="" action="ppaction://noaction">
              <a:snd r:embed="rId6" name="click.wav"/>
            </a:hlinkHover>
          </p:cNvPr>
          <p:cNvPicPr>
            <a:picLocks noChangeAspect="1"/>
          </p:cNvPicPr>
          <p:nvPr/>
        </p:nvPicPr>
        <p:blipFill>
          <a:blip r:embed="rId1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
        <p:nvSpPr>
          <p:cNvPr id="4" name="مربع نص 3"/>
          <p:cNvSpPr txBox="1"/>
          <p:nvPr/>
        </p:nvSpPr>
        <p:spPr>
          <a:xfrm>
            <a:off x="5613517" y="1840902"/>
            <a:ext cx="452368" cy="461665"/>
          </a:xfrm>
          <a:prstGeom prst="rect">
            <a:avLst/>
          </a:prstGeom>
          <a:noFill/>
        </p:spPr>
        <p:txBody>
          <a:bodyPr wrap="none" rtlCol="1">
            <a:spAutoFit/>
          </a:bodyPr>
          <a:lstStyle/>
          <a:p>
            <a:r>
              <a:rPr lang="en-US" sz="2400" b="1" dirty="0" smtClean="0"/>
              <a:t>AI</a:t>
            </a:r>
            <a:endParaRPr lang="ar-SA" sz="2400" b="1" dirty="0"/>
          </a:p>
        </p:txBody>
      </p:sp>
    </p:spTree>
    <p:extLst>
      <p:ext uri="{BB962C8B-B14F-4D97-AF65-F5344CB8AC3E}">
        <p14:creationId xmlns:p14="http://schemas.microsoft.com/office/powerpoint/2010/main" val="37752244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6"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AutoShape 2"/>
          <p:cNvSpPr/>
          <p:nvPr/>
        </p:nvSpPr>
        <p:spPr>
          <a:xfrm>
            <a:off x="0" y="6178282"/>
            <a:ext cx="12192000" cy="679718"/>
          </a:xfrm>
          <a:prstGeom prst="rect">
            <a:avLst/>
          </a:prstGeom>
          <a:solidFill>
            <a:schemeClr val="tx2">
              <a:lumMod val="50000"/>
            </a:schemeClr>
          </a:solidFill>
        </p:spPr>
      </p:sp>
      <p:pic>
        <p:nvPicPr>
          <p:cNvPr id="14" name="صورة 13"/>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10000" r="90000">
                        <a14:foregroundMark x1="55500" y1="12976" x2="41667" y2="13495"/>
                        <a14:backgroundMark x1="73333" y1="87716" x2="73333" y2="87716"/>
                        <a14:backgroundMark x1="69333" y1="89792" x2="69333" y2="89792"/>
                        <a14:backgroundMark x1="54500" y1="88754" x2="54500" y2="88754"/>
                        <a14:backgroundMark x1="52833" y1="88927" x2="50167" y2="94983"/>
                        <a14:backgroundMark x1="30667" y1="95329" x2="30667" y2="95329"/>
                        <a14:backgroundMark x1="44833" y1="96367" x2="34167" y2="95848"/>
                        <a14:backgroundMark x1="67500" y1="90484" x2="67500" y2="90484"/>
                      </a14:backgroundRemoval>
                    </a14:imgEffect>
                  </a14:imgLayer>
                </a14:imgProps>
              </a:ext>
              <a:ext uri="{28A0092B-C50C-407E-A947-70E740481C1C}">
                <a14:useLocalDpi xmlns:a14="http://schemas.microsoft.com/office/drawing/2010/main" val="0"/>
              </a:ext>
            </a:extLst>
          </a:blip>
          <a:srcRect l="12002" r="23990" b="4938"/>
          <a:stretch/>
        </p:blipFill>
        <p:spPr>
          <a:xfrm>
            <a:off x="8706454" y="1276305"/>
            <a:ext cx="3235588" cy="5183117"/>
          </a:xfrm>
          <a:prstGeom prst="rect">
            <a:avLst/>
          </a:prstGeom>
        </p:spPr>
      </p:pic>
      <p:sp>
        <p:nvSpPr>
          <p:cNvPr id="16" name="TextBox 577"/>
          <p:cNvSpPr txBox="1"/>
          <p:nvPr/>
        </p:nvSpPr>
        <p:spPr>
          <a:xfrm>
            <a:off x="2633472" y="508209"/>
            <a:ext cx="6986016" cy="538601"/>
          </a:xfrm>
          <a:prstGeom prst="rect">
            <a:avLst/>
          </a:prstGeom>
          <a:noFill/>
        </p:spPr>
        <p:txBody>
          <a:bodyPr wrap="square" lIns="45711" tIns="22856" rIns="45711" bIns="22856" rtlCol="0">
            <a:spAutoFit/>
          </a:bodyPr>
          <a:lstStyle/>
          <a:p>
            <a:pPr algn="ctr" defTabSz="1086602"/>
            <a:r>
              <a:rPr lang="ar-SA" sz="3200" dirty="0" smtClean="0">
                <a:latin typeface="Tajawal" panose="00000500000000000000" pitchFamily="2" charset="-78"/>
                <a:ea typeface="Lato" pitchFamily="34" charset="0"/>
                <a:cs typeface="PT Bold Heading" panose="02010400000000000000" pitchFamily="2" charset="-78"/>
              </a:rPr>
              <a:t>استخدامات الذكاء الاصطناعي في التعليم</a:t>
            </a:r>
            <a:endParaRPr lang="id-ID" sz="3200" dirty="0">
              <a:latin typeface="Tajawal" panose="00000500000000000000" pitchFamily="2" charset="-78"/>
              <a:ea typeface="Lato" pitchFamily="34" charset="0"/>
              <a:cs typeface="PT Bold Heading" panose="02010400000000000000" pitchFamily="2" charset="-78"/>
            </a:endParaRPr>
          </a:p>
        </p:txBody>
      </p:sp>
      <p:grpSp>
        <p:nvGrpSpPr>
          <p:cNvPr id="17" name="Group 1"/>
          <p:cNvGrpSpPr/>
          <p:nvPr/>
        </p:nvGrpSpPr>
        <p:grpSpPr>
          <a:xfrm>
            <a:off x="5384292" y="1216063"/>
            <a:ext cx="1828801" cy="120485"/>
            <a:chOff x="10866255" y="8448874"/>
            <a:chExt cx="2738812" cy="73150"/>
          </a:xfrm>
        </p:grpSpPr>
        <p:sp>
          <p:nvSpPr>
            <p:cNvPr id="18"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9"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0"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1"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2"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3"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graphicFrame>
        <p:nvGraphicFramePr>
          <p:cNvPr id="2" name="رسم تخطيطي 1"/>
          <p:cNvGraphicFramePr/>
          <p:nvPr>
            <p:extLst>
              <p:ext uri="{D42A27DB-BD31-4B8C-83A1-F6EECF244321}">
                <p14:modId xmlns:p14="http://schemas.microsoft.com/office/powerpoint/2010/main" val="84361915"/>
              </p:ext>
            </p:extLst>
          </p:nvPr>
        </p:nvGraphicFramePr>
        <p:xfrm>
          <a:off x="578454" y="1001196"/>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4" name="صورة 23">
            <a:hlinkClick r:id="rId10" action="ppaction://hlinksldjump">
              <a:snd r:embed="rId11" name="click.wav"/>
            </a:hlinkClick>
            <a:hlinkHover r:id="" action="ppaction://noaction">
              <a:snd r:embed="rId11" name="click.wav"/>
            </a:hlinkHover>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25" name="صورة 24">
            <a:hlinkClick r:id="" action="ppaction://hlinkshowjump?jump=endshow">
              <a:snd r:embed="rId11" name="click.wav"/>
            </a:hlinkClick>
            <a:hlinkHover r:id="" action="ppaction://noaction">
              <a:snd r:embed="rId11" name="click.wav"/>
            </a:hlinkHover>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26" name="صورة 25">
            <a:hlinkClick r:id="" action="ppaction://hlinkshowjump?jump=nextslide">
              <a:snd r:embed="rId11" name="click.wav"/>
            </a:hlinkClick>
            <a:hlinkHover r:id="" action="ppaction://noaction">
              <a:snd r:embed="rId11" name="click.wav"/>
            </a:hlinkHover>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7" name="صورة 26">
            <a:hlinkClick r:id="" action="ppaction://hlinkshowjump?jump=previousslide">
              <a:snd r:embed="rId11" name="click.wav"/>
            </a:hlinkClick>
            <a:hlinkHover r:id="" action="ppaction://noaction">
              <a:snd r:embed="rId11" name="click.wav"/>
            </a:hlinkHover>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32" name="صورة 31">
            <a:hlinkClick r:id="rId16" action="ppaction://hlinksldjump">
              <a:snd r:embed="rId11" name="click.wav"/>
            </a:hlinkClick>
            <a:hlinkHover r:id="" action="ppaction://noaction">
              <a:snd r:embed="rId11" name="click.wav"/>
            </a:hlinkHover>
          </p:cNvPr>
          <p:cNvPicPr>
            <a:picLocks noChangeAspect="1"/>
          </p:cNvPicPr>
          <p:nvPr/>
        </p:nvPicPr>
        <p:blipFill>
          <a:blip r:embed="rId17"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185310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8" name="TextBox 577"/>
          <p:cNvSpPr txBox="1"/>
          <p:nvPr/>
        </p:nvSpPr>
        <p:spPr>
          <a:xfrm>
            <a:off x="2879734" y="432009"/>
            <a:ext cx="6809487" cy="538601"/>
          </a:xfrm>
          <a:prstGeom prst="rect">
            <a:avLst/>
          </a:prstGeom>
          <a:noFill/>
        </p:spPr>
        <p:txBody>
          <a:bodyPr wrap="square" lIns="45711" tIns="22856" rIns="45711" bIns="22856" rtlCol="0">
            <a:spAutoFit/>
          </a:bodyPr>
          <a:lstStyle/>
          <a:p>
            <a:pPr algn="ctr" defTabSz="1086602"/>
            <a:r>
              <a:rPr lang="ar-SA" sz="3200" dirty="0" smtClean="0">
                <a:latin typeface="Tajawal" panose="00000500000000000000" pitchFamily="2" charset="-78"/>
                <a:ea typeface="Lato" pitchFamily="34" charset="0"/>
                <a:cs typeface="PT Bold Heading" panose="02010400000000000000" pitchFamily="2" charset="-78"/>
              </a:rPr>
              <a:t>مزايا استخدام </a:t>
            </a:r>
            <a:r>
              <a:rPr lang="ar-SA" sz="3200" dirty="0">
                <a:latin typeface="Tajawal" panose="00000500000000000000" pitchFamily="2" charset="-78"/>
                <a:ea typeface="Lato" pitchFamily="34" charset="0"/>
                <a:cs typeface="PT Bold Heading" panose="02010400000000000000" pitchFamily="2" charset="-78"/>
              </a:rPr>
              <a:t>الذكاء الاصطناعي في التعليم</a:t>
            </a:r>
            <a:endParaRPr lang="id-ID" sz="3200" dirty="0">
              <a:latin typeface="Tajawal" panose="00000500000000000000" pitchFamily="2" charset="-78"/>
              <a:ea typeface="Lato" pitchFamily="34" charset="0"/>
              <a:cs typeface="PT Bold Heading" panose="02010400000000000000" pitchFamily="2" charset="-78"/>
            </a:endParaRPr>
          </a:p>
        </p:txBody>
      </p:sp>
      <p:grpSp>
        <p:nvGrpSpPr>
          <p:cNvPr id="580" name="Group 1"/>
          <p:cNvGrpSpPr/>
          <p:nvPr/>
        </p:nvGrpSpPr>
        <p:grpSpPr>
          <a:xfrm>
            <a:off x="5248275" y="1089190"/>
            <a:ext cx="1828801" cy="120485"/>
            <a:chOff x="10866255" y="8448874"/>
            <a:chExt cx="2738812" cy="73150"/>
          </a:xfrm>
        </p:grpSpPr>
        <p:sp>
          <p:nvSpPr>
            <p:cNvPr id="581"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2"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3"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4"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5"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6"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grpSp>
        <p:nvGrpSpPr>
          <p:cNvPr id="152" name="กลุ่ม 151"/>
          <p:cNvGrpSpPr/>
          <p:nvPr/>
        </p:nvGrpSpPr>
        <p:grpSpPr>
          <a:xfrm>
            <a:off x="4360696" y="1653112"/>
            <a:ext cx="3961407" cy="4068016"/>
            <a:chOff x="6402636" y="4682751"/>
            <a:chExt cx="7679360" cy="7939338"/>
          </a:xfrm>
        </p:grpSpPr>
        <p:sp>
          <p:nvSpPr>
            <p:cNvPr id="153" name="Rectangle 576"/>
            <p:cNvSpPr>
              <a:spLocks noChangeArrowheads="1"/>
            </p:cNvSpPr>
            <p:nvPr/>
          </p:nvSpPr>
          <p:spPr bwMode="auto">
            <a:xfrm>
              <a:off x="6402637" y="4682751"/>
              <a:ext cx="7679359" cy="3359720"/>
            </a:xfrm>
            <a:prstGeom prst="rect">
              <a:avLst/>
            </a:prstGeom>
            <a:solidFill>
              <a:srgbClr val="9977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54" name="Rectangle 577"/>
            <p:cNvSpPr>
              <a:spLocks noChangeArrowheads="1"/>
            </p:cNvSpPr>
            <p:nvPr/>
          </p:nvSpPr>
          <p:spPr bwMode="auto">
            <a:xfrm>
              <a:off x="6482629" y="4682751"/>
              <a:ext cx="7599366" cy="335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55" name="Rectangle 578"/>
            <p:cNvSpPr>
              <a:spLocks noChangeArrowheads="1"/>
            </p:cNvSpPr>
            <p:nvPr/>
          </p:nvSpPr>
          <p:spPr bwMode="auto">
            <a:xfrm>
              <a:off x="6402636" y="8022473"/>
              <a:ext cx="7679360" cy="299975"/>
            </a:xfrm>
            <a:prstGeom prst="rect">
              <a:avLst/>
            </a:prstGeom>
            <a:solidFill>
              <a:srgbClr val="9977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56" name="Rectangle 579"/>
            <p:cNvSpPr>
              <a:spLocks noChangeArrowheads="1"/>
            </p:cNvSpPr>
            <p:nvPr/>
          </p:nvSpPr>
          <p:spPr bwMode="auto">
            <a:xfrm>
              <a:off x="6402636" y="7762494"/>
              <a:ext cx="7679360" cy="279977"/>
            </a:xfrm>
            <a:prstGeom prst="rect">
              <a:avLst/>
            </a:prstGeom>
            <a:solidFill>
              <a:srgbClr val="8A6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57" name="Freeform 580"/>
            <p:cNvSpPr>
              <a:spLocks/>
            </p:cNvSpPr>
            <p:nvPr/>
          </p:nvSpPr>
          <p:spPr bwMode="auto">
            <a:xfrm>
              <a:off x="9842349" y="8082468"/>
              <a:ext cx="299975" cy="299975"/>
            </a:xfrm>
            <a:custGeom>
              <a:avLst/>
              <a:gdLst>
                <a:gd name="T0" fmla="*/ 0 w 15"/>
                <a:gd name="T1" fmla="*/ 15 h 15"/>
                <a:gd name="T2" fmla="*/ 3 w 15"/>
                <a:gd name="T3" fmla="*/ 12 h 15"/>
                <a:gd name="T4" fmla="*/ 4 w 15"/>
                <a:gd name="T5" fmla="*/ 7 h 15"/>
                <a:gd name="T6" fmla="*/ 1 w 15"/>
                <a:gd name="T7" fmla="*/ 6 h 15"/>
                <a:gd name="T8" fmla="*/ 10 w 15"/>
                <a:gd name="T9" fmla="*/ 0 h 15"/>
                <a:gd name="T10" fmla="*/ 15 w 15"/>
                <a:gd name="T11" fmla="*/ 5 h 15"/>
                <a:gd name="T12" fmla="*/ 1 w 15"/>
                <a:gd name="T13" fmla="*/ 15 h 15"/>
                <a:gd name="T14" fmla="*/ 0 w 15"/>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0" y="15"/>
                  </a:moveTo>
                  <a:cubicBezTo>
                    <a:pt x="0" y="14"/>
                    <a:pt x="1" y="12"/>
                    <a:pt x="3" y="12"/>
                  </a:cubicBezTo>
                  <a:cubicBezTo>
                    <a:pt x="3" y="10"/>
                    <a:pt x="3" y="9"/>
                    <a:pt x="4" y="7"/>
                  </a:cubicBezTo>
                  <a:cubicBezTo>
                    <a:pt x="2" y="8"/>
                    <a:pt x="1" y="6"/>
                    <a:pt x="1" y="6"/>
                  </a:cubicBezTo>
                  <a:cubicBezTo>
                    <a:pt x="10" y="0"/>
                    <a:pt x="10" y="0"/>
                    <a:pt x="10" y="0"/>
                  </a:cubicBezTo>
                  <a:cubicBezTo>
                    <a:pt x="15" y="5"/>
                    <a:pt x="15" y="5"/>
                    <a:pt x="15" y="5"/>
                  </a:cubicBezTo>
                  <a:cubicBezTo>
                    <a:pt x="1" y="15"/>
                    <a:pt x="1" y="15"/>
                    <a:pt x="1" y="15"/>
                  </a:cubicBezTo>
                  <a:lnTo>
                    <a:pt x="0" y="15"/>
                  </a:lnTo>
                  <a:close/>
                </a:path>
              </a:pathLst>
            </a:custGeom>
            <a:solidFill>
              <a:srgbClr val="EAA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58" name="Freeform 581"/>
            <p:cNvSpPr>
              <a:spLocks/>
            </p:cNvSpPr>
            <p:nvPr/>
          </p:nvSpPr>
          <p:spPr bwMode="auto">
            <a:xfrm>
              <a:off x="9922343" y="8242454"/>
              <a:ext cx="139988" cy="259978"/>
            </a:xfrm>
            <a:custGeom>
              <a:avLst/>
              <a:gdLst>
                <a:gd name="T0" fmla="*/ 7 w 7"/>
                <a:gd name="T1" fmla="*/ 8 h 13"/>
                <a:gd name="T2" fmla="*/ 5 w 7"/>
                <a:gd name="T3" fmla="*/ 13 h 13"/>
                <a:gd name="T4" fmla="*/ 5 w 7"/>
                <a:gd name="T5" fmla="*/ 12 h 13"/>
                <a:gd name="T6" fmla="*/ 3 w 7"/>
                <a:gd name="T7" fmla="*/ 11 h 13"/>
                <a:gd name="T8" fmla="*/ 1 w 7"/>
                <a:gd name="T9" fmla="*/ 4 h 13"/>
                <a:gd name="T10" fmla="*/ 7 w 7"/>
                <a:gd name="T11" fmla="*/ 8 h 13"/>
              </a:gdLst>
              <a:ahLst/>
              <a:cxnLst>
                <a:cxn ang="0">
                  <a:pos x="T0" y="T1"/>
                </a:cxn>
                <a:cxn ang="0">
                  <a:pos x="T2" y="T3"/>
                </a:cxn>
                <a:cxn ang="0">
                  <a:pos x="T4" y="T5"/>
                </a:cxn>
                <a:cxn ang="0">
                  <a:pos x="T6" y="T7"/>
                </a:cxn>
                <a:cxn ang="0">
                  <a:pos x="T8" y="T9"/>
                </a:cxn>
                <a:cxn ang="0">
                  <a:pos x="T10" y="T11"/>
                </a:cxn>
              </a:cxnLst>
              <a:rect l="0" t="0" r="r" b="b"/>
              <a:pathLst>
                <a:path w="7" h="13">
                  <a:moveTo>
                    <a:pt x="7" y="8"/>
                  </a:moveTo>
                  <a:cubicBezTo>
                    <a:pt x="7" y="8"/>
                    <a:pt x="6" y="12"/>
                    <a:pt x="5" y="13"/>
                  </a:cubicBezTo>
                  <a:cubicBezTo>
                    <a:pt x="5" y="13"/>
                    <a:pt x="5" y="12"/>
                    <a:pt x="5" y="12"/>
                  </a:cubicBezTo>
                  <a:cubicBezTo>
                    <a:pt x="4" y="12"/>
                    <a:pt x="4" y="12"/>
                    <a:pt x="3" y="11"/>
                  </a:cubicBezTo>
                  <a:cubicBezTo>
                    <a:pt x="3" y="11"/>
                    <a:pt x="0" y="5"/>
                    <a:pt x="1" y="4"/>
                  </a:cubicBezTo>
                  <a:cubicBezTo>
                    <a:pt x="2" y="3"/>
                    <a:pt x="6" y="0"/>
                    <a:pt x="7" y="8"/>
                  </a:cubicBezTo>
                  <a:close/>
                </a:path>
              </a:pathLst>
            </a:custGeom>
            <a:solidFill>
              <a:srgbClr val="EAA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59" name="Freeform 582"/>
            <p:cNvSpPr>
              <a:spLocks/>
            </p:cNvSpPr>
            <p:nvPr/>
          </p:nvSpPr>
          <p:spPr bwMode="auto">
            <a:xfrm>
              <a:off x="9902344" y="8142463"/>
              <a:ext cx="319973" cy="319973"/>
            </a:xfrm>
            <a:custGeom>
              <a:avLst/>
              <a:gdLst>
                <a:gd name="T0" fmla="*/ 2 w 16"/>
                <a:gd name="T1" fmla="*/ 16 h 16"/>
                <a:gd name="T2" fmla="*/ 0 w 16"/>
                <a:gd name="T3" fmla="*/ 10 h 16"/>
                <a:gd name="T4" fmla="*/ 3 w 16"/>
                <a:gd name="T5" fmla="*/ 8 h 16"/>
                <a:gd name="T6" fmla="*/ 8 w 16"/>
                <a:gd name="T7" fmla="*/ 3 h 16"/>
                <a:gd name="T8" fmla="*/ 14 w 16"/>
                <a:gd name="T9" fmla="*/ 2 h 16"/>
                <a:gd name="T10" fmla="*/ 15 w 16"/>
                <a:gd name="T11" fmla="*/ 6 h 16"/>
                <a:gd name="T12" fmla="*/ 10 w 16"/>
                <a:gd name="T13" fmla="*/ 12 h 16"/>
                <a:gd name="T14" fmla="*/ 2 w 16"/>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2" y="16"/>
                  </a:moveTo>
                  <a:cubicBezTo>
                    <a:pt x="2" y="15"/>
                    <a:pt x="0" y="10"/>
                    <a:pt x="0" y="10"/>
                  </a:cubicBezTo>
                  <a:cubicBezTo>
                    <a:pt x="3" y="8"/>
                    <a:pt x="3" y="8"/>
                    <a:pt x="3" y="8"/>
                  </a:cubicBezTo>
                  <a:cubicBezTo>
                    <a:pt x="3" y="8"/>
                    <a:pt x="6" y="5"/>
                    <a:pt x="8" y="3"/>
                  </a:cubicBezTo>
                  <a:cubicBezTo>
                    <a:pt x="11" y="1"/>
                    <a:pt x="13" y="0"/>
                    <a:pt x="14" y="2"/>
                  </a:cubicBezTo>
                  <a:cubicBezTo>
                    <a:pt x="16" y="3"/>
                    <a:pt x="15" y="6"/>
                    <a:pt x="15" y="6"/>
                  </a:cubicBezTo>
                  <a:cubicBezTo>
                    <a:pt x="14" y="7"/>
                    <a:pt x="11" y="12"/>
                    <a:pt x="10" y="12"/>
                  </a:cubicBezTo>
                  <a:cubicBezTo>
                    <a:pt x="10" y="12"/>
                    <a:pt x="2" y="16"/>
                    <a:pt x="2" y="16"/>
                  </a:cubicBezTo>
                  <a:close/>
                </a:path>
              </a:pathLst>
            </a:custGeom>
            <a:solidFill>
              <a:srgbClr val="FDD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60" name="Freeform 583"/>
            <p:cNvSpPr>
              <a:spLocks/>
            </p:cNvSpPr>
            <p:nvPr/>
          </p:nvSpPr>
          <p:spPr bwMode="auto">
            <a:xfrm>
              <a:off x="8982421" y="8022473"/>
              <a:ext cx="3359720" cy="2619782"/>
            </a:xfrm>
            <a:custGeom>
              <a:avLst/>
              <a:gdLst>
                <a:gd name="T0" fmla="*/ 158 w 168"/>
                <a:gd name="T1" fmla="*/ 46 h 131"/>
                <a:gd name="T2" fmla="*/ 12 w 168"/>
                <a:gd name="T3" fmla="*/ 48 h 131"/>
                <a:gd name="T4" fmla="*/ 13 w 168"/>
                <a:gd name="T5" fmla="*/ 131 h 131"/>
                <a:gd name="T6" fmla="*/ 159 w 168"/>
                <a:gd name="T7" fmla="*/ 129 h 131"/>
                <a:gd name="T8" fmla="*/ 158 w 168"/>
                <a:gd name="T9" fmla="*/ 46 h 131"/>
              </a:gdLst>
              <a:ahLst/>
              <a:cxnLst>
                <a:cxn ang="0">
                  <a:pos x="T0" y="T1"/>
                </a:cxn>
                <a:cxn ang="0">
                  <a:pos x="T2" y="T3"/>
                </a:cxn>
                <a:cxn ang="0">
                  <a:pos x="T4" y="T5"/>
                </a:cxn>
                <a:cxn ang="0">
                  <a:pos x="T6" y="T7"/>
                </a:cxn>
                <a:cxn ang="0">
                  <a:pos x="T8" y="T9"/>
                </a:cxn>
              </a:cxnLst>
              <a:rect l="0" t="0" r="r" b="b"/>
              <a:pathLst>
                <a:path w="168" h="131">
                  <a:moveTo>
                    <a:pt x="158" y="46"/>
                  </a:moveTo>
                  <a:cubicBezTo>
                    <a:pt x="137" y="32"/>
                    <a:pt x="25" y="0"/>
                    <a:pt x="12" y="48"/>
                  </a:cubicBezTo>
                  <a:cubicBezTo>
                    <a:pt x="0" y="97"/>
                    <a:pt x="13" y="131"/>
                    <a:pt x="13" y="131"/>
                  </a:cubicBezTo>
                  <a:cubicBezTo>
                    <a:pt x="159" y="129"/>
                    <a:pt x="159" y="129"/>
                    <a:pt x="159" y="129"/>
                  </a:cubicBezTo>
                  <a:cubicBezTo>
                    <a:pt x="159" y="129"/>
                    <a:pt x="168" y="60"/>
                    <a:pt x="158" y="46"/>
                  </a:cubicBezTo>
                  <a:close/>
                </a:path>
              </a:pathLst>
            </a:custGeom>
            <a:solidFill>
              <a:srgbClr val="EB69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61" name="Freeform 584"/>
            <p:cNvSpPr>
              <a:spLocks/>
            </p:cNvSpPr>
            <p:nvPr/>
          </p:nvSpPr>
          <p:spPr bwMode="auto">
            <a:xfrm>
              <a:off x="9262398" y="8922397"/>
              <a:ext cx="2899758" cy="1539872"/>
            </a:xfrm>
            <a:custGeom>
              <a:avLst/>
              <a:gdLst>
                <a:gd name="T0" fmla="*/ 16 w 145"/>
                <a:gd name="T1" fmla="*/ 9 h 77"/>
                <a:gd name="T2" fmla="*/ 129 w 145"/>
                <a:gd name="T3" fmla="*/ 0 h 77"/>
                <a:gd name="T4" fmla="*/ 144 w 145"/>
                <a:gd name="T5" fmla="*/ 56 h 77"/>
                <a:gd name="T6" fmla="*/ 2 w 145"/>
                <a:gd name="T7" fmla="*/ 77 h 77"/>
                <a:gd name="T8" fmla="*/ 16 w 145"/>
                <a:gd name="T9" fmla="*/ 9 h 77"/>
              </a:gdLst>
              <a:ahLst/>
              <a:cxnLst>
                <a:cxn ang="0">
                  <a:pos x="T0" y="T1"/>
                </a:cxn>
                <a:cxn ang="0">
                  <a:pos x="T2" y="T3"/>
                </a:cxn>
                <a:cxn ang="0">
                  <a:pos x="T4" y="T5"/>
                </a:cxn>
                <a:cxn ang="0">
                  <a:pos x="T6" y="T7"/>
                </a:cxn>
                <a:cxn ang="0">
                  <a:pos x="T8" y="T9"/>
                </a:cxn>
              </a:cxnLst>
              <a:rect l="0" t="0" r="r" b="b"/>
              <a:pathLst>
                <a:path w="145" h="77">
                  <a:moveTo>
                    <a:pt x="16" y="9"/>
                  </a:moveTo>
                  <a:cubicBezTo>
                    <a:pt x="129" y="0"/>
                    <a:pt x="129" y="0"/>
                    <a:pt x="129" y="0"/>
                  </a:cubicBezTo>
                  <a:cubicBezTo>
                    <a:pt x="145" y="34"/>
                    <a:pt x="144" y="56"/>
                    <a:pt x="144" y="56"/>
                  </a:cubicBezTo>
                  <a:cubicBezTo>
                    <a:pt x="2" y="77"/>
                    <a:pt x="2" y="77"/>
                    <a:pt x="2" y="77"/>
                  </a:cubicBezTo>
                  <a:cubicBezTo>
                    <a:pt x="2" y="77"/>
                    <a:pt x="0" y="36"/>
                    <a:pt x="16" y="9"/>
                  </a:cubicBezTo>
                  <a:close/>
                </a:path>
              </a:pathLst>
            </a:custGeom>
            <a:solidFill>
              <a:srgbClr val="CE52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62" name="Freeform 585"/>
            <p:cNvSpPr>
              <a:spLocks/>
            </p:cNvSpPr>
            <p:nvPr/>
          </p:nvSpPr>
          <p:spPr bwMode="auto">
            <a:xfrm>
              <a:off x="8902428" y="7222539"/>
              <a:ext cx="2979752" cy="2139822"/>
            </a:xfrm>
            <a:custGeom>
              <a:avLst/>
              <a:gdLst>
                <a:gd name="T0" fmla="*/ 828 w 894"/>
                <a:gd name="T1" fmla="*/ 0 h 642"/>
                <a:gd name="T2" fmla="*/ 0 w 894"/>
                <a:gd name="T3" fmla="*/ 108 h 642"/>
                <a:gd name="T4" fmla="*/ 72 w 894"/>
                <a:gd name="T5" fmla="*/ 642 h 642"/>
                <a:gd name="T6" fmla="*/ 894 w 894"/>
                <a:gd name="T7" fmla="*/ 534 h 642"/>
                <a:gd name="T8" fmla="*/ 828 w 894"/>
                <a:gd name="T9" fmla="*/ 0 h 642"/>
              </a:gdLst>
              <a:ahLst/>
              <a:cxnLst>
                <a:cxn ang="0">
                  <a:pos x="T0" y="T1"/>
                </a:cxn>
                <a:cxn ang="0">
                  <a:pos x="T2" y="T3"/>
                </a:cxn>
                <a:cxn ang="0">
                  <a:pos x="T4" y="T5"/>
                </a:cxn>
                <a:cxn ang="0">
                  <a:pos x="T6" y="T7"/>
                </a:cxn>
                <a:cxn ang="0">
                  <a:pos x="T8" y="T9"/>
                </a:cxn>
              </a:cxnLst>
              <a:rect l="0" t="0" r="r" b="b"/>
              <a:pathLst>
                <a:path w="894" h="642">
                  <a:moveTo>
                    <a:pt x="828" y="0"/>
                  </a:moveTo>
                  <a:lnTo>
                    <a:pt x="0" y="108"/>
                  </a:lnTo>
                  <a:lnTo>
                    <a:pt x="72" y="642"/>
                  </a:lnTo>
                  <a:lnTo>
                    <a:pt x="894" y="534"/>
                  </a:lnTo>
                  <a:lnTo>
                    <a:pt x="828" y="0"/>
                  </a:lnTo>
                  <a:close/>
                </a:path>
              </a:pathLst>
            </a:custGeom>
            <a:solidFill>
              <a:srgbClr val="694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63" name="Freeform 586"/>
            <p:cNvSpPr>
              <a:spLocks/>
            </p:cNvSpPr>
            <p:nvPr/>
          </p:nvSpPr>
          <p:spPr bwMode="auto">
            <a:xfrm>
              <a:off x="8902428" y="7222539"/>
              <a:ext cx="2979752" cy="2139822"/>
            </a:xfrm>
            <a:custGeom>
              <a:avLst/>
              <a:gdLst>
                <a:gd name="T0" fmla="*/ 828 w 894"/>
                <a:gd name="T1" fmla="*/ 0 h 642"/>
                <a:gd name="T2" fmla="*/ 0 w 894"/>
                <a:gd name="T3" fmla="*/ 108 h 642"/>
                <a:gd name="T4" fmla="*/ 72 w 894"/>
                <a:gd name="T5" fmla="*/ 642 h 642"/>
                <a:gd name="T6" fmla="*/ 894 w 894"/>
                <a:gd name="T7" fmla="*/ 534 h 642"/>
                <a:gd name="T8" fmla="*/ 828 w 894"/>
                <a:gd name="T9" fmla="*/ 0 h 642"/>
              </a:gdLst>
              <a:ahLst/>
              <a:cxnLst>
                <a:cxn ang="0">
                  <a:pos x="T0" y="T1"/>
                </a:cxn>
                <a:cxn ang="0">
                  <a:pos x="T2" y="T3"/>
                </a:cxn>
                <a:cxn ang="0">
                  <a:pos x="T4" y="T5"/>
                </a:cxn>
                <a:cxn ang="0">
                  <a:pos x="T6" y="T7"/>
                </a:cxn>
                <a:cxn ang="0">
                  <a:pos x="T8" y="T9"/>
                </a:cxn>
              </a:cxnLst>
              <a:rect l="0" t="0" r="r" b="b"/>
              <a:pathLst>
                <a:path w="894" h="642">
                  <a:moveTo>
                    <a:pt x="828" y="0"/>
                  </a:moveTo>
                  <a:lnTo>
                    <a:pt x="0" y="108"/>
                  </a:lnTo>
                  <a:lnTo>
                    <a:pt x="72" y="642"/>
                  </a:lnTo>
                  <a:lnTo>
                    <a:pt x="894" y="534"/>
                  </a:lnTo>
                  <a:lnTo>
                    <a:pt x="8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64" name="Freeform 587"/>
            <p:cNvSpPr>
              <a:spLocks noEditPoints="1"/>
            </p:cNvSpPr>
            <p:nvPr/>
          </p:nvSpPr>
          <p:spPr bwMode="auto">
            <a:xfrm>
              <a:off x="9002419" y="7422523"/>
              <a:ext cx="1499875" cy="1899842"/>
            </a:xfrm>
            <a:custGeom>
              <a:avLst/>
              <a:gdLst>
                <a:gd name="T0" fmla="*/ 64 w 75"/>
                <a:gd name="T1" fmla="*/ 0 h 95"/>
                <a:gd name="T2" fmla="*/ 75 w 75"/>
                <a:gd name="T3" fmla="*/ 87 h 95"/>
                <a:gd name="T4" fmla="*/ 11 w 75"/>
                <a:gd name="T5" fmla="*/ 95 h 95"/>
                <a:gd name="T6" fmla="*/ 0 w 75"/>
                <a:gd name="T7" fmla="*/ 9 h 95"/>
                <a:gd name="T8" fmla="*/ 64 w 75"/>
                <a:gd name="T9" fmla="*/ 0 h 95"/>
                <a:gd name="T10" fmla="*/ 61 w 75"/>
                <a:gd name="T11" fmla="*/ 9 h 95"/>
                <a:gd name="T12" fmla="*/ 59 w 75"/>
                <a:gd name="T13" fmla="*/ 11 h 95"/>
                <a:gd name="T14" fmla="*/ 61 w 75"/>
                <a:gd name="T15" fmla="*/ 13 h 95"/>
                <a:gd name="T16" fmla="*/ 63 w 75"/>
                <a:gd name="T17" fmla="*/ 11 h 95"/>
                <a:gd name="T18" fmla="*/ 61 w 75"/>
                <a:gd name="T19" fmla="*/ 9 h 95"/>
                <a:gd name="T20" fmla="*/ 62 w 75"/>
                <a:gd name="T21" fmla="*/ 18 h 95"/>
                <a:gd name="T22" fmla="*/ 60 w 75"/>
                <a:gd name="T23" fmla="*/ 20 h 95"/>
                <a:gd name="T24" fmla="*/ 62 w 75"/>
                <a:gd name="T25" fmla="*/ 21 h 95"/>
                <a:gd name="T26" fmla="*/ 64 w 75"/>
                <a:gd name="T27" fmla="*/ 19 h 95"/>
                <a:gd name="T28" fmla="*/ 62 w 75"/>
                <a:gd name="T29" fmla="*/ 18 h 95"/>
                <a:gd name="T30" fmla="*/ 63 w 75"/>
                <a:gd name="T31" fmla="*/ 26 h 95"/>
                <a:gd name="T32" fmla="*/ 61 w 75"/>
                <a:gd name="T33" fmla="*/ 28 h 95"/>
                <a:gd name="T34" fmla="*/ 63 w 75"/>
                <a:gd name="T35" fmla="*/ 29 h 95"/>
                <a:gd name="T36" fmla="*/ 65 w 75"/>
                <a:gd name="T37" fmla="*/ 27 h 95"/>
                <a:gd name="T38" fmla="*/ 63 w 75"/>
                <a:gd name="T39" fmla="*/ 26 h 95"/>
                <a:gd name="T40" fmla="*/ 64 w 75"/>
                <a:gd name="T41" fmla="*/ 34 h 95"/>
                <a:gd name="T42" fmla="*/ 62 w 75"/>
                <a:gd name="T43" fmla="*/ 36 h 95"/>
                <a:gd name="T44" fmla="*/ 64 w 75"/>
                <a:gd name="T45" fmla="*/ 38 h 95"/>
                <a:gd name="T46" fmla="*/ 66 w 75"/>
                <a:gd name="T47" fmla="*/ 36 h 95"/>
                <a:gd name="T48" fmla="*/ 64 w 75"/>
                <a:gd name="T49" fmla="*/ 34 h 95"/>
                <a:gd name="T50" fmla="*/ 65 w 75"/>
                <a:gd name="T51" fmla="*/ 42 h 95"/>
                <a:gd name="T52" fmla="*/ 63 w 75"/>
                <a:gd name="T53" fmla="*/ 44 h 95"/>
                <a:gd name="T54" fmla="*/ 65 w 75"/>
                <a:gd name="T55" fmla="*/ 46 h 95"/>
                <a:gd name="T56" fmla="*/ 67 w 75"/>
                <a:gd name="T57" fmla="*/ 44 h 95"/>
                <a:gd name="T58" fmla="*/ 65 w 75"/>
                <a:gd name="T59" fmla="*/ 42 h 95"/>
                <a:gd name="T60" fmla="*/ 66 w 75"/>
                <a:gd name="T61" fmla="*/ 51 h 95"/>
                <a:gd name="T62" fmla="*/ 64 w 75"/>
                <a:gd name="T63" fmla="*/ 53 h 95"/>
                <a:gd name="T64" fmla="*/ 67 w 75"/>
                <a:gd name="T65" fmla="*/ 54 h 95"/>
                <a:gd name="T66" fmla="*/ 68 w 75"/>
                <a:gd name="T67" fmla="*/ 52 h 95"/>
                <a:gd name="T68" fmla="*/ 66 w 75"/>
                <a:gd name="T69" fmla="*/ 51 h 95"/>
                <a:gd name="T70" fmla="*/ 67 w 75"/>
                <a:gd name="T71" fmla="*/ 59 h 95"/>
                <a:gd name="T72" fmla="*/ 66 w 75"/>
                <a:gd name="T73" fmla="*/ 61 h 95"/>
                <a:gd name="T74" fmla="*/ 68 w 75"/>
                <a:gd name="T75" fmla="*/ 63 h 95"/>
                <a:gd name="T76" fmla="*/ 69 w 75"/>
                <a:gd name="T77" fmla="*/ 61 h 95"/>
                <a:gd name="T78" fmla="*/ 67 w 75"/>
                <a:gd name="T79" fmla="*/ 59 h 95"/>
                <a:gd name="T80" fmla="*/ 68 w 75"/>
                <a:gd name="T81" fmla="*/ 67 h 95"/>
                <a:gd name="T82" fmla="*/ 67 w 75"/>
                <a:gd name="T83" fmla="*/ 69 h 95"/>
                <a:gd name="T84" fmla="*/ 69 w 75"/>
                <a:gd name="T85" fmla="*/ 71 h 95"/>
                <a:gd name="T86" fmla="*/ 70 w 75"/>
                <a:gd name="T87" fmla="*/ 69 h 95"/>
                <a:gd name="T88" fmla="*/ 68 w 75"/>
                <a:gd name="T89" fmla="*/ 67 h 95"/>
                <a:gd name="T90" fmla="*/ 68 w 75"/>
                <a:gd name="T91" fmla="*/ 78 h 95"/>
                <a:gd name="T92" fmla="*/ 70 w 75"/>
                <a:gd name="T93" fmla="*/ 79 h 95"/>
                <a:gd name="T94" fmla="*/ 71 w 75"/>
                <a:gd name="T95" fmla="*/ 77 h 95"/>
                <a:gd name="T96" fmla="*/ 69 w 75"/>
                <a:gd name="T97" fmla="*/ 76 h 95"/>
                <a:gd name="T98" fmla="*/ 68 w 75"/>
                <a:gd name="T99" fmla="*/ 7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 h="95">
                  <a:moveTo>
                    <a:pt x="64" y="0"/>
                  </a:moveTo>
                  <a:cubicBezTo>
                    <a:pt x="75" y="87"/>
                    <a:pt x="75" y="87"/>
                    <a:pt x="75" y="87"/>
                  </a:cubicBezTo>
                  <a:cubicBezTo>
                    <a:pt x="11" y="95"/>
                    <a:pt x="11" y="95"/>
                    <a:pt x="11" y="95"/>
                  </a:cubicBezTo>
                  <a:cubicBezTo>
                    <a:pt x="0" y="9"/>
                    <a:pt x="0" y="9"/>
                    <a:pt x="0" y="9"/>
                  </a:cubicBezTo>
                  <a:lnTo>
                    <a:pt x="64" y="0"/>
                  </a:lnTo>
                  <a:close/>
                  <a:moveTo>
                    <a:pt x="61" y="9"/>
                  </a:moveTo>
                  <a:cubicBezTo>
                    <a:pt x="60" y="9"/>
                    <a:pt x="59" y="10"/>
                    <a:pt x="59" y="11"/>
                  </a:cubicBezTo>
                  <a:cubicBezTo>
                    <a:pt x="59" y="12"/>
                    <a:pt x="60" y="13"/>
                    <a:pt x="61" y="13"/>
                  </a:cubicBezTo>
                  <a:cubicBezTo>
                    <a:pt x="62" y="13"/>
                    <a:pt x="63" y="12"/>
                    <a:pt x="63" y="11"/>
                  </a:cubicBezTo>
                  <a:cubicBezTo>
                    <a:pt x="63" y="10"/>
                    <a:pt x="62" y="9"/>
                    <a:pt x="61" y="9"/>
                  </a:cubicBezTo>
                  <a:close/>
                  <a:moveTo>
                    <a:pt x="62" y="18"/>
                  </a:moveTo>
                  <a:cubicBezTo>
                    <a:pt x="61" y="18"/>
                    <a:pt x="60" y="19"/>
                    <a:pt x="60" y="20"/>
                  </a:cubicBezTo>
                  <a:cubicBezTo>
                    <a:pt x="60" y="21"/>
                    <a:pt x="61" y="21"/>
                    <a:pt x="62" y="21"/>
                  </a:cubicBezTo>
                  <a:cubicBezTo>
                    <a:pt x="63" y="21"/>
                    <a:pt x="64" y="20"/>
                    <a:pt x="64" y="19"/>
                  </a:cubicBezTo>
                  <a:cubicBezTo>
                    <a:pt x="64" y="18"/>
                    <a:pt x="63" y="17"/>
                    <a:pt x="62" y="18"/>
                  </a:cubicBezTo>
                  <a:close/>
                  <a:moveTo>
                    <a:pt x="63" y="26"/>
                  </a:moveTo>
                  <a:cubicBezTo>
                    <a:pt x="62" y="26"/>
                    <a:pt x="61" y="27"/>
                    <a:pt x="61" y="28"/>
                  </a:cubicBezTo>
                  <a:cubicBezTo>
                    <a:pt x="61" y="29"/>
                    <a:pt x="62" y="30"/>
                    <a:pt x="63" y="29"/>
                  </a:cubicBezTo>
                  <a:cubicBezTo>
                    <a:pt x="64" y="29"/>
                    <a:pt x="65" y="28"/>
                    <a:pt x="65" y="27"/>
                  </a:cubicBezTo>
                  <a:cubicBezTo>
                    <a:pt x="65" y="26"/>
                    <a:pt x="64" y="26"/>
                    <a:pt x="63" y="26"/>
                  </a:cubicBezTo>
                  <a:close/>
                  <a:moveTo>
                    <a:pt x="64" y="34"/>
                  </a:moveTo>
                  <a:cubicBezTo>
                    <a:pt x="63" y="34"/>
                    <a:pt x="62" y="35"/>
                    <a:pt x="62" y="36"/>
                  </a:cubicBezTo>
                  <a:cubicBezTo>
                    <a:pt x="63" y="37"/>
                    <a:pt x="63" y="38"/>
                    <a:pt x="64" y="38"/>
                  </a:cubicBezTo>
                  <a:cubicBezTo>
                    <a:pt x="65" y="38"/>
                    <a:pt x="66" y="37"/>
                    <a:pt x="66" y="36"/>
                  </a:cubicBezTo>
                  <a:cubicBezTo>
                    <a:pt x="66" y="35"/>
                    <a:pt x="65" y="34"/>
                    <a:pt x="64" y="34"/>
                  </a:cubicBezTo>
                  <a:close/>
                  <a:moveTo>
                    <a:pt x="65" y="42"/>
                  </a:moveTo>
                  <a:cubicBezTo>
                    <a:pt x="64" y="43"/>
                    <a:pt x="63" y="43"/>
                    <a:pt x="63" y="44"/>
                  </a:cubicBezTo>
                  <a:cubicBezTo>
                    <a:pt x="64" y="45"/>
                    <a:pt x="64" y="46"/>
                    <a:pt x="65" y="46"/>
                  </a:cubicBezTo>
                  <a:cubicBezTo>
                    <a:pt x="66" y="46"/>
                    <a:pt x="67" y="45"/>
                    <a:pt x="67" y="44"/>
                  </a:cubicBezTo>
                  <a:cubicBezTo>
                    <a:pt x="67" y="43"/>
                    <a:pt x="66" y="42"/>
                    <a:pt x="65" y="42"/>
                  </a:cubicBezTo>
                  <a:close/>
                  <a:moveTo>
                    <a:pt x="66" y="51"/>
                  </a:moveTo>
                  <a:cubicBezTo>
                    <a:pt x="65" y="51"/>
                    <a:pt x="64" y="52"/>
                    <a:pt x="64" y="53"/>
                  </a:cubicBezTo>
                  <a:cubicBezTo>
                    <a:pt x="65" y="54"/>
                    <a:pt x="66" y="54"/>
                    <a:pt x="67" y="54"/>
                  </a:cubicBezTo>
                  <a:cubicBezTo>
                    <a:pt x="68" y="54"/>
                    <a:pt x="68" y="53"/>
                    <a:pt x="68" y="52"/>
                  </a:cubicBezTo>
                  <a:cubicBezTo>
                    <a:pt x="68" y="51"/>
                    <a:pt x="67" y="51"/>
                    <a:pt x="66" y="51"/>
                  </a:cubicBezTo>
                  <a:close/>
                  <a:moveTo>
                    <a:pt x="67" y="59"/>
                  </a:moveTo>
                  <a:cubicBezTo>
                    <a:pt x="66" y="59"/>
                    <a:pt x="65" y="60"/>
                    <a:pt x="66" y="61"/>
                  </a:cubicBezTo>
                  <a:cubicBezTo>
                    <a:pt x="66" y="62"/>
                    <a:pt x="67" y="63"/>
                    <a:pt x="68" y="63"/>
                  </a:cubicBezTo>
                  <a:cubicBezTo>
                    <a:pt x="69" y="63"/>
                    <a:pt x="69" y="62"/>
                    <a:pt x="69" y="61"/>
                  </a:cubicBezTo>
                  <a:cubicBezTo>
                    <a:pt x="69" y="60"/>
                    <a:pt x="68" y="59"/>
                    <a:pt x="67" y="59"/>
                  </a:cubicBezTo>
                  <a:close/>
                  <a:moveTo>
                    <a:pt x="68" y="67"/>
                  </a:moveTo>
                  <a:cubicBezTo>
                    <a:pt x="67" y="68"/>
                    <a:pt x="66" y="68"/>
                    <a:pt x="67" y="69"/>
                  </a:cubicBezTo>
                  <a:cubicBezTo>
                    <a:pt x="67" y="70"/>
                    <a:pt x="68" y="71"/>
                    <a:pt x="69" y="71"/>
                  </a:cubicBezTo>
                  <a:cubicBezTo>
                    <a:pt x="70" y="71"/>
                    <a:pt x="70" y="70"/>
                    <a:pt x="70" y="69"/>
                  </a:cubicBezTo>
                  <a:cubicBezTo>
                    <a:pt x="70" y="68"/>
                    <a:pt x="69" y="67"/>
                    <a:pt x="68" y="67"/>
                  </a:cubicBezTo>
                  <a:close/>
                  <a:moveTo>
                    <a:pt x="68" y="78"/>
                  </a:moveTo>
                  <a:cubicBezTo>
                    <a:pt x="68" y="79"/>
                    <a:pt x="69" y="79"/>
                    <a:pt x="70" y="79"/>
                  </a:cubicBezTo>
                  <a:cubicBezTo>
                    <a:pt x="71" y="79"/>
                    <a:pt x="71" y="78"/>
                    <a:pt x="71" y="77"/>
                  </a:cubicBezTo>
                  <a:cubicBezTo>
                    <a:pt x="71" y="76"/>
                    <a:pt x="70" y="76"/>
                    <a:pt x="69" y="76"/>
                  </a:cubicBezTo>
                  <a:cubicBezTo>
                    <a:pt x="68" y="76"/>
                    <a:pt x="68" y="77"/>
                    <a:pt x="68" y="78"/>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65" name="Freeform 588"/>
            <p:cNvSpPr>
              <a:spLocks noEditPoints="1"/>
            </p:cNvSpPr>
            <p:nvPr/>
          </p:nvSpPr>
          <p:spPr bwMode="auto">
            <a:xfrm>
              <a:off x="10302311" y="7262536"/>
              <a:ext cx="1499875" cy="1899842"/>
            </a:xfrm>
            <a:custGeom>
              <a:avLst/>
              <a:gdLst>
                <a:gd name="T0" fmla="*/ 64 w 75"/>
                <a:gd name="T1" fmla="*/ 0 h 95"/>
                <a:gd name="T2" fmla="*/ 75 w 75"/>
                <a:gd name="T3" fmla="*/ 86 h 95"/>
                <a:gd name="T4" fmla="*/ 11 w 75"/>
                <a:gd name="T5" fmla="*/ 95 h 95"/>
                <a:gd name="T6" fmla="*/ 0 w 75"/>
                <a:gd name="T7" fmla="*/ 8 h 95"/>
                <a:gd name="T8" fmla="*/ 64 w 75"/>
                <a:gd name="T9" fmla="*/ 0 h 95"/>
                <a:gd name="T10" fmla="*/ 5 w 75"/>
                <a:gd name="T11" fmla="*/ 16 h 95"/>
                <a:gd name="T12" fmla="*/ 3 w 75"/>
                <a:gd name="T13" fmla="*/ 18 h 95"/>
                <a:gd name="T14" fmla="*/ 5 w 75"/>
                <a:gd name="T15" fmla="*/ 20 h 95"/>
                <a:gd name="T16" fmla="*/ 7 w 75"/>
                <a:gd name="T17" fmla="*/ 18 h 95"/>
                <a:gd name="T18" fmla="*/ 5 w 75"/>
                <a:gd name="T19" fmla="*/ 16 h 95"/>
                <a:gd name="T20" fmla="*/ 6 w 75"/>
                <a:gd name="T21" fmla="*/ 24 h 95"/>
                <a:gd name="T22" fmla="*/ 4 w 75"/>
                <a:gd name="T23" fmla="*/ 26 h 95"/>
                <a:gd name="T24" fmla="*/ 6 w 75"/>
                <a:gd name="T25" fmla="*/ 28 h 95"/>
                <a:gd name="T26" fmla="*/ 8 w 75"/>
                <a:gd name="T27" fmla="*/ 26 h 95"/>
                <a:gd name="T28" fmla="*/ 6 w 75"/>
                <a:gd name="T29" fmla="*/ 24 h 95"/>
                <a:gd name="T30" fmla="*/ 7 w 75"/>
                <a:gd name="T31" fmla="*/ 33 h 95"/>
                <a:gd name="T32" fmla="*/ 5 w 75"/>
                <a:gd name="T33" fmla="*/ 35 h 95"/>
                <a:gd name="T34" fmla="*/ 7 w 75"/>
                <a:gd name="T35" fmla="*/ 36 h 95"/>
                <a:gd name="T36" fmla="*/ 9 w 75"/>
                <a:gd name="T37" fmla="*/ 34 h 95"/>
                <a:gd name="T38" fmla="*/ 7 w 75"/>
                <a:gd name="T39" fmla="*/ 33 h 95"/>
                <a:gd name="T40" fmla="*/ 8 w 75"/>
                <a:gd name="T41" fmla="*/ 41 h 95"/>
                <a:gd name="T42" fmla="*/ 6 w 75"/>
                <a:gd name="T43" fmla="*/ 43 h 95"/>
                <a:gd name="T44" fmla="*/ 8 w 75"/>
                <a:gd name="T45" fmla="*/ 45 h 95"/>
                <a:gd name="T46" fmla="*/ 10 w 75"/>
                <a:gd name="T47" fmla="*/ 43 h 95"/>
                <a:gd name="T48" fmla="*/ 8 w 75"/>
                <a:gd name="T49" fmla="*/ 41 h 95"/>
                <a:gd name="T50" fmla="*/ 9 w 75"/>
                <a:gd name="T51" fmla="*/ 49 h 95"/>
                <a:gd name="T52" fmla="*/ 7 w 75"/>
                <a:gd name="T53" fmla="*/ 51 h 95"/>
                <a:gd name="T54" fmla="*/ 9 w 75"/>
                <a:gd name="T55" fmla="*/ 53 h 95"/>
                <a:gd name="T56" fmla="*/ 11 w 75"/>
                <a:gd name="T57" fmla="*/ 51 h 95"/>
                <a:gd name="T58" fmla="*/ 9 w 75"/>
                <a:gd name="T59" fmla="*/ 49 h 95"/>
                <a:gd name="T60" fmla="*/ 10 w 75"/>
                <a:gd name="T61" fmla="*/ 58 h 95"/>
                <a:gd name="T62" fmla="*/ 8 w 75"/>
                <a:gd name="T63" fmla="*/ 60 h 95"/>
                <a:gd name="T64" fmla="*/ 10 w 75"/>
                <a:gd name="T65" fmla="*/ 61 h 95"/>
                <a:gd name="T66" fmla="*/ 12 w 75"/>
                <a:gd name="T67" fmla="*/ 59 h 95"/>
                <a:gd name="T68" fmla="*/ 10 w 75"/>
                <a:gd name="T69" fmla="*/ 58 h 95"/>
                <a:gd name="T70" fmla="*/ 11 w 75"/>
                <a:gd name="T71" fmla="*/ 66 h 95"/>
                <a:gd name="T72" fmla="*/ 10 w 75"/>
                <a:gd name="T73" fmla="*/ 68 h 95"/>
                <a:gd name="T74" fmla="*/ 12 w 75"/>
                <a:gd name="T75" fmla="*/ 69 h 95"/>
                <a:gd name="T76" fmla="*/ 13 w 75"/>
                <a:gd name="T77" fmla="*/ 67 h 95"/>
                <a:gd name="T78" fmla="*/ 11 w 75"/>
                <a:gd name="T79" fmla="*/ 66 h 95"/>
                <a:gd name="T80" fmla="*/ 12 w 75"/>
                <a:gd name="T81" fmla="*/ 74 h 95"/>
                <a:gd name="T82" fmla="*/ 11 w 75"/>
                <a:gd name="T83" fmla="*/ 76 h 95"/>
                <a:gd name="T84" fmla="*/ 13 w 75"/>
                <a:gd name="T85" fmla="*/ 78 h 95"/>
                <a:gd name="T86" fmla="*/ 14 w 75"/>
                <a:gd name="T87" fmla="*/ 76 h 95"/>
                <a:gd name="T88" fmla="*/ 12 w 75"/>
                <a:gd name="T89" fmla="*/ 74 h 95"/>
                <a:gd name="T90" fmla="*/ 12 w 75"/>
                <a:gd name="T91" fmla="*/ 85 h 95"/>
                <a:gd name="T92" fmla="*/ 14 w 75"/>
                <a:gd name="T93" fmla="*/ 86 h 95"/>
                <a:gd name="T94" fmla="*/ 15 w 75"/>
                <a:gd name="T95" fmla="*/ 84 h 95"/>
                <a:gd name="T96" fmla="*/ 13 w 75"/>
                <a:gd name="T97" fmla="*/ 82 h 95"/>
                <a:gd name="T98" fmla="*/ 12 w 75"/>
                <a:gd name="T99" fmla="*/ 8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 h="95">
                  <a:moveTo>
                    <a:pt x="64" y="0"/>
                  </a:moveTo>
                  <a:cubicBezTo>
                    <a:pt x="75" y="86"/>
                    <a:pt x="75" y="86"/>
                    <a:pt x="75" y="86"/>
                  </a:cubicBezTo>
                  <a:cubicBezTo>
                    <a:pt x="11" y="95"/>
                    <a:pt x="11" y="95"/>
                    <a:pt x="11" y="95"/>
                  </a:cubicBezTo>
                  <a:cubicBezTo>
                    <a:pt x="0" y="8"/>
                    <a:pt x="0" y="8"/>
                    <a:pt x="0" y="8"/>
                  </a:cubicBezTo>
                  <a:cubicBezTo>
                    <a:pt x="64" y="0"/>
                    <a:pt x="64" y="0"/>
                    <a:pt x="64" y="0"/>
                  </a:cubicBezTo>
                  <a:moveTo>
                    <a:pt x="5" y="16"/>
                  </a:moveTo>
                  <a:cubicBezTo>
                    <a:pt x="4" y="16"/>
                    <a:pt x="3" y="17"/>
                    <a:pt x="3" y="18"/>
                  </a:cubicBezTo>
                  <a:cubicBezTo>
                    <a:pt x="3" y="19"/>
                    <a:pt x="4" y="20"/>
                    <a:pt x="5" y="20"/>
                  </a:cubicBezTo>
                  <a:cubicBezTo>
                    <a:pt x="6" y="19"/>
                    <a:pt x="7" y="19"/>
                    <a:pt x="7" y="18"/>
                  </a:cubicBezTo>
                  <a:cubicBezTo>
                    <a:pt x="7" y="17"/>
                    <a:pt x="6" y="16"/>
                    <a:pt x="5" y="16"/>
                  </a:cubicBezTo>
                  <a:moveTo>
                    <a:pt x="6" y="24"/>
                  </a:moveTo>
                  <a:cubicBezTo>
                    <a:pt x="5" y="24"/>
                    <a:pt x="4" y="25"/>
                    <a:pt x="4" y="26"/>
                  </a:cubicBezTo>
                  <a:cubicBezTo>
                    <a:pt x="4" y="27"/>
                    <a:pt x="5" y="28"/>
                    <a:pt x="6" y="28"/>
                  </a:cubicBezTo>
                  <a:cubicBezTo>
                    <a:pt x="7" y="28"/>
                    <a:pt x="8" y="27"/>
                    <a:pt x="8" y="26"/>
                  </a:cubicBezTo>
                  <a:cubicBezTo>
                    <a:pt x="8" y="25"/>
                    <a:pt x="7" y="24"/>
                    <a:pt x="6" y="24"/>
                  </a:cubicBezTo>
                  <a:moveTo>
                    <a:pt x="7" y="33"/>
                  </a:moveTo>
                  <a:cubicBezTo>
                    <a:pt x="6" y="33"/>
                    <a:pt x="5" y="34"/>
                    <a:pt x="5" y="35"/>
                  </a:cubicBezTo>
                  <a:cubicBezTo>
                    <a:pt x="5" y="36"/>
                    <a:pt x="6" y="36"/>
                    <a:pt x="7" y="36"/>
                  </a:cubicBezTo>
                  <a:cubicBezTo>
                    <a:pt x="8" y="36"/>
                    <a:pt x="9" y="35"/>
                    <a:pt x="9" y="34"/>
                  </a:cubicBezTo>
                  <a:cubicBezTo>
                    <a:pt x="9" y="33"/>
                    <a:pt x="8" y="33"/>
                    <a:pt x="7" y="33"/>
                  </a:cubicBezTo>
                  <a:moveTo>
                    <a:pt x="8" y="41"/>
                  </a:moveTo>
                  <a:cubicBezTo>
                    <a:pt x="7" y="41"/>
                    <a:pt x="6" y="42"/>
                    <a:pt x="6" y="43"/>
                  </a:cubicBezTo>
                  <a:cubicBezTo>
                    <a:pt x="6" y="44"/>
                    <a:pt x="7" y="45"/>
                    <a:pt x="8" y="45"/>
                  </a:cubicBezTo>
                  <a:cubicBezTo>
                    <a:pt x="9" y="44"/>
                    <a:pt x="10" y="44"/>
                    <a:pt x="10" y="43"/>
                  </a:cubicBezTo>
                  <a:cubicBezTo>
                    <a:pt x="10" y="42"/>
                    <a:pt x="9" y="41"/>
                    <a:pt x="8" y="41"/>
                  </a:cubicBezTo>
                  <a:moveTo>
                    <a:pt x="9" y="49"/>
                  </a:moveTo>
                  <a:cubicBezTo>
                    <a:pt x="8" y="49"/>
                    <a:pt x="7" y="50"/>
                    <a:pt x="7" y="51"/>
                  </a:cubicBezTo>
                  <a:cubicBezTo>
                    <a:pt x="8" y="52"/>
                    <a:pt x="8" y="53"/>
                    <a:pt x="9" y="53"/>
                  </a:cubicBezTo>
                  <a:cubicBezTo>
                    <a:pt x="10" y="53"/>
                    <a:pt x="11" y="52"/>
                    <a:pt x="11" y="51"/>
                  </a:cubicBezTo>
                  <a:cubicBezTo>
                    <a:pt x="11" y="50"/>
                    <a:pt x="10" y="49"/>
                    <a:pt x="9" y="49"/>
                  </a:cubicBezTo>
                  <a:moveTo>
                    <a:pt x="10" y="58"/>
                  </a:moveTo>
                  <a:cubicBezTo>
                    <a:pt x="9" y="58"/>
                    <a:pt x="8" y="59"/>
                    <a:pt x="8" y="60"/>
                  </a:cubicBezTo>
                  <a:cubicBezTo>
                    <a:pt x="9" y="61"/>
                    <a:pt x="9" y="61"/>
                    <a:pt x="10" y="61"/>
                  </a:cubicBezTo>
                  <a:cubicBezTo>
                    <a:pt x="11" y="61"/>
                    <a:pt x="12" y="60"/>
                    <a:pt x="12" y="59"/>
                  </a:cubicBezTo>
                  <a:cubicBezTo>
                    <a:pt x="12" y="58"/>
                    <a:pt x="11" y="57"/>
                    <a:pt x="10" y="58"/>
                  </a:cubicBezTo>
                  <a:moveTo>
                    <a:pt x="11" y="66"/>
                  </a:moveTo>
                  <a:cubicBezTo>
                    <a:pt x="10" y="66"/>
                    <a:pt x="9" y="67"/>
                    <a:pt x="10" y="68"/>
                  </a:cubicBezTo>
                  <a:cubicBezTo>
                    <a:pt x="10" y="69"/>
                    <a:pt x="11" y="70"/>
                    <a:pt x="12" y="69"/>
                  </a:cubicBezTo>
                  <a:cubicBezTo>
                    <a:pt x="13" y="69"/>
                    <a:pt x="13" y="68"/>
                    <a:pt x="13" y="67"/>
                  </a:cubicBezTo>
                  <a:cubicBezTo>
                    <a:pt x="13" y="66"/>
                    <a:pt x="12" y="66"/>
                    <a:pt x="11" y="66"/>
                  </a:cubicBezTo>
                  <a:moveTo>
                    <a:pt x="12" y="74"/>
                  </a:moveTo>
                  <a:cubicBezTo>
                    <a:pt x="11" y="74"/>
                    <a:pt x="10" y="75"/>
                    <a:pt x="11" y="76"/>
                  </a:cubicBezTo>
                  <a:cubicBezTo>
                    <a:pt x="11" y="77"/>
                    <a:pt x="12" y="78"/>
                    <a:pt x="13" y="78"/>
                  </a:cubicBezTo>
                  <a:cubicBezTo>
                    <a:pt x="14" y="78"/>
                    <a:pt x="14" y="77"/>
                    <a:pt x="14" y="76"/>
                  </a:cubicBezTo>
                  <a:cubicBezTo>
                    <a:pt x="14" y="75"/>
                    <a:pt x="13" y="74"/>
                    <a:pt x="12" y="74"/>
                  </a:cubicBezTo>
                  <a:moveTo>
                    <a:pt x="12" y="85"/>
                  </a:moveTo>
                  <a:cubicBezTo>
                    <a:pt x="12" y="86"/>
                    <a:pt x="13" y="86"/>
                    <a:pt x="14" y="86"/>
                  </a:cubicBezTo>
                  <a:cubicBezTo>
                    <a:pt x="15" y="86"/>
                    <a:pt x="15" y="85"/>
                    <a:pt x="15" y="84"/>
                  </a:cubicBezTo>
                  <a:cubicBezTo>
                    <a:pt x="15" y="83"/>
                    <a:pt x="14" y="82"/>
                    <a:pt x="13" y="82"/>
                  </a:cubicBezTo>
                  <a:cubicBezTo>
                    <a:pt x="12" y="83"/>
                    <a:pt x="11" y="84"/>
                    <a:pt x="12" y="85"/>
                  </a:cubicBezTo>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66" name="Freeform 589"/>
            <p:cNvSpPr>
              <a:spLocks/>
            </p:cNvSpPr>
            <p:nvPr/>
          </p:nvSpPr>
          <p:spPr bwMode="auto">
            <a:xfrm>
              <a:off x="10222318" y="7602508"/>
              <a:ext cx="199983" cy="59995"/>
            </a:xfrm>
            <a:custGeom>
              <a:avLst/>
              <a:gdLst>
                <a:gd name="T0" fmla="*/ 9 w 10"/>
                <a:gd name="T1" fmla="*/ 0 h 3"/>
                <a:gd name="T2" fmla="*/ 0 w 10"/>
                <a:gd name="T3" fmla="*/ 1 h 3"/>
                <a:gd name="T4" fmla="*/ 0 w 10"/>
                <a:gd name="T5" fmla="*/ 2 h 3"/>
                <a:gd name="T6" fmla="*/ 0 w 10"/>
                <a:gd name="T7" fmla="*/ 2 h 3"/>
                <a:gd name="T8" fmla="*/ 1 w 10"/>
                <a:gd name="T9" fmla="*/ 3 h 3"/>
                <a:gd name="T10" fmla="*/ 9 w 10"/>
                <a:gd name="T11" fmla="*/ 2 h 3"/>
                <a:gd name="T12" fmla="*/ 10 w 10"/>
                <a:gd name="T13" fmla="*/ 1 h 3"/>
                <a:gd name="T14" fmla="*/ 10 w 10"/>
                <a:gd name="T15" fmla="*/ 1 h 3"/>
                <a:gd name="T16" fmla="*/ 9 w 10"/>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9" y="0"/>
                  </a:moveTo>
                  <a:cubicBezTo>
                    <a:pt x="0" y="1"/>
                    <a:pt x="0" y="1"/>
                    <a:pt x="0" y="1"/>
                  </a:cubicBezTo>
                  <a:cubicBezTo>
                    <a:pt x="0" y="1"/>
                    <a:pt x="0" y="2"/>
                    <a:pt x="0" y="2"/>
                  </a:cubicBezTo>
                  <a:cubicBezTo>
                    <a:pt x="0" y="2"/>
                    <a:pt x="0" y="2"/>
                    <a:pt x="0" y="2"/>
                  </a:cubicBezTo>
                  <a:cubicBezTo>
                    <a:pt x="0" y="3"/>
                    <a:pt x="0" y="3"/>
                    <a:pt x="1" y="3"/>
                  </a:cubicBezTo>
                  <a:cubicBezTo>
                    <a:pt x="9" y="2"/>
                    <a:pt x="9" y="2"/>
                    <a:pt x="9" y="2"/>
                  </a:cubicBezTo>
                  <a:cubicBezTo>
                    <a:pt x="9" y="2"/>
                    <a:pt x="10" y="1"/>
                    <a:pt x="10" y="1"/>
                  </a:cubicBezTo>
                  <a:cubicBezTo>
                    <a:pt x="10" y="1"/>
                    <a:pt x="10" y="1"/>
                    <a:pt x="10" y="1"/>
                  </a:cubicBezTo>
                  <a:cubicBezTo>
                    <a:pt x="10" y="0"/>
                    <a:pt x="9" y="0"/>
                    <a:pt x="9" y="0"/>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67" name="Freeform 590"/>
            <p:cNvSpPr>
              <a:spLocks/>
            </p:cNvSpPr>
            <p:nvPr/>
          </p:nvSpPr>
          <p:spPr bwMode="auto">
            <a:xfrm>
              <a:off x="10242316" y="7762494"/>
              <a:ext cx="199983" cy="59995"/>
            </a:xfrm>
            <a:custGeom>
              <a:avLst/>
              <a:gdLst>
                <a:gd name="T0" fmla="*/ 9 w 10"/>
                <a:gd name="T1" fmla="*/ 0 h 3"/>
                <a:gd name="T2" fmla="*/ 1 w 10"/>
                <a:gd name="T3" fmla="*/ 1 h 3"/>
                <a:gd name="T4" fmla="*/ 0 w 10"/>
                <a:gd name="T5" fmla="*/ 3 h 3"/>
                <a:gd name="T6" fmla="*/ 0 w 10"/>
                <a:gd name="T7" fmla="*/ 3 h 3"/>
                <a:gd name="T8" fmla="*/ 1 w 10"/>
                <a:gd name="T9" fmla="*/ 3 h 3"/>
                <a:gd name="T10" fmla="*/ 9 w 10"/>
                <a:gd name="T11" fmla="*/ 2 h 3"/>
                <a:gd name="T12" fmla="*/ 10 w 10"/>
                <a:gd name="T13" fmla="*/ 1 h 3"/>
                <a:gd name="T14" fmla="*/ 10 w 10"/>
                <a:gd name="T15" fmla="*/ 1 h 3"/>
                <a:gd name="T16" fmla="*/ 9 w 10"/>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9" y="0"/>
                  </a:moveTo>
                  <a:cubicBezTo>
                    <a:pt x="1" y="1"/>
                    <a:pt x="1" y="1"/>
                    <a:pt x="1" y="1"/>
                  </a:cubicBezTo>
                  <a:cubicBezTo>
                    <a:pt x="0" y="2"/>
                    <a:pt x="0" y="2"/>
                    <a:pt x="0" y="3"/>
                  </a:cubicBezTo>
                  <a:cubicBezTo>
                    <a:pt x="0" y="3"/>
                    <a:pt x="0" y="3"/>
                    <a:pt x="0" y="3"/>
                  </a:cubicBezTo>
                  <a:cubicBezTo>
                    <a:pt x="0" y="3"/>
                    <a:pt x="0" y="3"/>
                    <a:pt x="1" y="3"/>
                  </a:cubicBezTo>
                  <a:cubicBezTo>
                    <a:pt x="9" y="2"/>
                    <a:pt x="9" y="2"/>
                    <a:pt x="9" y="2"/>
                  </a:cubicBezTo>
                  <a:cubicBezTo>
                    <a:pt x="10" y="2"/>
                    <a:pt x="10" y="2"/>
                    <a:pt x="10" y="1"/>
                  </a:cubicBezTo>
                  <a:cubicBezTo>
                    <a:pt x="10" y="1"/>
                    <a:pt x="10" y="1"/>
                    <a:pt x="10" y="1"/>
                  </a:cubicBezTo>
                  <a:cubicBezTo>
                    <a:pt x="10" y="1"/>
                    <a:pt x="9" y="0"/>
                    <a:pt x="9" y="0"/>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68" name="Freeform 591"/>
            <p:cNvSpPr>
              <a:spLocks/>
            </p:cNvSpPr>
            <p:nvPr/>
          </p:nvSpPr>
          <p:spPr bwMode="auto">
            <a:xfrm>
              <a:off x="10262314" y="7942479"/>
              <a:ext cx="199983" cy="59995"/>
            </a:xfrm>
            <a:custGeom>
              <a:avLst/>
              <a:gdLst>
                <a:gd name="T0" fmla="*/ 9 w 10"/>
                <a:gd name="T1" fmla="*/ 0 h 3"/>
                <a:gd name="T2" fmla="*/ 1 w 10"/>
                <a:gd name="T3" fmla="*/ 1 h 3"/>
                <a:gd name="T4" fmla="*/ 0 w 10"/>
                <a:gd name="T5" fmla="*/ 2 h 3"/>
                <a:gd name="T6" fmla="*/ 1 w 10"/>
                <a:gd name="T7" fmla="*/ 3 h 3"/>
                <a:gd name="T8" fmla="*/ 9 w 10"/>
                <a:gd name="T9" fmla="*/ 2 h 3"/>
                <a:gd name="T10" fmla="*/ 10 w 10"/>
                <a:gd name="T11" fmla="*/ 1 h 3"/>
                <a:gd name="T12" fmla="*/ 9 w 1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9" y="0"/>
                  </a:moveTo>
                  <a:cubicBezTo>
                    <a:pt x="1" y="1"/>
                    <a:pt x="1" y="1"/>
                    <a:pt x="1" y="1"/>
                  </a:cubicBezTo>
                  <a:cubicBezTo>
                    <a:pt x="0" y="1"/>
                    <a:pt x="0" y="1"/>
                    <a:pt x="0" y="2"/>
                  </a:cubicBezTo>
                  <a:cubicBezTo>
                    <a:pt x="0" y="2"/>
                    <a:pt x="0" y="3"/>
                    <a:pt x="1" y="3"/>
                  </a:cubicBezTo>
                  <a:cubicBezTo>
                    <a:pt x="9" y="2"/>
                    <a:pt x="9" y="2"/>
                    <a:pt x="9" y="2"/>
                  </a:cubicBezTo>
                  <a:cubicBezTo>
                    <a:pt x="10" y="2"/>
                    <a:pt x="10" y="1"/>
                    <a:pt x="10" y="1"/>
                  </a:cubicBezTo>
                  <a:cubicBezTo>
                    <a:pt x="10" y="0"/>
                    <a:pt x="9" y="0"/>
                    <a:pt x="9" y="0"/>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69" name="Freeform 592"/>
            <p:cNvSpPr>
              <a:spLocks/>
            </p:cNvSpPr>
            <p:nvPr/>
          </p:nvSpPr>
          <p:spPr bwMode="auto">
            <a:xfrm>
              <a:off x="10282313" y="8102466"/>
              <a:ext cx="199983" cy="59995"/>
            </a:xfrm>
            <a:custGeom>
              <a:avLst/>
              <a:gdLst>
                <a:gd name="T0" fmla="*/ 9 w 10"/>
                <a:gd name="T1" fmla="*/ 0 h 3"/>
                <a:gd name="T2" fmla="*/ 1 w 10"/>
                <a:gd name="T3" fmla="*/ 1 h 3"/>
                <a:gd name="T4" fmla="*/ 0 w 10"/>
                <a:gd name="T5" fmla="*/ 2 h 3"/>
                <a:gd name="T6" fmla="*/ 1 w 10"/>
                <a:gd name="T7" fmla="*/ 3 h 3"/>
                <a:gd name="T8" fmla="*/ 9 w 10"/>
                <a:gd name="T9" fmla="*/ 2 h 3"/>
                <a:gd name="T10" fmla="*/ 10 w 10"/>
                <a:gd name="T11" fmla="*/ 1 h 3"/>
                <a:gd name="T12" fmla="*/ 10 w 10"/>
                <a:gd name="T13" fmla="*/ 1 h 3"/>
                <a:gd name="T14" fmla="*/ 9 w 10"/>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
                  <a:moveTo>
                    <a:pt x="9" y="0"/>
                  </a:moveTo>
                  <a:cubicBezTo>
                    <a:pt x="1" y="1"/>
                    <a:pt x="1" y="1"/>
                    <a:pt x="1" y="1"/>
                  </a:cubicBezTo>
                  <a:cubicBezTo>
                    <a:pt x="0" y="1"/>
                    <a:pt x="0" y="2"/>
                    <a:pt x="0" y="2"/>
                  </a:cubicBezTo>
                  <a:cubicBezTo>
                    <a:pt x="0" y="3"/>
                    <a:pt x="0" y="3"/>
                    <a:pt x="1" y="3"/>
                  </a:cubicBezTo>
                  <a:cubicBezTo>
                    <a:pt x="9" y="2"/>
                    <a:pt x="9" y="2"/>
                    <a:pt x="9" y="2"/>
                  </a:cubicBezTo>
                  <a:cubicBezTo>
                    <a:pt x="10" y="2"/>
                    <a:pt x="10" y="1"/>
                    <a:pt x="10" y="1"/>
                  </a:cubicBezTo>
                  <a:cubicBezTo>
                    <a:pt x="10" y="1"/>
                    <a:pt x="10" y="1"/>
                    <a:pt x="10" y="1"/>
                  </a:cubicBezTo>
                  <a:cubicBezTo>
                    <a:pt x="10" y="0"/>
                    <a:pt x="9" y="0"/>
                    <a:pt x="9" y="0"/>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70" name="Freeform 593"/>
            <p:cNvSpPr>
              <a:spLocks/>
            </p:cNvSpPr>
            <p:nvPr/>
          </p:nvSpPr>
          <p:spPr bwMode="auto">
            <a:xfrm>
              <a:off x="10302311" y="8262453"/>
              <a:ext cx="199983" cy="59995"/>
            </a:xfrm>
            <a:custGeom>
              <a:avLst/>
              <a:gdLst>
                <a:gd name="T0" fmla="*/ 9 w 10"/>
                <a:gd name="T1" fmla="*/ 0 h 3"/>
                <a:gd name="T2" fmla="*/ 1 w 10"/>
                <a:gd name="T3" fmla="*/ 1 h 3"/>
                <a:gd name="T4" fmla="*/ 0 w 10"/>
                <a:gd name="T5" fmla="*/ 2 h 3"/>
                <a:gd name="T6" fmla="*/ 1 w 10"/>
                <a:gd name="T7" fmla="*/ 3 h 3"/>
                <a:gd name="T8" fmla="*/ 9 w 10"/>
                <a:gd name="T9" fmla="*/ 2 h 3"/>
                <a:gd name="T10" fmla="*/ 10 w 10"/>
                <a:gd name="T11" fmla="*/ 1 h 3"/>
                <a:gd name="T12" fmla="*/ 9 w 1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9" y="0"/>
                  </a:moveTo>
                  <a:cubicBezTo>
                    <a:pt x="1" y="1"/>
                    <a:pt x="1" y="1"/>
                    <a:pt x="1" y="1"/>
                  </a:cubicBezTo>
                  <a:cubicBezTo>
                    <a:pt x="0" y="1"/>
                    <a:pt x="0" y="2"/>
                    <a:pt x="0" y="2"/>
                  </a:cubicBezTo>
                  <a:cubicBezTo>
                    <a:pt x="0" y="3"/>
                    <a:pt x="0" y="3"/>
                    <a:pt x="1" y="3"/>
                  </a:cubicBezTo>
                  <a:cubicBezTo>
                    <a:pt x="9" y="2"/>
                    <a:pt x="9" y="2"/>
                    <a:pt x="9" y="2"/>
                  </a:cubicBezTo>
                  <a:cubicBezTo>
                    <a:pt x="10" y="2"/>
                    <a:pt x="10" y="1"/>
                    <a:pt x="10" y="1"/>
                  </a:cubicBezTo>
                  <a:cubicBezTo>
                    <a:pt x="10" y="0"/>
                    <a:pt x="9" y="0"/>
                    <a:pt x="9" y="0"/>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71" name="Freeform 594"/>
            <p:cNvSpPr>
              <a:spLocks/>
            </p:cNvSpPr>
            <p:nvPr/>
          </p:nvSpPr>
          <p:spPr bwMode="auto">
            <a:xfrm>
              <a:off x="10322309" y="8422439"/>
              <a:ext cx="199983" cy="79993"/>
            </a:xfrm>
            <a:custGeom>
              <a:avLst/>
              <a:gdLst>
                <a:gd name="T0" fmla="*/ 9 w 10"/>
                <a:gd name="T1" fmla="*/ 0 h 4"/>
                <a:gd name="T2" fmla="*/ 1 w 10"/>
                <a:gd name="T3" fmla="*/ 2 h 4"/>
                <a:gd name="T4" fmla="*/ 0 w 10"/>
                <a:gd name="T5" fmla="*/ 3 h 4"/>
                <a:gd name="T6" fmla="*/ 1 w 10"/>
                <a:gd name="T7" fmla="*/ 3 h 4"/>
                <a:gd name="T8" fmla="*/ 9 w 10"/>
                <a:gd name="T9" fmla="*/ 2 h 4"/>
                <a:gd name="T10" fmla="*/ 10 w 10"/>
                <a:gd name="T11" fmla="*/ 1 h 4"/>
                <a:gd name="T12" fmla="*/ 9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0"/>
                  </a:moveTo>
                  <a:cubicBezTo>
                    <a:pt x="1" y="2"/>
                    <a:pt x="1" y="2"/>
                    <a:pt x="1" y="2"/>
                  </a:cubicBezTo>
                  <a:cubicBezTo>
                    <a:pt x="0" y="2"/>
                    <a:pt x="0" y="2"/>
                    <a:pt x="0" y="3"/>
                  </a:cubicBezTo>
                  <a:cubicBezTo>
                    <a:pt x="0" y="3"/>
                    <a:pt x="0" y="4"/>
                    <a:pt x="1" y="3"/>
                  </a:cubicBezTo>
                  <a:cubicBezTo>
                    <a:pt x="9" y="2"/>
                    <a:pt x="9" y="2"/>
                    <a:pt x="9" y="2"/>
                  </a:cubicBezTo>
                  <a:cubicBezTo>
                    <a:pt x="10" y="2"/>
                    <a:pt x="10" y="2"/>
                    <a:pt x="10" y="1"/>
                  </a:cubicBezTo>
                  <a:cubicBezTo>
                    <a:pt x="10" y="1"/>
                    <a:pt x="9" y="0"/>
                    <a:pt x="9" y="0"/>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72" name="Freeform 595"/>
            <p:cNvSpPr>
              <a:spLocks/>
            </p:cNvSpPr>
            <p:nvPr/>
          </p:nvSpPr>
          <p:spPr bwMode="auto">
            <a:xfrm>
              <a:off x="10342308" y="8602424"/>
              <a:ext cx="199983" cy="59995"/>
            </a:xfrm>
            <a:custGeom>
              <a:avLst/>
              <a:gdLst>
                <a:gd name="T0" fmla="*/ 9 w 10"/>
                <a:gd name="T1" fmla="*/ 0 h 3"/>
                <a:gd name="T2" fmla="*/ 1 w 10"/>
                <a:gd name="T3" fmla="*/ 1 h 3"/>
                <a:gd name="T4" fmla="*/ 0 w 10"/>
                <a:gd name="T5" fmla="*/ 2 h 3"/>
                <a:gd name="T6" fmla="*/ 1 w 10"/>
                <a:gd name="T7" fmla="*/ 3 h 3"/>
                <a:gd name="T8" fmla="*/ 9 w 10"/>
                <a:gd name="T9" fmla="*/ 2 h 3"/>
                <a:gd name="T10" fmla="*/ 10 w 10"/>
                <a:gd name="T11" fmla="*/ 1 h 3"/>
                <a:gd name="T12" fmla="*/ 9 w 1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9" y="0"/>
                  </a:moveTo>
                  <a:cubicBezTo>
                    <a:pt x="1" y="1"/>
                    <a:pt x="1" y="1"/>
                    <a:pt x="1" y="1"/>
                  </a:cubicBezTo>
                  <a:cubicBezTo>
                    <a:pt x="0" y="1"/>
                    <a:pt x="0" y="1"/>
                    <a:pt x="0" y="2"/>
                  </a:cubicBezTo>
                  <a:cubicBezTo>
                    <a:pt x="0" y="2"/>
                    <a:pt x="0" y="3"/>
                    <a:pt x="1" y="3"/>
                  </a:cubicBezTo>
                  <a:cubicBezTo>
                    <a:pt x="9" y="2"/>
                    <a:pt x="9" y="2"/>
                    <a:pt x="9" y="2"/>
                  </a:cubicBezTo>
                  <a:cubicBezTo>
                    <a:pt x="10" y="2"/>
                    <a:pt x="10" y="1"/>
                    <a:pt x="10" y="1"/>
                  </a:cubicBezTo>
                  <a:cubicBezTo>
                    <a:pt x="10" y="0"/>
                    <a:pt x="9" y="0"/>
                    <a:pt x="9" y="0"/>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73" name="Freeform 596"/>
            <p:cNvSpPr>
              <a:spLocks/>
            </p:cNvSpPr>
            <p:nvPr/>
          </p:nvSpPr>
          <p:spPr bwMode="auto">
            <a:xfrm>
              <a:off x="10362306" y="8762411"/>
              <a:ext cx="199983" cy="59995"/>
            </a:xfrm>
            <a:custGeom>
              <a:avLst/>
              <a:gdLst>
                <a:gd name="T0" fmla="*/ 9 w 10"/>
                <a:gd name="T1" fmla="*/ 0 h 3"/>
                <a:gd name="T2" fmla="*/ 1 w 10"/>
                <a:gd name="T3" fmla="*/ 1 h 3"/>
                <a:gd name="T4" fmla="*/ 0 w 10"/>
                <a:gd name="T5" fmla="*/ 2 h 3"/>
                <a:gd name="T6" fmla="*/ 1 w 10"/>
                <a:gd name="T7" fmla="*/ 3 h 3"/>
                <a:gd name="T8" fmla="*/ 9 w 10"/>
                <a:gd name="T9" fmla="*/ 2 h 3"/>
                <a:gd name="T10" fmla="*/ 10 w 10"/>
                <a:gd name="T11" fmla="*/ 1 h 3"/>
                <a:gd name="T12" fmla="*/ 10 w 10"/>
                <a:gd name="T13" fmla="*/ 1 h 3"/>
                <a:gd name="T14" fmla="*/ 9 w 10"/>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
                  <a:moveTo>
                    <a:pt x="9" y="0"/>
                  </a:moveTo>
                  <a:cubicBezTo>
                    <a:pt x="1" y="1"/>
                    <a:pt x="1" y="1"/>
                    <a:pt x="1" y="1"/>
                  </a:cubicBezTo>
                  <a:cubicBezTo>
                    <a:pt x="0" y="1"/>
                    <a:pt x="0" y="2"/>
                    <a:pt x="0" y="2"/>
                  </a:cubicBezTo>
                  <a:cubicBezTo>
                    <a:pt x="0" y="3"/>
                    <a:pt x="0" y="3"/>
                    <a:pt x="1" y="3"/>
                  </a:cubicBezTo>
                  <a:cubicBezTo>
                    <a:pt x="9" y="2"/>
                    <a:pt x="9" y="2"/>
                    <a:pt x="9" y="2"/>
                  </a:cubicBezTo>
                  <a:cubicBezTo>
                    <a:pt x="10" y="2"/>
                    <a:pt x="10" y="1"/>
                    <a:pt x="10" y="1"/>
                  </a:cubicBezTo>
                  <a:cubicBezTo>
                    <a:pt x="10" y="1"/>
                    <a:pt x="10" y="1"/>
                    <a:pt x="10" y="1"/>
                  </a:cubicBezTo>
                  <a:cubicBezTo>
                    <a:pt x="10" y="0"/>
                    <a:pt x="9" y="0"/>
                    <a:pt x="9" y="0"/>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74" name="Freeform 597"/>
            <p:cNvSpPr>
              <a:spLocks/>
            </p:cNvSpPr>
            <p:nvPr/>
          </p:nvSpPr>
          <p:spPr bwMode="auto">
            <a:xfrm>
              <a:off x="10382304" y="8922397"/>
              <a:ext cx="199983" cy="59995"/>
            </a:xfrm>
            <a:custGeom>
              <a:avLst/>
              <a:gdLst>
                <a:gd name="T0" fmla="*/ 9 w 10"/>
                <a:gd name="T1" fmla="*/ 0 h 3"/>
                <a:gd name="T2" fmla="*/ 1 w 10"/>
                <a:gd name="T3" fmla="*/ 1 h 3"/>
                <a:gd name="T4" fmla="*/ 0 w 10"/>
                <a:gd name="T5" fmla="*/ 3 h 3"/>
                <a:gd name="T6" fmla="*/ 0 w 10"/>
                <a:gd name="T7" fmla="*/ 3 h 3"/>
                <a:gd name="T8" fmla="*/ 1 w 10"/>
                <a:gd name="T9" fmla="*/ 3 h 3"/>
                <a:gd name="T10" fmla="*/ 9 w 10"/>
                <a:gd name="T11" fmla="*/ 2 h 3"/>
                <a:gd name="T12" fmla="*/ 10 w 10"/>
                <a:gd name="T13" fmla="*/ 1 h 3"/>
                <a:gd name="T14" fmla="*/ 10 w 10"/>
                <a:gd name="T15" fmla="*/ 1 h 3"/>
                <a:gd name="T16" fmla="*/ 9 w 10"/>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9" y="0"/>
                  </a:moveTo>
                  <a:cubicBezTo>
                    <a:pt x="1" y="1"/>
                    <a:pt x="1" y="1"/>
                    <a:pt x="1" y="1"/>
                  </a:cubicBezTo>
                  <a:cubicBezTo>
                    <a:pt x="0" y="2"/>
                    <a:pt x="0" y="2"/>
                    <a:pt x="0" y="3"/>
                  </a:cubicBezTo>
                  <a:cubicBezTo>
                    <a:pt x="0" y="3"/>
                    <a:pt x="0" y="3"/>
                    <a:pt x="0" y="3"/>
                  </a:cubicBezTo>
                  <a:cubicBezTo>
                    <a:pt x="0" y="3"/>
                    <a:pt x="0" y="3"/>
                    <a:pt x="1" y="3"/>
                  </a:cubicBezTo>
                  <a:cubicBezTo>
                    <a:pt x="9" y="2"/>
                    <a:pt x="9" y="2"/>
                    <a:pt x="9" y="2"/>
                  </a:cubicBezTo>
                  <a:cubicBezTo>
                    <a:pt x="10" y="2"/>
                    <a:pt x="10" y="2"/>
                    <a:pt x="10" y="1"/>
                  </a:cubicBezTo>
                  <a:cubicBezTo>
                    <a:pt x="10" y="1"/>
                    <a:pt x="10" y="1"/>
                    <a:pt x="10" y="1"/>
                  </a:cubicBezTo>
                  <a:cubicBezTo>
                    <a:pt x="10" y="1"/>
                    <a:pt x="10" y="0"/>
                    <a:pt x="9" y="0"/>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75" name="Freeform 598"/>
            <p:cNvSpPr>
              <a:spLocks/>
            </p:cNvSpPr>
            <p:nvPr/>
          </p:nvSpPr>
          <p:spPr bwMode="auto">
            <a:xfrm>
              <a:off x="10502294" y="7422523"/>
              <a:ext cx="999917" cy="139988"/>
            </a:xfrm>
            <a:custGeom>
              <a:avLst/>
              <a:gdLst>
                <a:gd name="T0" fmla="*/ 300 w 300"/>
                <a:gd name="T1" fmla="*/ 0 h 42"/>
                <a:gd name="T2" fmla="*/ 0 w 300"/>
                <a:gd name="T3" fmla="*/ 42 h 42"/>
                <a:gd name="T4" fmla="*/ 0 w 300"/>
                <a:gd name="T5" fmla="*/ 42 h 42"/>
                <a:gd name="T6" fmla="*/ 300 w 300"/>
                <a:gd name="T7" fmla="*/ 6 h 42"/>
                <a:gd name="T8" fmla="*/ 300 w 300"/>
                <a:gd name="T9" fmla="*/ 0 h 42"/>
              </a:gdLst>
              <a:ahLst/>
              <a:cxnLst>
                <a:cxn ang="0">
                  <a:pos x="T0" y="T1"/>
                </a:cxn>
                <a:cxn ang="0">
                  <a:pos x="T2" y="T3"/>
                </a:cxn>
                <a:cxn ang="0">
                  <a:pos x="T4" y="T5"/>
                </a:cxn>
                <a:cxn ang="0">
                  <a:pos x="T6" y="T7"/>
                </a:cxn>
                <a:cxn ang="0">
                  <a:pos x="T8" y="T9"/>
                </a:cxn>
              </a:cxnLst>
              <a:rect l="0" t="0" r="r" b="b"/>
              <a:pathLst>
                <a:path w="300" h="42">
                  <a:moveTo>
                    <a:pt x="300" y="0"/>
                  </a:moveTo>
                  <a:lnTo>
                    <a:pt x="0" y="42"/>
                  </a:lnTo>
                  <a:lnTo>
                    <a:pt x="0" y="42"/>
                  </a:lnTo>
                  <a:lnTo>
                    <a:pt x="300" y="6"/>
                  </a:lnTo>
                  <a:lnTo>
                    <a:pt x="300"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76" name="Freeform 599"/>
            <p:cNvSpPr>
              <a:spLocks/>
            </p:cNvSpPr>
            <p:nvPr/>
          </p:nvSpPr>
          <p:spPr bwMode="auto">
            <a:xfrm>
              <a:off x="10502294" y="7422523"/>
              <a:ext cx="999917" cy="139988"/>
            </a:xfrm>
            <a:custGeom>
              <a:avLst/>
              <a:gdLst>
                <a:gd name="T0" fmla="*/ 300 w 300"/>
                <a:gd name="T1" fmla="*/ 0 h 42"/>
                <a:gd name="T2" fmla="*/ 0 w 300"/>
                <a:gd name="T3" fmla="*/ 42 h 42"/>
                <a:gd name="T4" fmla="*/ 0 w 300"/>
                <a:gd name="T5" fmla="*/ 42 h 42"/>
                <a:gd name="T6" fmla="*/ 300 w 300"/>
                <a:gd name="T7" fmla="*/ 6 h 42"/>
                <a:gd name="T8" fmla="*/ 300 w 300"/>
                <a:gd name="T9" fmla="*/ 0 h 42"/>
              </a:gdLst>
              <a:ahLst/>
              <a:cxnLst>
                <a:cxn ang="0">
                  <a:pos x="T0" y="T1"/>
                </a:cxn>
                <a:cxn ang="0">
                  <a:pos x="T2" y="T3"/>
                </a:cxn>
                <a:cxn ang="0">
                  <a:pos x="T4" y="T5"/>
                </a:cxn>
                <a:cxn ang="0">
                  <a:pos x="T6" y="T7"/>
                </a:cxn>
                <a:cxn ang="0">
                  <a:pos x="T8" y="T9"/>
                </a:cxn>
              </a:cxnLst>
              <a:rect l="0" t="0" r="r" b="b"/>
              <a:pathLst>
                <a:path w="300" h="42">
                  <a:moveTo>
                    <a:pt x="300" y="0"/>
                  </a:moveTo>
                  <a:lnTo>
                    <a:pt x="0" y="42"/>
                  </a:lnTo>
                  <a:lnTo>
                    <a:pt x="0" y="42"/>
                  </a:lnTo>
                  <a:lnTo>
                    <a:pt x="300" y="6"/>
                  </a:lnTo>
                  <a:lnTo>
                    <a:pt x="3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77" name="Freeform 600"/>
            <p:cNvSpPr>
              <a:spLocks/>
            </p:cNvSpPr>
            <p:nvPr/>
          </p:nvSpPr>
          <p:spPr bwMode="auto">
            <a:xfrm>
              <a:off x="10502294" y="7502516"/>
              <a:ext cx="1019915" cy="139988"/>
            </a:xfrm>
            <a:custGeom>
              <a:avLst/>
              <a:gdLst>
                <a:gd name="T0" fmla="*/ 306 w 306"/>
                <a:gd name="T1" fmla="*/ 0 h 42"/>
                <a:gd name="T2" fmla="*/ 0 w 306"/>
                <a:gd name="T3" fmla="*/ 42 h 42"/>
                <a:gd name="T4" fmla="*/ 0 w 306"/>
                <a:gd name="T5" fmla="*/ 42 h 42"/>
                <a:gd name="T6" fmla="*/ 306 w 306"/>
                <a:gd name="T7" fmla="*/ 6 h 42"/>
                <a:gd name="T8" fmla="*/ 306 w 306"/>
                <a:gd name="T9" fmla="*/ 0 h 42"/>
              </a:gdLst>
              <a:ahLst/>
              <a:cxnLst>
                <a:cxn ang="0">
                  <a:pos x="T0" y="T1"/>
                </a:cxn>
                <a:cxn ang="0">
                  <a:pos x="T2" y="T3"/>
                </a:cxn>
                <a:cxn ang="0">
                  <a:pos x="T4" y="T5"/>
                </a:cxn>
                <a:cxn ang="0">
                  <a:pos x="T6" y="T7"/>
                </a:cxn>
                <a:cxn ang="0">
                  <a:pos x="T8" y="T9"/>
                </a:cxn>
              </a:cxnLst>
              <a:rect l="0" t="0" r="r" b="b"/>
              <a:pathLst>
                <a:path w="306" h="42">
                  <a:moveTo>
                    <a:pt x="306" y="0"/>
                  </a:moveTo>
                  <a:lnTo>
                    <a:pt x="0" y="42"/>
                  </a:lnTo>
                  <a:lnTo>
                    <a:pt x="0" y="42"/>
                  </a:lnTo>
                  <a:lnTo>
                    <a:pt x="306" y="6"/>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78" name="Freeform 601"/>
            <p:cNvSpPr>
              <a:spLocks/>
            </p:cNvSpPr>
            <p:nvPr/>
          </p:nvSpPr>
          <p:spPr bwMode="auto">
            <a:xfrm>
              <a:off x="10502294" y="7502516"/>
              <a:ext cx="1019915" cy="139988"/>
            </a:xfrm>
            <a:custGeom>
              <a:avLst/>
              <a:gdLst>
                <a:gd name="T0" fmla="*/ 306 w 306"/>
                <a:gd name="T1" fmla="*/ 0 h 42"/>
                <a:gd name="T2" fmla="*/ 0 w 306"/>
                <a:gd name="T3" fmla="*/ 42 h 42"/>
                <a:gd name="T4" fmla="*/ 0 w 306"/>
                <a:gd name="T5" fmla="*/ 42 h 42"/>
                <a:gd name="T6" fmla="*/ 306 w 306"/>
                <a:gd name="T7" fmla="*/ 6 h 42"/>
                <a:gd name="T8" fmla="*/ 306 w 306"/>
                <a:gd name="T9" fmla="*/ 0 h 42"/>
              </a:gdLst>
              <a:ahLst/>
              <a:cxnLst>
                <a:cxn ang="0">
                  <a:pos x="T0" y="T1"/>
                </a:cxn>
                <a:cxn ang="0">
                  <a:pos x="T2" y="T3"/>
                </a:cxn>
                <a:cxn ang="0">
                  <a:pos x="T4" y="T5"/>
                </a:cxn>
                <a:cxn ang="0">
                  <a:pos x="T6" y="T7"/>
                </a:cxn>
                <a:cxn ang="0">
                  <a:pos x="T8" y="T9"/>
                </a:cxn>
              </a:cxnLst>
              <a:rect l="0" t="0" r="r" b="b"/>
              <a:pathLst>
                <a:path w="306" h="42">
                  <a:moveTo>
                    <a:pt x="306" y="0"/>
                  </a:moveTo>
                  <a:lnTo>
                    <a:pt x="0" y="42"/>
                  </a:lnTo>
                  <a:lnTo>
                    <a:pt x="0" y="42"/>
                  </a:lnTo>
                  <a:lnTo>
                    <a:pt x="306" y="6"/>
                  </a:lnTo>
                  <a:lnTo>
                    <a:pt x="3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79" name="Freeform 602"/>
            <p:cNvSpPr>
              <a:spLocks/>
            </p:cNvSpPr>
            <p:nvPr/>
          </p:nvSpPr>
          <p:spPr bwMode="auto">
            <a:xfrm>
              <a:off x="10522293" y="7582509"/>
              <a:ext cx="999917" cy="139988"/>
            </a:xfrm>
            <a:custGeom>
              <a:avLst/>
              <a:gdLst>
                <a:gd name="T0" fmla="*/ 300 w 300"/>
                <a:gd name="T1" fmla="*/ 0 h 42"/>
                <a:gd name="T2" fmla="*/ 0 w 300"/>
                <a:gd name="T3" fmla="*/ 42 h 42"/>
                <a:gd name="T4" fmla="*/ 0 w 300"/>
                <a:gd name="T5" fmla="*/ 42 h 42"/>
                <a:gd name="T6" fmla="*/ 300 w 300"/>
                <a:gd name="T7" fmla="*/ 0 h 42"/>
                <a:gd name="T8" fmla="*/ 300 w 300"/>
                <a:gd name="T9" fmla="*/ 0 h 42"/>
              </a:gdLst>
              <a:ahLst/>
              <a:cxnLst>
                <a:cxn ang="0">
                  <a:pos x="T0" y="T1"/>
                </a:cxn>
                <a:cxn ang="0">
                  <a:pos x="T2" y="T3"/>
                </a:cxn>
                <a:cxn ang="0">
                  <a:pos x="T4" y="T5"/>
                </a:cxn>
                <a:cxn ang="0">
                  <a:pos x="T6" y="T7"/>
                </a:cxn>
                <a:cxn ang="0">
                  <a:pos x="T8" y="T9"/>
                </a:cxn>
              </a:cxnLst>
              <a:rect l="0" t="0" r="r" b="b"/>
              <a:pathLst>
                <a:path w="300" h="42">
                  <a:moveTo>
                    <a:pt x="300" y="0"/>
                  </a:moveTo>
                  <a:lnTo>
                    <a:pt x="0" y="42"/>
                  </a:lnTo>
                  <a:lnTo>
                    <a:pt x="0" y="42"/>
                  </a:lnTo>
                  <a:lnTo>
                    <a:pt x="300" y="0"/>
                  </a:lnTo>
                  <a:lnTo>
                    <a:pt x="300"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80" name="Freeform 603"/>
            <p:cNvSpPr>
              <a:spLocks/>
            </p:cNvSpPr>
            <p:nvPr/>
          </p:nvSpPr>
          <p:spPr bwMode="auto">
            <a:xfrm>
              <a:off x="10522293" y="7662503"/>
              <a:ext cx="1019915" cy="139988"/>
            </a:xfrm>
            <a:custGeom>
              <a:avLst/>
              <a:gdLst>
                <a:gd name="T0" fmla="*/ 306 w 306"/>
                <a:gd name="T1" fmla="*/ 0 h 42"/>
                <a:gd name="T2" fmla="*/ 0 w 306"/>
                <a:gd name="T3" fmla="*/ 42 h 42"/>
                <a:gd name="T4" fmla="*/ 0 w 306"/>
                <a:gd name="T5" fmla="*/ 42 h 42"/>
                <a:gd name="T6" fmla="*/ 306 w 306"/>
                <a:gd name="T7" fmla="*/ 0 h 42"/>
                <a:gd name="T8" fmla="*/ 306 w 306"/>
                <a:gd name="T9" fmla="*/ 0 h 42"/>
              </a:gdLst>
              <a:ahLst/>
              <a:cxnLst>
                <a:cxn ang="0">
                  <a:pos x="T0" y="T1"/>
                </a:cxn>
                <a:cxn ang="0">
                  <a:pos x="T2" y="T3"/>
                </a:cxn>
                <a:cxn ang="0">
                  <a:pos x="T4" y="T5"/>
                </a:cxn>
                <a:cxn ang="0">
                  <a:pos x="T6" y="T7"/>
                </a:cxn>
                <a:cxn ang="0">
                  <a:pos x="T8" y="T9"/>
                </a:cxn>
              </a:cxnLst>
              <a:rect l="0" t="0" r="r" b="b"/>
              <a:pathLst>
                <a:path w="306" h="42">
                  <a:moveTo>
                    <a:pt x="306" y="0"/>
                  </a:moveTo>
                  <a:lnTo>
                    <a:pt x="0" y="42"/>
                  </a:lnTo>
                  <a:lnTo>
                    <a:pt x="0" y="42"/>
                  </a:lnTo>
                  <a:lnTo>
                    <a:pt x="306" y="0"/>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06" name="Freeform 604"/>
            <p:cNvSpPr>
              <a:spLocks/>
            </p:cNvSpPr>
            <p:nvPr/>
          </p:nvSpPr>
          <p:spPr bwMode="auto">
            <a:xfrm>
              <a:off x="10542291" y="7742496"/>
              <a:ext cx="999917" cy="139988"/>
            </a:xfrm>
            <a:custGeom>
              <a:avLst/>
              <a:gdLst>
                <a:gd name="T0" fmla="*/ 300 w 300"/>
                <a:gd name="T1" fmla="*/ 0 h 42"/>
                <a:gd name="T2" fmla="*/ 0 w 300"/>
                <a:gd name="T3" fmla="*/ 42 h 42"/>
                <a:gd name="T4" fmla="*/ 0 w 300"/>
                <a:gd name="T5" fmla="*/ 42 h 42"/>
                <a:gd name="T6" fmla="*/ 300 w 300"/>
                <a:gd name="T7" fmla="*/ 0 h 42"/>
                <a:gd name="T8" fmla="*/ 300 w 300"/>
                <a:gd name="T9" fmla="*/ 0 h 42"/>
              </a:gdLst>
              <a:ahLst/>
              <a:cxnLst>
                <a:cxn ang="0">
                  <a:pos x="T0" y="T1"/>
                </a:cxn>
                <a:cxn ang="0">
                  <a:pos x="T2" y="T3"/>
                </a:cxn>
                <a:cxn ang="0">
                  <a:pos x="T4" y="T5"/>
                </a:cxn>
                <a:cxn ang="0">
                  <a:pos x="T6" y="T7"/>
                </a:cxn>
                <a:cxn ang="0">
                  <a:pos x="T8" y="T9"/>
                </a:cxn>
              </a:cxnLst>
              <a:rect l="0" t="0" r="r" b="b"/>
              <a:pathLst>
                <a:path w="300" h="42">
                  <a:moveTo>
                    <a:pt x="300" y="0"/>
                  </a:moveTo>
                  <a:lnTo>
                    <a:pt x="0" y="42"/>
                  </a:lnTo>
                  <a:lnTo>
                    <a:pt x="0" y="42"/>
                  </a:lnTo>
                  <a:lnTo>
                    <a:pt x="300" y="0"/>
                  </a:lnTo>
                  <a:lnTo>
                    <a:pt x="300"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07" name="Freeform 605"/>
            <p:cNvSpPr>
              <a:spLocks/>
            </p:cNvSpPr>
            <p:nvPr/>
          </p:nvSpPr>
          <p:spPr bwMode="auto">
            <a:xfrm>
              <a:off x="10542291" y="7822489"/>
              <a:ext cx="1019915" cy="139988"/>
            </a:xfrm>
            <a:custGeom>
              <a:avLst/>
              <a:gdLst>
                <a:gd name="T0" fmla="*/ 306 w 306"/>
                <a:gd name="T1" fmla="*/ 0 h 42"/>
                <a:gd name="T2" fmla="*/ 0 w 306"/>
                <a:gd name="T3" fmla="*/ 36 h 42"/>
                <a:gd name="T4" fmla="*/ 0 w 306"/>
                <a:gd name="T5" fmla="*/ 42 h 42"/>
                <a:gd name="T6" fmla="*/ 306 w 306"/>
                <a:gd name="T7" fmla="*/ 0 h 42"/>
                <a:gd name="T8" fmla="*/ 306 w 306"/>
                <a:gd name="T9" fmla="*/ 0 h 42"/>
              </a:gdLst>
              <a:ahLst/>
              <a:cxnLst>
                <a:cxn ang="0">
                  <a:pos x="T0" y="T1"/>
                </a:cxn>
                <a:cxn ang="0">
                  <a:pos x="T2" y="T3"/>
                </a:cxn>
                <a:cxn ang="0">
                  <a:pos x="T4" y="T5"/>
                </a:cxn>
                <a:cxn ang="0">
                  <a:pos x="T6" y="T7"/>
                </a:cxn>
                <a:cxn ang="0">
                  <a:pos x="T8" y="T9"/>
                </a:cxn>
              </a:cxnLst>
              <a:rect l="0" t="0" r="r" b="b"/>
              <a:pathLst>
                <a:path w="306" h="42">
                  <a:moveTo>
                    <a:pt x="306" y="0"/>
                  </a:moveTo>
                  <a:lnTo>
                    <a:pt x="0" y="36"/>
                  </a:lnTo>
                  <a:lnTo>
                    <a:pt x="0" y="42"/>
                  </a:lnTo>
                  <a:lnTo>
                    <a:pt x="306" y="0"/>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08" name="Freeform 606"/>
            <p:cNvSpPr>
              <a:spLocks/>
            </p:cNvSpPr>
            <p:nvPr/>
          </p:nvSpPr>
          <p:spPr bwMode="auto">
            <a:xfrm>
              <a:off x="10562289" y="7902483"/>
              <a:ext cx="999917" cy="139988"/>
            </a:xfrm>
            <a:custGeom>
              <a:avLst/>
              <a:gdLst>
                <a:gd name="T0" fmla="*/ 300 w 300"/>
                <a:gd name="T1" fmla="*/ 0 h 42"/>
                <a:gd name="T2" fmla="*/ 0 w 300"/>
                <a:gd name="T3" fmla="*/ 36 h 42"/>
                <a:gd name="T4" fmla="*/ 0 w 300"/>
                <a:gd name="T5" fmla="*/ 42 h 42"/>
                <a:gd name="T6" fmla="*/ 300 w 300"/>
                <a:gd name="T7" fmla="*/ 0 h 42"/>
                <a:gd name="T8" fmla="*/ 300 w 300"/>
                <a:gd name="T9" fmla="*/ 0 h 42"/>
              </a:gdLst>
              <a:ahLst/>
              <a:cxnLst>
                <a:cxn ang="0">
                  <a:pos x="T0" y="T1"/>
                </a:cxn>
                <a:cxn ang="0">
                  <a:pos x="T2" y="T3"/>
                </a:cxn>
                <a:cxn ang="0">
                  <a:pos x="T4" y="T5"/>
                </a:cxn>
                <a:cxn ang="0">
                  <a:pos x="T6" y="T7"/>
                </a:cxn>
                <a:cxn ang="0">
                  <a:pos x="T8" y="T9"/>
                </a:cxn>
              </a:cxnLst>
              <a:rect l="0" t="0" r="r" b="b"/>
              <a:pathLst>
                <a:path w="300" h="42">
                  <a:moveTo>
                    <a:pt x="300" y="0"/>
                  </a:moveTo>
                  <a:lnTo>
                    <a:pt x="0" y="36"/>
                  </a:lnTo>
                  <a:lnTo>
                    <a:pt x="0" y="42"/>
                  </a:lnTo>
                  <a:lnTo>
                    <a:pt x="300" y="0"/>
                  </a:lnTo>
                  <a:lnTo>
                    <a:pt x="300"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09" name="Freeform 607"/>
            <p:cNvSpPr>
              <a:spLocks/>
            </p:cNvSpPr>
            <p:nvPr/>
          </p:nvSpPr>
          <p:spPr bwMode="auto">
            <a:xfrm>
              <a:off x="10562289" y="7982476"/>
              <a:ext cx="1019915" cy="139988"/>
            </a:xfrm>
            <a:custGeom>
              <a:avLst/>
              <a:gdLst>
                <a:gd name="T0" fmla="*/ 306 w 306"/>
                <a:gd name="T1" fmla="*/ 0 h 42"/>
                <a:gd name="T2" fmla="*/ 0 w 306"/>
                <a:gd name="T3" fmla="*/ 36 h 42"/>
                <a:gd name="T4" fmla="*/ 0 w 306"/>
                <a:gd name="T5" fmla="*/ 42 h 42"/>
                <a:gd name="T6" fmla="*/ 306 w 306"/>
                <a:gd name="T7" fmla="*/ 0 h 42"/>
                <a:gd name="T8" fmla="*/ 306 w 306"/>
                <a:gd name="T9" fmla="*/ 0 h 42"/>
              </a:gdLst>
              <a:ahLst/>
              <a:cxnLst>
                <a:cxn ang="0">
                  <a:pos x="T0" y="T1"/>
                </a:cxn>
                <a:cxn ang="0">
                  <a:pos x="T2" y="T3"/>
                </a:cxn>
                <a:cxn ang="0">
                  <a:pos x="T4" y="T5"/>
                </a:cxn>
                <a:cxn ang="0">
                  <a:pos x="T6" y="T7"/>
                </a:cxn>
                <a:cxn ang="0">
                  <a:pos x="T8" y="T9"/>
                </a:cxn>
              </a:cxnLst>
              <a:rect l="0" t="0" r="r" b="b"/>
              <a:pathLst>
                <a:path w="306" h="42">
                  <a:moveTo>
                    <a:pt x="306" y="0"/>
                  </a:moveTo>
                  <a:lnTo>
                    <a:pt x="0" y="36"/>
                  </a:lnTo>
                  <a:lnTo>
                    <a:pt x="0" y="42"/>
                  </a:lnTo>
                  <a:lnTo>
                    <a:pt x="306" y="0"/>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10" name="Freeform 609"/>
            <p:cNvSpPr>
              <a:spLocks/>
            </p:cNvSpPr>
            <p:nvPr/>
          </p:nvSpPr>
          <p:spPr bwMode="auto">
            <a:xfrm>
              <a:off x="10562287" y="8062469"/>
              <a:ext cx="1019915" cy="139988"/>
            </a:xfrm>
            <a:custGeom>
              <a:avLst/>
              <a:gdLst>
                <a:gd name="T0" fmla="*/ 306 w 306"/>
                <a:gd name="T1" fmla="*/ 0 h 42"/>
                <a:gd name="T2" fmla="*/ 0 w 306"/>
                <a:gd name="T3" fmla="*/ 36 h 42"/>
                <a:gd name="T4" fmla="*/ 6 w 306"/>
                <a:gd name="T5" fmla="*/ 42 h 42"/>
                <a:gd name="T6" fmla="*/ 306 w 306"/>
                <a:gd name="T7" fmla="*/ 0 h 42"/>
                <a:gd name="T8" fmla="*/ 306 w 306"/>
                <a:gd name="T9" fmla="*/ 0 h 42"/>
              </a:gdLst>
              <a:ahLst/>
              <a:cxnLst>
                <a:cxn ang="0">
                  <a:pos x="T0" y="T1"/>
                </a:cxn>
                <a:cxn ang="0">
                  <a:pos x="T2" y="T3"/>
                </a:cxn>
                <a:cxn ang="0">
                  <a:pos x="T4" y="T5"/>
                </a:cxn>
                <a:cxn ang="0">
                  <a:pos x="T6" y="T7"/>
                </a:cxn>
                <a:cxn ang="0">
                  <a:pos x="T8" y="T9"/>
                </a:cxn>
              </a:cxnLst>
              <a:rect l="0" t="0" r="r" b="b"/>
              <a:pathLst>
                <a:path w="306" h="42">
                  <a:moveTo>
                    <a:pt x="306" y="0"/>
                  </a:moveTo>
                  <a:lnTo>
                    <a:pt x="0" y="36"/>
                  </a:lnTo>
                  <a:lnTo>
                    <a:pt x="6" y="42"/>
                  </a:lnTo>
                  <a:lnTo>
                    <a:pt x="306" y="0"/>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11" name="Freeform 610"/>
            <p:cNvSpPr>
              <a:spLocks/>
            </p:cNvSpPr>
            <p:nvPr/>
          </p:nvSpPr>
          <p:spPr bwMode="auto">
            <a:xfrm>
              <a:off x="10582285" y="8122464"/>
              <a:ext cx="1019915" cy="159987"/>
            </a:xfrm>
            <a:custGeom>
              <a:avLst/>
              <a:gdLst>
                <a:gd name="T0" fmla="*/ 306 w 306"/>
                <a:gd name="T1" fmla="*/ 0 h 48"/>
                <a:gd name="T2" fmla="*/ 0 w 306"/>
                <a:gd name="T3" fmla="*/ 42 h 48"/>
                <a:gd name="T4" fmla="*/ 0 w 306"/>
                <a:gd name="T5" fmla="*/ 48 h 48"/>
                <a:gd name="T6" fmla="*/ 306 w 306"/>
                <a:gd name="T7" fmla="*/ 6 h 48"/>
                <a:gd name="T8" fmla="*/ 306 w 306"/>
                <a:gd name="T9" fmla="*/ 0 h 48"/>
              </a:gdLst>
              <a:ahLst/>
              <a:cxnLst>
                <a:cxn ang="0">
                  <a:pos x="T0" y="T1"/>
                </a:cxn>
                <a:cxn ang="0">
                  <a:pos x="T2" y="T3"/>
                </a:cxn>
                <a:cxn ang="0">
                  <a:pos x="T4" y="T5"/>
                </a:cxn>
                <a:cxn ang="0">
                  <a:pos x="T6" y="T7"/>
                </a:cxn>
                <a:cxn ang="0">
                  <a:pos x="T8" y="T9"/>
                </a:cxn>
              </a:cxnLst>
              <a:rect l="0" t="0" r="r" b="b"/>
              <a:pathLst>
                <a:path w="306" h="48">
                  <a:moveTo>
                    <a:pt x="306" y="0"/>
                  </a:moveTo>
                  <a:lnTo>
                    <a:pt x="0" y="42"/>
                  </a:lnTo>
                  <a:lnTo>
                    <a:pt x="0" y="48"/>
                  </a:lnTo>
                  <a:lnTo>
                    <a:pt x="306" y="6"/>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12" name="Freeform 611"/>
            <p:cNvSpPr>
              <a:spLocks/>
            </p:cNvSpPr>
            <p:nvPr/>
          </p:nvSpPr>
          <p:spPr bwMode="auto">
            <a:xfrm>
              <a:off x="10582285" y="8202458"/>
              <a:ext cx="1019915" cy="159987"/>
            </a:xfrm>
            <a:custGeom>
              <a:avLst/>
              <a:gdLst>
                <a:gd name="T0" fmla="*/ 306 w 306"/>
                <a:gd name="T1" fmla="*/ 0 h 48"/>
                <a:gd name="T2" fmla="*/ 0 w 306"/>
                <a:gd name="T3" fmla="*/ 42 h 48"/>
                <a:gd name="T4" fmla="*/ 6 w 306"/>
                <a:gd name="T5" fmla="*/ 48 h 48"/>
                <a:gd name="T6" fmla="*/ 306 w 306"/>
                <a:gd name="T7" fmla="*/ 6 h 48"/>
                <a:gd name="T8" fmla="*/ 306 w 306"/>
                <a:gd name="T9" fmla="*/ 0 h 48"/>
              </a:gdLst>
              <a:ahLst/>
              <a:cxnLst>
                <a:cxn ang="0">
                  <a:pos x="T0" y="T1"/>
                </a:cxn>
                <a:cxn ang="0">
                  <a:pos x="T2" y="T3"/>
                </a:cxn>
                <a:cxn ang="0">
                  <a:pos x="T4" y="T5"/>
                </a:cxn>
                <a:cxn ang="0">
                  <a:pos x="T6" y="T7"/>
                </a:cxn>
                <a:cxn ang="0">
                  <a:pos x="T8" y="T9"/>
                </a:cxn>
              </a:cxnLst>
              <a:rect l="0" t="0" r="r" b="b"/>
              <a:pathLst>
                <a:path w="306" h="48">
                  <a:moveTo>
                    <a:pt x="306" y="0"/>
                  </a:moveTo>
                  <a:lnTo>
                    <a:pt x="0" y="42"/>
                  </a:lnTo>
                  <a:lnTo>
                    <a:pt x="6" y="48"/>
                  </a:lnTo>
                  <a:lnTo>
                    <a:pt x="306" y="6"/>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13" name="Freeform 612"/>
            <p:cNvSpPr>
              <a:spLocks/>
            </p:cNvSpPr>
            <p:nvPr/>
          </p:nvSpPr>
          <p:spPr bwMode="auto">
            <a:xfrm>
              <a:off x="10602284" y="8282451"/>
              <a:ext cx="1019915" cy="139988"/>
            </a:xfrm>
            <a:custGeom>
              <a:avLst/>
              <a:gdLst>
                <a:gd name="T0" fmla="*/ 306 w 306"/>
                <a:gd name="T1" fmla="*/ 0 h 42"/>
                <a:gd name="T2" fmla="*/ 0 w 306"/>
                <a:gd name="T3" fmla="*/ 42 h 42"/>
                <a:gd name="T4" fmla="*/ 0 w 306"/>
                <a:gd name="T5" fmla="*/ 42 h 42"/>
                <a:gd name="T6" fmla="*/ 306 w 306"/>
                <a:gd name="T7" fmla="*/ 6 h 42"/>
                <a:gd name="T8" fmla="*/ 306 w 306"/>
                <a:gd name="T9" fmla="*/ 0 h 42"/>
              </a:gdLst>
              <a:ahLst/>
              <a:cxnLst>
                <a:cxn ang="0">
                  <a:pos x="T0" y="T1"/>
                </a:cxn>
                <a:cxn ang="0">
                  <a:pos x="T2" y="T3"/>
                </a:cxn>
                <a:cxn ang="0">
                  <a:pos x="T4" y="T5"/>
                </a:cxn>
                <a:cxn ang="0">
                  <a:pos x="T6" y="T7"/>
                </a:cxn>
                <a:cxn ang="0">
                  <a:pos x="T8" y="T9"/>
                </a:cxn>
              </a:cxnLst>
              <a:rect l="0" t="0" r="r" b="b"/>
              <a:pathLst>
                <a:path w="306" h="42">
                  <a:moveTo>
                    <a:pt x="306" y="0"/>
                  </a:moveTo>
                  <a:lnTo>
                    <a:pt x="0" y="42"/>
                  </a:lnTo>
                  <a:lnTo>
                    <a:pt x="0" y="42"/>
                  </a:lnTo>
                  <a:lnTo>
                    <a:pt x="306" y="6"/>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14" name="Freeform 613"/>
            <p:cNvSpPr>
              <a:spLocks/>
            </p:cNvSpPr>
            <p:nvPr/>
          </p:nvSpPr>
          <p:spPr bwMode="auto">
            <a:xfrm>
              <a:off x="10602284" y="8362444"/>
              <a:ext cx="1019915" cy="139988"/>
            </a:xfrm>
            <a:custGeom>
              <a:avLst/>
              <a:gdLst>
                <a:gd name="T0" fmla="*/ 306 w 306"/>
                <a:gd name="T1" fmla="*/ 0 h 42"/>
                <a:gd name="T2" fmla="*/ 0 w 306"/>
                <a:gd name="T3" fmla="*/ 42 h 42"/>
                <a:gd name="T4" fmla="*/ 6 w 306"/>
                <a:gd name="T5" fmla="*/ 42 h 42"/>
                <a:gd name="T6" fmla="*/ 306 w 306"/>
                <a:gd name="T7" fmla="*/ 6 h 42"/>
                <a:gd name="T8" fmla="*/ 306 w 306"/>
                <a:gd name="T9" fmla="*/ 0 h 42"/>
              </a:gdLst>
              <a:ahLst/>
              <a:cxnLst>
                <a:cxn ang="0">
                  <a:pos x="T0" y="T1"/>
                </a:cxn>
                <a:cxn ang="0">
                  <a:pos x="T2" y="T3"/>
                </a:cxn>
                <a:cxn ang="0">
                  <a:pos x="T4" y="T5"/>
                </a:cxn>
                <a:cxn ang="0">
                  <a:pos x="T6" y="T7"/>
                </a:cxn>
                <a:cxn ang="0">
                  <a:pos x="T8" y="T9"/>
                </a:cxn>
              </a:cxnLst>
              <a:rect l="0" t="0" r="r" b="b"/>
              <a:pathLst>
                <a:path w="306" h="42">
                  <a:moveTo>
                    <a:pt x="306" y="0"/>
                  </a:moveTo>
                  <a:lnTo>
                    <a:pt x="0" y="42"/>
                  </a:lnTo>
                  <a:lnTo>
                    <a:pt x="6" y="42"/>
                  </a:lnTo>
                  <a:lnTo>
                    <a:pt x="306" y="6"/>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15" name="Freeform 614"/>
            <p:cNvSpPr>
              <a:spLocks/>
            </p:cNvSpPr>
            <p:nvPr/>
          </p:nvSpPr>
          <p:spPr bwMode="auto">
            <a:xfrm>
              <a:off x="10622282" y="8442438"/>
              <a:ext cx="1019915" cy="139988"/>
            </a:xfrm>
            <a:custGeom>
              <a:avLst/>
              <a:gdLst>
                <a:gd name="T0" fmla="*/ 306 w 306"/>
                <a:gd name="T1" fmla="*/ 0 h 42"/>
                <a:gd name="T2" fmla="*/ 0 w 306"/>
                <a:gd name="T3" fmla="*/ 42 h 42"/>
                <a:gd name="T4" fmla="*/ 0 w 306"/>
                <a:gd name="T5" fmla="*/ 42 h 42"/>
                <a:gd name="T6" fmla="*/ 306 w 306"/>
                <a:gd name="T7" fmla="*/ 6 h 42"/>
                <a:gd name="T8" fmla="*/ 306 w 306"/>
                <a:gd name="T9" fmla="*/ 0 h 42"/>
              </a:gdLst>
              <a:ahLst/>
              <a:cxnLst>
                <a:cxn ang="0">
                  <a:pos x="T0" y="T1"/>
                </a:cxn>
                <a:cxn ang="0">
                  <a:pos x="T2" y="T3"/>
                </a:cxn>
                <a:cxn ang="0">
                  <a:pos x="T4" y="T5"/>
                </a:cxn>
                <a:cxn ang="0">
                  <a:pos x="T6" y="T7"/>
                </a:cxn>
                <a:cxn ang="0">
                  <a:pos x="T8" y="T9"/>
                </a:cxn>
              </a:cxnLst>
              <a:rect l="0" t="0" r="r" b="b"/>
              <a:pathLst>
                <a:path w="306" h="42">
                  <a:moveTo>
                    <a:pt x="306" y="0"/>
                  </a:moveTo>
                  <a:lnTo>
                    <a:pt x="0" y="42"/>
                  </a:lnTo>
                  <a:lnTo>
                    <a:pt x="0" y="42"/>
                  </a:lnTo>
                  <a:lnTo>
                    <a:pt x="306" y="6"/>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16" name="Freeform 615"/>
            <p:cNvSpPr>
              <a:spLocks/>
            </p:cNvSpPr>
            <p:nvPr/>
          </p:nvSpPr>
          <p:spPr bwMode="auto">
            <a:xfrm>
              <a:off x="10622282" y="8522431"/>
              <a:ext cx="1019915" cy="139988"/>
            </a:xfrm>
            <a:custGeom>
              <a:avLst/>
              <a:gdLst>
                <a:gd name="T0" fmla="*/ 306 w 306"/>
                <a:gd name="T1" fmla="*/ 0 h 42"/>
                <a:gd name="T2" fmla="*/ 0 w 306"/>
                <a:gd name="T3" fmla="*/ 42 h 42"/>
                <a:gd name="T4" fmla="*/ 6 w 306"/>
                <a:gd name="T5" fmla="*/ 42 h 42"/>
                <a:gd name="T6" fmla="*/ 306 w 306"/>
                <a:gd name="T7" fmla="*/ 6 h 42"/>
                <a:gd name="T8" fmla="*/ 306 w 306"/>
                <a:gd name="T9" fmla="*/ 0 h 42"/>
              </a:gdLst>
              <a:ahLst/>
              <a:cxnLst>
                <a:cxn ang="0">
                  <a:pos x="T0" y="T1"/>
                </a:cxn>
                <a:cxn ang="0">
                  <a:pos x="T2" y="T3"/>
                </a:cxn>
                <a:cxn ang="0">
                  <a:pos x="T4" y="T5"/>
                </a:cxn>
                <a:cxn ang="0">
                  <a:pos x="T6" y="T7"/>
                </a:cxn>
                <a:cxn ang="0">
                  <a:pos x="T8" y="T9"/>
                </a:cxn>
              </a:cxnLst>
              <a:rect l="0" t="0" r="r" b="b"/>
              <a:pathLst>
                <a:path w="306" h="42">
                  <a:moveTo>
                    <a:pt x="306" y="0"/>
                  </a:moveTo>
                  <a:lnTo>
                    <a:pt x="0" y="42"/>
                  </a:lnTo>
                  <a:lnTo>
                    <a:pt x="6" y="42"/>
                  </a:lnTo>
                  <a:lnTo>
                    <a:pt x="306" y="6"/>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17" name="Freeform 616"/>
            <p:cNvSpPr>
              <a:spLocks/>
            </p:cNvSpPr>
            <p:nvPr/>
          </p:nvSpPr>
          <p:spPr bwMode="auto">
            <a:xfrm>
              <a:off x="10642280" y="8602424"/>
              <a:ext cx="1019915" cy="139988"/>
            </a:xfrm>
            <a:custGeom>
              <a:avLst/>
              <a:gdLst>
                <a:gd name="T0" fmla="*/ 306 w 306"/>
                <a:gd name="T1" fmla="*/ 0 h 42"/>
                <a:gd name="T2" fmla="*/ 0 w 306"/>
                <a:gd name="T3" fmla="*/ 42 h 42"/>
                <a:gd name="T4" fmla="*/ 0 w 306"/>
                <a:gd name="T5" fmla="*/ 42 h 42"/>
                <a:gd name="T6" fmla="*/ 306 w 306"/>
                <a:gd name="T7" fmla="*/ 0 h 42"/>
                <a:gd name="T8" fmla="*/ 306 w 306"/>
                <a:gd name="T9" fmla="*/ 0 h 42"/>
              </a:gdLst>
              <a:ahLst/>
              <a:cxnLst>
                <a:cxn ang="0">
                  <a:pos x="T0" y="T1"/>
                </a:cxn>
                <a:cxn ang="0">
                  <a:pos x="T2" y="T3"/>
                </a:cxn>
                <a:cxn ang="0">
                  <a:pos x="T4" y="T5"/>
                </a:cxn>
                <a:cxn ang="0">
                  <a:pos x="T6" y="T7"/>
                </a:cxn>
                <a:cxn ang="0">
                  <a:pos x="T8" y="T9"/>
                </a:cxn>
              </a:cxnLst>
              <a:rect l="0" t="0" r="r" b="b"/>
              <a:pathLst>
                <a:path w="306" h="42">
                  <a:moveTo>
                    <a:pt x="306" y="0"/>
                  </a:moveTo>
                  <a:lnTo>
                    <a:pt x="0" y="42"/>
                  </a:lnTo>
                  <a:lnTo>
                    <a:pt x="0" y="42"/>
                  </a:lnTo>
                  <a:lnTo>
                    <a:pt x="306" y="0"/>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18" name="Freeform 617"/>
            <p:cNvSpPr>
              <a:spLocks/>
            </p:cNvSpPr>
            <p:nvPr/>
          </p:nvSpPr>
          <p:spPr bwMode="auto">
            <a:xfrm>
              <a:off x="10642280" y="8682418"/>
              <a:ext cx="1019915" cy="139988"/>
            </a:xfrm>
            <a:custGeom>
              <a:avLst/>
              <a:gdLst>
                <a:gd name="T0" fmla="*/ 306 w 306"/>
                <a:gd name="T1" fmla="*/ 0 h 42"/>
                <a:gd name="T2" fmla="*/ 0 w 306"/>
                <a:gd name="T3" fmla="*/ 42 h 42"/>
                <a:gd name="T4" fmla="*/ 0 w 306"/>
                <a:gd name="T5" fmla="*/ 42 h 42"/>
                <a:gd name="T6" fmla="*/ 306 w 306"/>
                <a:gd name="T7" fmla="*/ 0 h 42"/>
                <a:gd name="T8" fmla="*/ 306 w 306"/>
                <a:gd name="T9" fmla="*/ 0 h 42"/>
              </a:gdLst>
              <a:ahLst/>
              <a:cxnLst>
                <a:cxn ang="0">
                  <a:pos x="T0" y="T1"/>
                </a:cxn>
                <a:cxn ang="0">
                  <a:pos x="T2" y="T3"/>
                </a:cxn>
                <a:cxn ang="0">
                  <a:pos x="T4" y="T5"/>
                </a:cxn>
                <a:cxn ang="0">
                  <a:pos x="T6" y="T7"/>
                </a:cxn>
                <a:cxn ang="0">
                  <a:pos x="T8" y="T9"/>
                </a:cxn>
              </a:cxnLst>
              <a:rect l="0" t="0" r="r" b="b"/>
              <a:pathLst>
                <a:path w="306" h="42">
                  <a:moveTo>
                    <a:pt x="306" y="0"/>
                  </a:moveTo>
                  <a:lnTo>
                    <a:pt x="0" y="42"/>
                  </a:lnTo>
                  <a:lnTo>
                    <a:pt x="0" y="42"/>
                  </a:lnTo>
                  <a:lnTo>
                    <a:pt x="306" y="0"/>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19" name="Freeform 618"/>
            <p:cNvSpPr>
              <a:spLocks/>
            </p:cNvSpPr>
            <p:nvPr/>
          </p:nvSpPr>
          <p:spPr bwMode="auto">
            <a:xfrm>
              <a:off x="10662279" y="8762411"/>
              <a:ext cx="1019915" cy="139988"/>
            </a:xfrm>
            <a:custGeom>
              <a:avLst/>
              <a:gdLst>
                <a:gd name="T0" fmla="*/ 306 w 306"/>
                <a:gd name="T1" fmla="*/ 0 h 42"/>
                <a:gd name="T2" fmla="*/ 0 w 306"/>
                <a:gd name="T3" fmla="*/ 42 h 42"/>
                <a:gd name="T4" fmla="*/ 0 w 306"/>
                <a:gd name="T5" fmla="*/ 42 h 42"/>
                <a:gd name="T6" fmla="*/ 306 w 306"/>
                <a:gd name="T7" fmla="*/ 0 h 42"/>
                <a:gd name="T8" fmla="*/ 306 w 306"/>
                <a:gd name="T9" fmla="*/ 0 h 42"/>
              </a:gdLst>
              <a:ahLst/>
              <a:cxnLst>
                <a:cxn ang="0">
                  <a:pos x="T0" y="T1"/>
                </a:cxn>
                <a:cxn ang="0">
                  <a:pos x="T2" y="T3"/>
                </a:cxn>
                <a:cxn ang="0">
                  <a:pos x="T4" y="T5"/>
                </a:cxn>
                <a:cxn ang="0">
                  <a:pos x="T6" y="T7"/>
                </a:cxn>
                <a:cxn ang="0">
                  <a:pos x="T8" y="T9"/>
                </a:cxn>
              </a:cxnLst>
              <a:rect l="0" t="0" r="r" b="b"/>
              <a:pathLst>
                <a:path w="306" h="42">
                  <a:moveTo>
                    <a:pt x="306" y="0"/>
                  </a:moveTo>
                  <a:lnTo>
                    <a:pt x="0" y="42"/>
                  </a:lnTo>
                  <a:lnTo>
                    <a:pt x="0" y="42"/>
                  </a:lnTo>
                  <a:lnTo>
                    <a:pt x="306" y="0"/>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20" name="Freeform 619"/>
            <p:cNvSpPr>
              <a:spLocks/>
            </p:cNvSpPr>
            <p:nvPr/>
          </p:nvSpPr>
          <p:spPr bwMode="auto">
            <a:xfrm>
              <a:off x="10662279" y="8842404"/>
              <a:ext cx="1019915" cy="139988"/>
            </a:xfrm>
            <a:custGeom>
              <a:avLst/>
              <a:gdLst>
                <a:gd name="T0" fmla="*/ 306 w 306"/>
                <a:gd name="T1" fmla="*/ 0 h 42"/>
                <a:gd name="T2" fmla="*/ 0 w 306"/>
                <a:gd name="T3" fmla="*/ 36 h 42"/>
                <a:gd name="T4" fmla="*/ 0 w 306"/>
                <a:gd name="T5" fmla="*/ 42 h 42"/>
                <a:gd name="T6" fmla="*/ 306 w 306"/>
                <a:gd name="T7" fmla="*/ 0 h 42"/>
                <a:gd name="T8" fmla="*/ 306 w 306"/>
                <a:gd name="T9" fmla="*/ 0 h 42"/>
              </a:gdLst>
              <a:ahLst/>
              <a:cxnLst>
                <a:cxn ang="0">
                  <a:pos x="T0" y="T1"/>
                </a:cxn>
                <a:cxn ang="0">
                  <a:pos x="T2" y="T3"/>
                </a:cxn>
                <a:cxn ang="0">
                  <a:pos x="T4" y="T5"/>
                </a:cxn>
                <a:cxn ang="0">
                  <a:pos x="T6" y="T7"/>
                </a:cxn>
                <a:cxn ang="0">
                  <a:pos x="T8" y="T9"/>
                </a:cxn>
              </a:cxnLst>
              <a:rect l="0" t="0" r="r" b="b"/>
              <a:pathLst>
                <a:path w="306" h="42">
                  <a:moveTo>
                    <a:pt x="306" y="0"/>
                  </a:moveTo>
                  <a:lnTo>
                    <a:pt x="0" y="36"/>
                  </a:lnTo>
                  <a:lnTo>
                    <a:pt x="0" y="42"/>
                  </a:lnTo>
                  <a:lnTo>
                    <a:pt x="306" y="0"/>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21" name="Freeform 620"/>
            <p:cNvSpPr>
              <a:spLocks/>
            </p:cNvSpPr>
            <p:nvPr/>
          </p:nvSpPr>
          <p:spPr bwMode="auto">
            <a:xfrm>
              <a:off x="9122407" y="7602508"/>
              <a:ext cx="1019915" cy="139988"/>
            </a:xfrm>
            <a:custGeom>
              <a:avLst/>
              <a:gdLst>
                <a:gd name="T0" fmla="*/ 306 w 306"/>
                <a:gd name="T1" fmla="*/ 0 h 42"/>
                <a:gd name="T2" fmla="*/ 0 w 306"/>
                <a:gd name="T3" fmla="*/ 42 h 42"/>
                <a:gd name="T4" fmla="*/ 0 w 306"/>
                <a:gd name="T5" fmla="*/ 42 h 42"/>
                <a:gd name="T6" fmla="*/ 306 w 306"/>
                <a:gd name="T7" fmla="*/ 6 h 42"/>
                <a:gd name="T8" fmla="*/ 306 w 306"/>
                <a:gd name="T9" fmla="*/ 0 h 42"/>
              </a:gdLst>
              <a:ahLst/>
              <a:cxnLst>
                <a:cxn ang="0">
                  <a:pos x="T0" y="T1"/>
                </a:cxn>
                <a:cxn ang="0">
                  <a:pos x="T2" y="T3"/>
                </a:cxn>
                <a:cxn ang="0">
                  <a:pos x="T4" y="T5"/>
                </a:cxn>
                <a:cxn ang="0">
                  <a:pos x="T6" y="T7"/>
                </a:cxn>
                <a:cxn ang="0">
                  <a:pos x="T8" y="T9"/>
                </a:cxn>
              </a:cxnLst>
              <a:rect l="0" t="0" r="r" b="b"/>
              <a:pathLst>
                <a:path w="306" h="42">
                  <a:moveTo>
                    <a:pt x="306" y="0"/>
                  </a:moveTo>
                  <a:lnTo>
                    <a:pt x="0" y="42"/>
                  </a:lnTo>
                  <a:lnTo>
                    <a:pt x="0" y="42"/>
                  </a:lnTo>
                  <a:lnTo>
                    <a:pt x="306" y="6"/>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22" name="Freeform 621"/>
            <p:cNvSpPr>
              <a:spLocks/>
            </p:cNvSpPr>
            <p:nvPr/>
          </p:nvSpPr>
          <p:spPr bwMode="auto">
            <a:xfrm>
              <a:off x="9142405" y="7682501"/>
              <a:ext cx="999917" cy="139988"/>
            </a:xfrm>
            <a:custGeom>
              <a:avLst/>
              <a:gdLst>
                <a:gd name="T0" fmla="*/ 300 w 300"/>
                <a:gd name="T1" fmla="*/ 0 h 42"/>
                <a:gd name="T2" fmla="*/ 0 w 300"/>
                <a:gd name="T3" fmla="*/ 42 h 42"/>
                <a:gd name="T4" fmla="*/ 0 w 300"/>
                <a:gd name="T5" fmla="*/ 42 h 42"/>
                <a:gd name="T6" fmla="*/ 300 w 300"/>
                <a:gd name="T7" fmla="*/ 6 h 42"/>
                <a:gd name="T8" fmla="*/ 300 w 300"/>
                <a:gd name="T9" fmla="*/ 0 h 42"/>
              </a:gdLst>
              <a:ahLst/>
              <a:cxnLst>
                <a:cxn ang="0">
                  <a:pos x="T0" y="T1"/>
                </a:cxn>
                <a:cxn ang="0">
                  <a:pos x="T2" y="T3"/>
                </a:cxn>
                <a:cxn ang="0">
                  <a:pos x="T4" y="T5"/>
                </a:cxn>
                <a:cxn ang="0">
                  <a:pos x="T6" y="T7"/>
                </a:cxn>
                <a:cxn ang="0">
                  <a:pos x="T8" y="T9"/>
                </a:cxn>
              </a:cxnLst>
              <a:rect l="0" t="0" r="r" b="b"/>
              <a:pathLst>
                <a:path w="300" h="42">
                  <a:moveTo>
                    <a:pt x="300" y="0"/>
                  </a:moveTo>
                  <a:lnTo>
                    <a:pt x="0" y="42"/>
                  </a:lnTo>
                  <a:lnTo>
                    <a:pt x="0" y="42"/>
                  </a:lnTo>
                  <a:lnTo>
                    <a:pt x="300" y="6"/>
                  </a:lnTo>
                  <a:lnTo>
                    <a:pt x="300"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23" name="Freeform 622"/>
            <p:cNvSpPr>
              <a:spLocks/>
            </p:cNvSpPr>
            <p:nvPr/>
          </p:nvSpPr>
          <p:spPr bwMode="auto">
            <a:xfrm>
              <a:off x="9142405" y="7762494"/>
              <a:ext cx="1019915" cy="139988"/>
            </a:xfrm>
            <a:custGeom>
              <a:avLst/>
              <a:gdLst>
                <a:gd name="T0" fmla="*/ 306 w 306"/>
                <a:gd name="T1" fmla="*/ 0 h 42"/>
                <a:gd name="T2" fmla="*/ 0 w 306"/>
                <a:gd name="T3" fmla="*/ 42 h 42"/>
                <a:gd name="T4" fmla="*/ 0 w 306"/>
                <a:gd name="T5" fmla="*/ 42 h 42"/>
                <a:gd name="T6" fmla="*/ 306 w 306"/>
                <a:gd name="T7" fmla="*/ 6 h 42"/>
                <a:gd name="T8" fmla="*/ 306 w 306"/>
                <a:gd name="T9" fmla="*/ 0 h 42"/>
              </a:gdLst>
              <a:ahLst/>
              <a:cxnLst>
                <a:cxn ang="0">
                  <a:pos x="T0" y="T1"/>
                </a:cxn>
                <a:cxn ang="0">
                  <a:pos x="T2" y="T3"/>
                </a:cxn>
                <a:cxn ang="0">
                  <a:pos x="T4" y="T5"/>
                </a:cxn>
                <a:cxn ang="0">
                  <a:pos x="T6" y="T7"/>
                </a:cxn>
                <a:cxn ang="0">
                  <a:pos x="T8" y="T9"/>
                </a:cxn>
              </a:cxnLst>
              <a:rect l="0" t="0" r="r" b="b"/>
              <a:pathLst>
                <a:path w="306" h="42">
                  <a:moveTo>
                    <a:pt x="306" y="0"/>
                  </a:moveTo>
                  <a:lnTo>
                    <a:pt x="0" y="42"/>
                  </a:lnTo>
                  <a:lnTo>
                    <a:pt x="0" y="42"/>
                  </a:lnTo>
                  <a:lnTo>
                    <a:pt x="306" y="6"/>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24" name="Freeform 623"/>
            <p:cNvSpPr>
              <a:spLocks/>
            </p:cNvSpPr>
            <p:nvPr/>
          </p:nvSpPr>
          <p:spPr bwMode="auto">
            <a:xfrm>
              <a:off x="9162404" y="7842488"/>
              <a:ext cx="999917" cy="139988"/>
            </a:xfrm>
            <a:custGeom>
              <a:avLst/>
              <a:gdLst>
                <a:gd name="T0" fmla="*/ 300 w 300"/>
                <a:gd name="T1" fmla="*/ 0 h 42"/>
                <a:gd name="T2" fmla="*/ 0 w 300"/>
                <a:gd name="T3" fmla="*/ 42 h 42"/>
                <a:gd name="T4" fmla="*/ 0 w 300"/>
                <a:gd name="T5" fmla="*/ 42 h 42"/>
                <a:gd name="T6" fmla="*/ 300 w 300"/>
                <a:gd name="T7" fmla="*/ 0 h 42"/>
                <a:gd name="T8" fmla="*/ 300 w 300"/>
                <a:gd name="T9" fmla="*/ 0 h 42"/>
              </a:gdLst>
              <a:ahLst/>
              <a:cxnLst>
                <a:cxn ang="0">
                  <a:pos x="T0" y="T1"/>
                </a:cxn>
                <a:cxn ang="0">
                  <a:pos x="T2" y="T3"/>
                </a:cxn>
                <a:cxn ang="0">
                  <a:pos x="T4" y="T5"/>
                </a:cxn>
                <a:cxn ang="0">
                  <a:pos x="T6" y="T7"/>
                </a:cxn>
                <a:cxn ang="0">
                  <a:pos x="T8" y="T9"/>
                </a:cxn>
              </a:cxnLst>
              <a:rect l="0" t="0" r="r" b="b"/>
              <a:pathLst>
                <a:path w="300" h="42">
                  <a:moveTo>
                    <a:pt x="300" y="0"/>
                  </a:moveTo>
                  <a:lnTo>
                    <a:pt x="0" y="42"/>
                  </a:lnTo>
                  <a:lnTo>
                    <a:pt x="0" y="42"/>
                  </a:lnTo>
                  <a:lnTo>
                    <a:pt x="300" y="0"/>
                  </a:lnTo>
                  <a:lnTo>
                    <a:pt x="300"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0" name="Freeform 624"/>
            <p:cNvSpPr>
              <a:spLocks/>
            </p:cNvSpPr>
            <p:nvPr/>
          </p:nvSpPr>
          <p:spPr bwMode="auto">
            <a:xfrm>
              <a:off x="9162404" y="7922481"/>
              <a:ext cx="1019915" cy="139988"/>
            </a:xfrm>
            <a:custGeom>
              <a:avLst/>
              <a:gdLst>
                <a:gd name="T0" fmla="*/ 306 w 306"/>
                <a:gd name="T1" fmla="*/ 0 h 42"/>
                <a:gd name="T2" fmla="*/ 0 w 306"/>
                <a:gd name="T3" fmla="*/ 42 h 42"/>
                <a:gd name="T4" fmla="*/ 0 w 306"/>
                <a:gd name="T5" fmla="*/ 42 h 42"/>
                <a:gd name="T6" fmla="*/ 306 w 306"/>
                <a:gd name="T7" fmla="*/ 0 h 42"/>
                <a:gd name="T8" fmla="*/ 306 w 306"/>
                <a:gd name="T9" fmla="*/ 0 h 42"/>
              </a:gdLst>
              <a:ahLst/>
              <a:cxnLst>
                <a:cxn ang="0">
                  <a:pos x="T0" y="T1"/>
                </a:cxn>
                <a:cxn ang="0">
                  <a:pos x="T2" y="T3"/>
                </a:cxn>
                <a:cxn ang="0">
                  <a:pos x="T4" y="T5"/>
                </a:cxn>
                <a:cxn ang="0">
                  <a:pos x="T6" y="T7"/>
                </a:cxn>
                <a:cxn ang="0">
                  <a:pos x="T8" y="T9"/>
                </a:cxn>
              </a:cxnLst>
              <a:rect l="0" t="0" r="r" b="b"/>
              <a:pathLst>
                <a:path w="306" h="42">
                  <a:moveTo>
                    <a:pt x="306" y="0"/>
                  </a:moveTo>
                  <a:lnTo>
                    <a:pt x="0" y="42"/>
                  </a:lnTo>
                  <a:lnTo>
                    <a:pt x="0" y="42"/>
                  </a:lnTo>
                  <a:lnTo>
                    <a:pt x="306" y="0"/>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1" name="Freeform 625"/>
            <p:cNvSpPr>
              <a:spLocks/>
            </p:cNvSpPr>
            <p:nvPr/>
          </p:nvSpPr>
          <p:spPr bwMode="auto">
            <a:xfrm>
              <a:off x="9182402" y="8002474"/>
              <a:ext cx="999917" cy="139988"/>
            </a:xfrm>
            <a:custGeom>
              <a:avLst/>
              <a:gdLst>
                <a:gd name="T0" fmla="*/ 300 w 300"/>
                <a:gd name="T1" fmla="*/ 0 h 42"/>
                <a:gd name="T2" fmla="*/ 0 w 300"/>
                <a:gd name="T3" fmla="*/ 42 h 42"/>
                <a:gd name="T4" fmla="*/ 0 w 300"/>
                <a:gd name="T5" fmla="*/ 42 h 42"/>
                <a:gd name="T6" fmla="*/ 300 w 300"/>
                <a:gd name="T7" fmla="*/ 0 h 42"/>
                <a:gd name="T8" fmla="*/ 300 w 300"/>
                <a:gd name="T9" fmla="*/ 0 h 42"/>
              </a:gdLst>
              <a:ahLst/>
              <a:cxnLst>
                <a:cxn ang="0">
                  <a:pos x="T0" y="T1"/>
                </a:cxn>
                <a:cxn ang="0">
                  <a:pos x="T2" y="T3"/>
                </a:cxn>
                <a:cxn ang="0">
                  <a:pos x="T4" y="T5"/>
                </a:cxn>
                <a:cxn ang="0">
                  <a:pos x="T6" y="T7"/>
                </a:cxn>
                <a:cxn ang="0">
                  <a:pos x="T8" y="T9"/>
                </a:cxn>
              </a:cxnLst>
              <a:rect l="0" t="0" r="r" b="b"/>
              <a:pathLst>
                <a:path w="300" h="42">
                  <a:moveTo>
                    <a:pt x="300" y="0"/>
                  </a:moveTo>
                  <a:lnTo>
                    <a:pt x="0" y="42"/>
                  </a:lnTo>
                  <a:lnTo>
                    <a:pt x="0" y="42"/>
                  </a:lnTo>
                  <a:lnTo>
                    <a:pt x="300" y="0"/>
                  </a:lnTo>
                  <a:lnTo>
                    <a:pt x="300"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2" name="Freeform 626"/>
            <p:cNvSpPr>
              <a:spLocks/>
            </p:cNvSpPr>
            <p:nvPr/>
          </p:nvSpPr>
          <p:spPr bwMode="auto">
            <a:xfrm>
              <a:off x="9182402" y="8082468"/>
              <a:ext cx="1019915" cy="139988"/>
            </a:xfrm>
            <a:custGeom>
              <a:avLst/>
              <a:gdLst>
                <a:gd name="T0" fmla="*/ 306 w 306"/>
                <a:gd name="T1" fmla="*/ 0 h 42"/>
                <a:gd name="T2" fmla="*/ 0 w 306"/>
                <a:gd name="T3" fmla="*/ 42 h 42"/>
                <a:gd name="T4" fmla="*/ 0 w 306"/>
                <a:gd name="T5" fmla="*/ 42 h 42"/>
                <a:gd name="T6" fmla="*/ 306 w 306"/>
                <a:gd name="T7" fmla="*/ 0 h 42"/>
                <a:gd name="T8" fmla="*/ 306 w 306"/>
                <a:gd name="T9" fmla="*/ 0 h 42"/>
              </a:gdLst>
              <a:ahLst/>
              <a:cxnLst>
                <a:cxn ang="0">
                  <a:pos x="T0" y="T1"/>
                </a:cxn>
                <a:cxn ang="0">
                  <a:pos x="T2" y="T3"/>
                </a:cxn>
                <a:cxn ang="0">
                  <a:pos x="T4" y="T5"/>
                </a:cxn>
                <a:cxn ang="0">
                  <a:pos x="T6" y="T7"/>
                </a:cxn>
                <a:cxn ang="0">
                  <a:pos x="T8" y="T9"/>
                </a:cxn>
              </a:cxnLst>
              <a:rect l="0" t="0" r="r" b="b"/>
              <a:pathLst>
                <a:path w="306" h="42">
                  <a:moveTo>
                    <a:pt x="306" y="0"/>
                  </a:moveTo>
                  <a:lnTo>
                    <a:pt x="0" y="42"/>
                  </a:lnTo>
                  <a:lnTo>
                    <a:pt x="0" y="42"/>
                  </a:lnTo>
                  <a:lnTo>
                    <a:pt x="306" y="0"/>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3" name="Freeform 627"/>
            <p:cNvSpPr>
              <a:spLocks/>
            </p:cNvSpPr>
            <p:nvPr/>
          </p:nvSpPr>
          <p:spPr bwMode="auto">
            <a:xfrm>
              <a:off x="9202400" y="8162461"/>
              <a:ext cx="999917" cy="139988"/>
            </a:xfrm>
            <a:custGeom>
              <a:avLst/>
              <a:gdLst>
                <a:gd name="T0" fmla="*/ 300 w 300"/>
                <a:gd name="T1" fmla="*/ 0 h 42"/>
                <a:gd name="T2" fmla="*/ 0 w 300"/>
                <a:gd name="T3" fmla="*/ 36 h 42"/>
                <a:gd name="T4" fmla="*/ 0 w 300"/>
                <a:gd name="T5" fmla="*/ 42 h 42"/>
                <a:gd name="T6" fmla="*/ 300 w 300"/>
                <a:gd name="T7" fmla="*/ 0 h 42"/>
                <a:gd name="T8" fmla="*/ 300 w 300"/>
                <a:gd name="T9" fmla="*/ 0 h 42"/>
              </a:gdLst>
              <a:ahLst/>
              <a:cxnLst>
                <a:cxn ang="0">
                  <a:pos x="T0" y="T1"/>
                </a:cxn>
                <a:cxn ang="0">
                  <a:pos x="T2" y="T3"/>
                </a:cxn>
                <a:cxn ang="0">
                  <a:pos x="T4" y="T5"/>
                </a:cxn>
                <a:cxn ang="0">
                  <a:pos x="T6" y="T7"/>
                </a:cxn>
                <a:cxn ang="0">
                  <a:pos x="T8" y="T9"/>
                </a:cxn>
              </a:cxnLst>
              <a:rect l="0" t="0" r="r" b="b"/>
              <a:pathLst>
                <a:path w="300" h="42">
                  <a:moveTo>
                    <a:pt x="300" y="0"/>
                  </a:moveTo>
                  <a:lnTo>
                    <a:pt x="0" y="36"/>
                  </a:lnTo>
                  <a:lnTo>
                    <a:pt x="0" y="42"/>
                  </a:lnTo>
                  <a:lnTo>
                    <a:pt x="300" y="0"/>
                  </a:lnTo>
                  <a:lnTo>
                    <a:pt x="300"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4" name="Freeform 628"/>
            <p:cNvSpPr>
              <a:spLocks/>
            </p:cNvSpPr>
            <p:nvPr/>
          </p:nvSpPr>
          <p:spPr bwMode="auto">
            <a:xfrm>
              <a:off x="9202400" y="8242454"/>
              <a:ext cx="1019915" cy="139988"/>
            </a:xfrm>
            <a:custGeom>
              <a:avLst/>
              <a:gdLst>
                <a:gd name="T0" fmla="*/ 306 w 306"/>
                <a:gd name="T1" fmla="*/ 0 h 42"/>
                <a:gd name="T2" fmla="*/ 0 w 306"/>
                <a:gd name="T3" fmla="*/ 36 h 42"/>
                <a:gd name="T4" fmla="*/ 0 w 306"/>
                <a:gd name="T5" fmla="*/ 42 h 42"/>
                <a:gd name="T6" fmla="*/ 306 w 306"/>
                <a:gd name="T7" fmla="*/ 0 h 42"/>
                <a:gd name="T8" fmla="*/ 306 w 306"/>
                <a:gd name="T9" fmla="*/ 0 h 42"/>
              </a:gdLst>
              <a:ahLst/>
              <a:cxnLst>
                <a:cxn ang="0">
                  <a:pos x="T0" y="T1"/>
                </a:cxn>
                <a:cxn ang="0">
                  <a:pos x="T2" y="T3"/>
                </a:cxn>
                <a:cxn ang="0">
                  <a:pos x="T4" y="T5"/>
                </a:cxn>
                <a:cxn ang="0">
                  <a:pos x="T6" y="T7"/>
                </a:cxn>
                <a:cxn ang="0">
                  <a:pos x="T8" y="T9"/>
                </a:cxn>
              </a:cxnLst>
              <a:rect l="0" t="0" r="r" b="b"/>
              <a:pathLst>
                <a:path w="306" h="42">
                  <a:moveTo>
                    <a:pt x="306" y="0"/>
                  </a:moveTo>
                  <a:lnTo>
                    <a:pt x="0" y="36"/>
                  </a:lnTo>
                  <a:lnTo>
                    <a:pt x="0" y="42"/>
                  </a:lnTo>
                  <a:lnTo>
                    <a:pt x="306" y="0"/>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5" name="Freeform 629"/>
            <p:cNvSpPr>
              <a:spLocks/>
            </p:cNvSpPr>
            <p:nvPr/>
          </p:nvSpPr>
          <p:spPr bwMode="auto">
            <a:xfrm>
              <a:off x="9222399" y="8322448"/>
              <a:ext cx="999917" cy="139988"/>
            </a:xfrm>
            <a:custGeom>
              <a:avLst/>
              <a:gdLst>
                <a:gd name="T0" fmla="*/ 300 w 300"/>
                <a:gd name="T1" fmla="*/ 0 h 42"/>
                <a:gd name="T2" fmla="*/ 0 w 300"/>
                <a:gd name="T3" fmla="*/ 36 h 42"/>
                <a:gd name="T4" fmla="*/ 0 w 300"/>
                <a:gd name="T5" fmla="*/ 42 h 42"/>
                <a:gd name="T6" fmla="*/ 300 w 300"/>
                <a:gd name="T7" fmla="*/ 0 h 42"/>
                <a:gd name="T8" fmla="*/ 300 w 300"/>
                <a:gd name="T9" fmla="*/ 0 h 42"/>
              </a:gdLst>
              <a:ahLst/>
              <a:cxnLst>
                <a:cxn ang="0">
                  <a:pos x="T0" y="T1"/>
                </a:cxn>
                <a:cxn ang="0">
                  <a:pos x="T2" y="T3"/>
                </a:cxn>
                <a:cxn ang="0">
                  <a:pos x="T4" y="T5"/>
                </a:cxn>
                <a:cxn ang="0">
                  <a:pos x="T6" y="T7"/>
                </a:cxn>
                <a:cxn ang="0">
                  <a:pos x="T8" y="T9"/>
                </a:cxn>
              </a:cxnLst>
              <a:rect l="0" t="0" r="r" b="b"/>
              <a:pathLst>
                <a:path w="300" h="42">
                  <a:moveTo>
                    <a:pt x="300" y="0"/>
                  </a:moveTo>
                  <a:lnTo>
                    <a:pt x="0" y="36"/>
                  </a:lnTo>
                  <a:lnTo>
                    <a:pt x="0" y="42"/>
                  </a:lnTo>
                  <a:lnTo>
                    <a:pt x="300" y="0"/>
                  </a:lnTo>
                  <a:lnTo>
                    <a:pt x="300"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6" name="Freeform 630"/>
            <p:cNvSpPr>
              <a:spLocks/>
            </p:cNvSpPr>
            <p:nvPr/>
          </p:nvSpPr>
          <p:spPr bwMode="auto">
            <a:xfrm>
              <a:off x="9222399" y="8382443"/>
              <a:ext cx="1019915" cy="159987"/>
            </a:xfrm>
            <a:custGeom>
              <a:avLst/>
              <a:gdLst>
                <a:gd name="T0" fmla="*/ 306 w 306"/>
                <a:gd name="T1" fmla="*/ 0 h 48"/>
                <a:gd name="T2" fmla="*/ 0 w 306"/>
                <a:gd name="T3" fmla="*/ 42 h 48"/>
                <a:gd name="T4" fmla="*/ 0 w 306"/>
                <a:gd name="T5" fmla="*/ 48 h 48"/>
                <a:gd name="T6" fmla="*/ 306 w 306"/>
                <a:gd name="T7" fmla="*/ 6 h 48"/>
                <a:gd name="T8" fmla="*/ 306 w 306"/>
                <a:gd name="T9" fmla="*/ 0 h 48"/>
              </a:gdLst>
              <a:ahLst/>
              <a:cxnLst>
                <a:cxn ang="0">
                  <a:pos x="T0" y="T1"/>
                </a:cxn>
                <a:cxn ang="0">
                  <a:pos x="T2" y="T3"/>
                </a:cxn>
                <a:cxn ang="0">
                  <a:pos x="T4" y="T5"/>
                </a:cxn>
                <a:cxn ang="0">
                  <a:pos x="T6" y="T7"/>
                </a:cxn>
                <a:cxn ang="0">
                  <a:pos x="T8" y="T9"/>
                </a:cxn>
              </a:cxnLst>
              <a:rect l="0" t="0" r="r" b="b"/>
              <a:pathLst>
                <a:path w="306" h="48">
                  <a:moveTo>
                    <a:pt x="306" y="0"/>
                  </a:moveTo>
                  <a:lnTo>
                    <a:pt x="0" y="42"/>
                  </a:lnTo>
                  <a:lnTo>
                    <a:pt x="0" y="48"/>
                  </a:lnTo>
                  <a:lnTo>
                    <a:pt x="306" y="6"/>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7" name="Freeform 631"/>
            <p:cNvSpPr>
              <a:spLocks/>
            </p:cNvSpPr>
            <p:nvPr/>
          </p:nvSpPr>
          <p:spPr bwMode="auto">
            <a:xfrm>
              <a:off x="9242397" y="8462436"/>
              <a:ext cx="999917" cy="159987"/>
            </a:xfrm>
            <a:custGeom>
              <a:avLst/>
              <a:gdLst>
                <a:gd name="T0" fmla="*/ 300 w 300"/>
                <a:gd name="T1" fmla="*/ 0 h 48"/>
                <a:gd name="T2" fmla="*/ 0 w 300"/>
                <a:gd name="T3" fmla="*/ 42 h 48"/>
                <a:gd name="T4" fmla="*/ 0 w 300"/>
                <a:gd name="T5" fmla="*/ 48 h 48"/>
                <a:gd name="T6" fmla="*/ 300 w 300"/>
                <a:gd name="T7" fmla="*/ 6 h 48"/>
                <a:gd name="T8" fmla="*/ 300 w 300"/>
                <a:gd name="T9" fmla="*/ 0 h 48"/>
              </a:gdLst>
              <a:ahLst/>
              <a:cxnLst>
                <a:cxn ang="0">
                  <a:pos x="T0" y="T1"/>
                </a:cxn>
                <a:cxn ang="0">
                  <a:pos x="T2" y="T3"/>
                </a:cxn>
                <a:cxn ang="0">
                  <a:pos x="T4" y="T5"/>
                </a:cxn>
                <a:cxn ang="0">
                  <a:pos x="T6" y="T7"/>
                </a:cxn>
                <a:cxn ang="0">
                  <a:pos x="T8" y="T9"/>
                </a:cxn>
              </a:cxnLst>
              <a:rect l="0" t="0" r="r" b="b"/>
              <a:pathLst>
                <a:path w="300" h="48">
                  <a:moveTo>
                    <a:pt x="300" y="0"/>
                  </a:moveTo>
                  <a:lnTo>
                    <a:pt x="0" y="42"/>
                  </a:lnTo>
                  <a:lnTo>
                    <a:pt x="0" y="48"/>
                  </a:lnTo>
                  <a:lnTo>
                    <a:pt x="300" y="6"/>
                  </a:lnTo>
                  <a:lnTo>
                    <a:pt x="300"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8" name="Freeform 632"/>
            <p:cNvSpPr>
              <a:spLocks/>
            </p:cNvSpPr>
            <p:nvPr/>
          </p:nvSpPr>
          <p:spPr bwMode="auto">
            <a:xfrm>
              <a:off x="9242397" y="8542429"/>
              <a:ext cx="1019915" cy="159987"/>
            </a:xfrm>
            <a:custGeom>
              <a:avLst/>
              <a:gdLst>
                <a:gd name="T0" fmla="*/ 306 w 306"/>
                <a:gd name="T1" fmla="*/ 0 h 48"/>
                <a:gd name="T2" fmla="*/ 0 w 306"/>
                <a:gd name="T3" fmla="*/ 42 h 48"/>
                <a:gd name="T4" fmla="*/ 0 w 306"/>
                <a:gd name="T5" fmla="*/ 48 h 48"/>
                <a:gd name="T6" fmla="*/ 306 w 306"/>
                <a:gd name="T7" fmla="*/ 6 h 48"/>
                <a:gd name="T8" fmla="*/ 306 w 306"/>
                <a:gd name="T9" fmla="*/ 0 h 48"/>
              </a:gdLst>
              <a:ahLst/>
              <a:cxnLst>
                <a:cxn ang="0">
                  <a:pos x="T0" y="T1"/>
                </a:cxn>
                <a:cxn ang="0">
                  <a:pos x="T2" y="T3"/>
                </a:cxn>
                <a:cxn ang="0">
                  <a:pos x="T4" y="T5"/>
                </a:cxn>
                <a:cxn ang="0">
                  <a:pos x="T6" y="T7"/>
                </a:cxn>
                <a:cxn ang="0">
                  <a:pos x="T8" y="T9"/>
                </a:cxn>
              </a:cxnLst>
              <a:rect l="0" t="0" r="r" b="b"/>
              <a:pathLst>
                <a:path w="306" h="48">
                  <a:moveTo>
                    <a:pt x="306" y="0"/>
                  </a:moveTo>
                  <a:lnTo>
                    <a:pt x="0" y="42"/>
                  </a:lnTo>
                  <a:lnTo>
                    <a:pt x="0" y="48"/>
                  </a:lnTo>
                  <a:lnTo>
                    <a:pt x="306" y="6"/>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9" name="Freeform 633"/>
            <p:cNvSpPr>
              <a:spLocks/>
            </p:cNvSpPr>
            <p:nvPr/>
          </p:nvSpPr>
          <p:spPr bwMode="auto">
            <a:xfrm>
              <a:off x="9262395" y="8622423"/>
              <a:ext cx="999917" cy="139988"/>
            </a:xfrm>
            <a:custGeom>
              <a:avLst/>
              <a:gdLst>
                <a:gd name="T0" fmla="*/ 300 w 300"/>
                <a:gd name="T1" fmla="*/ 0 h 42"/>
                <a:gd name="T2" fmla="*/ 0 w 300"/>
                <a:gd name="T3" fmla="*/ 42 h 42"/>
                <a:gd name="T4" fmla="*/ 0 w 300"/>
                <a:gd name="T5" fmla="*/ 42 h 42"/>
                <a:gd name="T6" fmla="*/ 300 w 300"/>
                <a:gd name="T7" fmla="*/ 6 h 42"/>
                <a:gd name="T8" fmla="*/ 300 w 300"/>
                <a:gd name="T9" fmla="*/ 0 h 42"/>
              </a:gdLst>
              <a:ahLst/>
              <a:cxnLst>
                <a:cxn ang="0">
                  <a:pos x="T0" y="T1"/>
                </a:cxn>
                <a:cxn ang="0">
                  <a:pos x="T2" y="T3"/>
                </a:cxn>
                <a:cxn ang="0">
                  <a:pos x="T4" y="T5"/>
                </a:cxn>
                <a:cxn ang="0">
                  <a:pos x="T6" y="T7"/>
                </a:cxn>
                <a:cxn ang="0">
                  <a:pos x="T8" y="T9"/>
                </a:cxn>
              </a:cxnLst>
              <a:rect l="0" t="0" r="r" b="b"/>
              <a:pathLst>
                <a:path w="300" h="42">
                  <a:moveTo>
                    <a:pt x="300" y="0"/>
                  </a:moveTo>
                  <a:lnTo>
                    <a:pt x="0" y="42"/>
                  </a:lnTo>
                  <a:lnTo>
                    <a:pt x="0" y="42"/>
                  </a:lnTo>
                  <a:lnTo>
                    <a:pt x="300" y="6"/>
                  </a:lnTo>
                  <a:lnTo>
                    <a:pt x="300"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0" name="Freeform 634"/>
            <p:cNvSpPr>
              <a:spLocks/>
            </p:cNvSpPr>
            <p:nvPr/>
          </p:nvSpPr>
          <p:spPr bwMode="auto">
            <a:xfrm>
              <a:off x="9262395" y="8702416"/>
              <a:ext cx="1019915" cy="139988"/>
            </a:xfrm>
            <a:custGeom>
              <a:avLst/>
              <a:gdLst>
                <a:gd name="T0" fmla="*/ 306 w 306"/>
                <a:gd name="T1" fmla="*/ 0 h 42"/>
                <a:gd name="T2" fmla="*/ 0 w 306"/>
                <a:gd name="T3" fmla="*/ 42 h 42"/>
                <a:gd name="T4" fmla="*/ 0 w 306"/>
                <a:gd name="T5" fmla="*/ 42 h 42"/>
                <a:gd name="T6" fmla="*/ 306 w 306"/>
                <a:gd name="T7" fmla="*/ 6 h 42"/>
                <a:gd name="T8" fmla="*/ 306 w 306"/>
                <a:gd name="T9" fmla="*/ 0 h 42"/>
              </a:gdLst>
              <a:ahLst/>
              <a:cxnLst>
                <a:cxn ang="0">
                  <a:pos x="T0" y="T1"/>
                </a:cxn>
                <a:cxn ang="0">
                  <a:pos x="T2" y="T3"/>
                </a:cxn>
                <a:cxn ang="0">
                  <a:pos x="T4" y="T5"/>
                </a:cxn>
                <a:cxn ang="0">
                  <a:pos x="T6" y="T7"/>
                </a:cxn>
                <a:cxn ang="0">
                  <a:pos x="T8" y="T9"/>
                </a:cxn>
              </a:cxnLst>
              <a:rect l="0" t="0" r="r" b="b"/>
              <a:pathLst>
                <a:path w="306" h="42">
                  <a:moveTo>
                    <a:pt x="306" y="0"/>
                  </a:moveTo>
                  <a:lnTo>
                    <a:pt x="0" y="42"/>
                  </a:lnTo>
                  <a:lnTo>
                    <a:pt x="0" y="42"/>
                  </a:lnTo>
                  <a:lnTo>
                    <a:pt x="306" y="6"/>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1" name="Freeform 635"/>
            <p:cNvSpPr>
              <a:spLocks/>
            </p:cNvSpPr>
            <p:nvPr/>
          </p:nvSpPr>
          <p:spPr bwMode="auto">
            <a:xfrm>
              <a:off x="9282394" y="8782409"/>
              <a:ext cx="999917" cy="139988"/>
            </a:xfrm>
            <a:custGeom>
              <a:avLst/>
              <a:gdLst>
                <a:gd name="T0" fmla="*/ 300 w 300"/>
                <a:gd name="T1" fmla="*/ 0 h 42"/>
                <a:gd name="T2" fmla="*/ 0 w 300"/>
                <a:gd name="T3" fmla="*/ 42 h 42"/>
                <a:gd name="T4" fmla="*/ 0 w 300"/>
                <a:gd name="T5" fmla="*/ 42 h 42"/>
                <a:gd name="T6" fmla="*/ 300 w 300"/>
                <a:gd name="T7" fmla="*/ 6 h 42"/>
                <a:gd name="T8" fmla="*/ 300 w 300"/>
                <a:gd name="T9" fmla="*/ 0 h 42"/>
              </a:gdLst>
              <a:ahLst/>
              <a:cxnLst>
                <a:cxn ang="0">
                  <a:pos x="T0" y="T1"/>
                </a:cxn>
                <a:cxn ang="0">
                  <a:pos x="T2" y="T3"/>
                </a:cxn>
                <a:cxn ang="0">
                  <a:pos x="T4" y="T5"/>
                </a:cxn>
                <a:cxn ang="0">
                  <a:pos x="T6" y="T7"/>
                </a:cxn>
                <a:cxn ang="0">
                  <a:pos x="T8" y="T9"/>
                </a:cxn>
              </a:cxnLst>
              <a:rect l="0" t="0" r="r" b="b"/>
              <a:pathLst>
                <a:path w="300" h="42">
                  <a:moveTo>
                    <a:pt x="300" y="0"/>
                  </a:moveTo>
                  <a:lnTo>
                    <a:pt x="0" y="42"/>
                  </a:lnTo>
                  <a:lnTo>
                    <a:pt x="0" y="42"/>
                  </a:lnTo>
                  <a:lnTo>
                    <a:pt x="300" y="6"/>
                  </a:lnTo>
                  <a:lnTo>
                    <a:pt x="300"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2" name="Freeform 636"/>
            <p:cNvSpPr>
              <a:spLocks/>
            </p:cNvSpPr>
            <p:nvPr/>
          </p:nvSpPr>
          <p:spPr bwMode="auto">
            <a:xfrm>
              <a:off x="9282394" y="8862402"/>
              <a:ext cx="1019915" cy="139988"/>
            </a:xfrm>
            <a:custGeom>
              <a:avLst/>
              <a:gdLst>
                <a:gd name="T0" fmla="*/ 306 w 306"/>
                <a:gd name="T1" fmla="*/ 0 h 42"/>
                <a:gd name="T2" fmla="*/ 0 w 306"/>
                <a:gd name="T3" fmla="*/ 42 h 42"/>
                <a:gd name="T4" fmla="*/ 0 w 306"/>
                <a:gd name="T5" fmla="*/ 42 h 42"/>
                <a:gd name="T6" fmla="*/ 306 w 306"/>
                <a:gd name="T7" fmla="*/ 0 h 42"/>
                <a:gd name="T8" fmla="*/ 306 w 306"/>
                <a:gd name="T9" fmla="*/ 0 h 42"/>
              </a:gdLst>
              <a:ahLst/>
              <a:cxnLst>
                <a:cxn ang="0">
                  <a:pos x="T0" y="T1"/>
                </a:cxn>
                <a:cxn ang="0">
                  <a:pos x="T2" y="T3"/>
                </a:cxn>
                <a:cxn ang="0">
                  <a:pos x="T4" y="T5"/>
                </a:cxn>
                <a:cxn ang="0">
                  <a:pos x="T6" y="T7"/>
                </a:cxn>
                <a:cxn ang="0">
                  <a:pos x="T8" y="T9"/>
                </a:cxn>
              </a:cxnLst>
              <a:rect l="0" t="0" r="r" b="b"/>
              <a:pathLst>
                <a:path w="306" h="42">
                  <a:moveTo>
                    <a:pt x="306" y="0"/>
                  </a:moveTo>
                  <a:lnTo>
                    <a:pt x="0" y="42"/>
                  </a:lnTo>
                  <a:lnTo>
                    <a:pt x="0" y="42"/>
                  </a:lnTo>
                  <a:lnTo>
                    <a:pt x="306" y="0"/>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3" name="Freeform 637"/>
            <p:cNvSpPr>
              <a:spLocks/>
            </p:cNvSpPr>
            <p:nvPr/>
          </p:nvSpPr>
          <p:spPr bwMode="auto">
            <a:xfrm>
              <a:off x="9302392" y="8942396"/>
              <a:ext cx="999917" cy="139988"/>
            </a:xfrm>
            <a:custGeom>
              <a:avLst/>
              <a:gdLst>
                <a:gd name="T0" fmla="*/ 300 w 300"/>
                <a:gd name="T1" fmla="*/ 0 h 42"/>
                <a:gd name="T2" fmla="*/ 0 w 300"/>
                <a:gd name="T3" fmla="*/ 42 h 42"/>
                <a:gd name="T4" fmla="*/ 0 w 300"/>
                <a:gd name="T5" fmla="*/ 42 h 42"/>
                <a:gd name="T6" fmla="*/ 300 w 300"/>
                <a:gd name="T7" fmla="*/ 0 h 42"/>
                <a:gd name="T8" fmla="*/ 300 w 300"/>
                <a:gd name="T9" fmla="*/ 0 h 42"/>
              </a:gdLst>
              <a:ahLst/>
              <a:cxnLst>
                <a:cxn ang="0">
                  <a:pos x="T0" y="T1"/>
                </a:cxn>
                <a:cxn ang="0">
                  <a:pos x="T2" y="T3"/>
                </a:cxn>
                <a:cxn ang="0">
                  <a:pos x="T4" y="T5"/>
                </a:cxn>
                <a:cxn ang="0">
                  <a:pos x="T6" y="T7"/>
                </a:cxn>
                <a:cxn ang="0">
                  <a:pos x="T8" y="T9"/>
                </a:cxn>
              </a:cxnLst>
              <a:rect l="0" t="0" r="r" b="b"/>
              <a:pathLst>
                <a:path w="300" h="42">
                  <a:moveTo>
                    <a:pt x="300" y="0"/>
                  </a:moveTo>
                  <a:lnTo>
                    <a:pt x="0" y="42"/>
                  </a:lnTo>
                  <a:lnTo>
                    <a:pt x="0" y="42"/>
                  </a:lnTo>
                  <a:lnTo>
                    <a:pt x="300" y="0"/>
                  </a:lnTo>
                  <a:lnTo>
                    <a:pt x="300"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4" name="Freeform 638"/>
            <p:cNvSpPr>
              <a:spLocks/>
            </p:cNvSpPr>
            <p:nvPr/>
          </p:nvSpPr>
          <p:spPr bwMode="auto">
            <a:xfrm>
              <a:off x="9302392" y="9022389"/>
              <a:ext cx="1019915" cy="139988"/>
            </a:xfrm>
            <a:custGeom>
              <a:avLst/>
              <a:gdLst>
                <a:gd name="T0" fmla="*/ 306 w 306"/>
                <a:gd name="T1" fmla="*/ 0 h 42"/>
                <a:gd name="T2" fmla="*/ 0 w 306"/>
                <a:gd name="T3" fmla="*/ 42 h 42"/>
                <a:gd name="T4" fmla="*/ 0 w 306"/>
                <a:gd name="T5" fmla="*/ 42 h 42"/>
                <a:gd name="T6" fmla="*/ 306 w 306"/>
                <a:gd name="T7" fmla="*/ 0 h 42"/>
                <a:gd name="T8" fmla="*/ 306 w 306"/>
                <a:gd name="T9" fmla="*/ 0 h 42"/>
              </a:gdLst>
              <a:ahLst/>
              <a:cxnLst>
                <a:cxn ang="0">
                  <a:pos x="T0" y="T1"/>
                </a:cxn>
                <a:cxn ang="0">
                  <a:pos x="T2" y="T3"/>
                </a:cxn>
                <a:cxn ang="0">
                  <a:pos x="T4" y="T5"/>
                </a:cxn>
                <a:cxn ang="0">
                  <a:pos x="T6" y="T7"/>
                </a:cxn>
                <a:cxn ang="0">
                  <a:pos x="T8" y="T9"/>
                </a:cxn>
              </a:cxnLst>
              <a:rect l="0" t="0" r="r" b="b"/>
              <a:pathLst>
                <a:path w="306" h="42">
                  <a:moveTo>
                    <a:pt x="306" y="0"/>
                  </a:moveTo>
                  <a:lnTo>
                    <a:pt x="0" y="42"/>
                  </a:lnTo>
                  <a:lnTo>
                    <a:pt x="0" y="42"/>
                  </a:lnTo>
                  <a:lnTo>
                    <a:pt x="306" y="0"/>
                  </a:lnTo>
                  <a:lnTo>
                    <a:pt x="306"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5" name="Freeform 639"/>
            <p:cNvSpPr>
              <a:spLocks/>
            </p:cNvSpPr>
            <p:nvPr/>
          </p:nvSpPr>
          <p:spPr bwMode="auto">
            <a:xfrm>
              <a:off x="11582202" y="7242538"/>
              <a:ext cx="259978" cy="1739855"/>
            </a:xfrm>
            <a:custGeom>
              <a:avLst/>
              <a:gdLst>
                <a:gd name="T0" fmla="*/ 0 w 78"/>
                <a:gd name="T1" fmla="*/ 6 h 522"/>
                <a:gd name="T2" fmla="*/ 12 w 78"/>
                <a:gd name="T3" fmla="*/ 0 h 522"/>
                <a:gd name="T4" fmla="*/ 78 w 78"/>
                <a:gd name="T5" fmla="*/ 522 h 522"/>
                <a:gd name="T6" fmla="*/ 66 w 78"/>
                <a:gd name="T7" fmla="*/ 522 h 522"/>
                <a:gd name="T8" fmla="*/ 0 w 78"/>
                <a:gd name="T9" fmla="*/ 6 h 522"/>
              </a:gdLst>
              <a:ahLst/>
              <a:cxnLst>
                <a:cxn ang="0">
                  <a:pos x="T0" y="T1"/>
                </a:cxn>
                <a:cxn ang="0">
                  <a:pos x="T2" y="T3"/>
                </a:cxn>
                <a:cxn ang="0">
                  <a:pos x="T4" y="T5"/>
                </a:cxn>
                <a:cxn ang="0">
                  <a:pos x="T6" y="T7"/>
                </a:cxn>
                <a:cxn ang="0">
                  <a:pos x="T8" y="T9"/>
                </a:cxn>
              </a:cxnLst>
              <a:rect l="0" t="0" r="r" b="b"/>
              <a:pathLst>
                <a:path w="78" h="522">
                  <a:moveTo>
                    <a:pt x="0" y="6"/>
                  </a:moveTo>
                  <a:lnTo>
                    <a:pt x="12" y="0"/>
                  </a:lnTo>
                  <a:lnTo>
                    <a:pt x="78" y="522"/>
                  </a:lnTo>
                  <a:lnTo>
                    <a:pt x="66" y="522"/>
                  </a:lnTo>
                  <a:lnTo>
                    <a:pt x="0" y="6"/>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6" name="Freeform 640"/>
            <p:cNvSpPr>
              <a:spLocks/>
            </p:cNvSpPr>
            <p:nvPr/>
          </p:nvSpPr>
          <p:spPr bwMode="auto">
            <a:xfrm>
              <a:off x="11582202" y="7242538"/>
              <a:ext cx="259978" cy="1739855"/>
            </a:xfrm>
            <a:custGeom>
              <a:avLst/>
              <a:gdLst>
                <a:gd name="T0" fmla="*/ 0 w 78"/>
                <a:gd name="T1" fmla="*/ 6 h 522"/>
                <a:gd name="T2" fmla="*/ 12 w 78"/>
                <a:gd name="T3" fmla="*/ 0 h 522"/>
                <a:gd name="T4" fmla="*/ 78 w 78"/>
                <a:gd name="T5" fmla="*/ 522 h 522"/>
                <a:gd name="T6" fmla="*/ 66 w 78"/>
                <a:gd name="T7" fmla="*/ 522 h 522"/>
                <a:gd name="T8" fmla="*/ 0 w 78"/>
                <a:gd name="T9" fmla="*/ 6 h 522"/>
              </a:gdLst>
              <a:ahLst/>
              <a:cxnLst>
                <a:cxn ang="0">
                  <a:pos x="T0" y="T1"/>
                </a:cxn>
                <a:cxn ang="0">
                  <a:pos x="T2" y="T3"/>
                </a:cxn>
                <a:cxn ang="0">
                  <a:pos x="T4" y="T5"/>
                </a:cxn>
                <a:cxn ang="0">
                  <a:pos x="T6" y="T7"/>
                </a:cxn>
                <a:cxn ang="0">
                  <a:pos x="T8" y="T9"/>
                </a:cxn>
              </a:cxnLst>
              <a:rect l="0" t="0" r="r" b="b"/>
              <a:pathLst>
                <a:path w="78" h="522">
                  <a:moveTo>
                    <a:pt x="0" y="6"/>
                  </a:moveTo>
                  <a:lnTo>
                    <a:pt x="12" y="0"/>
                  </a:lnTo>
                  <a:lnTo>
                    <a:pt x="78" y="522"/>
                  </a:lnTo>
                  <a:lnTo>
                    <a:pt x="66" y="522"/>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7" name="Freeform 641"/>
            <p:cNvSpPr>
              <a:spLocks/>
            </p:cNvSpPr>
            <p:nvPr/>
          </p:nvSpPr>
          <p:spPr bwMode="auto">
            <a:xfrm>
              <a:off x="11602200" y="7282534"/>
              <a:ext cx="219982" cy="1659862"/>
            </a:xfrm>
            <a:custGeom>
              <a:avLst/>
              <a:gdLst>
                <a:gd name="T0" fmla="*/ 6 w 66"/>
                <a:gd name="T1" fmla="*/ 0 h 498"/>
                <a:gd name="T2" fmla="*/ 0 w 66"/>
                <a:gd name="T3" fmla="*/ 0 h 498"/>
                <a:gd name="T4" fmla="*/ 66 w 66"/>
                <a:gd name="T5" fmla="*/ 498 h 498"/>
                <a:gd name="T6" fmla="*/ 66 w 66"/>
                <a:gd name="T7" fmla="*/ 498 h 498"/>
                <a:gd name="T8" fmla="*/ 6 w 66"/>
                <a:gd name="T9" fmla="*/ 0 h 498"/>
              </a:gdLst>
              <a:ahLst/>
              <a:cxnLst>
                <a:cxn ang="0">
                  <a:pos x="T0" y="T1"/>
                </a:cxn>
                <a:cxn ang="0">
                  <a:pos x="T2" y="T3"/>
                </a:cxn>
                <a:cxn ang="0">
                  <a:pos x="T4" y="T5"/>
                </a:cxn>
                <a:cxn ang="0">
                  <a:pos x="T6" y="T7"/>
                </a:cxn>
                <a:cxn ang="0">
                  <a:pos x="T8" y="T9"/>
                </a:cxn>
              </a:cxnLst>
              <a:rect l="0" t="0" r="r" b="b"/>
              <a:pathLst>
                <a:path w="66" h="498">
                  <a:moveTo>
                    <a:pt x="6" y="0"/>
                  </a:moveTo>
                  <a:lnTo>
                    <a:pt x="0" y="0"/>
                  </a:lnTo>
                  <a:lnTo>
                    <a:pt x="66" y="498"/>
                  </a:lnTo>
                  <a:lnTo>
                    <a:pt x="66" y="498"/>
                  </a:lnTo>
                  <a:lnTo>
                    <a:pt x="6" y="0"/>
                  </a:lnTo>
                  <a:close/>
                </a:path>
              </a:pathLst>
            </a:custGeom>
            <a:solidFill>
              <a:srgbClr val="929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8" name="Freeform 642"/>
            <p:cNvSpPr>
              <a:spLocks/>
            </p:cNvSpPr>
            <p:nvPr/>
          </p:nvSpPr>
          <p:spPr bwMode="auto">
            <a:xfrm>
              <a:off x="11602200" y="7282534"/>
              <a:ext cx="219982" cy="1659862"/>
            </a:xfrm>
            <a:custGeom>
              <a:avLst/>
              <a:gdLst>
                <a:gd name="T0" fmla="*/ 6 w 66"/>
                <a:gd name="T1" fmla="*/ 0 h 498"/>
                <a:gd name="T2" fmla="*/ 0 w 66"/>
                <a:gd name="T3" fmla="*/ 0 h 498"/>
                <a:gd name="T4" fmla="*/ 66 w 66"/>
                <a:gd name="T5" fmla="*/ 498 h 498"/>
                <a:gd name="T6" fmla="*/ 66 w 66"/>
                <a:gd name="T7" fmla="*/ 498 h 498"/>
                <a:gd name="T8" fmla="*/ 6 w 66"/>
                <a:gd name="T9" fmla="*/ 0 h 498"/>
              </a:gdLst>
              <a:ahLst/>
              <a:cxnLst>
                <a:cxn ang="0">
                  <a:pos x="T0" y="T1"/>
                </a:cxn>
                <a:cxn ang="0">
                  <a:pos x="T2" y="T3"/>
                </a:cxn>
                <a:cxn ang="0">
                  <a:pos x="T4" y="T5"/>
                </a:cxn>
                <a:cxn ang="0">
                  <a:pos x="T6" y="T7"/>
                </a:cxn>
                <a:cxn ang="0">
                  <a:pos x="T8" y="T9"/>
                </a:cxn>
              </a:cxnLst>
              <a:rect l="0" t="0" r="r" b="b"/>
              <a:pathLst>
                <a:path w="66" h="498">
                  <a:moveTo>
                    <a:pt x="6" y="0"/>
                  </a:moveTo>
                  <a:lnTo>
                    <a:pt x="0" y="0"/>
                  </a:lnTo>
                  <a:lnTo>
                    <a:pt x="66" y="498"/>
                  </a:lnTo>
                  <a:lnTo>
                    <a:pt x="66" y="498"/>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9" name="Freeform 643"/>
            <p:cNvSpPr>
              <a:spLocks/>
            </p:cNvSpPr>
            <p:nvPr/>
          </p:nvSpPr>
          <p:spPr bwMode="auto">
            <a:xfrm>
              <a:off x="11602200" y="7302533"/>
              <a:ext cx="199983" cy="1659862"/>
            </a:xfrm>
            <a:custGeom>
              <a:avLst/>
              <a:gdLst>
                <a:gd name="T0" fmla="*/ 0 w 60"/>
                <a:gd name="T1" fmla="*/ 0 h 498"/>
                <a:gd name="T2" fmla="*/ 0 w 60"/>
                <a:gd name="T3" fmla="*/ 0 h 498"/>
                <a:gd name="T4" fmla="*/ 60 w 60"/>
                <a:gd name="T5" fmla="*/ 498 h 498"/>
                <a:gd name="T6" fmla="*/ 60 w 60"/>
                <a:gd name="T7" fmla="*/ 498 h 498"/>
                <a:gd name="T8" fmla="*/ 0 w 60"/>
                <a:gd name="T9" fmla="*/ 0 h 498"/>
              </a:gdLst>
              <a:ahLst/>
              <a:cxnLst>
                <a:cxn ang="0">
                  <a:pos x="T0" y="T1"/>
                </a:cxn>
                <a:cxn ang="0">
                  <a:pos x="T2" y="T3"/>
                </a:cxn>
                <a:cxn ang="0">
                  <a:pos x="T4" y="T5"/>
                </a:cxn>
                <a:cxn ang="0">
                  <a:pos x="T6" y="T7"/>
                </a:cxn>
                <a:cxn ang="0">
                  <a:pos x="T8" y="T9"/>
                </a:cxn>
              </a:cxnLst>
              <a:rect l="0" t="0" r="r" b="b"/>
              <a:pathLst>
                <a:path w="60" h="498">
                  <a:moveTo>
                    <a:pt x="0" y="0"/>
                  </a:moveTo>
                  <a:lnTo>
                    <a:pt x="0" y="0"/>
                  </a:lnTo>
                  <a:lnTo>
                    <a:pt x="60" y="498"/>
                  </a:lnTo>
                  <a:lnTo>
                    <a:pt x="60" y="498"/>
                  </a:lnTo>
                  <a:lnTo>
                    <a:pt x="0" y="0"/>
                  </a:lnTo>
                  <a:close/>
                </a:path>
              </a:pathLst>
            </a:custGeom>
            <a:solidFill>
              <a:srgbClr val="929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60" name="Freeform 644"/>
            <p:cNvSpPr>
              <a:spLocks/>
            </p:cNvSpPr>
            <p:nvPr/>
          </p:nvSpPr>
          <p:spPr bwMode="auto">
            <a:xfrm>
              <a:off x="11602200" y="7302533"/>
              <a:ext cx="199983" cy="1659862"/>
            </a:xfrm>
            <a:custGeom>
              <a:avLst/>
              <a:gdLst>
                <a:gd name="T0" fmla="*/ 0 w 60"/>
                <a:gd name="T1" fmla="*/ 0 h 498"/>
                <a:gd name="T2" fmla="*/ 0 w 60"/>
                <a:gd name="T3" fmla="*/ 0 h 498"/>
                <a:gd name="T4" fmla="*/ 60 w 60"/>
                <a:gd name="T5" fmla="*/ 498 h 498"/>
                <a:gd name="T6" fmla="*/ 60 w 60"/>
                <a:gd name="T7" fmla="*/ 498 h 498"/>
                <a:gd name="T8" fmla="*/ 0 w 60"/>
                <a:gd name="T9" fmla="*/ 0 h 498"/>
              </a:gdLst>
              <a:ahLst/>
              <a:cxnLst>
                <a:cxn ang="0">
                  <a:pos x="T0" y="T1"/>
                </a:cxn>
                <a:cxn ang="0">
                  <a:pos x="T2" y="T3"/>
                </a:cxn>
                <a:cxn ang="0">
                  <a:pos x="T4" y="T5"/>
                </a:cxn>
                <a:cxn ang="0">
                  <a:pos x="T6" y="T7"/>
                </a:cxn>
                <a:cxn ang="0">
                  <a:pos x="T8" y="T9"/>
                </a:cxn>
              </a:cxnLst>
              <a:rect l="0" t="0" r="r" b="b"/>
              <a:pathLst>
                <a:path w="60" h="498">
                  <a:moveTo>
                    <a:pt x="0" y="0"/>
                  </a:moveTo>
                  <a:lnTo>
                    <a:pt x="0" y="0"/>
                  </a:lnTo>
                  <a:lnTo>
                    <a:pt x="60" y="498"/>
                  </a:lnTo>
                  <a:lnTo>
                    <a:pt x="60" y="49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61" name="Freeform 645"/>
            <p:cNvSpPr>
              <a:spLocks/>
            </p:cNvSpPr>
            <p:nvPr/>
          </p:nvSpPr>
          <p:spPr bwMode="auto">
            <a:xfrm>
              <a:off x="8962420" y="7602508"/>
              <a:ext cx="259978" cy="1739855"/>
            </a:xfrm>
            <a:custGeom>
              <a:avLst/>
              <a:gdLst>
                <a:gd name="T0" fmla="*/ 12 w 78"/>
                <a:gd name="T1" fmla="*/ 0 h 522"/>
                <a:gd name="T2" fmla="*/ 0 w 78"/>
                <a:gd name="T3" fmla="*/ 0 h 522"/>
                <a:gd name="T4" fmla="*/ 66 w 78"/>
                <a:gd name="T5" fmla="*/ 522 h 522"/>
                <a:gd name="T6" fmla="*/ 78 w 78"/>
                <a:gd name="T7" fmla="*/ 516 h 522"/>
                <a:gd name="T8" fmla="*/ 12 w 78"/>
                <a:gd name="T9" fmla="*/ 0 h 522"/>
              </a:gdLst>
              <a:ahLst/>
              <a:cxnLst>
                <a:cxn ang="0">
                  <a:pos x="T0" y="T1"/>
                </a:cxn>
                <a:cxn ang="0">
                  <a:pos x="T2" y="T3"/>
                </a:cxn>
                <a:cxn ang="0">
                  <a:pos x="T4" y="T5"/>
                </a:cxn>
                <a:cxn ang="0">
                  <a:pos x="T6" y="T7"/>
                </a:cxn>
                <a:cxn ang="0">
                  <a:pos x="T8" y="T9"/>
                </a:cxn>
              </a:cxnLst>
              <a:rect l="0" t="0" r="r" b="b"/>
              <a:pathLst>
                <a:path w="78" h="522">
                  <a:moveTo>
                    <a:pt x="12" y="0"/>
                  </a:moveTo>
                  <a:lnTo>
                    <a:pt x="0" y="0"/>
                  </a:lnTo>
                  <a:lnTo>
                    <a:pt x="66" y="522"/>
                  </a:lnTo>
                  <a:lnTo>
                    <a:pt x="78" y="516"/>
                  </a:lnTo>
                  <a:lnTo>
                    <a:pt x="12"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62" name="Freeform 646"/>
            <p:cNvSpPr>
              <a:spLocks/>
            </p:cNvSpPr>
            <p:nvPr/>
          </p:nvSpPr>
          <p:spPr bwMode="auto">
            <a:xfrm>
              <a:off x="8982419" y="7622506"/>
              <a:ext cx="199983" cy="1679860"/>
            </a:xfrm>
            <a:custGeom>
              <a:avLst/>
              <a:gdLst>
                <a:gd name="T0" fmla="*/ 0 w 60"/>
                <a:gd name="T1" fmla="*/ 0 h 504"/>
                <a:gd name="T2" fmla="*/ 0 w 60"/>
                <a:gd name="T3" fmla="*/ 0 h 504"/>
                <a:gd name="T4" fmla="*/ 60 w 60"/>
                <a:gd name="T5" fmla="*/ 498 h 504"/>
                <a:gd name="T6" fmla="*/ 60 w 60"/>
                <a:gd name="T7" fmla="*/ 504 h 504"/>
                <a:gd name="T8" fmla="*/ 0 w 60"/>
                <a:gd name="T9" fmla="*/ 0 h 504"/>
              </a:gdLst>
              <a:ahLst/>
              <a:cxnLst>
                <a:cxn ang="0">
                  <a:pos x="T0" y="T1"/>
                </a:cxn>
                <a:cxn ang="0">
                  <a:pos x="T2" y="T3"/>
                </a:cxn>
                <a:cxn ang="0">
                  <a:pos x="T4" y="T5"/>
                </a:cxn>
                <a:cxn ang="0">
                  <a:pos x="T6" y="T7"/>
                </a:cxn>
                <a:cxn ang="0">
                  <a:pos x="T8" y="T9"/>
                </a:cxn>
              </a:cxnLst>
              <a:rect l="0" t="0" r="r" b="b"/>
              <a:pathLst>
                <a:path w="60" h="504">
                  <a:moveTo>
                    <a:pt x="0" y="0"/>
                  </a:moveTo>
                  <a:lnTo>
                    <a:pt x="0" y="0"/>
                  </a:lnTo>
                  <a:lnTo>
                    <a:pt x="60" y="498"/>
                  </a:lnTo>
                  <a:lnTo>
                    <a:pt x="60" y="504"/>
                  </a:lnTo>
                  <a:lnTo>
                    <a:pt x="0" y="0"/>
                  </a:lnTo>
                  <a:close/>
                </a:path>
              </a:pathLst>
            </a:custGeom>
            <a:solidFill>
              <a:srgbClr val="929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63" name="Freeform 647"/>
            <p:cNvSpPr>
              <a:spLocks/>
            </p:cNvSpPr>
            <p:nvPr/>
          </p:nvSpPr>
          <p:spPr bwMode="auto">
            <a:xfrm>
              <a:off x="8982419" y="7642504"/>
              <a:ext cx="219982" cy="1679860"/>
            </a:xfrm>
            <a:custGeom>
              <a:avLst/>
              <a:gdLst>
                <a:gd name="T0" fmla="*/ 0 w 66"/>
                <a:gd name="T1" fmla="*/ 0 h 504"/>
                <a:gd name="T2" fmla="*/ 6 w 66"/>
                <a:gd name="T3" fmla="*/ 0 h 504"/>
                <a:gd name="T4" fmla="*/ 66 w 66"/>
                <a:gd name="T5" fmla="*/ 504 h 504"/>
                <a:gd name="T6" fmla="*/ 66 w 66"/>
                <a:gd name="T7" fmla="*/ 504 h 504"/>
                <a:gd name="T8" fmla="*/ 0 w 66"/>
                <a:gd name="T9" fmla="*/ 0 h 504"/>
              </a:gdLst>
              <a:ahLst/>
              <a:cxnLst>
                <a:cxn ang="0">
                  <a:pos x="T0" y="T1"/>
                </a:cxn>
                <a:cxn ang="0">
                  <a:pos x="T2" y="T3"/>
                </a:cxn>
                <a:cxn ang="0">
                  <a:pos x="T4" y="T5"/>
                </a:cxn>
                <a:cxn ang="0">
                  <a:pos x="T6" y="T7"/>
                </a:cxn>
                <a:cxn ang="0">
                  <a:pos x="T8" y="T9"/>
                </a:cxn>
              </a:cxnLst>
              <a:rect l="0" t="0" r="r" b="b"/>
              <a:pathLst>
                <a:path w="66" h="504">
                  <a:moveTo>
                    <a:pt x="0" y="0"/>
                  </a:moveTo>
                  <a:lnTo>
                    <a:pt x="6" y="0"/>
                  </a:lnTo>
                  <a:lnTo>
                    <a:pt x="66" y="504"/>
                  </a:lnTo>
                  <a:lnTo>
                    <a:pt x="66" y="504"/>
                  </a:lnTo>
                  <a:lnTo>
                    <a:pt x="0" y="0"/>
                  </a:lnTo>
                  <a:close/>
                </a:path>
              </a:pathLst>
            </a:custGeom>
            <a:solidFill>
              <a:srgbClr val="929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64" name="Freeform 648"/>
            <p:cNvSpPr>
              <a:spLocks/>
            </p:cNvSpPr>
            <p:nvPr/>
          </p:nvSpPr>
          <p:spPr bwMode="auto">
            <a:xfrm>
              <a:off x="11542205" y="6242621"/>
              <a:ext cx="1679860" cy="2779768"/>
            </a:xfrm>
            <a:custGeom>
              <a:avLst/>
              <a:gdLst>
                <a:gd name="T0" fmla="*/ 34 w 84"/>
                <a:gd name="T1" fmla="*/ 41 h 139"/>
                <a:gd name="T2" fmla="*/ 34 w 84"/>
                <a:gd name="T3" fmla="*/ 36 h 139"/>
                <a:gd name="T4" fmla="*/ 32 w 84"/>
                <a:gd name="T5" fmla="*/ 21 h 139"/>
                <a:gd name="T6" fmla="*/ 30 w 84"/>
                <a:gd name="T7" fmla="*/ 19 h 139"/>
                <a:gd name="T8" fmla="*/ 27 w 84"/>
                <a:gd name="T9" fmla="*/ 12 h 139"/>
                <a:gd name="T10" fmla="*/ 25 w 84"/>
                <a:gd name="T11" fmla="*/ 9 h 139"/>
                <a:gd name="T12" fmla="*/ 22 w 84"/>
                <a:gd name="T13" fmla="*/ 5 h 139"/>
                <a:gd name="T14" fmla="*/ 20 w 84"/>
                <a:gd name="T15" fmla="*/ 1 h 139"/>
                <a:gd name="T16" fmla="*/ 17 w 84"/>
                <a:gd name="T17" fmla="*/ 1 h 139"/>
                <a:gd name="T18" fmla="*/ 20 w 84"/>
                <a:gd name="T19" fmla="*/ 13 h 139"/>
                <a:gd name="T20" fmla="*/ 23 w 84"/>
                <a:gd name="T21" fmla="*/ 19 h 139"/>
                <a:gd name="T22" fmla="*/ 23 w 84"/>
                <a:gd name="T23" fmla="*/ 20 h 139"/>
                <a:gd name="T24" fmla="*/ 0 w 84"/>
                <a:gd name="T25" fmla="*/ 39 h 139"/>
                <a:gd name="T26" fmla="*/ 10 w 84"/>
                <a:gd name="T27" fmla="*/ 48 h 139"/>
                <a:gd name="T28" fmla="*/ 16 w 84"/>
                <a:gd name="T29" fmla="*/ 53 h 139"/>
                <a:gd name="T30" fmla="*/ 21 w 84"/>
                <a:gd name="T31" fmla="*/ 56 h 139"/>
                <a:gd name="T32" fmla="*/ 48 w 84"/>
                <a:gd name="T33" fmla="*/ 132 h 139"/>
                <a:gd name="T34" fmla="*/ 75 w 84"/>
                <a:gd name="T35" fmla="*/ 131 h 139"/>
                <a:gd name="T36" fmla="*/ 81 w 84"/>
                <a:gd name="T37" fmla="*/ 126 h 139"/>
                <a:gd name="T38" fmla="*/ 34 w 84"/>
                <a:gd name="T39" fmla="*/ 4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9">
                  <a:moveTo>
                    <a:pt x="34" y="41"/>
                  </a:moveTo>
                  <a:cubicBezTo>
                    <a:pt x="34" y="41"/>
                    <a:pt x="34" y="38"/>
                    <a:pt x="34" y="36"/>
                  </a:cubicBezTo>
                  <a:cubicBezTo>
                    <a:pt x="34" y="33"/>
                    <a:pt x="33" y="22"/>
                    <a:pt x="32" y="21"/>
                  </a:cubicBezTo>
                  <a:cubicBezTo>
                    <a:pt x="32" y="20"/>
                    <a:pt x="31" y="19"/>
                    <a:pt x="30" y="19"/>
                  </a:cubicBezTo>
                  <a:cubicBezTo>
                    <a:pt x="30" y="18"/>
                    <a:pt x="27" y="13"/>
                    <a:pt x="27" y="12"/>
                  </a:cubicBezTo>
                  <a:cubicBezTo>
                    <a:pt x="26" y="11"/>
                    <a:pt x="26" y="10"/>
                    <a:pt x="25" y="9"/>
                  </a:cubicBezTo>
                  <a:cubicBezTo>
                    <a:pt x="24" y="8"/>
                    <a:pt x="22" y="6"/>
                    <a:pt x="22" y="5"/>
                  </a:cubicBezTo>
                  <a:cubicBezTo>
                    <a:pt x="21" y="5"/>
                    <a:pt x="20" y="2"/>
                    <a:pt x="20" y="1"/>
                  </a:cubicBezTo>
                  <a:cubicBezTo>
                    <a:pt x="19" y="0"/>
                    <a:pt x="17" y="1"/>
                    <a:pt x="17" y="1"/>
                  </a:cubicBezTo>
                  <a:cubicBezTo>
                    <a:pt x="17" y="2"/>
                    <a:pt x="14" y="5"/>
                    <a:pt x="20" y="13"/>
                  </a:cubicBezTo>
                  <a:cubicBezTo>
                    <a:pt x="21" y="15"/>
                    <a:pt x="21" y="16"/>
                    <a:pt x="23" y="19"/>
                  </a:cubicBezTo>
                  <a:cubicBezTo>
                    <a:pt x="23" y="19"/>
                    <a:pt x="23" y="20"/>
                    <a:pt x="23" y="20"/>
                  </a:cubicBezTo>
                  <a:cubicBezTo>
                    <a:pt x="15" y="27"/>
                    <a:pt x="8" y="32"/>
                    <a:pt x="0" y="39"/>
                  </a:cubicBezTo>
                  <a:cubicBezTo>
                    <a:pt x="1" y="40"/>
                    <a:pt x="8" y="47"/>
                    <a:pt x="10" y="48"/>
                  </a:cubicBezTo>
                  <a:cubicBezTo>
                    <a:pt x="13" y="50"/>
                    <a:pt x="15" y="52"/>
                    <a:pt x="16" y="53"/>
                  </a:cubicBezTo>
                  <a:cubicBezTo>
                    <a:pt x="17" y="53"/>
                    <a:pt x="19" y="55"/>
                    <a:pt x="21" y="56"/>
                  </a:cubicBezTo>
                  <a:cubicBezTo>
                    <a:pt x="26" y="68"/>
                    <a:pt x="45" y="121"/>
                    <a:pt x="48" y="132"/>
                  </a:cubicBezTo>
                  <a:cubicBezTo>
                    <a:pt x="49" y="135"/>
                    <a:pt x="75" y="131"/>
                    <a:pt x="75" y="131"/>
                  </a:cubicBezTo>
                  <a:cubicBezTo>
                    <a:pt x="75" y="131"/>
                    <a:pt x="84" y="139"/>
                    <a:pt x="81" y="126"/>
                  </a:cubicBezTo>
                  <a:cubicBezTo>
                    <a:pt x="80" y="124"/>
                    <a:pt x="35" y="41"/>
                    <a:pt x="34" y="41"/>
                  </a:cubicBezTo>
                </a:path>
              </a:pathLst>
            </a:custGeom>
            <a:solidFill>
              <a:srgbClr val="FDD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65" name="Freeform 649"/>
            <p:cNvSpPr>
              <a:spLocks/>
            </p:cNvSpPr>
            <p:nvPr/>
          </p:nvSpPr>
          <p:spPr bwMode="auto">
            <a:xfrm>
              <a:off x="7882511" y="7322531"/>
              <a:ext cx="2739772" cy="2039830"/>
            </a:xfrm>
            <a:custGeom>
              <a:avLst/>
              <a:gdLst>
                <a:gd name="T0" fmla="*/ 94 w 137"/>
                <a:gd name="T1" fmla="*/ 39 h 102"/>
                <a:gd name="T2" fmla="*/ 106 w 137"/>
                <a:gd name="T3" fmla="*/ 36 h 102"/>
                <a:gd name="T4" fmla="*/ 124 w 137"/>
                <a:gd name="T5" fmla="*/ 25 h 102"/>
                <a:gd name="T6" fmla="*/ 128 w 137"/>
                <a:gd name="T7" fmla="*/ 23 h 102"/>
                <a:gd name="T8" fmla="*/ 131 w 137"/>
                <a:gd name="T9" fmla="*/ 21 h 102"/>
                <a:gd name="T10" fmla="*/ 135 w 137"/>
                <a:gd name="T11" fmla="*/ 16 h 102"/>
                <a:gd name="T12" fmla="*/ 137 w 137"/>
                <a:gd name="T13" fmla="*/ 14 h 102"/>
                <a:gd name="T14" fmla="*/ 137 w 137"/>
                <a:gd name="T15" fmla="*/ 11 h 102"/>
                <a:gd name="T16" fmla="*/ 133 w 137"/>
                <a:gd name="T17" fmla="*/ 9 h 102"/>
                <a:gd name="T18" fmla="*/ 129 w 137"/>
                <a:gd name="T19" fmla="*/ 11 h 102"/>
                <a:gd name="T20" fmla="*/ 126 w 137"/>
                <a:gd name="T21" fmla="*/ 14 h 102"/>
                <a:gd name="T22" fmla="*/ 123 w 137"/>
                <a:gd name="T23" fmla="*/ 17 h 102"/>
                <a:gd name="T24" fmla="*/ 118 w 137"/>
                <a:gd name="T25" fmla="*/ 20 h 102"/>
                <a:gd name="T26" fmla="*/ 116 w 137"/>
                <a:gd name="T27" fmla="*/ 21 h 102"/>
                <a:gd name="T28" fmla="*/ 113 w 137"/>
                <a:gd name="T29" fmla="*/ 19 h 102"/>
                <a:gd name="T30" fmla="*/ 113 w 137"/>
                <a:gd name="T31" fmla="*/ 17 h 102"/>
                <a:gd name="T32" fmla="*/ 113 w 137"/>
                <a:gd name="T33" fmla="*/ 15 h 102"/>
                <a:gd name="T34" fmla="*/ 116 w 137"/>
                <a:gd name="T35" fmla="*/ 12 h 102"/>
                <a:gd name="T36" fmla="*/ 119 w 137"/>
                <a:gd name="T37" fmla="*/ 10 h 102"/>
                <a:gd name="T38" fmla="*/ 122 w 137"/>
                <a:gd name="T39" fmla="*/ 8 h 102"/>
                <a:gd name="T40" fmla="*/ 115 w 137"/>
                <a:gd name="T41" fmla="*/ 3 h 102"/>
                <a:gd name="T42" fmla="*/ 113 w 137"/>
                <a:gd name="T43" fmla="*/ 1 h 102"/>
                <a:gd name="T44" fmla="*/ 107 w 137"/>
                <a:gd name="T45" fmla="*/ 0 h 102"/>
                <a:gd name="T46" fmla="*/ 104 w 137"/>
                <a:gd name="T47" fmla="*/ 3 h 102"/>
                <a:gd name="T48" fmla="*/ 93 w 137"/>
                <a:gd name="T49" fmla="*/ 16 h 102"/>
                <a:gd name="T50" fmla="*/ 82 w 137"/>
                <a:gd name="T51" fmla="*/ 27 h 102"/>
                <a:gd name="T52" fmla="*/ 0 w 137"/>
                <a:gd name="T53" fmla="*/ 78 h 102"/>
                <a:gd name="T54" fmla="*/ 11 w 137"/>
                <a:gd name="T55" fmla="*/ 102 h 102"/>
                <a:gd name="T56" fmla="*/ 94 w 137"/>
                <a:gd name="T57"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102">
                  <a:moveTo>
                    <a:pt x="94" y="39"/>
                  </a:moveTo>
                  <a:cubicBezTo>
                    <a:pt x="96" y="39"/>
                    <a:pt x="104" y="37"/>
                    <a:pt x="106" y="36"/>
                  </a:cubicBezTo>
                  <a:cubicBezTo>
                    <a:pt x="115" y="33"/>
                    <a:pt x="117" y="31"/>
                    <a:pt x="124" y="25"/>
                  </a:cubicBezTo>
                  <a:cubicBezTo>
                    <a:pt x="126" y="25"/>
                    <a:pt x="127" y="24"/>
                    <a:pt x="128" y="23"/>
                  </a:cubicBezTo>
                  <a:cubicBezTo>
                    <a:pt x="129" y="22"/>
                    <a:pt x="130" y="21"/>
                    <a:pt x="131" y="21"/>
                  </a:cubicBezTo>
                  <a:cubicBezTo>
                    <a:pt x="131" y="20"/>
                    <a:pt x="134" y="17"/>
                    <a:pt x="135" y="16"/>
                  </a:cubicBezTo>
                  <a:cubicBezTo>
                    <a:pt x="136" y="15"/>
                    <a:pt x="136" y="14"/>
                    <a:pt x="137" y="14"/>
                  </a:cubicBezTo>
                  <a:cubicBezTo>
                    <a:pt x="137" y="13"/>
                    <a:pt x="137" y="11"/>
                    <a:pt x="137" y="11"/>
                  </a:cubicBezTo>
                  <a:cubicBezTo>
                    <a:pt x="137" y="11"/>
                    <a:pt x="135" y="9"/>
                    <a:pt x="133" y="9"/>
                  </a:cubicBezTo>
                  <a:cubicBezTo>
                    <a:pt x="130" y="10"/>
                    <a:pt x="129" y="11"/>
                    <a:pt x="129" y="11"/>
                  </a:cubicBezTo>
                  <a:cubicBezTo>
                    <a:pt x="128" y="11"/>
                    <a:pt x="126" y="14"/>
                    <a:pt x="126" y="14"/>
                  </a:cubicBezTo>
                  <a:cubicBezTo>
                    <a:pt x="125" y="15"/>
                    <a:pt x="123" y="16"/>
                    <a:pt x="123" y="17"/>
                  </a:cubicBezTo>
                  <a:cubicBezTo>
                    <a:pt x="123" y="17"/>
                    <a:pt x="119" y="19"/>
                    <a:pt x="118" y="20"/>
                  </a:cubicBezTo>
                  <a:cubicBezTo>
                    <a:pt x="116" y="22"/>
                    <a:pt x="116" y="21"/>
                    <a:pt x="116" y="21"/>
                  </a:cubicBezTo>
                  <a:cubicBezTo>
                    <a:pt x="116" y="21"/>
                    <a:pt x="115" y="19"/>
                    <a:pt x="113" y="19"/>
                  </a:cubicBezTo>
                  <a:cubicBezTo>
                    <a:pt x="113" y="18"/>
                    <a:pt x="113" y="17"/>
                    <a:pt x="113" y="17"/>
                  </a:cubicBezTo>
                  <a:cubicBezTo>
                    <a:pt x="113" y="17"/>
                    <a:pt x="113" y="16"/>
                    <a:pt x="113" y="15"/>
                  </a:cubicBezTo>
                  <a:cubicBezTo>
                    <a:pt x="114" y="15"/>
                    <a:pt x="115" y="14"/>
                    <a:pt x="116" y="12"/>
                  </a:cubicBezTo>
                  <a:cubicBezTo>
                    <a:pt x="116" y="12"/>
                    <a:pt x="118" y="11"/>
                    <a:pt x="119" y="10"/>
                  </a:cubicBezTo>
                  <a:cubicBezTo>
                    <a:pt x="121" y="9"/>
                    <a:pt x="122" y="8"/>
                    <a:pt x="122" y="8"/>
                  </a:cubicBezTo>
                  <a:cubicBezTo>
                    <a:pt x="115" y="3"/>
                    <a:pt x="115" y="3"/>
                    <a:pt x="115" y="3"/>
                  </a:cubicBezTo>
                  <a:cubicBezTo>
                    <a:pt x="113" y="1"/>
                    <a:pt x="113" y="1"/>
                    <a:pt x="113" y="1"/>
                  </a:cubicBezTo>
                  <a:cubicBezTo>
                    <a:pt x="113" y="1"/>
                    <a:pt x="110" y="1"/>
                    <a:pt x="107" y="0"/>
                  </a:cubicBezTo>
                  <a:cubicBezTo>
                    <a:pt x="105" y="0"/>
                    <a:pt x="104" y="3"/>
                    <a:pt x="104" y="3"/>
                  </a:cubicBezTo>
                  <a:cubicBezTo>
                    <a:pt x="104" y="3"/>
                    <a:pt x="97" y="13"/>
                    <a:pt x="93" y="16"/>
                  </a:cubicBezTo>
                  <a:cubicBezTo>
                    <a:pt x="90" y="20"/>
                    <a:pt x="85" y="26"/>
                    <a:pt x="82" y="27"/>
                  </a:cubicBezTo>
                  <a:cubicBezTo>
                    <a:pt x="64" y="40"/>
                    <a:pt x="9" y="64"/>
                    <a:pt x="0" y="78"/>
                  </a:cubicBezTo>
                  <a:cubicBezTo>
                    <a:pt x="11" y="102"/>
                    <a:pt x="11" y="102"/>
                    <a:pt x="11" y="102"/>
                  </a:cubicBezTo>
                  <a:cubicBezTo>
                    <a:pt x="37" y="88"/>
                    <a:pt x="71" y="47"/>
                    <a:pt x="94" y="39"/>
                  </a:cubicBezTo>
                  <a:close/>
                </a:path>
              </a:pathLst>
            </a:custGeom>
            <a:solidFill>
              <a:srgbClr val="FDD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66" name="Freeform 650"/>
            <p:cNvSpPr>
              <a:spLocks/>
            </p:cNvSpPr>
            <p:nvPr/>
          </p:nvSpPr>
          <p:spPr bwMode="auto">
            <a:xfrm>
              <a:off x="7682527" y="8602424"/>
              <a:ext cx="5499541" cy="2899758"/>
            </a:xfrm>
            <a:custGeom>
              <a:avLst/>
              <a:gdLst>
                <a:gd name="T0" fmla="*/ 44 w 275"/>
                <a:gd name="T1" fmla="*/ 21 h 145"/>
                <a:gd name="T2" fmla="*/ 58 w 275"/>
                <a:gd name="T3" fmla="*/ 50 h 145"/>
                <a:gd name="T4" fmla="*/ 82 w 275"/>
                <a:gd name="T5" fmla="*/ 86 h 145"/>
                <a:gd name="T6" fmla="*/ 102 w 275"/>
                <a:gd name="T7" fmla="*/ 57 h 145"/>
                <a:gd name="T8" fmla="*/ 152 w 275"/>
                <a:gd name="T9" fmla="*/ 60 h 145"/>
                <a:gd name="T10" fmla="*/ 198 w 275"/>
                <a:gd name="T11" fmla="*/ 40 h 145"/>
                <a:gd name="T12" fmla="*/ 229 w 275"/>
                <a:gd name="T13" fmla="*/ 55 h 145"/>
                <a:gd name="T14" fmla="*/ 241 w 275"/>
                <a:gd name="T15" fmla="*/ 35 h 145"/>
                <a:gd name="T16" fmla="*/ 240 w 275"/>
                <a:gd name="T17" fmla="*/ 22 h 145"/>
                <a:gd name="T18" fmla="*/ 236 w 275"/>
                <a:gd name="T19" fmla="*/ 16 h 145"/>
                <a:gd name="T20" fmla="*/ 238 w 275"/>
                <a:gd name="T21" fmla="*/ 9 h 145"/>
                <a:gd name="T22" fmla="*/ 252 w 275"/>
                <a:gd name="T23" fmla="*/ 3 h 145"/>
                <a:gd name="T24" fmla="*/ 269 w 275"/>
                <a:gd name="T25" fmla="*/ 3 h 145"/>
                <a:gd name="T26" fmla="*/ 275 w 275"/>
                <a:gd name="T27" fmla="*/ 10 h 145"/>
                <a:gd name="T28" fmla="*/ 274 w 275"/>
                <a:gd name="T29" fmla="*/ 28 h 145"/>
                <a:gd name="T30" fmla="*/ 260 w 275"/>
                <a:gd name="T31" fmla="*/ 92 h 145"/>
                <a:gd name="T32" fmla="*/ 215 w 275"/>
                <a:gd name="T33" fmla="*/ 128 h 145"/>
                <a:gd name="T34" fmla="*/ 175 w 275"/>
                <a:gd name="T35" fmla="*/ 137 h 145"/>
                <a:gd name="T36" fmla="*/ 175 w 275"/>
                <a:gd name="T37" fmla="*/ 137 h 145"/>
                <a:gd name="T38" fmla="*/ 165 w 275"/>
                <a:gd name="T39" fmla="*/ 139 h 145"/>
                <a:gd name="T40" fmla="*/ 155 w 275"/>
                <a:gd name="T41" fmla="*/ 140 h 145"/>
                <a:gd name="T42" fmla="*/ 155 w 275"/>
                <a:gd name="T43" fmla="*/ 140 h 145"/>
                <a:gd name="T44" fmla="*/ 112 w 275"/>
                <a:gd name="T45" fmla="*/ 144 h 145"/>
                <a:gd name="T46" fmla="*/ 68 w 275"/>
                <a:gd name="T47" fmla="*/ 130 h 145"/>
                <a:gd name="T48" fmla="*/ 10 w 275"/>
                <a:gd name="T49" fmla="*/ 14 h 145"/>
                <a:gd name="T50" fmla="*/ 25 w 275"/>
                <a:gd name="T51" fmla="*/ 18 h 145"/>
                <a:gd name="T52" fmla="*/ 44 w 275"/>
                <a:gd name="T53" fmla="*/ 2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5" h="145">
                  <a:moveTo>
                    <a:pt x="44" y="21"/>
                  </a:moveTo>
                  <a:cubicBezTo>
                    <a:pt x="46" y="22"/>
                    <a:pt x="49" y="34"/>
                    <a:pt x="58" y="50"/>
                  </a:cubicBezTo>
                  <a:cubicBezTo>
                    <a:pt x="63" y="60"/>
                    <a:pt x="74" y="78"/>
                    <a:pt x="82" y="86"/>
                  </a:cubicBezTo>
                  <a:cubicBezTo>
                    <a:pt x="91" y="89"/>
                    <a:pt x="93" y="64"/>
                    <a:pt x="102" y="57"/>
                  </a:cubicBezTo>
                  <a:cubicBezTo>
                    <a:pt x="126" y="37"/>
                    <a:pt x="137" y="62"/>
                    <a:pt x="152" y="60"/>
                  </a:cubicBezTo>
                  <a:cubicBezTo>
                    <a:pt x="165" y="58"/>
                    <a:pt x="167" y="30"/>
                    <a:pt x="198" y="40"/>
                  </a:cubicBezTo>
                  <a:cubicBezTo>
                    <a:pt x="210" y="43"/>
                    <a:pt x="222" y="64"/>
                    <a:pt x="229" y="55"/>
                  </a:cubicBezTo>
                  <a:cubicBezTo>
                    <a:pt x="233" y="52"/>
                    <a:pt x="239" y="41"/>
                    <a:pt x="241" y="35"/>
                  </a:cubicBezTo>
                  <a:cubicBezTo>
                    <a:pt x="241" y="33"/>
                    <a:pt x="242" y="26"/>
                    <a:pt x="240" y="22"/>
                  </a:cubicBezTo>
                  <a:cubicBezTo>
                    <a:pt x="239" y="21"/>
                    <a:pt x="237" y="19"/>
                    <a:pt x="236" y="16"/>
                  </a:cubicBezTo>
                  <a:cubicBezTo>
                    <a:pt x="235" y="12"/>
                    <a:pt x="237" y="9"/>
                    <a:pt x="238" y="9"/>
                  </a:cubicBezTo>
                  <a:cubicBezTo>
                    <a:pt x="238" y="9"/>
                    <a:pt x="241" y="5"/>
                    <a:pt x="252" y="3"/>
                  </a:cubicBezTo>
                  <a:cubicBezTo>
                    <a:pt x="262" y="0"/>
                    <a:pt x="269" y="3"/>
                    <a:pt x="269" y="3"/>
                  </a:cubicBezTo>
                  <a:cubicBezTo>
                    <a:pt x="272" y="4"/>
                    <a:pt x="274" y="5"/>
                    <a:pt x="275" y="10"/>
                  </a:cubicBezTo>
                  <a:cubicBezTo>
                    <a:pt x="275" y="10"/>
                    <a:pt x="274" y="25"/>
                    <a:pt x="274" y="28"/>
                  </a:cubicBezTo>
                  <a:cubicBezTo>
                    <a:pt x="275" y="48"/>
                    <a:pt x="268" y="73"/>
                    <a:pt x="260" y="92"/>
                  </a:cubicBezTo>
                  <a:cubicBezTo>
                    <a:pt x="251" y="114"/>
                    <a:pt x="223" y="125"/>
                    <a:pt x="215" y="128"/>
                  </a:cubicBezTo>
                  <a:cubicBezTo>
                    <a:pt x="196" y="134"/>
                    <a:pt x="189" y="134"/>
                    <a:pt x="175" y="137"/>
                  </a:cubicBezTo>
                  <a:cubicBezTo>
                    <a:pt x="175" y="137"/>
                    <a:pt x="175" y="137"/>
                    <a:pt x="175" y="137"/>
                  </a:cubicBezTo>
                  <a:cubicBezTo>
                    <a:pt x="172" y="137"/>
                    <a:pt x="168" y="138"/>
                    <a:pt x="165" y="139"/>
                  </a:cubicBezTo>
                  <a:cubicBezTo>
                    <a:pt x="162" y="139"/>
                    <a:pt x="158" y="140"/>
                    <a:pt x="155" y="140"/>
                  </a:cubicBezTo>
                  <a:cubicBezTo>
                    <a:pt x="155" y="140"/>
                    <a:pt x="155" y="140"/>
                    <a:pt x="155" y="140"/>
                  </a:cubicBezTo>
                  <a:cubicBezTo>
                    <a:pt x="141" y="142"/>
                    <a:pt x="131" y="144"/>
                    <a:pt x="112" y="144"/>
                  </a:cubicBezTo>
                  <a:cubicBezTo>
                    <a:pt x="103" y="145"/>
                    <a:pt x="93" y="143"/>
                    <a:pt x="68" y="130"/>
                  </a:cubicBezTo>
                  <a:cubicBezTo>
                    <a:pt x="50" y="122"/>
                    <a:pt x="0" y="36"/>
                    <a:pt x="10" y="14"/>
                  </a:cubicBezTo>
                  <a:cubicBezTo>
                    <a:pt x="14" y="13"/>
                    <a:pt x="21" y="18"/>
                    <a:pt x="25" y="18"/>
                  </a:cubicBezTo>
                  <a:cubicBezTo>
                    <a:pt x="33" y="19"/>
                    <a:pt x="39" y="17"/>
                    <a:pt x="44" y="21"/>
                  </a:cubicBezTo>
                  <a:close/>
                </a:path>
              </a:pathLst>
            </a:custGeom>
            <a:solidFill>
              <a:srgbClr val="BF8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67" name="Freeform 651"/>
            <p:cNvSpPr>
              <a:spLocks/>
            </p:cNvSpPr>
            <p:nvPr/>
          </p:nvSpPr>
          <p:spPr bwMode="auto">
            <a:xfrm>
              <a:off x="7822516" y="8762411"/>
              <a:ext cx="5359553" cy="2739772"/>
            </a:xfrm>
            <a:custGeom>
              <a:avLst/>
              <a:gdLst>
                <a:gd name="T0" fmla="*/ 268 w 268"/>
                <a:gd name="T1" fmla="*/ 1 h 137"/>
                <a:gd name="T2" fmla="*/ 268 w 268"/>
                <a:gd name="T3" fmla="*/ 2 h 137"/>
                <a:gd name="T4" fmla="*/ 267 w 268"/>
                <a:gd name="T5" fmla="*/ 20 h 137"/>
                <a:gd name="T6" fmla="*/ 253 w 268"/>
                <a:gd name="T7" fmla="*/ 84 h 137"/>
                <a:gd name="T8" fmla="*/ 208 w 268"/>
                <a:gd name="T9" fmla="*/ 120 h 137"/>
                <a:gd name="T10" fmla="*/ 168 w 268"/>
                <a:gd name="T11" fmla="*/ 129 h 137"/>
                <a:gd name="T12" fmla="*/ 168 w 268"/>
                <a:gd name="T13" fmla="*/ 129 h 137"/>
                <a:gd name="T14" fmla="*/ 158 w 268"/>
                <a:gd name="T15" fmla="*/ 131 h 137"/>
                <a:gd name="T16" fmla="*/ 148 w 268"/>
                <a:gd name="T17" fmla="*/ 132 h 137"/>
                <a:gd name="T18" fmla="*/ 148 w 268"/>
                <a:gd name="T19" fmla="*/ 132 h 137"/>
                <a:gd name="T20" fmla="*/ 105 w 268"/>
                <a:gd name="T21" fmla="*/ 136 h 137"/>
                <a:gd name="T22" fmla="*/ 61 w 268"/>
                <a:gd name="T23" fmla="*/ 122 h 137"/>
                <a:gd name="T24" fmla="*/ 2 w 268"/>
                <a:gd name="T25" fmla="*/ 12 h 137"/>
                <a:gd name="T26" fmla="*/ 5 w 268"/>
                <a:gd name="T27" fmla="*/ 10 h 137"/>
                <a:gd name="T28" fmla="*/ 23 w 268"/>
                <a:gd name="T29" fmla="*/ 50 h 137"/>
                <a:gd name="T30" fmla="*/ 64 w 268"/>
                <a:gd name="T31" fmla="*/ 110 h 137"/>
                <a:gd name="T32" fmla="*/ 105 w 268"/>
                <a:gd name="T33" fmla="*/ 123 h 137"/>
                <a:gd name="T34" fmla="*/ 204 w 268"/>
                <a:gd name="T35" fmla="*/ 112 h 137"/>
                <a:gd name="T36" fmla="*/ 251 w 268"/>
                <a:gd name="T37" fmla="*/ 62 h 137"/>
                <a:gd name="T38" fmla="*/ 255 w 268"/>
                <a:gd name="T39" fmla="*/ 0 h 137"/>
                <a:gd name="T40" fmla="*/ 268 w 268"/>
                <a:gd name="T41" fmla="*/ 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8" h="137">
                  <a:moveTo>
                    <a:pt x="268" y="1"/>
                  </a:moveTo>
                  <a:cubicBezTo>
                    <a:pt x="268" y="1"/>
                    <a:pt x="268" y="1"/>
                    <a:pt x="268" y="2"/>
                  </a:cubicBezTo>
                  <a:cubicBezTo>
                    <a:pt x="268" y="2"/>
                    <a:pt x="267" y="17"/>
                    <a:pt x="267" y="20"/>
                  </a:cubicBezTo>
                  <a:cubicBezTo>
                    <a:pt x="268" y="40"/>
                    <a:pt x="261" y="65"/>
                    <a:pt x="253" y="84"/>
                  </a:cubicBezTo>
                  <a:cubicBezTo>
                    <a:pt x="244" y="106"/>
                    <a:pt x="216" y="117"/>
                    <a:pt x="208" y="120"/>
                  </a:cubicBezTo>
                  <a:cubicBezTo>
                    <a:pt x="189" y="126"/>
                    <a:pt x="182" y="126"/>
                    <a:pt x="168" y="129"/>
                  </a:cubicBezTo>
                  <a:cubicBezTo>
                    <a:pt x="168" y="129"/>
                    <a:pt x="168" y="129"/>
                    <a:pt x="168" y="129"/>
                  </a:cubicBezTo>
                  <a:cubicBezTo>
                    <a:pt x="165" y="129"/>
                    <a:pt x="161" y="130"/>
                    <a:pt x="158" y="131"/>
                  </a:cubicBezTo>
                  <a:cubicBezTo>
                    <a:pt x="155" y="131"/>
                    <a:pt x="151" y="132"/>
                    <a:pt x="148" y="132"/>
                  </a:cubicBezTo>
                  <a:cubicBezTo>
                    <a:pt x="148" y="132"/>
                    <a:pt x="148" y="132"/>
                    <a:pt x="148" y="132"/>
                  </a:cubicBezTo>
                  <a:cubicBezTo>
                    <a:pt x="134" y="134"/>
                    <a:pt x="124" y="136"/>
                    <a:pt x="105" y="136"/>
                  </a:cubicBezTo>
                  <a:cubicBezTo>
                    <a:pt x="96" y="137"/>
                    <a:pt x="86" y="135"/>
                    <a:pt x="61" y="122"/>
                  </a:cubicBezTo>
                  <a:cubicBezTo>
                    <a:pt x="44" y="115"/>
                    <a:pt x="0" y="40"/>
                    <a:pt x="2" y="12"/>
                  </a:cubicBezTo>
                  <a:cubicBezTo>
                    <a:pt x="4" y="10"/>
                    <a:pt x="5" y="10"/>
                    <a:pt x="5" y="10"/>
                  </a:cubicBezTo>
                  <a:cubicBezTo>
                    <a:pt x="6" y="12"/>
                    <a:pt x="13" y="33"/>
                    <a:pt x="23" y="50"/>
                  </a:cubicBezTo>
                  <a:cubicBezTo>
                    <a:pt x="32" y="68"/>
                    <a:pt x="42" y="97"/>
                    <a:pt x="64" y="110"/>
                  </a:cubicBezTo>
                  <a:cubicBezTo>
                    <a:pt x="86" y="123"/>
                    <a:pt x="101" y="123"/>
                    <a:pt x="105" y="123"/>
                  </a:cubicBezTo>
                  <a:cubicBezTo>
                    <a:pt x="109" y="122"/>
                    <a:pt x="166" y="132"/>
                    <a:pt x="204" y="112"/>
                  </a:cubicBezTo>
                  <a:cubicBezTo>
                    <a:pt x="241" y="91"/>
                    <a:pt x="247" y="81"/>
                    <a:pt x="251" y="62"/>
                  </a:cubicBezTo>
                  <a:cubicBezTo>
                    <a:pt x="256" y="43"/>
                    <a:pt x="251" y="0"/>
                    <a:pt x="255" y="0"/>
                  </a:cubicBezTo>
                  <a:cubicBezTo>
                    <a:pt x="259" y="0"/>
                    <a:pt x="262" y="0"/>
                    <a:pt x="268" y="1"/>
                  </a:cubicBezTo>
                  <a:close/>
                </a:path>
              </a:pathLst>
            </a:custGeom>
            <a:solidFill>
              <a:srgbClr val="B38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68" name="Freeform 652"/>
            <p:cNvSpPr>
              <a:spLocks/>
            </p:cNvSpPr>
            <p:nvPr/>
          </p:nvSpPr>
          <p:spPr bwMode="auto">
            <a:xfrm>
              <a:off x="8482461" y="10842237"/>
              <a:ext cx="4479626" cy="1159903"/>
            </a:xfrm>
            <a:custGeom>
              <a:avLst/>
              <a:gdLst>
                <a:gd name="T0" fmla="*/ 224 w 224"/>
                <a:gd name="T1" fmla="*/ 9 h 58"/>
                <a:gd name="T2" fmla="*/ 212 w 224"/>
                <a:gd name="T3" fmla="*/ 0 h 58"/>
                <a:gd name="T4" fmla="*/ 112 w 224"/>
                <a:gd name="T5" fmla="*/ 27 h 58"/>
                <a:gd name="T6" fmla="*/ 11 w 224"/>
                <a:gd name="T7" fmla="*/ 11 h 58"/>
                <a:gd name="T8" fmla="*/ 1 w 224"/>
                <a:gd name="T9" fmla="*/ 21 h 58"/>
                <a:gd name="T10" fmla="*/ 113 w 224"/>
                <a:gd name="T11" fmla="*/ 56 h 58"/>
                <a:gd name="T12" fmla="*/ 224 w 224"/>
                <a:gd name="T13" fmla="*/ 9 h 58"/>
              </a:gdLst>
              <a:ahLst/>
              <a:cxnLst>
                <a:cxn ang="0">
                  <a:pos x="T0" y="T1"/>
                </a:cxn>
                <a:cxn ang="0">
                  <a:pos x="T2" y="T3"/>
                </a:cxn>
                <a:cxn ang="0">
                  <a:pos x="T4" y="T5"/>
                </a:cxn>
                <a:cxn ang="0">
                  <a:pos x="T6" y="T7"/>
                </a:cxn>
                <a:cxn ang="0">
                  <a:pos x="T8" y="T9"/>
                </a:cxn>
                <a:cxn ang="0">
                  <a:pos x="T10" y="T11"/>
                </a:cxn>
                <a:cxn ang="0">
                  <a:pos x="T12" y="T13"/>
                </a:cxn>
              </a:cxnLst>
              <a:rect l="0" t="0" r="r" b="b"/>
              <a:pathLst>
                <a:path w="224" h="58">
                  <a:moveTo>
                    <a:pt x="224" y="9"/>
                  </a:moveTo>
                  <a:cubicBezTo>
                    <a:pt x="223" y="4"/>
                    <a:pt x="218" y="0"/>
                    <a:pt x="212" y="0"/>
                  </a:cubicBezTo>
                  <a:cubicBezTo>
                    <a:pt x="212" y="0"/>
                    <a:pt x="173" y="24"/>
                    <a:pt x="112" y="27"/>
                  </a:cubicBezTo>
                  <a:cubicBezTo>
                    <a:pt x="51" y="30"/>
                    <a:pt x="11" y="11"/>
                    <a:pt x="11" y="11"/>
                  </a:cubicBezTo>
                  <a:cubicBezTo>
                    <a:pt x="5" y="11"/>
                    <a:pt x="0" y="15"/>
                    <a:pt x="1" y="21"/>
                  </a:cubicBezTo>
                  <a:cubicBezTo>
                    <a:pt x="2" y="42"/>
                    <a:pt x="72" y="58"/>
                    <a:pt x="113" y="56"/>
                  </a:cubicBezTo>
                  <a:cubicBezTo>
                    <a:pt x="155" y="54"/>
                    <a:pt x="224" y="28"/>
                    <a:pt x="224" y="9"/>
                  </a:cubicBezTo>
                  <a:close/>
                </a:path>
              </a:pathLst>
            </a:custGeom>
            <a:solidFill>
              <a:srgbClr val="312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69" name="Freeform 653"/>
            <p:cNvSpPr>
              <a:spLocks/>
            </p:cNvSpPr>
            <p:nvPr/>
          </p:nvSpPr>
          <p:spPr bwMode="auto">
            <a:xfrm>
              <a:off x="9562370" y="9482351"/>
              <a:ext cx="2339805" cy="1499875"/>
            </a:xfrm>
            <a:custGeom>
              <a:avLst/>
              <a:gdLst>
                <a:gd name="T0" fmla="*/ 18 w 117"/>
                <a:gd name="T1" fmla="*/ 75 h 75"/>
                <a:gd name="T2" fmla="*/ 25 w 117"/>
                <a:gd name="T3" fmla="*/ 17 h 75"/>
                <a:gd name="T4" fmla="*/ 94 w 117"/>
                <a:gd name="T5" fmla="*/ 5 h 75"/>
                <a:gd name="T6" fmla="*/ 115 w 117"/>
                <a:gd name="T7" fmla="*/ 60 h 75"/>
                <a:gd name="T8" fmla="*/ 18 w 117"/>
                <a:gd name="T9" fmla="*/ 75 h 75"/>
              </a:gdLst>
              <a:ahLst/>
              <a:cxnLst>
                <a:cxn ang="0">
                  <a:pos x="T0" y="T1"/>
                </a:cxn>
                <a:cxn ang="0">
                  <a:pos x="T2" y="T3"/>
                </a:cxn>
                <a:cxn ang="0">
                  <a:pos x="T4" y="T5"/>
                </a:cxn>
                <a:cxn ang="0">
                  <a:pos x="T6" y="T7"/>
                </a:cxn>
                <a:cxn ang="0">
                  <a:pos x="T8" y="T9"/>
                </a:cxn>
              </a:cxnLst>
              <a:rect l="0" t="0" r="r" b="b"/>
              <a:pathLst>
                <a:path w="117" h="75">
                  <a:moveTo>
                    <a:pt x="18" y="75"/>
                  </a:moveTo>
                  <a:cubicBezTo>
                    <a:pt x="18" y="75"/>
                    <a:pt x="0" y="33"/>
                    <a:pt x="25" y="17"/>
                  </a:cubicBezTo>
                  <a:cubicBezTo>
                    <a:pt x="41" y="7"/>
                    <a:pt x="79" y="0"/>
                    <a:pt x="94" y="5"/>
                  </a:cubicBezTo>
                  <a:cubicBezTo>
                    <a:pt x="117" y="12"/>
                    <a:pt x="115" y="60"/>
                    <a:pt x="115" y="60"/>
                  </a:cubicBezTo>
                  <a:lnTo>
                    <a:pt x="18" y="75"/>
                  </a:lnTo>
                  <a:close/>
                </a:path>
              </a:pathLst>
            </a:custGeom>
            <a:solidFill>
              <a:srgbClr val="E5B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70" name="Freeform 654"/>
            <p:cNvSpPr>
              <a:spLocks/>
            </p:cNvSpPr>
            <p:nvPr/>
          </p:nvSpPr>
          <p:spPr bwMode="auto">
            <a:xfrm>
              <a:off x="11802184" y="10362277"/>
              <a:ext cx="259978" cy="359970"/>
            </a:xfrm>
            <a:custGeom>
              <a:avLst/>
              <a:gdLst>
                <a:gd name="T0" fmla="*/ 0 w 13"/>
                <a:gd name="T1" fmla="*/ 11 h 18"/>
                <a:gd name="T2" fmla="*/ 10 w 13"/>
                <a:gd name="T3" fmla="*/ 17 h 18"/>
                <a:gd name="T4" fmla="*/ 9 w 13"/>
                <a:gd name="T5" fmla="*/ 7 h 18"/>
                <a:gd name="T6" fmla="*/ 2 w 13"/>
                <a:gd name="T7" fmla="*/ 3 h 18"/>
                <a:gd name="T8" fmla="*/ 0 w 13"/>
                <a:gd name="T9" fmla="*/ 11 h 18"/>
              </a:gdLst>
              <a:ahLst/>
              <a:cxnLst>
                <a:cxn ang="0">
                  <a:pos x="T0" y="T1"/>
                </a:cxn>
                <a:cxn ang="0">
                  <a:pos x="T2" y="T3"/>
                </a:cxn>
                <a:cxn ang="0">
                  <a:pos x="T4" y="T5"/>
                </a:cxn>
                <a:cxn ang="0">
                  <a:pos x="T6" y="T7"/>
                </a:cxn>
                <a:cxn ang="0">
                  <a:pos x="T8" y="T9"/>
                </a:cxn>
              </a:cxnLst>
              <a:rect l="0" t="0" r="r" b="b"/>
              <a:pathLst>
                <a:path w="13" h="18">
                  <a:moveTo>
                    <a:pt x="0" y="11"/>
                  </a:moveTo>
                  <a:cubicBezTo>
                    <a:pt x="1" y="12"/>
                    <a:pt x="7" y="18"/>
                    <a:pt x="10" y="17"/>
                  </a:cubicBezTo>
                  <a:cubicBezTo>
                    <a:pt x="13" y="16"/>
                    <a:pt x="12" y="12"/>
                    <a:pt x="9" y="7"/>
                  </a:cubicBezTo>
                  <a:cubicBezTo>
                    <a:pt x="6" y="3"/>
                    <a:pt x="3" y="0"/>
                    <a:pt x="2" y="3"/>
                  </a:cubicBezTo>
                  <a:cubicBezTo>
                    <a:pt x="1" y="6"/>
                    <a:pt x="0" y="11"/>
                    <a:pt x="0" y="11"/>
                  </a:cubicBezTo>
                  <a:close/>
                </a:path>
              </a:pathLst>
            </a:custGeom>
            <a:solidFill>
              <a:srgbClr val="E5B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71" name="Freeform 655"/>
            <p:cNvSpPr>
              <a:spLocks/>
            </p:cNvSpPr>
            <p:nvPr/>
          </p:nvSpPr>
          <p:spPr bwMode="auto">
            <a:xfrm>
              <a:off x="9702359" y="9402357"/>
              <a:ext cx="2379802" cy="3219732"/>
            </a:xfrm>
            <a:custGeom>
              <a:avLst/>
              <a:gdLst>
                <a:gd name="T0" fmla="*/ 4 w 119"/>
                <a:gd name="T1" fmla="*/ 83 h 161"/>
                <a:gd name="T2" fmla="*/ 51 w 119"/>
                <a:gd name="T3" fmla="*/ 2 h 161"/>
                <a:gd name="T4" fmla="*/ 51 w 119"/>
                <a:gd name="T5" fmla="*/ 2 h 161"/>
                <a:gd name="T6" fmla="*/ 52 w 119"/>
                <a:gd name="T7" fmla="*/ 2 h 161"/>
                <a:gd name="T8" fmla="*/ 53 w 119"/>
                <a:gd name="T9" fmla="*/ 2 h 161"/>
                <a:gd name="T10" fmla="*/ 53 w 119"/>
                <a:gd name="T11" fmla="*/ 2 h 161"/>
                <a:gd name="T12" fmla="*/ 115 w 119"/>
                <a:gd name="T13" fmla="*/ 70 h 161"/>
                <a:gd name="T14" fmla="*/ 83 w 119"/>
                <a:gd name="T15" fmla="*/ 121 h 161"/>
                <a:gd name="T16" fmla="*/ 60 w 119"/>
                <a:gd name="T17" fmla="*/ 155 h 161"/>
                <a:gd name="T18" fmla="*/ 47 w 119"/>
                <a:gd name="T19" fmla="*/ 125 h 161"/>
                <a:gd name="T20" fmla="*/ 4 w 119"/>
                <a:gd name="T21" fmla="*/ 8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161">
                  <a:moveTo>
                    <a:pt x="4" y="83"/>
                  </a:moveTo>
                  <a:cubicBezTo>
                    <a:pt x="0" y="45"/>
                    <a:pt x="19" y="7"/>
                    <a:pt x="51" y="2"/>
                  </a:cubicBezTo>
                  <a:cubicBezTo>
                    <a:pt x="51" y="2"/>
                    <a:pt x="51" y="2"/>
                    <a:pt x="51" y="2"/>
                  </a:cubicBezTo>
                  <a:cubicBezTo>
                    <a:pt x="51" y="2"/>
                    <a:pt x="52" y="2"/>
                    <a:pt x="52" y="2"/>
                  </a:cubicBezTo>
                  <a:cubicBezTo>
                    <a:pt x="52" y="2"/>
                    <a:pt x="53" y="2"/>
                    <a:pt x="53" y="2"/>
                  </a:cubicBezTo>
                  <a:cubicBezTo>
                    <a:pt x="53" y="2"/>
                    <a:pt x="53" y="2"/>
                    <a:pt x="53" y="2"/>
                  </a:cubicBezTo>
                  <a:cubicBezTo>
                    <a:pt x="85" y="0"/>
                    <a:pt x="111" y="33"/>
                    <a:pt x="115" y="70"/>
                  </a:cubicBezTo>
                  <a:cubicBezTo>
                    <a:pt x="119" y="102"/>
                    <a:pt x="102" y="115"/>
                    <a:pt x="83" y="121"/>
                  </a:cubicBezTo>
                  <a:cubicBezTo>
                    <a:pt x="94" y="136"/>
                    <a:pt x="75" y="161"/>
                    <a:pt x="60" y="155"/>
                  </a:cubicBezTo>
                  <a:cubicBezTo>
                    <a:pt x="52" y="152"/>
                    <a:pt x="38" y="144"/>
                    <a:pt x="47" y="125"/>
                  </a:cubicBezTo>
                  <a:cubicBezTo>
                    <a:pt x="27" y="124"/>
                    <a:pt x="7" y="115"/>
                    <a:pt x="4" y="83"/>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72" name="Freeform 656"/>
            <p:cNvSpPr>
              <a:spLocks/>
            </p:cNvSpPr>
            <p:nvPr/>
          </p:nvSpPr>
          <p:spPr bwMode="auto">
            <a:xfrm>
              <a:off x="9702359" y="10802241"/>
              <a:ext cx="219982" cy="359970"/>
            </a:xfrm>
            <a:custGeom>
              <a:avLst/>
              <a:gdLst>
                <a:gd name="T0" fmla="*/ 11 w 11"/>
                <a:gd name="T1" fmla="*/ 9 h 18"/>
                <a:gd name="T2" fmla="*/ 3 w 11"/>
                <a:gd name="T3" fmla="*/ 18 h 18"/>
                <a:gd name="T4" fmla="*/ 2 w 11"/>
                <a:gd name="T5" fmla="*/ 9 h 18"/>
                <a:gd name="T6" fmla="*/ 7 w 11"/>
                <a:gd name="T7" fmla="*/ 3 h 18"/>
                <a:gd name="T8" fmla="*/ 11 w 11"/>
                <a:gd name="T9" fmla="*/ 9 h 18"/>
              </a:gdLst>
              <a:ahLst/>
              <a:cxnLst>
                <a:cxn ang="0">
                  <a:pos x="T0" y="T1"/>
                </a:cxn>
                <a:cxn ang="0">
                  <a:pos x="T2" y="T3"/>
                </a:cxn>
                <a:cxn ang="0">
                  <a:pos x="T4" y="T5"/>
                </a:cxn>
                <a:cxn ang="0">
                  <a:pos x="T6" y="T7"/>
                </a:cxn>
                <a:cxn ang="0">
                  <a:pos x="T8" y="T9"/>
                </a:cxn>
              </a:cxnLst>
              <a:rect l="0" t="0" r="r" b="b"/>
              <a:pathLst>
                <a:path w="11" h="18">
                  <a:moveTo>
                    <a:pt x="11" y="9"/>
                  </a:moveTo>
                  <a:cubicBezTo>
                    <a:pt x="11" y="10"/>
                    <a:pt x="6" y="18"/>
                    <a:pt x="3" y="18"/>
                  </a:cubicBezTo>
                  <a:cubicBezTo>
                    <a:pt x="1" y="18"/>
                    <a:pt x="0" y="14"/>
                    <a:pt x="2" y="9"/>
                  </a:cubicBezTo>
                  <a:cubicBezTo>
                    <a:pt x="3" y="4"/>
                    <a:pt x="5" y="0"/>
                    <a:pt x="7" y="3"/>
                  </a:cubicBezTo>
                  <a:cubicBezTo>
                    <a:pt x="9" y="5"/>
                    <a:pt x="11" y="9"/>
                    <a:pt x="11" y="9"/>
                  </a:cubicBezTo>
                  <a:close/>
                </a:path>
              </a:pathLst>
            </a:custGeom>
            <a:solidFill>
              <a:srgbClr val="E5B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73" name="Freeform 657"/>
            <p:cNvSpPr>
              <a:spLocks/>
            </p:cNvSpPr>
            <p:nvPr/>
          </p:nvSpPr>
          <p:spPr bwMode="auto">
            <a:xfrm>
              <a:off x="11302225" y="11822156"/>
              <a:ext cx="79993" cy="19998"/>
            </a:xfrm>
            <a:custGeom>
              <a:avLst/>
              <a:gdLst>
                <a:gd name="T0" fmla="*/ 3 w 4"/>
                <a:gd name="T1" fmla="*/ 0 h 1"/>
                <a:gd name="T2" fmla="*/ 0 w 4"/>
                <a:gd name="T3" fmla="*/ 1 h 1"/>
                <a:gd name="T4" fmla="*/ 3 w 4"/>
                <a:gd name="T5" fmla="*/ 0 h 1"/>
              </a:gdLst>
              <a:ahLst/>
              <a:cxnLst>
                <a:cxn ang="0">
                  <a:pos x="T0" y="T1"/>
                </a:cxn>
                <a:cxn ang="0">
                  <a:pos x="T2" y="T3"/>
                </a:cxn>
                <a:cxn ang="0">
                  <a:pos x="T4" y="T5"/>
                </a:cxn>
              </a:cxnLst>
              <a:rect l="0" t="0" r="r" b="b"/>
              <a:pathLst>
                <a:path w="4" h="1">
                  <a:moveTo>
                    <a:pt x="3" y="0"/>
                  </a:moveTo>
                  <a:cubicBezTo>
                    <a:pt x="3" y="0"/>
                    <a:pt x="2" y="1"/>
                    <a:pt x="0" y="1"/>
                  </a:cubicBezTo>
                  <a:cubicBezTo>
                    <a:pt x="2" y="0"/>
                    <a:pt x="4" y="0"/>
                    <a:pt x="3" y="0"/>
                  </a:cubicBezTo>
                  <a:close/>
                </a:path>
              </a:pathLst>
            </a:custGeom>
            <a:solidFill>
              <a:srgbClr val="975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74" name="Freeform 658"/>
            <p:cNvSpPr>
              <a:spLocks/>
            </p:cNvSpPr>
            <p:nvPr/>
          </p:nvSpPr>
          <p:spPr bwMode="auto">
            <a:xfrm>
              <a:off x="9702359" y="9422356"/>
              <a:ext cx="1599867" cy="3119740"/>
            </a:xfrm>
            <a:custGeom>
              <a:avLst/>
              <a:gdLst>
                <a:gd name="T0" fmla="*/ 64 w 80"/>
                <a:gd name="T1" fmla="*/ 143 h 156"/>
                <a:gd name="T2" fmla="*/ 74 w 80"/>
                <a:gd name="T3" fmla="*/ 151 h 156"/>
                <a:gd name="T4" fmla="*/ 60 w 80"/>
                <a:gd name="T5" fmla="*/ 154 h 156"/>
                <a:gd name="T6" fmla="*/ 47 w 80"/>
                <a:gd name="T7" fmla="*/ 124 h 156"/>
                <a:gd name="T8" fmla="*/ 4 w 80"/>
                <a:gd name="T9" fmla="*/ 82 h 156"/>
                <a:gd name="T10" fmla="*/ 51 w 80"/>
                <a:gd name="T11" fmla="*/ 1 h 156"/>
                <a:gd name="T12" fmla="*/ 51 w 80"/>
                <a:gd name="T13" fmla="*/ 1 h 156"/>
                <a:gd name="T14" fmla="*/ 52 w 80"/>
                <a:gd name="T15" fmla="*/ 1 h 156"/>
                <a:gd name="T16" fmla="*/ 53 w 80"/>
                <a:gd name="T17" fmla="*/ 1 h 156"/>
                <a:gd name="T18" fmla="*/ 53 w 80"/>
                <a:gd name="T19" fmla="*/ 1 h 156"/>
                <a:gd name="T20" fmla="*/ 79 w 80"/>
                <a:gd name="T21" fmla="*/ 7 h 156"/>
                <a:gd name="T22" fmla="*/ 33 w 80"/>
                <a:gd name="T23" fmla="*/ 24 h 156"/>
                <a:gd name="T24" fmla="*/ 41 w 80"/>
                <a:gd name="T25" fmla="*/ 111 h 156"/>
                <a:gd name="T26" fmla="*/ 80 w 80"/>
                <a:gd name="T27" fmla="*/ 121 h 156"/>
                <a:gd name="T28" fmla="*/ 64 w 80"/>
                <a:gd name="T29" fmla="*/ 14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56">
                  <a:moveTo>
                    <a:pt x="64" y="143"/>
                  </a:moveTo>
                  <a:cubicBezTo>
                    <a:pt x="68" y="147"/>
                    <a:pt x="71" y="150"/>
                    <a:pt x="74" y="151"/>
                  </a:cubicBezTo>
                  <a:cubicBezTo>
                    <a:pt x="70" y="154"/>
                    <a:pt x="65" y="156"/>
                    <a:pt x="60" y="154"/>
                  </a:cubicBezTo>
                  <a:cubicBezTo>
                    <a:pt x="52" y="151"/>
                    <a:pt x="38" y="143"/>
                    <a:pt x="47" y="124"/>
                  </a:cubicBezTo>
                  <a:cubicBezTo>
                    <a:pt x="27" y="123"/>
                    <a:pt x="7" y="114"/>
                    <a:pt x="4" y="82"/>
                  </a:cubicBezTo>
                  <a:cubicBezTo>
                    <a:pt x="0" y="44"/>
                    <a:pt x="19" y="6"/>
                    <a:pt x="51" y="1"/>
                  </a:cubicBezTo>
                  <a:cubicBezTo>
                    <a:pt x="51" y="1"/>
                    <a:pt x="51" y="1"/>
                    <a:pt x="51" y="1"/>
                  </a:cubicBezTo>
                  <a:cubicBezTo>
                    <a:pt x="51" y="1"/>
                    <a:pt x="52" y="1"/>
                    <a:pt x="52" y="1"/>
                  </a:cubicBezTo>
                  <a:cubicBezTo>
                    <a:pt x="52" y="1"/>
                    <a:pt x="53" y="1"/>
                    <a:pt x="53" y="1"/>
                  </a:cubicBezTo>
                  <a:cubicBezTo>
                    <a:pt x="53" y="1"/>
                    <a:pt x="53" y="1"/>
                    <a:pt x="53" y="1"/>
                  </a:cubicBezTo>
                  <a:cubicBezTo>
                    <a:pt x="62" y="0"/>
                    <a:pt x="71" y="3"/>
                    <a:pt x="79" y="7"/>
                  </a:cubicBezTo>
                  <a:cubicBezTo>
                    <a:pt x="68" y="8"/>
                    <a:pt x="46" y="10"/>
                    <a:pt x="33" y="24"/>
                  </a:cubicBezTo>
                  <a:cubicBezTo>
                    <a:pt x="16" y="44"/>
                    <a:pt x="21" y="95"/>
                    <a:pt x="41" y="111"/>
                  </a:cubicBezTo>
                  <a:cubicBezTo>
                    <a:pt x="57" y="123"/>
                    <a:pt x="73" y="122"/>
                    <a:pt x="80" y="121"/>
                  </a:cubicBezTo>
                  <a:cubicBezTo>
                    <a:pt x="72" y="124"/>
                    <a:pt x="54" y="133"/>
                    <a:pt x="64" y="143"/>
                  </a:cubicBezTo>
                  <a:close/>
                </a:path>
              </a:pathLst>
            </a:cu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75" name="Freeform 659"/>
            <p:cNvSpPr>
              <a:spLocks/>
            </p:cNvSpPr>
            <p:nvPr/>
          </p:nvSpPr>
          <p:spPr bwMode="auto">
            <a:xfrm>
              <a:off x="7762521" y="8802407"/>
              <a:ext cx="939922" cy="459962"/>
            </a:xfrm>
            <a:custGeom>
              <a:avLst/>
              <a:gdLst>
                <a:gd name="T0" fmla="*/ 42 w 47"/>
                <a:gd name="T1" fmla="*/ 7 h 23"/>
                <a:gd name="T2" fmla="*/ 44 w 47"/>
                <a:gd name="T3" fmla="*/ 19 h 23"/>
                <a:gd name="T4" fmla="*/ 0 w 47"/>
                <a:gd name="T5" fmla="*/ 23 h 23"/>
                <a:gd name="T6" fmla="*/ 5 w 47"/>
                <a:gd name="T7" fmla="*/ 2 h 23"/>
                <a:gd name="T8" fmla="*/ 42 w 47"/>
                <a:gd name="T9" fmla="*/ 7 h 23"/>
              </a:gdLst>
              <a:ahLst/>
              <a:cxnLst>
                <a:cxn ang="0">
                  <a:pos x="T0" y="T1"/>
                </a:cxn>
                <a:cxn ang="0">
                  <a:pos x="T2" y="T3"/>
                </a:cxn>
                <a:cxn ang="0">
                  <a:pos x="T4" y="T5"/>
                </a:cxn>
                <a:cxn ang="0">
                  <a:pos x="T6" y="T7"/>
                </a:cxn>
                <a:cxn ang="0">
                  <a:pos x="T8" y="T9"/>
                </a:cxn>
              </a:cxnLst>
              <a:rect l="0" t="0" r="r" b="b"/>
              <a:pathLst>
                <a:path w="47" h="23">
                  <a:moveTo>
                    <a:pt x="42" y="7"/>
                  </a:moveTo>
                  <a:cubicBezTo>
                    <a:pt x="43" y="9"/>
                    <a:pt x="47" y="17"/>
                    <a:pt x="44" y="19"/>
                  </a:cubicBezTo>
                  <a:cubicBezTo>
                    <a:pt x="41" y="21"/>
                    <a:pt x="0" y="23"/>
                    <a:pt x="0" y="23"/>
                  </a:cubicBezTo>
                  <a:cubicBezTo>
                    <a:pt x="0" y="23"/>
                    <a:pt x="2" y="0"/>
                    <a:pt x="5" y="2"/>
                  </a:cubicBezTo>
                  <a:cubicBezTo>
                    <a:pt x="7" y="3"/>
                    <a:pt x="42" y="7"/>
                    <a:pt x="42" y="7"/>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76" name="Freeform 660"/>
            <p:cNvSpPr>
              <a:spLocks/>
            </p:cNvSpPr>
            <p:nvPr/>
          </p:nvSpPr>
          <p:spPr bwMode="auto">
            <a:xfrm>
              <a:off x="12302142" y="8522431"/>
              <a:ext cx="1039913" cy="539955"/>
            </a:xfrm>
            <a:custGeom>
              <a:avLst/>
              <a:gdLst>
                <a:gd name="T0" fmla="*/ 44 w 52"/>
                <a:gd name="T1" fmla="*/ 25 h 27"/>
                <a:gd name="T2" fmla="*/ 18 w 52"/>
                <a:gd name="T3" fmla="*/ 24 h 27"/>
                <a:gd name="T4" fmla="*/ 7 w 52"/>
                <a:gd name="T5" fmla="*/ 27 h 27"/>
                <a:gd name="T6" fmla="*/ 4 w 52"/>
                <a:gd name="T7" fmla="*/ 9 h 27"/>
                <a:gd name="T8" fmla="*/ 38 w 52"/>
                <a:gd name="T9" fmla="*/ 1 h 27"/>
                <a:gd name="T10" fmla="*/ 52 w 52"/>
                <a:gd name="T11" fmla="*/ 10 h 27"/>
                <a:gd name="T12" fmla="*/ 44 w 52"/>
                <a:gd name="T13" fmla="*/ 25 h 27"/>
              </a:gdLst>
              <a:ahLst/>
              <a:cxnLst>
                <a:cxn ang="0">
                  <a:pos x="T0" y="T1"/>
                </a:cxn>
                <a:cxn ang="0">
                  <a:pos x="T2" y="T3"/>
                </a:cxn>
                <a:cxn ang="0">
                  <a:pos x="T4" y="T5"/>
                </a:cxn>
                <a:cxn ang="0">
                  <a:pos x="T6" y="T7"/>
                </a:cxn>
                <a:cxn ang="0">
                  <a:pos x="T8" y="T9"/>
                </a:cxn>
                <a:cxn ang="0">
                  <a:pos x="T10" y="T11"/>
                </a:cxn>
                <a:cxn ang="0">
                  <a:pos x="T12" y="T13"/>
                </a:cxn>
              </a:cxnLst>
              <a:rect l="0" t="0" r="r" b="b"/>
              <a:pathLst>
                <a:path w="52" h="27">
                  <a:moveTo>
                    <a:pt x="44" y="25"/>
                  </a:moveTo>
                  <a:cubicBezTo>
                    <a:pt x="41" y="26"/>
                    <a:pt x="26" y="22"/>
                    <a:pt x="18" y="24"/>
                  </a:cubicBezTo>
                  <a:cubicBezTo>
                    <a:pt x="9" y="26"/>
                    <a:pt x="7" y="27"/>
                    <a:pt x="7" y="27"/>
                  </a:cubicBezTo>
                  <a:cubicBezTo>
                    <a:pt x="7" y="27"/>
                    <a:pt x="0" y="12"/>
                    <a:pt x="4" y="9"/>
                  </a:cubicBezTo>
                  <a:cubicBezTo>
                    <a:pt x="7" y="7"/>
                    <a:pt x="29" y="0"/>
                    <a:pt x="38" y="1"/>
                  </a:cubicBezTo>
                  <a:cubicBezTo>
                    <a:pt x="46" y="2"/>
                    <a:pt x="52" y="10"/>
                    <a:pt x="52" y="10"/>
                  </a:cubicBezTo>
                  <a:cubicBezTo>
                    <a:pt x="52" y="15"/>
                    <a:pt x="49" y="25"/>
                    <a:pt x="44" y="25"/>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77" name="Freeform 661"/>
            <p:cNvSpPr>
              <a:spLocks/>
            </p:cNvSpPr>
            <p:nvPr/>
          </p:nvSpPr>
          <p:spPr bwMode="auto">
            <a:xfrm>
              <a:off x="9962337" y="7282534"/>
              <a:ext cx="439963" cy="379968"/>
            </a:xfrm>
            <a:custGeom>
              <a:avLst/>
              <a:gdLst>
                <a:gd name="T0" fmla="*/ 0 w 22"/>
                <a:gd name="T1" fmla="*/ 3 h 19"/>
                <a:gd name="T2" fmla="*/ 9 w 22"/>
                <a:gd name="T3" fmla="*/ 1 h 19"/>
                <a:gd name="T4" fmla="*/ 12 w 22"/>
                <a:gd name="T5" fmla="*/ 1 h 19"/>
                <a:gd name="T6" fmla="*/ 12 w 22"/>
                <a:gd name="T7" fmla="*/ 3 h 19"/>
                <a:gd name="T8" fmla="*/ 18 w 22"/>
                <a:gd name="T9" fmla="*/ 10 h 19"/>
                <a:gd name="T10" fmla="*/ 20 w 22"/>
                <a:gd name="T11" fmla="*/ 14 h 19"/>
                <a:gd name="T12" fmla="*/ 22 w 22"/>
                <a:gd name="T13" fmla="*/ 18 h 19"/>
                <a:gd name="T14" fmla="*/ 22 w 22"/>
                <a:gd name="T15" fmla="*/ 18 h 19"/>
                <a:gd name="T16" fmla="*/ 18 w 22"/>
                <a:gd name="T17" fmla="*/ 18 h 19"/>
                <a:gd name="T18" fmla="*/ 13 w 22"/>
                <a:gd name="T19" fmla="*/ 13 h 19"/>
                <a:gd name="T20" fmla="*/ 9 w 22"/>
                <a:gd name="T21" fmla="*/ 9 h 19"/>
                <a:gd name="T22" fmla="*/ 8 w 22"/>
                <a:gd name="T23" fmla="*/ 10 h 19"/>
                <a:gd name="T24" fmla="*/ 0 w 22"/>
                <a:gd name="T25"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9">
                  <a:moveTo>
                    <a:pt x="0" y="3"/>
                  </a:moveTo>
                  <a:cubicBezTo>
                    <a:pt x="0" y="3"/>
                    <a:pt x="7" y="1"/>
                    <a:pt x="9" y="1"/>
                  </a:cubicBezTo>
                  <a:cubicBezTo>
                    <a:pt x="10" y="0"/>
                    <a:pt x="12" y="1"/>
                    <a:pt x="12" y="1"/>
                  </a:cubicBezTo>
                  <a:cubicBezTo>
                    <a:pt x="12" y="1"/>
                    <a:pt x="12" y="2"/>
                    <a:pt x="12" y="3"/>
                  </a:cubicBezTo>
                  <a:cubicBezTo>
                    <a:pt x="13" y="4"/>
                    <a:pt x="17" y="8"/>
                    <a:pt x="18" y="10"/>
                  </a:cubicBezTo>
                  <a:cubicBezTo>
                    <a:pt x="19" y="11"/>
                    <a:pt x="20" y="13"/>
                    <a:pt x="20" y="14"/>
                  </a:cubicBezTo>
                  <a:cubicBezTo>
                    <a:pt x="20" y="14"/>
                    <a:pt x="22" y="16"/>
                    <a:pt x="22" y="18"/>
                  </a:cubicBezTo>
                  <a:cubicBezTo>
                    <a:pt x="22" y="18"/>
                    <a:pt x="22" y="18"/>
                    <a:pt x="22" y="18"/>
                  </a:cubicBezTo>
                  <a:cubicBezTo>
                    <a:pt x="22" y="18"/>
                    <a:pt x="20" y="19"/>
                    <a:pt x="18" y="18"/>
                  </a:cubicBezTo>
                  <a:cubicBezTo>
                    <a:pt x="13" y="13"/>
                    <a:pt x="13" y="13"/>
                    <a:pt x="13" y="13"/>
                  </a:cubicBezTo>
                  <a:cubicBezTo>
                    <a:pt x="13" y="13"/>
                    <a:pt x="10" y="12"/>
                    <a:pt x="9" y="9"/>
                  </a:cubicBezTo>
                  <a:cubicBezTo>
                    <a:pt x="9" y="9"/>
                    <a:pt x="9" y="9"/>
                    <a:pt x="8" y="10"/>
                  </a:cubicBezTo>
                  <a:lnTo>
                    <a:pt x="0" y="3"/>
                  </a:lnTo>
                  <a:close/>
                </a:path>
              </a:pathLst>
            </a:custGeom>
            <a:solidFill>
              <a:srgbClr val="FDD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78" name="Freeform 662"/>
            <p:cNvSpPr>
              <a:spLocks/>
            </p:cNvSpPr>
            <p:nvPr/>
          </p:nvSpPr>
          <p:spPr bwMode="auto">
            <a:xfrm>
              <a:off x="9762354" y="7222539"/>
              <a:ext cx="19998" cy="19998"/>
            </a:xfrm>
            <a:custGeom>
              <a:avLst/>
              <a:gdLst>
                <a:gd name="T0" fmla="*/ 0 w 6"/>
                <a:gd name="T1" fmla="*/ 0 h 6"/>
                <a:gd name="T2" fmla="*/ 0 w 6"/>
                <a:gd name="T3" fmla="*/ 0 h 6"/>
                <a:gd name="T4" fmla="*/ 0 w 6"/>
                <a:gd name="T5" fmla="*/ 6 h 6"/>
                <a:gd name="T6" fmla="*/ 0 w 6"/>
                <a:gd name="T7" fmla="*/ 6 h 6"/>
                <a:gd name="T8" fmla="*/ 6 w 6"/>
                <a:gd name="T9" fmla="*/ 6 h 6"/>
                <a:gd name="T10" fmla="*/ 6 w 6"/>
                <a:gd name="T11" fmla="*/ 6 h 6"/>
                <a:gd name="T12" fmla="*/ 6 w 6"/>
                <a:gd name="T13" fmla="*/ 0 h 6"/>
                <a:gd name="T14" fmla="*/ 0 w 6"/>
                <a:gd name="T15" fmla="*/ 0 h 6"/>
                <a:gd name="T16" fmla="*/ 0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0"/>
                  </a:moveTo>
                  <a:lnTo>
                    <a:pt x="0" y="0"/>
                  </a:lnTo>
                  <a:lnTo>
                    <a:pt x="0" y="6"/>
                  </a:lnTo>
                  <a:lnTo>
                    <a:pt x="0" y="6"/>
                  </a:lnTo>
                  <a:lnTo>
                    <a:pt x="6" y="6"/>
                  </a:lnTo>
                  <a:lnTo>
                    <a:pt x="6" y="6"/>
                  </a:lnTo>
                  <a:lnTo>
                    <a:pt x="6" y="0"/>
                  </a:lnTo>
                  <a:lnTo>
                    <a:pt x="0" y="0"/>
                  </a:lnTo>
                  <a:lnTo>
                    <a:pt x="0" y="0"/>
                  </a:lnTo>
                  <a:close/>
                </a:path>
              </a:pathLst>
            </a:custGeom>
            <a:solidFill>
              <a:srgbClr val="A5A7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79" name="Freeform 663"/>
            <p:cNvSpPr>
              <a:spLocks/>
            </p:cNvSpPr>
            <p:nvPr/>
          </p:nvSpPr>
          <p:spPr bwMode="auto">
            <a:xfrm>
              <a:off x="10482294" y="7842488"/>
              <a:ext cx="39997" cy="19998"/>
            </a:xfrm>
            <a:custGeom>
              <a:avLst/>
              <a:gdLst>
                <a:gd name="T0" fmla="*/ 1 w 2"/>
                <a:gd name="T1" fmla="*/ 1 h 1"/>
                <a:gd name="T2" fmla="*/ 2 w 2"/>
                <a:gd name="T3" fmla="*/ 1 h 1"/>
                <a:gd name="T4" fmla="*/ 2 w 2"/>
                <a:gd name="T5" fmla="*/ 0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2" y="1"/>
                    <a:pt x="2" y="1"/>
                    <a:pt x="2" y="1"/>
                  </a:cubicBezTo>
                  <a:cubicBezTo>
                    <a:pt x="2" y="1"/>
                    <a:pt x="2" y="1"/>
                    <a:pt x="2" y="0"/>
                  </a:cubicBezTo>
                  <a:cubicBezTo>
                    <a:pt x="1" y="0"/>
                    <a:pt x="1" y="0"/>
                    <a:pt x="1" y="0"/>
                  </a:cubicBezTo>
                  <a:cubicBezTo>
                    <a:pt x="0" y="0"/>
                    <a:pt x="1" y="0"/>
                    <a:pt x="1" y="1"/>
                  </a:cubicBezTo>
                  <a:close/>
                </a:path>
              </a:pathLst>
            </a:custGeom>
            <a:solidFill>
              <a:srgbClr val="22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80" name="Freeform 664"/>
            <p:cNvSpPr>
              <a:spLocks/>
            </p:cNvSpPr>
            <p:nvPr/>
          </p:nvSpPr>
          <p:spPr bwMode="auto">
            <a:xfrm>
              <a:off x="9762354" y="7222539"/>
              <a:ext cx="719940" cy="599950"/>
            </a:xfrm>
            <a:custGeom>
              <a:avLst/>
              <a:gdLst>
                <a:gd name="T0" fmla="*/ 16 w 36"/>
                <a:gd name="T1" fmla="*/ 17 h 30"/>
                <a:gd name="T2" fmla="*/ 34 w 36"/>
                <a:gd name="T3" fmla="*/ 30 h 30"/>
                <a:gd name="T4" fmla="*/ 36 w 36"/>
                <a:gd name="T5" fmla="*/ 28 h 30"/>
                <a:gd name="T6" fmla="*/ 20 w 36"/>
                <a:gd name="T7" fmla="*/ 13 h 30"/>
                <a:gd name="T8" fmla="*/ 2 w 36"/>
                <a:gd name="T9" fmla="*/ 0 h 30"/>
                <a:gd name="T10" fmla="*/ 1 w 36"/>
                <a:gd name="T11" fmla="*/ 1 h 30"/>
                <a:gd name="T12" fmla="*/ 0 w 36"/>
                <a:gd name="T13" fmla="*/ 2 h 30"/>
                <a:gd name="T14" fmla="*/ 16 w 36"/>
                <a:gd name="T15" fmla="*/ 17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0">
                  <a:moveTo>
                    <a:pt x="16" y="17"/>
                  </a:moveTo>
                  <a:cubicBezTo>
                    <a:pt x="23" y="23"/>
                    <a:pt x="30" y="28"/>
                    <a:pt x="34" y="30"/>
                  </a:cubicBezTo>
                  <a:cubicBezTo>
                    <a:pt x="36" y="28"/>
                    <a:pt x="36" y="28"/>
                    <a:pt x="36" y="28"/>
                  </a:cubicBezTo>
                  <a:cubicBezTo>
                    <a:pt x="33" y="24"/>
                    <a:pt x="27" y="19"/>
                    <a:pt x="20" y="13"/>
                  </a:cubicBezTo>
                  <a:cubicBezTo>
                    <a:pt x="13" y="7"/>
                    <a:pt x="6" y="2"/>
                    <a:pt x="2" y="0"/>
                  </a:cubicBezTo>
                  <a:cubicBezTo>
                    <a:pt x="2" y="0"/>
                    <a:pt x="2" y="0"/>
                    <a:pt x="1" y="1"/>
                  </a:cubicBezTo>
                  <a:cubicBezTo>
                    <a:pt x="0" y="2"/>
                    <a:pt x="0" y="2"/>
                    <a:pt x="0" y="2"/>
                  </a:cubicBezTo>
                  <a:cubicBezTo>
                    <a:pt x="3" y="6"/>
                    <a:pt x="9" y="11"/>
                    <a:pt x="16" y="17"/>
                  </a:cubicBezTo>
                  <a:close/>
                </a:path>
              </a:pathLst>
            </a:custGeom>
            <a:solidFill>
              <a:srgbClr val="4242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81" name="Freeform 665"/>
            <p:cNvSpPr>
              <a:spLocks/>
            </p:cNvSpPr>
            <p:nvPr/>
          </p:nvSpPr>
          <p:spPr bwMode="auto">
            <a:xfrm>
              <a:off x="9762354" y="7202541"/>
              <a:ext cx="399967" cy="259978"/>
            </a:xfrm>
            <a:custGeom>
              <a:avLst/>
              <a:gdLst>
                <a:gd name="T0" fmla="*/ 3 w 20"/>
                <a:gd name="T1" fmla="*/ 2 h 13"/>
                <a:gd name="T2" fmla="*/ 3 w 20"/>
                <a:gd name="T3" fmla="*/ 2 h 13"/>
                <a:gd name="T4" fmla="*/ 4 w 20"/>
                <a:gd name="T5" fmla="*/ 1 h 13"/>
                <a:gd name="T6" fmla="*/ 14 w 20"/>
                <a:gd name="T7" fmla="*/ 9 h 13"/>
                <a:gd name="T8" fmla="*/ 20 w 20"/>
                <a:gd name="T9" fmla="*/ 13 h 13"/>
                <a:gd name="T10" fmla="*/ 4 w 20"/>
                <a:gd name="T11" fmla="*/ 0 h 13"/>
                <a:gd name="T12" fmla="*/ 2 w 20"/>
                <a:gd name="T13" fmla="*/ 1 h 13"/>
                <a:gd name="T14" fmla="*/ 0 w 20"/>
                <a:gd name="T15" fmla="*/ 4 h 13"/>
                <a:gd name="T16" fmla="*/ 1 w 20"/>
                <a:gd name="T17" fmla="*/ 4 h 13"/>
                <a:gd name="T18" fmla="*/ 3 w 20"/>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3">
                  <a:moveTo>
                    <a:pt x="3" y="2"/>
                  </a:moveTo>
                  <a:cubicBezTo>
                    <a:pt x="3" y="2"/>
                    <a:pt x="3" y="2"/>
                    <a:pt x="3" y="2"/>
                  </a:cubicBezTo>
                  <a:cubicBezTo>
                    <a:pt x="4" y="2"/>
                    <a:pt x="4" y="1"/>
                    <a:pt x="4" y="1"/>
                  </a:cubicBezTo>
                  <a:cubicBezTo>
                    <a:pt x="4" y="1"/>
                    <a:pt x="12" y="7"/>
                    <a:pt x="14" y="9"/>
                  </a:cubicBezTo>
                  <a:cubicBezTo>
                    <a:pt x="17" y="11"/>
                    <a:pt x="17" y="12"/>
                    <a:pt x="20" y="13"/>
                  </a:cubicBezTo>
                  <a:cubicBezTo>
                    <a:pt x="20" y="13"/>
                    <a:pt x="4" y="0"/>
                    <a:pt x="4" y="0"/>
                  </a:cubicBezTo>
                  <a:cubicBezTo>
                    <a:pt x="3" y="0"/>
                    <a:pt x="3" y="1"/>
                    <a:pt x="2" y="1"/>
                  </a:cubicBezTo>
                  <a:cubicBezTo>
                    <a:pt x="0" y="4"/>
                    <a:pt x="0" y="4"/>
                    <a:pt x="0" y="4"/>
                  </a:cubicBezTo>
                  <a:cubicBezTo>
                    <a:pt x="1" y="4"/>
                    <a:pt x="1" y="4"/>
                    <a:pt x="1" y="4"/>
                  </a:cubicBezTo>
                  <a:cubicBezTo>
                    <a:pt x="3" y="2"/>
                    <a:pt x="3" y="2"/>
                    <a:pt x="3" y="2"/>
                  </a:cubicBezTo>
                  <a:close/>
                </a:path>
              </a:pathLst>
            </a:custGeom>
            <a:solidFill>
              <a:srgbClr val="8285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82" name="Freeform 666"/>
            <p:cNvSpPr>
              <a:spLocks/>
            </p:cNvSpPr>
            <p:nvPr/>
          </p:nvSpPr>
          <p:spPr bwMode="auto">
            <a:xfrm>
              <a:off x="10122324" y="7502516"/>
              <a:ext cx="79993" cy="99992"/>
            </a:xfrm>
            <a:custGeom>
              <a:avLst/>
              <a:gdLst>
                <a:gd name="T0" fmla="*/ 0 w 4"/>
                <a:gd name="T1" fmla="*/ 5 h 5"/>
                <a:gd name="T2" fmla="*/ 0 w 4"/>
                <a:gd name="T3" fmla="*/ 5 h 5"/>
                <a:gd name="T4" fmla="*/ 4 w 4"/>
                <a:gd name="T5" fmla="*/ 1 h 5"/>
                <a:gd name="T6" fmla="*/ 3 w 4"/>
                <a:gd name="T7" fmla="*/ 0 h 5"/>
                <a:gd name="T8" fmla="*/ 0 w 4"/>
                <a:gd name="T9" fmla="*/ 5 h 5"/>
              </a:gdLst>
              <a:ahLst/>
              <a:cxnLst>
                <a:cxn ang="0">
                  <a:pos x="T0" y="T1"/>
                </a:cxn>
                <a:cxn ang="0">
                  <a:pos x="T2" y="T3"/>
                </a:cxn>
                <a:cxn ang="0">
                  <a:pos x="T4" y="T5"/>
                </a:cxn>
                <a:cxn ang="0">
                  <a:pos x="T6" y="T7"/>
                </a:cxn>
                <a:cxn ang="0">
                  <a:pos x="T8" y="T9"/>
                </a:cxn>
              </a:cxnLst>
              <a:rect l="0" t="0" r="r" b="b"/>
              <a:pathLst>
                <a:path w="4" h="5">
                  <a:moveTo>
                    <a:pt x="0" y="5"/>
                  </a:moveTo>
                  <a:cubicBezTo>
                    <a:pt x="0" y="5"/>
                    <a:pt x="0" y="5"/>
                    <a:pt x="0" y="5"/>
                  </a:cubicBezTo>
                  <a:cubicBezTo>
                    <a:pt x="4" y="1"/>
                    <a:pt x="4" y="1"/>
                    <a:pt x="4" y="1"/>
                  </a:cubicBezTo>
                  <a:cubicBezTo>
                    <a:pt x="4" y="1"/>
                    <a:pt x="3" y="1"/>
                    <a:pt x="3" y="0"/>
                  </a:cubicBezTo>
                  <a:lnTo>
                    <a:pt x="0" y="5"/>
                  </a:lnTo>
                  <a:close/>
                </a:path>
              </a:pathLst>
            </a:custGeom>
            <a:solidFill>
              <a:srgbClr val="A5A7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83" name="Freeform 667"/>
            <p:cNvSpPr>
              <a:spLocks/>
            </p:cNvSpPr>
            <p:nvPr/>
          </p:nvSpPr>
          <p:spPr bwMode="auto">
            <a:xfrm>
              <a:off x="10442297" y="7782493"/>
              <a:ext cx="79993" cy="79993"/>
            </a:xfrm>
            <a:custGeom>
              <a:avLst/>
              <a:gdLst>
                <a:gd name="T0" fmla="*/ 0 w 4"/>
                <a:gd name="T1" fmla="*/ 2 h 4"/>
                <a:gd name="T2" fmla="*/ 3 w 4"/>
                <a:gd name="T3" fmla="*/ 4 h 4"/>
                <a:gd name="T4" fmla="*/ 4 w 4"/>
                <a:gd name="T5" fmla="*/ 3 h 4"/>
                <a:gd name="T6" fmla="*/ 2 w 4"/>
                <a:gd name="T7" fmla="*/ 0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cubicBezTo>
                    <a:pt x="1" y="3"/>
                    <a:pt x="3" y="4"/>
                    <a:pt x="3" y="4"/>
                  </a:cubicBezTo>
                  <a:cubicBezTo>
                    <a:pt x="4" y="3"/>
                    <a:pt x="4" y="3"/>
                    <a:pt x="4" y="3"/>
                  </a:cubicBezTo>
                  <a:cubicBezTo>
                    <a:pt x="4" y="3"/>
                    <a:pt x="3" y="2"/>
                    <a:pt x="2" y="0"/>
                  </a:cubicBezTo>
                  <a:lnTo>
                    <a:pt x="0" y="2"/>
                  </a:lnTo>
                  <a:close/>
                </a:path>
              </a:pathLst>
            </a:custGeom>
            <a:solidFill>
              <a:srgbClr val="A5A7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84" name="Freeform 668"/>
            <p:cNvSpPr>
              <a:spLocks/>
            </p:cNvSpPr>
            <p:nvPr/>
          </p:nvSpPr>
          <p:spPr bwMode="auto">
            <a:xfrm>
              <a:off x="6982586" y="5062719"/>
              <a:ext cx="3559703" cy="2579785"/>
            </a:xfrm>
            <a:custGeom>
              <a:avLst/>
              <a:gdLst>
                <a:gd name="T0" fmla="*/ 167 w 178"/>
                <a:gd name="T1" fmla="*/ 0 h 129"/>
                <a:gd name="T2" fmla="*/ 178 w 178"/>
                <a:gd name="T3" fmla="*/ 10 h 129"/>
                <a:gd name="T4" fmla="*/ 178 w 178"/>
                <a:gd name="T5" fmla="*/ 120 h 129"/>
                <a:gd name="T6" fmla="*/ 169 w 178"/>
                <a:gd name="T7" fmla="*/ 129 h 129"/>
                <a:gd name="T8" fmla="*/ 9 w 178"/>
                <a:gd name="T9" fmla="*/ 129 h 129"/>
                <a:gd name="T10" fmla="*/ 0 w 178"/>
                <a:gd name="T11" fmla="*/ 120 h 129"/>
                <a:gd name="T12" fmla="*/ 0 w 178"/>
                <a:gd name="T13" fmla="*/ 10 h 129"/>
                <a:gd name="T14" fmla="*/ 10 w 178"/>
                <a:gd name="T15" fmla="*/ 0 h 129"/>
                <a:gd name="T16" fmla="*/ 167 w 178"/>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29">
                  <a:moveTo>
                    <a:pt x="167" y="0"/>
                  </a:moveTo>
                  <a:cubicBezTo>
                    <a:pt x="173" y="0"/>
                    <a:pt x="178" y="5"/>
                    <a:pt x="178" y="10"/>
                  </a:cubicBezTo>
                  <a:cubicBezTo>
                    <a:pt x="178" y="120"/>
                    <a:pt x="178" y="120"/>
                    <a:pt x="178" y="120"/>
                  </a:cubicBezTo>
                  <a:cubicBezTo>
                    <a:pt x="178" y="125"/>
                    <a:pt x="174" y="129"/>
                    <a:pt x="169" y="129"/>
                  </a:cubicBezTo>
                  <a:cubicBezTo>
                    <a:pt x="9" y="129"/>
                    <a:pt x="9" y="129"/>
                    <a:pt x="9" y="129"/>
                  </a:cubicBezTo>
                  <a:cubicBezTo>
                    <a:pt x="4" y="129"/>
                    <a:pt x="0" y="125"/>
                    <a:pt x="0" y="120"/>
                  </a:cubicBezTo>
                  <a:cubicBezTo>
                    <a:pt x="0" y="10"/>
                    <a:pt x="0" y="10"/>
                    <a:pt x="0" y="10"/>
                  </a:cubicBezTo>
                  <a:cubicBezTo>
                    <a:pt x="0" y="5"/>
                    <a:pt x="4" y="0"/>
                    <a:pt x="10" y="0"/>
                  </a:cubicBezTo>
                  <a:lnTo>
                    <a:pt x="167" y="0"/>
                  </a:lnTo>
                  <a:close/>
                </a:path>
              </a:pathLst>
            </a:custGeom>
            <a:solidFill>
              <a:srgbClr val="E9E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85" name="Freeform 669"/>
            <p:cNvSpPr>
              <a:spLocks/>
            </p:cNvSpPr>
            <p:nvPr/>
          </p:nvSpPr>
          <p:spPr bwMode="auto">
            <a:xfrm>
              <a:off x="7242564" y="5302699"/>
              <a:ext cx="3019748" cy="1379885"/>
            </a:xfrm>
            <a:custGeom>
              <a:avLst/>
              <a:gdLst>
                <a:gd name="T0" fmla="*/ 0 w 151"/>
                <a:gd name="T1" fmla="*/ 65 h 69"/>
                <a:gd name="T2" fmla="*/ 5 w 151"/>
                <a:gd name="T3" fmla="*/ 69 h 69"/>
                <a:gd name="T4" fmla="*/ 146 w 151"/>
                <a:gd name="T5" fmla="*/ 69 h 69"/>
                <a:gd name="T6" fmla="*/ 151 w 151"/>
                <a:gd name="T7" fmla="*/ 65 h 69"/>
                <a:gd name="T8" fmla="*/ 151 w 151"/>
                <a:gd name="T9" fmla="*/ 5 h 69"/>
                <a:gd name="T10" fmla="*/ 146 w 151"/>
                <a:gd name="T11" fmla="*/ 0 h 69"/>
                <a:gd name="T12" fmla="*/ 5 w 151"/>
                <a:gd name="T13" fmla="*/ 0 h 69"/>
                <a:gd name="T14" fmla="*/ 0 w 151"/>
                <a:gd name="T15" fmla="*/ 5 h 69"/>
                <a:gd name="T16" fmla="*/ 0 w 151"/>
                <a:gd name="T17"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69">
                  <a:moveTo>
                    <a:pt x="0" y="65"/>
                  </a:moveTo>
                  <a:cubicBezTo>
                    <a:pt x="0" y="67"/>
                    <a:pt x="2" y="69"/>
                    <a:pt x="5" y="69"/>
                  </a:cubicBezTo>
                  <a:cubicBezTo>
                    <a:pt x="146" y="69"/>
                    <a:pt x="146" y="69"/>
                    <a:pt x="146" y="69"/>
                  </a:cubicBezTo>
                  <a:cubicBezTo>
                    <a:pt x="149" y="69"/>
                    <a:pt x="151" y="67"/>
                    <a:pt x="151" y="65"/>
                  </a:cubicBezTo>
                  <a:cubicBezTo>
                    <a:pt x="151" y="5"/>
                    <a:pt x="151" y="5"/>
                    <a:pt x="151" y="5"/>
                  </a:cubicBezTo>
                  <a:cubicBezTo>
                    <a:pt x="151" y="2"/>
                    <a:pt x="149" y="0"/>
                    <a:pt x="146" y="0"/>
                  </a:cubicBezTo>
                  <a:cubicBezTo>
                    <a:pt x="5" y="0"/>
                    <a:pt x="5" y="0"/>
                    <a:pt x="5" y="0"/>
                  </a:cubicBezTo>
                  <a:cubicBezTo>
                    <a:pt x="2" y="0"/>
                    <a:pt x="0" y="2"/>
                    <a:pt x="0" y="5"/>
                  </a:cubicBezTo>
                  <a:lnTo>
                    <a:pt x="0" y="65"/>
                  </a:lnTo>
                  <a:close/>
                </a:path>
              </a:pathLst>
            </a:custGeom>
            <a:solidFill>
              <a:srgbClr val="BBC0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86" name="Freeform 670"/>
            <p:cNvSpPr>
              <a:spLocks/>
            </p:cNvSpPr>
            <p:nvPr/>
          </p:nvSpPr>
          <p:spPr bwMode="auto">
            <a:xfrm>
              <a:off x="8442464" y="6382609"/>
              <a:ext cx="859928" cy="219982"/>
            </a:xfrm>
            <a:custGeom>
              <a:avLst/>
              <a:gdLst>
                <a:gd name="T0" fmla="*/ 0 w 43"/>
                <a:gd name="T1" fmla="*/ 11 h 11"/>
                <a:gd name="T2" fmla="*/ 1 w 43"/>
                <a:gd name="T3" fmla="*/ 11 h 11"/>
                <a:gd name="T4" fmla="*/ 43 w 43"/>
                <a:gd name="T5" fmla="*/ 11 h 11"/>
                <a:gd name="T6" fmla="*/ 43 w 43"/>
                <a:gd name="T7" fmla="*/ 11 h 11"/>
                <a:gd name="T8" fmla="*/ 43 w 43"/>
                <a:gd name="T9" fmla="*/ 1 h 11"/>
                <a:gd name="T10" fmla="*/ 43 w 43"/>
                <a:gd name="T11" fmla="*/ 0 h 11"/>
                <a:gd name="T12" fmla="*/ 1 w 43"/>
                <a:gd name="T13" fmla="*/ 0 h 11"/>
                <a:gd name="T14" fmla="*/ 0 w 43"/>
                <a:gd name="T15" fmla="*/ 1 h 11"/>
                <a:gd name="T16" fmla="*/ 0 w 43"/>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1">
                  <a:moveTo>
                    <a:pt x="0" y="11"/>
                  </a:moveTo>
                  <a:cubicBezTo>
                    <a:pt x="0" y="11"/>
                    <a:pt x="0" y="11"/>
                    <a:pt x="1" y="11"/>
                  </a:cubicBezTo>
                  <a:cubicBezTo>
                    <a:pt x="43" y="11"/>
                    <a:pt x="43" y="11"/>
                    <a:pt x="43" y="11"/>
                  </a:cubicBezTo>
                  <a:cubicBezTo>
                    <a:pt x="43" y="11"/>
                    <a:pt x="43" y="11"/>
                    <a:pt x="43" y="11"/>
                  </a:cubicBezTo>
                  <a:cubicBezTo>
                    <a:pt x="43" y="1"/>
                    <a:pt x="43" y="1"/>
                    <a:pt x="43" y="1"/>
                  </a:cubicBezTo>
                  <a:cubicBezTo>
                    <a:pt x="43" y="0"/>
                    <a:pt x="43" y="0"/>
                    <a:pt x="43" y="0"/>
                  </a:cubicBezTo>
                  <a:cubicBezTo>
                    <a:pt x="1" y="0"/>
                    <a:pt x="1" y="0"/>
                    <a:pt x="1" y="0"/>
                  </a:cubicBezTo>
                  <a:cubicBezTo>
                    <a:pt x="0" y="0"/>
                    <a:pt x="0" y="0"/>
                    <a:pt x="0" y="1"/>
                  </a:cubicBezTo>
                  <a:lnTo>
                    <a:pt x="0" y="11"/>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87" name="Freeform 671"/>
            <p:cNvSpPr>
              <a:spLocks/>
            </p:cNvSpPr>
            <p:nvPr/>
          </p:nvSpPr>
          <p:spPr bwMode="auto">
            <a:xfrm>
              <a:off x="9342389" y="6382609"/>
              <a:ext cx="279977" cy="219982"/>
            </a:xfrm>
            <a:custGeom>
              <a:avLst/>
              <a:gdLst>
                <a:gd name="T0" fmla="*/ 14 w 14"/>
                <a:gd name="T1" fmla="*/ 11 h 11"/>
                <a:gd name="T2" fmla="*/ 13 w 14"/>
                <a:gd name="T3" fmla="*/ 11 h 11"/>
                <a:gd name="T4" fmla="*/ 1 w 14"/>
                <a:gd name="T5" fmla="*/ 11 h 11"/>
                <a:gd name="T6" fmla="*/ 0 w 14"/>
                <a:gd name="T7" fmla="*/ 11 h 11"/>
                <a:gd name="T8" fmla="*/ 0 w 14"/>
                <a:gd name="T9" fmla="*/ 1 h 11"/>
                <a:gd name="T10" fmla="*/ 1 w 14"/>
                <a:gd name="T11" fmla="*/ 0 h 11"/>
                <a:gd name="T12" fmla="*/ 13 w 14"/>
                <a:gd name="T13" fmla="*/ 0 h 11"/>
                <a:gd name="T14" fmla="*/ 14 w 14"/>
                <a:gd name="T15" fmla="*/ 1 h 11"/>
                <a:gd name="T16" fmla="*/ 14 w 14"/>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1">
                  <a:moveTo>
                    <a:pt x="14" y="11"/>
                  </a:moveTo>
                  <a:cubicBezTo>
                    <a:pt x="14" y="11"/>
                    <a:pt x="14" y="11"/>
                    <a:pt x="13" y="11"/>
                  </a:cubicBezTo>
                  <a:cubicBezTo>
                    <a:pt x="1" y="11"/>
                    <a:pt x="1" y="11"/>
                    <a:pt x="1" y="11"/>
                  </a:cubicBezTo>
                  <a:cubicBezTo>
                    <a:pt x="0" y="11"/>
                    <a:pt x="0" y="11"/>
                    <a:pt x="0" y="11"/>
                  </a:cubicBezTo>
                  <a:cubicBezTo>
                    <a:pt x="0" y="1"/>
                    <a:pt x="0" y="1"/>
                    <a:pt x="0" y="1"/>
                  </a:cubicBezTo>
                  <a:cubicBezTo>
                    <a:pt x="0" y="0"/>
                    <a:pt x="0" y="0"/>
                    <a:pt x="1" y="0"/>
                  </a:cubicBezTo>
                  <a:cubicBezTo>
                    <a:pt x="13" y="0"/>
                    <a:pt x="13" y="0"/>
                    <a:pt x="13" y="0"/>
                  </a:cubicBezTo>
                  <a:cubicBezTo>
                    <a:pt x="14" y="0"/>
                    <a:pt x="14" y="0"/>
                    <a:pt x="14" y="1"/>
                  </a:cubicBezTo>
                  <a:lnTo>
                    <a:pt x="14" y="11"/>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88" name="Freeform 672"/>
            <p:cNvSpPr>
              <a:spLocks/>
            </p:cNvSpPr>
            <p:nvPr/>
          </p:nvSpPr>
          <p:spPr bwMode="auto">
            <a:xfrm>
              <a:off x="8122491" y="6382609"/>
              <a:ext cx="279977" cy="219982"/>
            </a:xfrm>
            <a:custGeom>
              <a:avLst/>
              <a:gdLst>
                <a:gd name="T0" fmla="*/ 14 w 14"/>
                <a:gd name="T1" fmla="*/ 11 h 11"/>
                <a:gd name="T2" fmla="*/ 13 w 14"/>
                <a:gd name="T3" fmla="*/ 11 h 11"/>
                <a:gd name="T4" fmla="*/ 1 w 14"/>
                <a:gd name="T5" fmla="*/ 11 h 11"/>
                <a:gd name="T6" fmla="*/ 0 w 14"/>
                <a:gd name="T7" fmla="*/ 11 h 11"/>
                <a:gd name="T8" fmla="*/ 0 w 14"/>
                <a:gd name="T9" fmla="*/ 1 h 11"/>
                <a:gd name="T10" fmla="*/ 1 w 14"/>
                <a:gd name="T11" fmla="*/ 0 h 11"/>
                <a:gd name="T12" fmla="*/ 13 w 14"/>
                <a:gd name="T13" fmla="*/ 0 h 11"/>
                <a:gd name="T14" fmla="*/ 14 w 14"/>
                <a:gd name="T15" fmla="*/ 1 h 11"/>
                <a:gd name="T16" fmla="*/ 14 w 14"/>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1">
                  <a:moveTo>
                    <a:pt x="14" y="11"/>
                  </a:moveTo>
                  <a:cubicBezTo>
                    <a:pt x="14" y="11"/>
                    <a:pt x="14" y="11"/>
                    <a:pt x="13" y="11"/>
                  </a:cubicBezTo>
                  <a:cubicBezTo>
                    <a:pt x="1" y="11"/>
                    <a:pt x="1" y="11"/>
                    <a:pt x="1" y="11"/>
                  </a:cubicBezTo>
                  <a:cubicBezTo>
                    <a:pt x="0" y="11"/>
                    <a:pt x="0" y="11"/>
                    <a:pt x="0" y="11"/>
                  </a:cubicBezTo>
                  <a:cubicBezTo>
                    <a:pt x="0" y="1"/>
                    <a:pt x="0" y="1"/>
                    <a:pt x="0" y="1"/>
                  </a:cubicBezTo>
                  <a:cubicBezTo>
                    <a:pt x="0" y="0"/>
                    <a:pt x="0" y="0"/>
                    <a:pt x="1" y="0"/>
                  </a:cubicBezTo>
                  <a:cubicBezTo>
                    <a:pt x="13" y="0"/>
                    <a:pt x="13" y="0"/>
                    <a:pt x="13" y="0"/>
                  </a:cubicBezTo>
                  <a:cubicBezTo>
                    <a:pt x="14" y="0"/>
                    <a:pt x="14" y="0"/>
                    <a:pt x="14" y="1"/>
                  </a:cubicBezTo>
                  <a:lnTo>
                    <a:pt x="14" y="11"/>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89" name="Freeform 673"/>
            <p:cNvSpPr>
              <a:spLocks/>
            </p:cNvSpPr>
            <p:nvPr/>
          </p:nvSpPr>
          <p:spPr bwMode="auto">
            <a:xfrm>
              <a:off x="7342556" y="6102633"/>
              <a:ext cx="599950" cy="219982"/>
            </a:xfrm>
            <a:custGeom>
              <a:avLst/>
              <a:gdLst>
                <a:gd name="T0" fmla="*/ 0 w 30"/>
                <a:gd name="T1" fmla="*/ 10 h 11"/>
                <a:gd name="T2" fmla="*/ 0 w 30"/>
                <a:gd name="T3" fmla="*/ 11 h 11"/>
                <a:gd name="T4" fmla="*/ 29 w 30"/>
                <a:gd name="T5" fmla="*/ 11 h 11"/>
                <a:gd name="T6" fmla="*/ 30 w 30"/>
                <a:gd name="T7" fmla="*/ 10 h 11"/>
                <a:gd name="T8" fmla="*/ 30 w 30"/>
                <a:gd name="T9" fmla="*/ 0 h 11"/>
                <a:gd name="T10" fmla="*/ 29 w 30"/>
                <a:gd name="T11" fmla="*/ 0 h 11"/>
                <a:gd name="T12" fmla="*/ 0 w 30"/>
                <a:gd name="T13" fmla="*/ 0 h 11"/>
                <a:gd name="T14" fmla="*/ 0 w 30"/>
                <a:gd name="T15" fmla="*/ 0 h 11"/>
                <a:gd name="T16" fmla="*/ 0 w 30"/>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0" y="10"/>
                  </a:moveTo>
                  <a:cubicBezTo>
                    <a:pt x="0" y="10"/>
                    <a:pt x="0" y="11"/>
                    <a:pt x="0" y="11"/>
                  </a:cubicBezTo>
                  <a:cubicBezTo>
                    <a:pt x="29" y="11"/>
                    <a:pt x="29" y="11"/>
                    <a:pt x="29" y="11"/>
                  </a:cubicBezTo>
                  <a:cubicBezTo>
                    <a:pt x="30" y="11"/>
                    <a:pt x="30" y="10"/>
                    <a:pt x="30" y="10"/>
                  </a:cubicBezTo>
                  <a:cubicBezTo>
                    <a:pt x="30" y="0"/>
                    <a:pt x="30" y="0"/>
                    <a:pt x="30" y="0"/>
                  </a:cubicBezTo>
                  <a:cubicBezTo>
                    <a:pt x="30" y="0"/>
                    <a:pt x="30" y="0"/>
                    <a:pt x="29" y="0"/>
                  </a:cubicBezTo>
                  <a:cubicBezTo>
                    <a:pt x="0" y="0"/>
                    <a:pt x="0" y="0"/>
                    <a:pt x="0" y="0"/>
                  </a:cubicBezTo>
                  <a:cubicBezTo>
                    <a:pt x="0" y="0"/>
                    <a:pt x="0" y="0"/>
                    <a:pt x="0" y="0"/>
                  </a:cubicBezTo>
                  <a:lnTo>
                    <a:pt x="0" y="10"/>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90" name="Freeform 674"/>
            <p:cNvSpPr>
              <a:spLocks/>
            </p:cNvSpPr>
            <p:nvPr/>
          </p:nvSpPr>
          <p:spPr bwMode="auto">
            <a:xfrm>
              <a:off x="9642364" y="6102633"/>
              <a:ext cx="499958" cy="219982"/>
            </a:xfrm>
            <a:custGeom>
              <a:avLst/>
              <a:gdLst>
                <a:gd name="T0" fmla="*/ 25 w 25"/>
                <a:gd name="T1" fmla="*/ 10 h 11"/>
                <a:gd name="T2" fmla="*/ 25 w 25"/>
                <a:gd name="T3" fmla="*/ 11 h 11"/>
                <a:gd name="T4" fmla="*/ 1 w 25"/>
                <a:gd name="T5" fmla="*/ 11 h 11"/>
                <a:gd name="T6" fmla="*/ 0 w 25"/>
                <a:gd name="T7" fmla="*/ 10 h 11"/>
                <a:gd name="T8" fmla="*/ 0 w 25"/>
                <a:gd name="T9" fmla="*/ 0 h 11"/>
                <a:gd name="T10" fmla="*/ 1 w 25"/>
                <a:gd name="T11" fmla="*/ 0 h 11"/>
                <a:gd name="T12" fmla="*/ 25 w 25"/>
                <a:gd name="T13" fmla="*/ 0 h 11"/>
                <a:gd name="T14" fmla="*/ 25 w 25"/>
                <a:gd name="T15" fmla="*/ 0 h 11"/>
                <a:gd name="T16" fmla="*/ 25 w 25"/>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1">
                  <a:moveTo>
                    <a:pt x="25" y="10"/>
                  </a:moveTo>
                  <a:cubicBezTo>
                    <a:pt x="25" y="10"/>
                    <a:pt x="25" y="11"/>
                    <a:pt x="25" y="11"/>
                  </a:cubicBezTo>
                  <a:cubicBezTo>
                    <a:pt x="1" y="11"/>
                    <a:pt x="1" y="11"/>
                    <a:pt x="1" y="11"/>
                  </a:cubicBezTo>
                  <a:cubicBezTo>
                    <a:pt x="0" y="11"/>
                    <a:pt x="0" y="10"/>
                    <a:pt x="0" y="10"/>
                  </a:cubicBezTo>
                  <a:cubicBezTo>
                    <a:pt x="0" y="0"/>
                    <a:pt x="0" y="0"/>
                    <a:pt x="0" y="0"/>
                  </a:cubicBezTo>
                  <a:cubicBezTo>
                    <a:pt x="0" y="0"/>
                    <a:pt x="0" y="0"/>
                    <a:pt x="1" y="0"/>
                  </a:cubicBezTo>
                  <a:cubicBezTo>
                    <a:pt x="25" y="0"/>
                    <a:pt x="25" y="0"/>
                    <a:pt x="25" y="0"/>
                  </a:cubicBezTo>
                  <a:cubicBezTo>
                    <a:pt x="25" y="0"/>
                    <a:pt x="25" y="0"/>
                    <a:pt x="25" y="0"/>
                  </a:cubicBezTo>
                  <a:lnTo>
                    <a:pt x="25" y="10"/>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91" name="Freeform 675"/>
            <p:cNvSpPr>
              <a:spLocks/>
            </p:cNvSpPr>
            <p:nvPr/>
          </p:nvSpPr>
          <p:spPr bwMode="auto">
            <a:xfrm>
              <a:off x="9382385" y="6082634"/>
              <a:ext cx="219982" cy="219982"/>
            </a:xfrm>
            <a:custGeom>
              <a:avLst/>
              <a:gdLst>
                <a:gd name="T0" fmla="*/ 0 w 11"/>
                <a:gd name="T1" fmla="*/ 11 h 11"/>
                <a:gd name="T2" fmla="*/ 0 w 11"/>
                <a:gd name="T3" fmla="*/ 11 h 11"/>
                <a:gd name="T4" fmla="*/ 10 w 11"/>
                <a:gd name="T5" fmla="*/ 11 h 11"/>
                <a:gd name="T6" fmla="*/ 11 w 11"/>
                <a:gd name="T7" fmla="*/ 11 h 11"/>
                <a:gd name="T8" fmla="*/ 11 w 11"/>
                <a:gd name="T9" fmla="*/ 1 h 11"/>
                <a:gd name="T10" fmla="*/ 10 w 11"/>
                <a:gd name="T11" fmla="*/ 0 h 11"/>
                <a:gd name="T12" fmla="*/ 0 w 11"/>
                <a:gd name="T13" fmla="*/ 0 h 11"/>
                <a:gd name="T14" fmla="*/ 0 w 11"/>
                <a:gd name="T15" fmla="*/ 1 h 11"/>
                <a:gd name="T16" fmla="*/ 0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1"/>
                  </a:moveTo>
                  <a:cubicBezTo>
                    <a:pt x="0" y="11"/>
                    <a:pt x="0" y="11"/>
                    <a:pt x="0" y="11"/>
                  </a:cubicBezTo>
                  <a:cubicBezTo>
                    <a:pt x="10" y="11"/>
                    <a:pt x="10" y="11"/>
                    <a:pt x="10" y="11"/>
                  </a:cubicBezTo>
                  <a:cubicBezTo>
                    <a:pt x="10" y="11"/>
                    <a:pt x="11" y="11"/>
                    <a:pt x="11" y="11"/>
                  </a:cubicBezTo>
                  <a:cubicBezTo>
                    <a:pt x="11" y="1"/>
                    <a:pt x="11" y="1"/>
                    <a:pt x="11" y="1"/>
                  </a:cubicBezTo>
                  <a:cubicBezTo>
                    <a:pt x="11" y="1"/>
                    <a:pt x="10" y="0"/>
                    <a:pt x="10" y="0"/>
                  </a:cubicBezTo>
                  <a:cubicBezTo>
                    <a:pt x="0" y="0"/>
                    <a:pt x="0" y="0"/>
                    <a:pt x="0" y="0"/>
                  </a:cubicBezTo>
                  <a:cubicBezTo>
                    <a:pt x="0" y="0"/>
                    <a:pt x="0" y="1"/>
                    <a:pt x="0" y="1"/>
                  </a:cubicBezTo>
                  <a:lnTo>
                    <a:pt x="0" y="11"/>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92" name="Freeform 676"/>
            <p:cNvSpPr>
              <a:spLocks/>
            </p:cNvSpPr>
            <p:nvPr/>
          </p:nvSpPr>
          <p:spPr bwMode="auto">
            <a:xfrm>
              <a:off x="9102409" y="6102633"/>
              <a:ext cx="219982" cy="219982"/>
            </a:xfrm>
            <a:custGeom>
              <a:avLst/>
              <a:gdLst>
                <a:gd name="T0" fmla="*/ 0 w 11"/>
                <a:gd name="T1" fmla="*/ 10 h 11"/>
                <a:gd name="T2" fmla="*/ 0 w 11"/>
                <a:gd name="T3" fmla="*/ 11 h 11"/>
                <a:gd name="T4" fmla="*/ 10 w 11"/>
                <a:gd name="T5" fmla="*/ 11 h 11"/>
                <a:gd name="T6" fmla="*/ 11 w 11"/>
                <a:gd name="T7" fmla="*/ 10 h 11"/>
                <a:gd name="T8" fmla="*/ 11 w 11"/>
                <a:gd name="T9" fmla="*/ 0 h 11"/>
                <a:gd name="T10" fmla="*/ 10 w 11"/>
                <a:gd name="T11" fmla="*/ 0 h 11"/>
                <a:gd name="T12" fmla="*/ 0 w 11"/>
                <a:gd name="T13" fmla="*/ 0 h 11"/>
                <a:gd name="T14" fmla="*/ 0 w 11"/>
                <a:gd name="T15" fmla="*/ 0 h 11"/>
                <a:gd name="T16" fmla="*/ 0 w 11"/>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0"/>
                  </a:moveTo>
                  <a:cubicBezTo>
                    <a:pt x="0" y="10"/>
                    <a:pt x="0" y="11"/>
                    <a:pt x="0" y="11"/>
                  </a:cubicBezTo>
                  <a:cubicBezTo>
                    <a:pt x="10" y="11"/>
                    <a:pt x="10" y="11"/>
                    <a:pt x="10" y="11"/>
                  </a:cubicBezTo>
                  <a:cubicBezTo>
                    <a:pt x="11" y="11"/>
                    <a:pt x="11" y="10"/>
                    <a:pt x="11" y="10"/>
                  </a:cubicBezTo>
                  <a:cubicBezTo>
                    <a:pt x="11" y="0"/>
                    <a:pt x="11" y="0"/>
                    <a:pt x="11" y="0"/>
                  </a:cubicBezTo>
                  <a:cubicBezTo>
                    <a:pt x="11" y="0"/>
                    <a:pt x="11" y="0"/>
                    <a:pt x="10" y="0"/>
                  </a:cubicBezTo>
                  <a:cubicBezTo>
                    <a:pt x="0" y="0"/>
                    <a:pt x="0" y="0"/>
                    <a:pt x="0" y="0"/>
                  </a:cubicBezTo>
                  <a:cubicBezTo>
                    <a:pt x="0" y="0"/>
                    <a:pt x="0" y="0"/>
                    <a:pt x="0" y="0"/>
                  </a:cubicBezTo>
                  <a:lnTo>
                    <a:pt x="0" y="10"/>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93" name="Freeform 677"/>
            <p:cNvSpPr>
              <a:spLocks/>
            </p:cNvSpPr>
            <p:nvPr/>
          </p:nvSpPr>
          <p:spPr bwMode="auto">
            <a:xfrm>
              <a:off x="8822432" y="6102633"/>
              <a:ext cx="219982" cy="219982"/>
            </a:xfrm>
            <a:custGeom>
              <a:avLst/>
              <a:gdLst>
                <a:gd name="T0" fmla="*/ 0 w 11"/>
                <a:gd name="T1" fmla="*/ 10 h 11"/>
                <a:gd name="T2" fmla="*/ 0 w 11"/>
                <a:gd name="T3" fmla="*/ 11 h 11"/>
                <a:gd name="T4" fmla="*/ 11 w 11"/>
                <a:gd name="T5" fmla="*/ 11 h 11"/>
                <a:gd name="T6" fmla="*/ 11 w 11"/>
                <a:gd name="T7" fmla="*/ 10 h 11"/>
                <a:gd name="T8" fmla="*/ 11 w 11"/>
                <a:gd name="T9" fmla="*/ 0 h 11"/>
                <a:gd name="T10" fmla="*/ 11 w 11"/>
                <a:gd name="T11" fmla="*/ 0 h 11"/>
                <a:gd name="T12" fmla="*/ 0 w 11"/>
                <a:gd name="T13" fmla="*/ 0 h 11"/>
                <a:gd name="T14" fmla="*/ 0 w 11"/>
                <a:gd name="T15" fmla="*/ 0 h 11"/>
                <a:gd name="T16" fmla="*/ 0 w 11"/>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0"/>
                  </a:moveTo>
                  <a:cubicBezTo>
                    <a:pt x="0" y="10"/>
                    <a:pt x="0" y="11"/>
                    <a:pt x="0" y="11"/>
                  </a:cubicBezTo>
                  <a:cubicBezTo>
                    <a:pt x="11" y="11"/>
                    <a:pt x="11" y="11"/>
                    <a:pt x="11" y="11"/>
                  </a:cubicBezTo>
                  <a:cubicBezTo>
                    <a:pt x="11" y="11"/>
                    <a:pt x="11" y="10"/>
                    <a:pt x="11" y="10"/>
                  </a:cubicBezTo>
                  <a:cubicBezTo>
                    <a:pt x="11" y="0"/>
                    <a:pt x="11" y="0"/>
                    <a:pt x="11" y="0"/>
                  </a:cubicBezTo>
                  <a:cubicBezTo>
                    <a:pt x="11" y="0"/>
                    <a:pt x="11" y="0"/>
                    <a:pt x="11" y="0"/>
                  </a:cubicBezTo>
                  <a:cubicBezTo>
                    <a:pt x="0" y="0"/>
                    <a:pt x="0" y="0"/>
                    <a:pt x="0" y="0"/>
                  </a:cubicBezTo>
                  <a:cubicBezTo>
                    <a:pt x="0" y="0"/>
                    <a:pt x="0" y="0"/>
                    <a:pt x="0" y="0"/>
                  </a:cubicBezTo>
                  <a:lnTo>
                    <a:pt x="0" y="10"/>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94" name="Freeform 678"/>
            <p:cNvSpPr>
              <a:spLocks/>
            </p:cNvSpPr>
            <p:nvPr/>
          </p:nvSpPr>
          <p:spPr bwMode="auto">
            <a:xfrm>
              <a:off x="8542456" y="6102633"/>
              <a:ext cx="219982" cy="219982"/>
            </a:xfrm>
            <a:custGeom>
              <a:avLst/>
              <a:gdLst>
                <a:gd name="T0" fmla="*/ 0 w 11"/>
                <a:gd name="T1" fmla="*/ 10 h 11"/>
                <a:gd name="T2" fmla="*/ 1 w 11"/>
                <a:gd name="T3" fmla="*/ 11 h 11"/>
                <a:gd name="T4" fmla="*/ 11 w 11"/>
                <a:gd name="T5" fmla="*/ 11 h 11"/>
                <a:gd name="T6" fmla="*/ 11 w 11"/>
                <a:gd name="T7" fmla="*/ 10 h 11"/>
                <a:gd name="T8" fmla="*/ 11 w 11"/>
                <a:gd name="T9" fmla="*/ 0 h 11"/>
                <a:gd name="T10" fmla="*/ 11 w 11"/>
                <a:gd name="T11" fmla="*/ 0 h 11"/>
                <a:gd name="T12" fmla="*/ 1 w 11"/>
                <a:gd name="T13" fmla="*/ 0 h 11"/>
                <a:gd name="T14" fmla="*/ 0 w 11"/>
                <a:gd name="T15" fmla="*/ 0 h 11"/>
                <a:gd name="T16" fmla="*/ 0 w 11"/>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0"/>
                  </a:moveTo>
                  <a:cubicBezTo>
                    <a:pt x="0" y="10"/>
                    <a:pt x="0" y="11"/>
                    <a:pt x="1" y="11"/>
                  </a:cubicBezTo>
                  <a:cubicBezTo>
                    <a:pt x="11" y="11"/>
                    <a:pt x="11" y="11"/>
                    <a:pt x="11" y="11"/>
                  </a:cubicBezTo>
                  <a:cubicBezTo>
                    <a:pt x="11" y="11"/>
                    <a:pt x="11" y="10"/>
                    <a:pt x="11" y="10"/>
                  </a:cubicBezTo>
                  <a:cubicBezTo>
                    <a:pt x="11" y="0"/>
                    <a:pt x="11" y="0"/>
                    <a:pt x="11" y="0"/>
                  </a:cubicBezTo>
                  <a:cubicBezTo>
                    <a:pt x="11" y="0"/>
                    <a:pt x="11" y="0"/>
                    <a:pt x="11" y="0"/>
                  </a:cubicBezTo>
                  <a:cubicBezTo>
                    <a:pt x="1" y="0"/>
                    <a:pt x="1" y="0"/>
                    <a:pt x="1" y="0"/>
                  </a:cubicBezTo>
                  <a:cubicBezTo>
                    <a:pt x="0" y="0"/>
                    <a:pt x="0" y="0"/>
                    <a:pt x="0" y="0"/>
                  </a:cubicBezTo>
                  <a:lnTo>
                    <a:pt x="0" y="10"/>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95" name="Freeform 679"/>
            <p:cNvSpPr>
              <a:spLocks/>
            </p:cNvSpPr>
            <p:nvPr/>
          </p:nvSpPr>
          <p:spPr bwMode="auto">
            <a:xfrm>
              <a:off x="8262479" y="6102633"/>
              <a:ext cx="219982" cy="219982"/>
            </a:xfrm>
            <a:custGeom>
              <a:avLst/>
              <a:gdLst>
                <a:gd name="T0" fmla="*/ 0 w 11"/>
                <a:gd name="T1" fmla="*/ 10 h 11"/>
                <a:gd name="T2" fmla="*/ 1 w 11"/>
                <a:gd name="T3" fmla="*/ 11 h 11"/>
                <a:gd name="T4" fmla="*/ 11 w 11"/>
                <a:gd name="T5" fmla="*/ 11 h 11"/>
                <a:gd name="T6" fmla="*/ 11 w 11"/>
                <a:gd name="T7" fmla="*/ 10 h 11"/>
                <a:gd name="T8" fmla="*/ 11 w 11"/>
                <a:gd name="T9" fmla="*/ 0 h 11"/>
                <a:gd name="T10" fmla="*/ 11 w 11"/>
                <a:gd name="T11" fmla="*/ 0 h 11"/>
                <a:gd name="T12" fmla="*/ 1 w 11"/>
                <a:gd name="T13" fmla="*/ 0 h 11"/>
                <a:gd name="T14" fmla="*/ 0 w 11"/>
                <a:gd name="T15" fmla="*/ 0 h 11"/>
                <a:gd name="T16" fmla="*/ 0 w 11"/>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0"/>
                  </a:moveTo>
                  <a:cubicBezTo>
                    <a:pt x="0" y="10"/>
                    <a:pt x="1" y="11"/>
                    <a:pt x="1" y="11"/>
                  </a:cubicBezTo>
                  <a:cubicBezTo>
                    <a:pt x="11" y="11"/>
                    <a:pt x="11" y="11"/>
                    <a:pt x="11" y="11"/>
                  </a:cubicBezTo>
                  <a:cubicBezTo>
                    <a:pt x="11" y="11"/>
                    <a:pt x="11" y="10"/>
                    <a:pt x="11" y="10"/>
                  </a:cubicBezTo>
                  <a:cubicBezTo>
                    <a:pt x="11" y="0"/>
                    <a:pt x="11" y="0"/>
                    <a:pt x="11" y="0"/>
                  </a:cubicBezTo>
                  <a:cubicBezTo>
                    <a:pt x="11" y="0"/>
                    <a:pt x="11" y="0"/>
                    <a:pt x="11" y="0"/>
                  </a:cubicBezTo>
                  <a:cubicBezTo>
                    <a:pt x="1" y="0"/>
                    <a:pt x="1" y="0"/>
                    <a:pt x="1" y="0"/>
                  </a:cubicBezTo>
                  <a:cubicBezTo>
                    <a:pt x="1" y="0"/>
                    <a:pt x="0" y="0"/>
                    <a:pt x="0" y="0"/>
                  </a:cubicBezTo>
                  <a:lnTo>
                    <a:pt x="0" y="10"/>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96" name="Freeform 680"/>
            <p:cNvSpPr>
              <a:spLocks/>
            </p:cNvSpPr>
            <p:nvPr/>
          </p:nvSpPr>
          <p:spPr bwMode="auto">
            <a:xfrm>
              <a:off x="8002501" y="6102633"/>
              <a:ext cx="219982" cy="219982"/>
            </a:xfrm>
            <a:custGeom>
              <a:avLst/>
              <a:gdLst>
                <a:gd name="T0" fmla="*/ 0 w 11"/>
                <a:gd name="T1" fmla="*/ 10 h 11"/>
                <a:gd name="T2" fmla="*/ 0 w 11"/>
                <a:gd name="T3" fmla="*/ 11 h 11"/>
                <a:gd name="T4" fmla="*/ 10 w 11"/>
                <a:gd name="T5" fmla="*/ 11 h 11"/>
                <a:gd name="T6" fmla="*/ 11 w 11"/>
                <a:gd name="T7" fmla="*/ 10 h 11"/>
                <a:gd name="T8" fmla="*/ 11 w 11"/>
                <a:gd name="T9" fmla="*/ 0 h 11"/>
                <a:gd name="T10" fmla="*/ 10 w 11"/>
                <a:gd name="T11" fmla="*/ 0 h 11"/>
                <a:gd name="T12" fmla="*/ 0 w 11"/>
                <a:gd name="T13" fmla="*/ 0 h 11"/>
                <a:gd name="T14" fmla="*/ 0 w 11"/>
                <a:gd name="T15" fmla="*/ 0 h 11"/>
                <a:gd name="T16" fmla="*/ 0 w 11"/>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0"/>
                  </a:moveTo>
                  <a:cubicBezTo>
                    <a:pt x="0" y="10"/>
                    <a:pt x="0" y="11"/>
                    <a:pt x="0" y="11"/>
                  </a:cubicBezTo>
                  <a:cubicBezTo>
                    <a:pt x="10" y="11"/>
                    <a:pt x="10" y="11"/>
                    <a:pt x="10" y="11"/>
                  </a:cubicBezTo>
                  <a:cubicBezTo>
                    <a:pt x="10" y="11"/>
                    <a:pt x="11" y="10"/>
                    <a:pt x="11" y="10"/>
                  </a:cubicBezTo>
                  <a:cubicBezTo>
                    <a:pt x="11" y="0"/>
                    <a:pt x="11" y="0"/>
                    <a:pt x="11" y="0"/>
                  </a:cubicBezTo>
                  <a:cubicBezTo>
                    <a:pt x="11" y="0"/>
                    <a:pt x="10" y="0"/>
                    <a:pt x="10" y="0"/>
                  </a:cubicBezTo>
                  <a:cubicBezTo>
                    <a:pt x="0" y="0"/>
                    <a:pt x="0" y="0"/>
                    <a:pt x="0" y="0"/>
                  </a:cubicBezTo>
                  <a:cubicBezTo>
                    <a:pt x="0" y="0"/>
                    <a:pt x="0" y="0"/>
                    <a:pt x="0" y="0"/>
                  </a:cubicBezTo>
                  <a:lnTo>
                    <a:pt x="0" y="10"/>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97" name="Freeform 681"/>
            <p:cNvSpPr>
              <a:spLocks/>
            </p:cNvSpPr>
            <p:nvPr/>
          </p:nvSpPr>
          <p:spPr bwMode="auto">
            <a:xfrm>
              <a:off x="7342556" y="5842654"/>
              <a:ext cx="399967" cy="219982"/>
            </a:xfrm>
            <a:custGeom>
              <a:avLst/>
              <a:gdLst>
                <a:gd name="T0" fmla="*/ 0 w 20"/>
                <a:gd name="T1" fmla="*/ 10 h 11"/>
                <a:gd name="T2" fmla="*/ 0 w 20"/>
                <a:gd name="T3" fmla="*/ 11 h 11"/>
                <a:gd name="T4" fmla="*/ 19 w 20"/>
                <a:gd name="T5" fmla="*/ 11 h 11"/>
                <a:gd name="T6" fmla="*/ 20 w 20"/>
                <a:gd name="T7" fmla="*/ 10 h 11"/>
                <a:gd name="T8" fmla="*/ 20 w 20"/>
                <a:gd name="T9" fmla="*/ 0 h 11"/>
                <a:gd name="T10" fmla="*/ 19 w 20"/>
                <a:gd name="T11" fmla="*/ 0 h 11"/>
                <a:gd name="T12" fmla="*/ 0 w 20"/>
                <a:gd name="T13" fmla="*/ 0 h 11"/>
                <a:gd name="T14" fmla="*/ 0 w 20"/>
                <a:gd name="T15" fmla="*/ 0 h 11"/>
                <a:gd name="T16" fmla="*/ 0 w 20"/>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1">
                  <a:moveTo>
                    <a:pt x="0" y="10"/>
                  </a:moveTo>
                  <a:cubicBezTo>
                    <a:pt x="0" y="10"/>
                    <a:pt x="0" y="11"/>
                    <a:pt x="0" y="11"/>
                  </a:cubicBezTo>
                  <a:cubicBezTo>
                    <a:pt x="19" y="11"/>
                    <a:pt x="19" y="11"/>
                    <a:pt x="19" y="11"/>
                  </a:cubicBezTo>
                  <a:cubicBezTo>
                    <a:pt x="20" y="11"/>
                    <a:pt x="20" y="10"/>
                    <a:pt x="20" y="10"/>
                  </a:cubicBezTo>
                  <a:cubicBezTo>
                    <a:pt x="20" y="0"/>
                    <a:pt x="20" y="0"/>
                    <a:pt x="20" y="0"/>
                  </a:cubicBezTo>
                  <a:cubicBezTo>
                    <a:pt x="20" y="0"/>
                    <a:pt x="20" y="0"/>
                    <a:pt x="19" y="0"/>
                  </a:cubicBezTo>
                  <a:cubicBezTo>
                    <a:pt x="0" y="0"/>
                    <a:pt x="0" y="0"/>
                    <a:pt x="0" y="0"/>
                  </a:cubicBezTo>
                  <a:cubicBezTo>
                    <a:pt x="0" y="0"/>
                    <a:pt x="0" y="0"/>
                    <a:pt x="0" y="0"/>
                  </a:cubicBezTo>
                  <a:lnTo>
                    <a:pt x="0" y="10"/>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99" name="Freeform 682"/>
            <p:cNvSpPr>
              <a:spLocks/>
            </p:cNvSpPr>
            <p:nvPr/>
          </p:nvSpPr>
          <p:spPr bwMode="auto">
            <a:xfrm>
              <a:off x="9782352" y="5842654"/>
              <a:ext cx="359970" cy="219982"/>
            </a:xfrm>
            <a:custGeom>
              <a:avLst/>
              <a:gdLst>
                <a:gd name="T0" fmla="*/ 18 w 18"/>
                <a:gd name="T1" fmla="*/ 10 h 11"/>
                <a:gd name="T2" fmla="*/ 18 w 18"/>
                <a:gd name="T3" fmla="*/ 11 h 11"/>
                <a:gd name="T4" fmla="*/ 1 w 18"/>
                <a:gd name="T5" fmla="*/ 11 h 11"/>
                <a:gd name="T6" fmla="*/ 0 w 18"/>
                <a:gd name="T7" fmla="*/ 10 h 11"/>
                <a:gd name="T8" fmla="*/ 0 w 18"/>
                <a:gd name="T9" fmla="*/ 0 h 11"/>
                <a:gd name="T10" fmla="*/ 1 w 18"/>
                <a:gd name="T11" fmla="*/ 0 h 11"/>
                <a:gd name="T12" fmla="*/ 18 w 18"/>
                <a:gd name="T13" fmla="*/ 0 h 11"/>
                <a:gd name="T14" fmla="*/ 18 w 18"/>
                <a:gd name="T15" fmla="*/ 0 h 11"/>
                <a:gd name="T16" fmla="*/ 18 w 18"/>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1">
                  <a:moveTo>
                    <a:pt x="18" y="10"/>
                  </a:moveTo>
                  <a:cubicBezTo>
                    <a:pt x="18" y="10"/>
                    <a:pt x="18" y="11"/>
                    <a:pt x="18" y="11"/>
                  </a:cubicBezTo>
                  <a:cubicBezTo>
                    <a:pt x="1" y="11"/>
                    <a:pt x="1" y="11"/>
                    <a:pt x="1" y="11"/>
                  </a:cubicBezTo>
                  <a:cubicBezTo>
                    <a:pt x="0" y="11"/>
                    <a:pt x="0" y="10"/>
                    <a:pt x="0" y="10"/>
                  </a:cubicBezTo>
                  <a:cubicBezTo>
                    <a:pt x="0" y="0"/>
                    <a:pt x="0" y="0"/>
                    <a:pt x="0" y="0"/>
                  </a:cubicBezTo>
                  <a:cubicBezTo>
                    <a:pt x="0" y="0"/>
                    <a:pt x="0" y="0"/>
                    <a:pt x="1" y="0"/>
                  </a:cubicBezTo>
                  <a:cubicBezTo>
                    <a:pt x="18" y="0"/>
                    <a:pt x="18" y="0"/>
                    <a:pt x="18" y="0"/>
                  </a:cubicBezTo>
                  <a:cubicBezTo>
                    <a:pt x="18" y="0"/>
                    <a:pt x="18" y="0"/>
                    <a:pt x="18" y="0"/>
                  </a:cubicBezTo>
                  <a:lnTo>
                    <a:pt x="18" y="10"/>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00" name="Freeform 683"/>
            <p:cNvSpPr>
              <a:spLocks/>
            </p:cNvSpPr>
            <p:nvPr/>
          </p:nvSpPr>
          <p:spPr bwMode="auto">
            <a:xfrm>
              <a:off x="9502375" y="5842654"/>
              <a:ext cx="219982" cy="219982"/>
            </a:xfrm>
            <a:custGeom>
              <a:avLst/>
              <a:gdLst>
                <a:gd name="T0" fmla="*/ 0 w 11"/>
                <a:gd name="T1" fmla="*/ 10 h 11"/>
                <a:gd name="T2" fmla="*/ 1 w 11"/>
                <a:gd name="T3" fmla="*/ 11 h 11"/>
                <a:gd name="T4" fmla="*/ 11 w 11"/>
                <a:gd name="T5" fmla="*/ 11 h 11"/>
                <a:gd name="T6" fmla="*/ 11 w 11"/>
                <a:gd name="T7" fmla="*/ 10 h 11"/>
                <a:gd name="T8" fmla="*/ 11 w 11"/>
                <a:gd name="T9" fmla="*/ 0 h 11"/>
                <a:gd name="T10" fmla="*/ 11 w 11"/>
                <a:gd name="T11" fmla="*/ 0 h 11"/>
                <a:gd name="T12" fmla="*/ 1 w 11"/>
                <a:gd name="T13" fmla="*/ 0 h 11"/>
                <a:gd name="T14" fmla="*/ 0 w 11"/>
                <a:gd name="T15" fmla="*/ 0 h 11"/>
                <a:gd name="T16" fmla="*/ 0 w 11"/>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0"/>
                  </a:moveTo>
                  <a:cubicBezTo>
                    <a:pt x="0" y="10"/>
                    <a:pt x="1" y="11"/>
                    <a:pt x="1" y="11"/>
                  </a:cubicBezTo>
                  <a:cubicBezTo>
                    <a:pt x="11" y="11"/>
                    <a:pt x="11" y="11"/>
                    <a:pt x="11" y="11"/>
                  </a:cubicBezTo>
                  <a:cubicBezTo>
                    <a:pt x="11" y="11"/>
                    <a:pt x="11" y="10"/>
                    <a:pt x="11" y="10"/>
                  </a:cubicBezTo>
                  <a:cubicBezTo>
                    <a:pt x="11" y="0"/>
                    <a:pt x="11" y="0"/>
                    <a:pt x="11" y="0"/>
                  </a:cubicBezTo>
                  <a:cubicBezTo>
                    <a:pt x="11" y="0"/>
                    <a:pt x="11" y="0"/>
                    <a:pt x="11" y="0"/>
                  </a:cubicBezTo>
                  <a:cubicBezTo>
                    <a:pt x="1" y="0"/>
                    <a:pt x="1" y="0"/>
                    <a:pt x="1" y="0"/>
                  </a:cubicBezTo>
                  <a:cubicBezTo>
                    <a:pt x="1" y="0"/>
                    <a:pt x="0" y="0"/>
                    <a:pt x="0" y="0"/>
                  </a:cubicBezTo>
                  <a:lnTo>
                    <a:pt x="0" y="10"/>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01" name="Freeform 684"/>
            <p:cNvSpPr>
              <a:spLocks/>
            </p:cNvSpPr>
            <p:nvPr/>
          </p:nvSpPr>
          <p:spPr bwMode="auto">
            <a:xfrm>
              <a:off x="9222399" y="5842654"/>
              <a:ext cx="219982" cy="219982"/>
            </a:xfrm>
            <a:custGeom>
              <a:avLst/>
              <a:gdLst>
                <a:gd name="T0" fmla="*/ 0 w 11"/>
                <a:gd name="T1" fmla="*/ 10 h 11"/>
                <a:gd name="T2" fmla="*/ 1 w 11"/>
                <a:gd name="T3" fmla="*/ 11 h 11"/>
                <a:gd name="T4" fmla="*/ 11 w 11"/>
                <a:gd name="T5" fmla="*/ 11 h 11"/>
                <a:gd name="T6" fmla="*/ 11 w 11"/>
                <a:gd name="T7" fmla="*/ 10 h 11"/>
                <a:gd name="T8" fmla="*/ 11 w 11"/>
                <a:gd name="T9" fmla="*/ 0 h 11"/>
                <a:gd name="T10" fmla="*/ 11 w 11"/>
                <a:gd name="T11" fmla="*/ 0 h 11"/>
                <a:gd name="T12" fmla="*/ 1 w 11"/>
                <a:gd name="T13" fmla="*/ 0 h 11"/>
                <a:gd name="T14" fmla="*/ 0 w 11"/>
                <a:gd name="T15" fmla="*/ 0 h 11"/>
                <a:gd name="T16" fmla="*/ 0 w 11"/>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0"/>
                  </a:moveTo>
                  <a:cubicBezTo>
                    <a:pt x="0" y="10"/>
                    <a:pt x="0" y="11"/>
                    <a:pt x="1" y="11"/>
                  </a:cubicBezTo>
                  <a:cubicBezTo>
                    <a:pt x="11" y="11"/>
                    <a:pt x="11" y="11"/>
                    <a:pt x="11" y="11"/>
                  </a:cubicBezTo>
                  <a:cubicBezTo>
                    <a:pt x="11" y="11"/>
                    <a:pt x="11" y="10"/>
                    <a:pt x="11" y="10"/>
                  </a:cubicBezTo>
                  <a:cubicBezTo>
                    <a:pt x="11" y="0"/>
                    <a:pt x="11" y="0"/>
                    <a:pt x="11" y="0"/>
                  </a:cubicBezTo>
                  <a:cubicBezTo>
                    <a:pt x="11" y="0"/>
                    <a:pt x="11" y="0"/>
                    <a:pt x="11" y="0"/>
                  </a:cubicBezTo>
                  <a:cubicBezTo>
                    <a:pt x="1" y="0"/>
                    <a:pt x="1" y="0"/>
                    <a:pt x="1" y="0"/>
                  </a:cubicBezTo>
                  <a:cubicBezTo>
                    <a:pt x="0" y="0"/>
                    <a:pt x="0" y="0"/>
                    <a:pt x="0" y="0"/>
                  </a:cubicBezTo>
                  <a:lnTo>
                    <a:pt x="0" y="10"/>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02" name="Freeform 685"/>
            <p:cNvSpPr>
              <a:spLocks/>
            </p:cNvSpPr>
            <p:nvPr/>
          </p:nvSpPr>
          <p:spPr bwMode="auto">
            <a:xfrm>
              <a:off x="8942422" y="5842654"/>
              <a:ext cx="219982" cy="219982"/>
            </a:xfrm>
            <a:custGeom>
              <a:avLst/>
              <a:gdLst>
                <a:gd name="T0" fmla="*/ 0 w 11"/>
                <a:gd name="T1" fmla="*/ 10 h 11"/>
                <a:gd name="T2" fmla="*/ 0 w 11"/>
                <a:gd name="T3" fmla="*/ 11 h 11"/>
                <a:gd name="T4" fmla="*/ 10 w 11"/>
                <a:gd name="T5" fmla="*/ 11 h 11"/>
                <a:gd name="T6" fmla="*/ 11 w 11"/>
                <a:gd name="T7" fmla="*/ 10 h 11"/>
                <a:gd name="T8" fmla="*/ 11 w 11"/>
                <a:gd name="T9" fmla="*/ 0 h 11"/>
                <a:gd name="T10" fmla="*/ 10 w 11"/>
                <a:gd name="T11" fmla="*/ 0 h 11"/>
                <a:gd name="T12" fmla="*/ 0 w 11"/>
                <a:gd name="T13" fmla="*/ 0 h 11"/>
                <a:gd name="T14" fmla="*/ 0 w 11"/>
                <a:gd name="T15" fmla="*/ 0 h 11"/>
                <a:gd name="T16" fmla="*/ 0 w 11"/>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0"/>
                  </a:moveTo>
                  <a:cubicBezTo>
                    <a:pt x="0" y="10"/>
                    <a:pt x="0" y="11"/>
                    <a:pt x="0" y="11"/>
                  </a:cubicBezTo>
                  <a:cubicBezTo>
                    <a:pt x="10" y="11"/>
                    <a:pt x="10" y="11"/>
                    <a:pt x="10" y="11"/>
                  </a:cubicBezTo>
                  <a:cubicBezTo>
                    <a:pt x="11" y="11"/>
                    <a:pt x="11" y="10"/>
                    <a:pt x="11" y="10"/>
                  </a:cubicBezTo>
                  <a:cubicBezTo>
                    <a:pt x="11" y="0"/>
                    <a:pt x="11" y="0"/>
                    <a:pt x="11" y="0"/>
                  </a:cubicBezTo>
                  <a:cubicBezTo>
                    <a:pt x="11" y="0"/>
                    <a:pt x="11" y="0"/>
                    <a:pt x="10" y="0"/>
                  </a:cubicBezTo>
                  <a:cubicBezTo>
                    <a:pt x="0" y="0"/>
                    <a:pt x="0" y="0"/>
                    <a:pt x="0" y="0"/>
                  </a:cubicBezTo>
                  <a:cubicBezTo>
                    <a:pt x="0" y="0"/>
                    <a:pt x="0" y="0"/>
                    <a:pt x="0" y="0"/>
                  </a:cubicBezTo>
                  <a:lnTo>
                    <a:pt x="0" y="10"/>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03" name="Freeform 686"/>
            <p:cNvSpPr>
              <a:spLocks/>
            </p:cNvSpPr>
            <p:nvPr/>
          </p:nvSpPr>
          <p:spPr bwMode="auto">
            <a:xfrm>
              <a:off x="8662445" y="5842654"/>
              <a:ext cx="219982" cy="219982"/>
            </a:xfrm>
            <a:custGeom>
              <a:avLst/>
              <a:gdLst>
                <a:gd name="T0" fmla="*/ 0 w 11"/>
                <a:gd name="T1" fmla="*/ 10 h 11"/>
                <a:gd name="T2" fmla="*/ 0 w 11"/>
                <a:gd name="T3" fmla="*/ 11 h 11"/>
                <a:gd name="T4" fmla="*/ 10 w 11"/>
                <a:gd name="T5" fmla="*/ 11 h 11"/>
                <a:gd name="T6" fmla="*/ 11 w 11"/>
                <a:gd name="T7" fmla="*/ 10 h 11"/>
                <a:gd name="T8" fmla="*/ 11 w 11"/>
                <a:gd name="T9" fmla="*/ 0 h 11"/>
                <a:gd name="T10" fmla="*/ 10 w 11"/>
                <a:gd name="T11" fmla="*/ 0 h 11"/>
                <a:gd name="T12" fmla="*/ 0 w 11"/>
                <a:gd name="T13" fmla="*/ 0 h 11"/>
                <a:gd name="T14" fmla="*/ 0 w 11"/>
                <a:gd name="T15" fmla="*/ 0 h 11"/>
                <a:gd name="T16" fmla="*/ 0 w 11"/>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0"/>
                  </a:moveTo>
                  <a:cubicBezTo>
                    <a:pt x="0" y="10"/>
                    <a:pt x="0" y="11"/>
                    <a:pt x="0" y="11"/>
                  </a:cubicBezTo>
                  <a:cubicBezTo>
                    <a:pt x="10" y="11"/>
                    <a:pt x="10" y="11"/>
                    <a:pt x="10" y="11"/>
                  </a:cubicBezTo>
                  <a:cubicBezTo>
                    <a:pt x="10" y="11"/>
                    <a:pt x="11" y="10"/>
                    <a:pt x="11" y="10"/>
                  </a:cubicBezTo>
                  <a:cubicBezTo>
                    <a:pt x="11" y="0"/>
                    <a:pt x="11" y="0"/>
                    <a:pt x="11" y="0"/>
                  </a:cubicBezTo>
                  <a:cubicBezTo>
                    <a:pt x="11" y="0"/>
                    <a:pt x="10" y="0"/>
                    <a:pt x="10" y="0"/>
                  </a:cubicBezTo>
                  <a:cubicBezTo>
                    <a:pt x="0" y="0"/>
                    <a:pt x="0" y="0"/>
                    <a:pt x="0" y="0"/>
                  </a:cubicBezTo>
                  <a:cubicBezTo>
                    <a:pt x="0" y="0"/>
                    <a:pt x="0" y="0"/>
                    <a:pt x="0" y="0"/>
                  </a:cubicBezTo>
                  <a:lnTo>
                    <a:pt x="0" y="10"/>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04" name="Freeform 687"/>
            <p:cNvSpPr>
              <a:spLocks/>
            </p:cNvSpPr>
            <p:nvPr/>
          </p:nvSpPr>
          <p:spPr bwMode="auto">
            <a:xfrm>
              <a:off x="8362471" y="5842654"/>
              <a:ext cx="219982" cy="219982"/>
            </a:xfrm>
            <a:custGeom>
              <a:avLst/>
              <a:gdLst>
                <a:gd name="T0" fmla="*/ 0 w 11"/>
                <a:gd name="T1" fmla="*/ 10 h 11"/>
                <a:gd name="T2" fmla="*/ 1 w 11"/>
                <a:gd name="T3" fmla="*/ 11 h 11"/>
                <a:gd name="T4" fmla="*/ 11 w 11"/>
                <a:gd name="T5" fmla="*/ 11 h 11"/>
                <a:gd name="T6" fmla="*/ 11 w 11"/>
                <a:gd name="T7" fmla="*/ 10 h 11"/>
                <a:gd name="T8" fmla="*/ 11 w 11"/>
                <a:gd name="T9" fmla="*/ 0 h 11"/>
                <a:gd name="T10" fmla="*/ 11 w 11"/>
                <a:gd name="T11" fmla="*/ 0 h 11"/>
                <a:gd name="T12" fmla="*/ 1 w 11"/>
                <a:gd name="T13" fmla="*/ 0 h 11"/>
                <a:gd name="T14" fmla="*/ 0 w 11"/>
                <a:gd name="T15" fmla="*/ 0 h 11"/>
                <a:gd name="T16" fmla="*/ 0 w 11"/>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0"/>
                  </a:moveTo>
                  <a:cubicBezTo>
                    <a:pt x="0" y="10"/>
                    <a:pt x="1" y="11"/>
                    <a:pt x="1" y="11"/>
                  </a:cubicBezTo>
                  <a:cubicBezTo>
                    <a:pt x="11" y="11"/>
                    <a:pt x="11" y="11"/>
                    <a:pt x="11" y="11"/>
                  </a:cubicBezTo>
                  <a:cubicBezTo>
                    <a:pt x="11" y="11"/>
                    <a:pt x="11" y="10"/>
                    <a:pt x="11" y="10"/>
                  </a:cubicBezTo>
                  <a:cubicBezTo>
                    <a:pt x="11" y="0"/>
                    <a:pt x="11" y="0"/>
                    <a:pt x="11" y="0"/>
                  </a:cubicBezTo>
                  <a:cubicBezTo>
                    <a:pt x="11" y="0"/>
                    <a:pt x="11" y="0"/>
                    <a:pt x="11" y="0"/>
                  </a:cubicBezTo>
                  <a:cubicBezTo>
                    <a:pt x="1" y="0"/>
                    <a:pt x="1" y="0"/>
                    <a:pt x="1" y="0"/>
                  </a:cubicBezTo>
                  <a:cubicBezTo>
                    <a:pt x="1" y="0"/>
                    <a:pt x="0" y="0"/>
                    <a:pt x="0" y="0"/>
                  </a:cubicBezTo>
                  <a:lnTo>
                    <a:pt x="0" y="10"/>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05" name="Freeform 688"/>
            <p:cNvSpPr>
              <a:spLocks/>
            </p:cNvSpPr>
            <p:nvPr/>
          </p:nvSpPr>
          <p:spPr bwMode="auto">
            <a:xfrm>
              <a:off x="8082494" y="5842654"/>
              <a:ext cx="219982" cy="219982"/>
            </a:xfrm>
            <a:custGeom>
              <a:avLst/>
              <a:gdLst>
                <a:gd name="T0" fmla="*/ 0 w 11"/>
                <a:gd name="T1" fmla="*/ 10 h 11"/>
                <a:gd name="T2" fmla="*/ 1 w 11"/>
                <a:gd name="T3" fmla="*/ 11 h 11"/>
                <a:gd name="T4" fmla="*/ 11 w 11"/>
                <a:gd name="T5" fmla="*/ 11 h 11"/>
                <a:gd name="T6" fmla="*/ 11 w 11"/>
                <a:gd name="T7" fmla="*/ 10 h 11"/>
                <a:gd name="T8" fmla="*/ 11 w 11"/>
                <a:gd name="T9" fmla="*/ 0 h 11"/>
                <a:gd name="T10" fmla="*/ 11 w 11"/>
                <a:gd name="T11" fmla="*/ 0 h 11"/>
                <a:gd name="T12" fmla="*/ 1 w 11"/>
                <a:gd name="T13" fmla="*/ 0 h 11"/>
                <a:gd name="T14" fmla="*/ 0 w 11"/>
                <a:gd name="T15" fmla="*/ 0 h 11"/>
                <a:gd name="T16" fmla="*/ 0 w 11"/>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0"/>
                  </a:moveTo>
                  <a:cubicBezTo>
                    <a:pt x="0" y="10"/>
                    <a:pt x="0" y="11"/>
                    <a:pt x="1" y="11"/>
                  </a:cubicBezTo>
                  <a:cubicBezTo>
                    <a:pt x="11" y="11"/>
                    <a:pt x="11" y="11"/>
                    <a:pt x="11" y="11"/>
                  </a:cubicBezTo>
                  <a:cubicBezTo>
                    <a:pt x="11" y="11"/>
                    <a:pt x="11" y="10"/>
                    <a:pt x="11" y="10"/>
                  </a:cubicBezTo>
                  <a:cubicBezTo>
                    <a:pt x="11" y="0"/>
                    <a:pt x="11" y="0"/>
                    <a:pt x="11" y="0"/>
                  </a:cubicBezTo>
                  <a:cubicBezTo>
                    <a:pt x="11" y="0"/>
                    <a:pt x="11" y="0"/>
                    <a:pt x="11" y="0"/>
                  </a:cubicBezTo>
                  <a:cubicBezTo>
                    <a:pt x="1" y="0"/>
                    <a:pt x="1" y="0"/>
                    <a:pt x="1" y="0"/>
                  </a:cubicBezTo>
                  <a:cubicBezTo>
                    <a:pt x="0" y="0"/>
                    <a:pt x="0" y="0"/>
                    <a:pt x="0" y="0"/>
                  </a:cubicBezTo>
                  <a:lnTo>
                    <a:pt x="0" y="10"/>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06" name="Freeform 689"/>
            <p:cNvSpPr>
              <a:spLocks/>
            </p:cNvSpPr>
            <p:nvPr/>
          </p:nvSpPr>
          <p:spPr bwMode="auto">
            <a:xfrm>
              <a:off x="7802517" y="5842654"/>
              <a:ext cx="219982" cy="219982"/>
            </a:xfrm>
            <a:custGeom>
              <a:avLst/>
              <a:gdLst>
                <a:gd name="T0" fmla="*/ 0 w 11"/>
                <a:gd name="T1" fmla="*/ 10 h 11"/>
                <a:gd name="T2" fmla="*/ 0 w 11"/>
                <a:gd name="T3" fmla="*/ 11 h 11"/>
                <a:gd name="T4" fmla="*/ 10 w 11"/>
                <a:gd name="T5" fmla="*/ 11 h 11"/>
                <a:gd name="T6" fmla="*/ 11 w 11"/>
                <a:gd name="T7" fmla="*/ 10 h 11"/>
                <a:gd name="T8" fmla="*/ 11 w 11"/>
                <a:gd name="T9" fmla="*/ 0 h 11"/>
                <a:gd name="T10" fmla="*/ 10 w 11"/>
                <a:gd name="T11" fmla="*/ 0 h 11"/>
                <a:gd name="T12" fmla="*/ 0 w 11"/>
                <a:gd name="T13" fmla="*/ 0 h 11"/>
                <a:gd name="T14" fmla="*/ 0 w 11"/>
                <a:gd name="T15" fmla="*/ 0 h 11"/>
                <a:gd name="T16" fmla="*/ 0 w 11"/>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0"/>
                  </a:moveTo>
                  <a:cubicBezTo>
                    <a:pt x="0" y="10"/>
                    <a:pt x="0" y="11"/>
                    <a:pt x="0" y="11"/>
                  </a:cubicBezTo>
                  <a:cubicBezTo>
                    <a:pt x="10" y="11"/>
                    <a:pt x="10" y="11"/>
                    <a:pt x="10" y="11"/>
                  </a:cubicBezTo>
                  <a:cubicBezTo>
                    <a:pt x="11" y="11"/>
                    <a:pt x="11" y="10"/>
                    <a:pt x="11" y="10"/>
                  </a:cubicBezTo>
                  <a:cubicBezTo>
                    <a:pt x="11" y="0"/>
                    <a:pt x="11" y="0"/>
                    <a:pt x="11" y="0"/>
                  </a:cubicBezTo>
                  <a:cubicBezTo>
                    <a:pt x="11" y="0"/>
                    <a:pt x="11" y="0"/>
                    <a:pt x="10" y="0"/>
                  </a:cubicBezTo>
                  <a:cubicBezTo>
                    <a:pt x="0" y="0"/>
                    <a:pt x="0" y="0"/>
                    <a:pt x="0" y="0"/>
                  </a:cubicBezTo>
                  <a:cubicBezTo>
                    <a:pt x="0" y="0"/>
                    <a:pt x="0" y="0"/>
                    <a:pt x="0" y="0"/>
                  </a:cubicBezTo>
                  <a:lnTo>
                    <a:pt x="0" y="10"/>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07" name="Freeform 690"/>
            <p:cNvSpPr>
              <a:spLocks/>
            </p:cNvSpPr>
            <p:nvPr/>
          </p:nvSpPr>
          <p:spPr bwMode="auto">
            <a:xfrm>
              <a:off x="7582536" y="6502599"/>
              <a:ext cx="219982" cy="99992"/>
            </a:xfrm>
            <a:custGeom>
              <a:avLst/>
              <a:gdLst>
                <a:gd name="T0" fmla="*/ 0 w 11"/>
                <a:gd name="T1" fmla="*/ 5 h 5"/>
                <a:gd name="T2" fmla="*/ 1 w 11"/>
                <a:gd name="T3" fmla="*/ 5 h 5"/>
                <a:gd name="T4" fmla="*/ 11 w 11"/>
                <a:gd name="T5" fmla="*/ 5 h 5"/>
                <a:gd name="T6" fmla="*/ 11 w 11"/>
                <a:gd name="T7" fmla="*/ 5 h 5"/>
                <a:gd name="T8" fmla="*/ 11 w 11"/>
                <a:gd name="T9" fmla="*/ 0 h 5"/>
                <a:gd name="T10" fmla="*/ 11 w 11"/>
                <a:gd name="T11" fmla="*/ 0 h 5"/>
                <a:gd name="T12" fmla="*/ 1 w 11"/>
                <a:gd name="T13" fmla="*/ 0 h 5"/>
                <a:gd name="T14" fmla="*/ 0 w 11"/>
                <a:gd name="T15" fmla="*/ 0 h 5"/>
                <a:gd name="T16" fmla="*/ 0 w 11"/>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0" y="5"/>
                  </a:moveTo>
                  <a:cubicBezTo>
                    <a:pt x="0" y="5"/>
                    <a:pt x="0" y="5"/>
                    <a:pt x="1" y="5"/>
                  </a:cubicBezTo>
                  <a:cubicBezTo>
                    <a:pt x="11" y="5"/>
                    <a:pt x="11" y="5"/>
                    <a:pt x="11" y="5"/>
                  </a:cubicBezTo>
                  <a:cubicBezTo>
                    <a:pt x="11" y="5"/>
                    <a:pt x="11" y="5"/>
                    <a:pt x="11" y="5"/>
                  </a:cubicBezTo>
                  <a:cubicBezTo>
                    <a:pt x="11" y="0"/>
                    <a:pt x="11" y="0"/>
                    <a:pt x="11" y="0"/>
                  </a:cubicBezTo>
                  <a:cubicBezTo>
                    <a:pt x="11" y="0"/>
                    <a:pt x="11" y="0"/>
                    <a:pt x="11" y="0"/>
                  </a:cubicBezTo>
                  <a:cubicBezTo>
                    <a:pt x="1" y="0"/>
                    <a:pt x="1" y="0"/>
                    <a:pt x="1" y="0"/>
                  </a:cubicBezTo>
                  <a:cubicBezTo>
                    <a:pt x="0" y="0"/>
                    <a:pt x="0" y="0"/>
                    <a:pt x="0" y="0"/>
                  </a:cubicBezTo>
                  <a:lnTo>
                    <a:pt x="0" y="5"/>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08" name="Freeform 691"/>
            <p:cNvSpPr>
              <a:spLocks/>
            </p:cNvSpPr>
            <p:nvPr/>
          </p:nvSpPr>
          <p:spPr bwMode="auto">
            <a:xfrm>
              <a:off x="7582536" y="6362611"/>
              <a:ext cx="219982" cy="99992"/>
            </a:xfrm>
            <a:custGeom>
              <a:avLst/>
              <a:gdLst>
                <a:gd name="T0" fmla="*/ 0 w 11"/>
                <a:gd name="T1" fmla="*/ 5 h 5"/>
                <a:gd name="T2" fmla="*/ 1 w 11"/>
                <a:gd name="T3" fmla="*/ 5 h 5"/>
                <a:gd name="T4" fmla="*/ 11 w 11"/>
                <a:gd name="T5" fmla="*/ 5 h 5"/>
                <a:gd name="T6" fmla="*/ 11 w 11"/>
                <a:gd name="T7" fmla="*/ 5 h 5"/>
                <a:gd name="T8" fmla="*/ 11 w 11"/>
                <a:gd name="T9" fmla="*/ 0 h 5"/>
                <a:gd name="T10" fmla="*/ 11 w 11"/>
                <a:gd name="T11" fmla="*/ 0 h 5"/>
                <a:gd name="T12" fmla="*/ 1 w 11"/>
                <a:gd name="T13" fmla="*/ 0 h 5"/>
                <a:gd name="T14" fmla="*/ 0 w 11"/>
                <a:gd name="T15" fmla="*/ 0 h 5"/>
                <a:gd name="T16" fmla="*/ 0 w 11"/>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0" y="5"/>
                  </a:moveTo>
                  <a:cubicBezTo>
                    <a:pt x="0" y="5"/>
                    <a:pt x="0" y="5"/>
                    <a:pt x="1" y="5"/>
                  </a:cubicBezTo>
                  <a:cubicBezTo>
                    <a:pt x="11" y="5"/>
                    <a:pt x="11" y="5"/>
                    <a:pt x="11" y="5"/>
                  </a:cubicBezTo>
                  <a:cubicBezTo>
                    <a:pt x="11" y="5"/>
                    <a:pt x="11" y="5"/>
                    <a:pt x="11" y="5"/>
                  </a:cubicBezTo>
                  <a:cubicBezTo>
                    <a:pt x="11" y="0"/>
                    <a:pt x="11" y="0"/>
                    <a:pt x="11" y="0"/>
                  </a:cubicBezTo>
                  <a:cubicBezTo>
                    <a:pt x="11" y="0"/>
                    <a:pt x="11" y="0"/>
                    <a:pt x="11" y="0"/>
                  </a:cubicBezTo>
                  <a:cubicBezTo>
                    <a:pt x="1" y="0"/>
                    <a:pt x="1" y="0"/>
                    <a:pt x="1" y="0"/>
                  </a:cubicBezTo>
                  <a:cubicBezTo>
                    <a:pt x="0" y="0"/>
                    <a:pt x="0" y="0"/>
                    <a:pt x="0" y="0"/>
                  </a:cubicBezTo>
                  <a:lnTo>
                    <a:pt x="0" y="5"/>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09" name="Freeform 692"/>
            <p:cNvSpPr>
              <a:spLocks/>
            </p:cNvSpPr>
            <p:nvPr/>
          </p:nvSpPr>
          <p:spPr bwMode="auto">
            <a:xfrm>
              <a:off x="7842514" y="6502599"/>
              <a:ext cx="219982" cy="99992"/>
            </a:xfrm>
            <a:custGeom>
              <a:avLst/>
              <a:gdLst>
                <a:gd name="T0" fmla="*/ 0 w 11"/>
                <a:gd name="T1" fmla="*/ 5 h 5"/>
                <a:gd name="T2" fmla="*/ 1 w 11"/>
                <a:gd name="T3" fmla="*/ 5 h 5"/>
                <a:gd name="T4" fmla="*/ 11 w 11"/>
                <a:gd name="T5" fmla="*/ 5 h 5"/>
                <a:gd name="T6" fmla="*/ 11 w 11"/>
                <a:gd name="T7" fmla="*/ 5 h 5"/>
                <a:gd name="T8" fmla="*/ 11 w 11"/>
                <a:gd name="T9" fmla="*/ 0 h 5"/>
                <a:gd name="T10" fmla="*/ 11 w 11"/>
                <a:gd name="T11" fmla="*/ 0 h 5"/>
                <a:gd name="T12" fmla="*/ 1 w 11"/>
                <a:gd name="T13" fmla="*/ 0 h 5"/>
                <a:gd name="T14" fmla="*/ 0 w 11"/>
                <a:gd name="T15" fmla="*/ 0 h 5"/>
                <a:gd name="T16" fmla="*/ 0 w 11"/>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0" y="5"/>
                  </a:moveTo>
                  <a:cubicBezTo>
                    <a:pt x="0" y="5"/>
                    <a:pt x="0" y="5"/>
                    <a:pt x="1" y="5"/>
                  </a:cubicBezTo>
                  <a:cubicBezTo>
                    <a:pt x="11" y="5"/>
                    <a:pt x="11" y="5"/>
                    <a:pt x="11" y="5"/>
                  </a:cubicBezTo>
                  <a:cubicBezTo>
                    <a:pt x="11" y="5"/>
                    <a:pt x="11" y="5"/>
                    <a:pt x="11" y="5"/>
                  </a:cubicBezTo>
                  <a:cubicBezTo>
                    <a:pt x="11" y="0"/>
                    <a:pt x="11" y="0"/>
                    <a:pt x="11" y="0"/>
                  </a:cubicBezTo>
                  <a:cubicBezTo>
                    <a:pt x="11" y="0"/>
                    <a:pt x="11" y="0"/>
                    <a:pt x="11" y="0"/>
                  </a:cubicBezTo>
                  <a:cubicBezTo>
                    <a:pt x="1" y="0"/>
                    <a:pt x="1" y="0"/>
                    <a:pt x="1" y="0"/>
                  </a:cubicBezTo>
                  <a:cubicBezTo>
                    <a:pt x="0" y="0"/>
                    <a:pt x="0" y="0"/>
                    <a:pt x="0" y="0"/>
                  </a:cubicBezTo>
                  <a:lnTo>
                    <a:pt x="0" y="5"/>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10" name="Freeform 693"/>
            <p:cNvSpPr>
              <a:spLocks/>
            </p:cNvSpPr>
            <p:nvPr/>
          </p:nvSpPr>
          <p:spPr bwMode="auto">
            <a:xfrm>
              <a:off x="7322557" y="6502599"/>
              <a:ext cx="219982" cy="99992"/>
            </a:xfrm>
            <a:custGeom>
              <a:avLst/>
              <a:gdLst>
                <a:gd name="T0" fmla="*/ 0 w 11"/>
                <a:gd name="T1" fmla="*/ 5 h 5"/>
                <a:gd name="T2" fmla="*/ 1 w 11"/>
                <a:gd name="T3" fmla="*/ 5 h 5"/>
                <a:gd name="T4" fmla="*/ 11 w 11"/>
                <a:gd name="T5" fmla="*/ 5 h 5"/>
                <a:gd name="T6" fmla="*/ 11 w 11"/>
                <a:gd name="T7" fmla="*/ 5 h 5"/>
                <a:gd name="T8" fmla="*/ 11 w 11"/>
                <a:gd name="T9" fmla="*/ 0 h 5"/>
                <a:gd name="T10" fmla="*/ 11 w 11"/>
                <a:gd name="T11" fmla="*/ 0 h 5"/>
                <a:gd name="T12" fmla="*/ 1 w 11"/>
                <a:gd name="T13" fmla="*/ 0 h 5"/>
                <a:gd name="T14" fmla="*/ 0 w 11"/>
                <a:gd name="T15" fmla="*/ 0 h 5"/>
                <a:gd name="T16" fmla="*/ 0 w 11"/>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0" y="5"/>
                  </a:moveTo>
                  <a:cubicBezTo>
                    <a:pt x="0" y="5"/>
                    <a:pt x="0" y="5"/>
                    <a:pt x="1" y="5"/>
                  </a:cubicBezTo>
                  <a:cubicBezTo>
                    <a:pt x="11" y="5"/>
                    <a:pt x="11" y="5"/>
                    <a:pt x="11" y="5"/>
                  </a:cubicBezTo>
                  <a:cubicBezTo>
                    <a:pt x="11" y="5"/>
                    <a:pt x="11" y="5"/>
                    <a:pt x="11" y="5"/>
                  </a:cubicBezTo>
                  <a:cubicBezTo>
                    <a:pt x="11" y="0"/>
                    <a:pt x="11" y="0"/>
                    <a:pt x="11" y="0"/>
                  </a:cubicBezTo>
                  <a:cubicBezTo>
                    <a:pt x="11" y="0"/>
                    <a:pt x="11" y="0"/>
                    <a:pt x="11" y="0"/>
                  </a:cubicBezTo>
                  <a:cubicBezTo>
                    <a:pt x="1" y="0"/>
                    <a:pt x="1" y="0"/>
                    <a:pt x="1" y="0"/>
                  </a:cubicBezTo>
                  <a:cubicBezTo>
                    <a:pt x="0" y="0"/>
                    <a:pt x="0" y="0"/>
                    <a:pt x="0" y="0"/>
                  </a:cubicBezTo>
                  <a:lnTo>
                    <a:pt x="0" y="5"/>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11" name="Freeform 694"/>
            <p:cNvSpPr>
              <a:spLocks/>
            </p:cNvSpPr>
            <p:nvPr/>
          </p:nvSpPr>
          <p:spPr bwMode="auto">
            <a:xfrm>
              <a:off x="9942339" y="5402691"/>
              <a:ext cx="219982" cy="119990"/>
            </a:xfrm>
            <a:custGeom>
              <a:avLst/>
              <a:gdLst>
                <a:gd name="T0" fmla="*/ 0 w 11"/>
                <a:gd name="T1" fmla="*/ 5 h 6"/>
                <a:gd name="T2" fmla="*/ 0 w 11"/>
                <a:gd name="T3" fmla="*/ 6 h 6"/>
                <a:gd name="T4" fmla="*/ 10 w 11"/>
                <a:gd name="T5" fmla="*/ 6 h 6"/>
                <a:gd name="T6" fmla="*/ 11 w 11"/>
                <a:gd name="T7" fmla="*/ 5 h 6"/>
                <a:gd name="T8" fmla="*/ 11 w 11"/>
                <a:gd name="T9" fmla="*/ 1 h 6"/>
                <a:gd name="T10" fmla="*/ 10 w 11"/>
                <a:gd name="T11" fmla="*/ 0 h 6"/>
                <a:gd name="T12" fmla="*/ 0 w 11"/>
                <a:gd name="T13" fmla="*/ 0 h 6"/>
                <a:gd name="T14" fmla="*/ 0 w 11"/>
                <a:gd name="T15" fmla="*/ 1 h 6"/>
                <a:gd name="T16" fmla="*/ 0 w 11"/>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0" y="5"/>
                  </a:moveTo>
                  <a:cubicBezTo>
                    <a:pt x="0" y="6"/>
                    <a:pt x="0" y="6"/>
                    <a:pt x="0" y="6"/>
                  </a:cubicBezTo>
                  <a:cubicBezTo>
                    <a:pt x="10" y="6"/>
                    <a:pt x="10" y="6"/>
                    <a:pt x="10" y="6"/>
                  </a:cubicBezTo>
                  <a:cubicBezTo>
                    <a:pt x="10" y="6"/>
                    <a:pt x="11" y="6"/>
                    <a:pt x="11" y="5"/>
                  </a:cubicBezTo>
                  <a:cubicBezTo>
                    <a:pt x="11" y="1"/>
                    <a:pt x="11" y="1"/>
                    <a:pt x="11" y="1"/>
                  </a:cubicBezTo>
                  <a:cubicBezTo>
                    <a:pt x="11" y="0"/>
                    <a:pt x="10" y="0"/>
                    <a:pt x="10" y="0"/>
                  </a:cubicBezTo>
                  <a:cubicBezTo>
                    <a:pt x="0" y="0"/>
                    <a:pt x="0" y="0"/>
                    <a:pt x="0" y="0"/>
                  </a:cubicBezTo>
                  <a:cubicBezTo>
                    <a:pt x="0" y="0"/>
                    <a:pt x="0" y="0"/>
                    <a:pt x="0" y="1"/>
                  </a:cubicBezTo>
                  <a:lnTo>
                    <a:pt x="0" y="5"/>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12" name="Freeform 695"/>
            <p:cNvSpPr>
              <a:spLocks/>
            </p:cNvSpPr>
            <p:nvPr/>
          </p:nvSpPr>
          <p:spPr bwMode="auto">
            <a:xfrm>
              <a:off x="9682360" y="5402691"/>
              <a:ext cx="219982" cy="119990"/>
            </a:xfrm>
            <a:custGeom>
              <a:avLst/>
              <a:gdLst>
                <a:gd name="T0" fmla="*/ 0 w 11"/>
                <a:gd name="T1" fmla="*/ 5 h 6"/>
                <a:gd name="T2" fmla="*/ 0 w 11"/>
                <a:gd name="T3" fmla="*/ 6 h 6"/>
                <a:gd name="T4" fmla="*/ 10 w 11"/>
                <a:gd name="T5" fmla="*/ 6 h 6"/>
                <a:gd name="T6" fmla="*/ 11 w 11"/>
                <a:gd name="T7" fmla="*/ 5 h 6"/>
                <a:gd name="T8" fmla="*/ 11 w 11"/>
                <a:gd name="T9" fmla="*/ 1 h 6"/>
                <a:gd name="T10" fmla="*/ 10 w 11"/>
                <a:gd name="T11" fmla="*/ 0 h 6"/>
                <a:gd name="T12" fmla="*/ 0 w 11"/>
                <a:gd name="T13" fmla="*/ 0 h 6"/>
                <a:gd name="T14" fmla="*/ 0 w 11"/>
                <a:gd name="T15" fmla="*/ 1 h 6"/>
                <a:gd name="T16" fmla="*/ 0 w 11"/>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0" y="5"/>
                  </a:moveTo>
                  <a:cubicBezTo>
                    <a:pt x="0" y="6"/>
                    <a:pt x="0" y="6"/>
                    <a:pt x="0" y="6"/>
                  </a:cubicBezTo>
                  <a:cubicBezTo>
                    <a:pt x="10" y="6"/>
                    <a:pt x="10" y="6"/>
                    <a:pt x="10" y="6"/>
                  </a:cubicBezTo>
                  <a:cubicBezTo>
                    <a:pt x="10" y="6"/>
                    <a:pt x="11" y="6"/>
                    <a:pt x="11" y="5"/>
                  </a:cubicBezTo>
                  <a:cubicBezTo>
                    <a:pt x="11" y="1"/>
                    <a:pt x="11" y="1"/>
                    <a:pt x="11" y="1"/>
                  </a:cubicBezTo>
                  <a:cubicBezTo>
                    <a:pt x="11" y="0"/>
                    <a:pt x="10" y="0"/>
                    <a:pt x="10" y="0"/>
                  </a:cubicBezTo>
                  <a:cubicBezTo>
                    <a:pt x="0" y="0"/>
                    <a:pt x="0" y="0"/>
                    <a:pt x="0" y="0"/>
                  </a:cubicBezTo>
                  <a:cubicBezTo>
                    <a:pt x="0" y="0"/>
                    <a:pt x="0" y="0"/>
                    <a:pt x="0" y="1"/>
                  </a:cubicBezTo>
                  <a:lnTo>
                    <a:pt x="0" y="5"/>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13" name="Freeform 696"/>
            <p:cNvSpPr>
              <a:spLocks/>
            </p:cNvSpPr>
            <p:nvPr/>
          </p:nvSpPr>
          <p:spPr bwMode="auto">
            <a:xfrm>
              <a:off x="9422382" y="5402691"/>
              <a:ext cx="219982" cy="119990"/>
            </a:xfrm>
            <a:custGeom>
              <a:avLst/>
              <a:gdLst>
                <a:gd name="T0" fmla="*/ 0 w 11"/>
                <a:gd name="T1" fmla="*/ 5 h 6"/>
                <a:gd name="T2" fmla="*/ 0 w 11"/>
                <a:gd name="T3" fmla="*/ 6 h 6"/>
                <a:gd name="T4" fmla="*/ 10 w 11"/>
                <a:gd name="T5" fmla="*/ 6 h 6"/>
                <a:gd name="T6" fmla="*/ 11 w 11"/>
                <a:gd name="T7" fmla="*/ 5 h 6"/>
                <a:gd name="T8" fmla="*/ 11 w 11"/>
                <a:gd name="T9" fmla="*/ 1 h 6"/>
                <a:gd name="T10" fmla="*/ 10 w 11"/>
                <a:gd name="T11" fmla="*/ 0 h 6"/>
                <a:gd name="T12" fmla="*/ 0 w 11"/>
                <a:gd name="T13" fmla="*/ 0 h 6"/>
                <a:gd name="T14" fmla="*/ 0 w 11"/>
                <a:gd name="T15" fmla="*/ 1 h 6"/>
                <a:gd name="T16" fmla="*/ 0 w 11"/>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0" y="5"/>
                  </a:moveTo>
                  <a:cubicBezTo>
                    <a:pt x="0" y="6"/>
                    <a:pt x="0" y="6"/>
                    <a:pt x="0" y="6"/>
                  </a:cubicBezTo>
                  <a:cubicBezTo>
                    <a:pt x="10" y="6"/>
                    <a:pt x="10" y="6"/>
                    <a:pt x="10" y="6"/>
                  </a:cubicBezTo>
                  <a:cubicBezTo>
                    <a:pt x="11" y="6"/>
                    <a:pt x="11" y="6"/>
                    <a:pt x="11" y="5"/>
                  </a:cubicBezTo>
                  <a:cubicBezTo>
                    <a:pt x="11" y="1"/>
                    <a:pt x="11" y="1"/>
                    <a:pt x="11" y="1"/>
                  </a:cubicBezTo>
                  <a:cubicBezTo>
                    <a:pt x="11" y="0"/>
                    <a:pt x="11" y="0"/>
                    <a:pt x="10" y="0"/>
                  </a:cubicBezTo>
                  <a:cubicBezTo>
                    <a:pt x="0" y="0"/>
                    <a:pt x="0" y="0"/>
                    <a:pt x="0" y="0"/>
                  </a:cubicBezTo>
                  <a:cubicBezTo>
                    <a:pt x="0" y="0"/>
                    <a:pt x="0" y="0"/>
                    <a:pt x="0" y="1"/>
                  </a:cubicBezTo>
                  <a:lnTo>
                    <a:pt x="0" y="5"/>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14" name="Freeform 697"/>
            <p:cNvSpPr>
              <a:spLocks/>
            </p:cNvSpPr>
            <p:nvPr/>
          </p:nvSpPr>
          <p:spPr bwMode="auto">
            <a:xfrm>
              <a:off x="9162404" y="5402691"/>
              <a:ext cx="219982" cy="119990"/>
            </a:xfrm>
            <a:custGeom>
              <a:avLst/>
              <a:gdLst>
                <a:gd name="T0" fmla="*/ 0 w 11"/>
                <a:gd name="T1" fmla="*/ 5 h 6"/>
                <a:gd name="T2" fmla="*/ 0 w 11"/>
                <a:gd name="T3" fmla="*/ 6 h 6"/>
                <a:gd name="T4" fmla="*/ 10 w 11"/>
                <a:gd name="T5" fmla="*/ 6 h 6"/>
                <a:gd name="T6" fmla="*/ 11 w 11"/>
                <a:gd name="T7" fmla="*/ 5 h 6"/>
                <a:gd name="T8" fmla="*/ 11 w 11"/>
                <a:gd name="T9" fmla="*/ 1 h 6"/>
                <a:gd name="T10" fmla="*/ 10 w 11"/>
                <a:gd name="T11" fmla="*/ 0 h 6"/>
                <a:gd name="T12" fmla="*/ 0 w 11"/>
                <a:gd name="T13" fmla="*/ 0 h 6"/>
                <a:gd name="T14" fmla="*/ 0 w 11"/>
                <a:gd name="T15" fmla="*/ 1 h 6"/>
                <a:gd name="T16" fmla="*/ 0 w 11"/>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0" y="5"/>
                  </a:moveTo>
                  <a:cubicBezTo>
                    <a:pt x="0" y="6"/>
                    <a:pt x="0" y="6"/>
                    <a:pt x="0" y="6"/>
                  </a:cubicBezTo>
                  <a:cubicBezTo>
                    <a:pt x="10" y="6"/>
                    <a:pt x="10" y="6"/>
                    <a:pt x="10" y="6"/>
                  </a:cubicBezTo>
                  <a:cubicBezTo>
                    <a:pt x="11" y="6"/>
                    <a:pt x="11" y="6"/>
                    <a:pt x="11" y="5"/>
                  </a:cubicBezTo>
                  <a:cubicBezTo>
                    <a:pt x="11" y="1"/>
                    <a:pt x="11" y="1"/>
                    <a:pt x="11" y="1"/>
                  </a:cubicBezTo>
                  <a:cubicBezTo>
                    <a:pt x="11" y="0"/>
                    <a:pt x="11" y="0"/>
                    <a:pt x="10" y="0"/>
                  </a:cubicBezTo>
                  <a:cubicBezTo>
                    <a:pt x="0" y="0"/>
                    <a:pt x="0" y="0"/>
                    <a:pt x="0" y="0"/>
                  </a:cubicBezTo>
                  <a:cubicBezTo>
                    <a:pt x="0" y="0"/>
                    <a:pt x="0" y="0"/>
                    <a:pt x="0" y="1"/>
                  </a:cubicBezTo>
                  <a:lnTo>
                    <a:pt x="0" y="5"/>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15" name="Freeform 698"/>
            <p:cNvSpPr>
              <a:spLocks/>
            </p:cNvSpPr>
            <p:nvPr/>
          </p:nvSpPr>
          <p:spPr bwMode="auto">
            <a:xfrm>
              <a:off x="8902425" y="5402691"/>
              <a:ext cx="219982" cy="119990"/>
            </a:xfrm>
            <a:custGeom>
              <a:avLst/>
              <a:gdLst>
                <a:gd name="T0" fmla="*/ 0 w 11"/>
                <a:gd name="T1" fmla="*/ 5 h 6"/>
                <a:gd name="T2" fmla="*/ 0 w 11"/>
                <a:gd name="T3" fmla="*/ 6 h 6"/>
                <a:gd name="T4" fmla="*/ 10 w 11"/>
                <a:gd name="T5" fmla="*/ 6 h 6"/>
                <a:gd name="T6" fmla="*/ 11 w 11"/>
                <a:gd name="T7" fmla="*/ 5 h 6"/>
                <a:gd name="T8" fmla="*/ 11 w 11"/>
                <a:gd name="T9" fmla="*/ 1 h 6"/>
                <a:gd name="T10" fmla="*/ 10 w 11"/>
                <a:gd name="T11" fmla="*/ 0 h 6"/>
                <a:gd name="T12" fmla="*/ 0 w 11"/>
                <a:gd name="T13" fmla="*/ 0 h 6"/>
                <a:gd name="T14" fmla="*/ 0 w 11"/>
                <a:gd name="T15" fmla="*/ 1 h 6"/>
                <a:gd name="T16" fmla="*/ 0 w 11"/>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0" y="5"/>
                  </a:moveTo>
                  <a:cubicBezTo>
                    <a:pt x="0" y="6"/>
                    <a:pt x="0" y="6"/>
                    <a:pt x="0" y="6"/>
                  </a:cubicBezTo>
                  <a:cubicBezTo>
                    <a:pt x="10" y="6"/>
                    <a:pt x="10" y="6"/>
                    <a:pt x="10" y="6"/>
                  </a:cubicBezTo>
                  <a:cubicBezTo>
                    <a:pt x="11" y="6"/>
                    <a:pt x="11" y="6"/>
                    <a:pt x="11" y="5"/>
                  </a:cubicBezTo>
                  <a:cubicBezTo>
                    <a:pt x="11" y="1"/>
                    <a:pt x="11" y="1"/>
                    <a:pt x="11" y="1"/>
                  </a:cubicBezTo>
                  <a:cubicBezTo>
                    <a:pt x="11" y="0"/>
                    <a:pt x="11" y="0"/>
                    <a:pt x="10" y="0"/>
                  </a:cubicBezTo>
                  <a:cubicBezTo>
                    <a:pt x="0" y="0"/>
                    <a:pt x="0" y="0"/>
                    <a:pt x="0" y="0"/>
                  </a:cubicBezTo>
                  <a:cubicBezTo>
                    <a:pt x="0" y="0"/>
                    <a:pt x="0" y="0"/>
                    <a:pt x="0" y="1"/>
                  </a:cubicBezTo>
                  <a:lnTo>
                    <a:pt x="0" y="5"/>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16" name="Freeform 699"/>
            <p:cNvSpPr>
              <a:spLocks/>
            </p:cNvSpPr>
            <p:nvPr/>
          </p:nvSpPr>
          <p:spPr bwMode="auto">
            <a:xfrm>
              <a:off x="8642447" y="5402691"/>
              <a:ext cx="219982" cy="119990"/>
            </a:xfrm>
            <a:custGeom>
              <a:avLst/>
              <a:gdLst>
                <a:gd name="T0" fmla="*/ 0 w 11"/>
                <a:gd name="T1" fmla="*/ 5 h 6"/>
                <a:gd name="T2" fmla="*/ 0 w 11"/>
                <a:gd name="T3" fmla="*/ 6 h 6"/>
                <a:gd name="T4" fmla="*/ 10 w 11"/>
                <a:gd name="T5" fmla="*/ 6 h 6"/>
                <a:gd name="T6" fmla="*/ 11 w 11"/>
                <a:gd name="T7" fmla="*/ 5 h 6"/>
                <a:gd name="T8" fmla="*/ 11 w 11"/>
                <a:gd name="T9" fmla="*/ 1 h 6"/>
                <a:gd name="T10" fmla="*/ 10 w 11"/>
                <a:gd name="T11" fmla="*/ 0 h 6"/>
                <a:gd name="T12" fmla="*/ 0 w 11"/>
                <a:gd name="T13" fmla="*/ 0 h 6"/>
                <a:gd name="T14" fmla="*/ 0 w 11"/>
                <a:gd name="T15" fmla="*/ 1 h 6"/>
                <a:gd name="T16" fmla="*/ 0 w 11"/>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0" y="5"/>
                  </a:moveTo>
                  <a:cubicBezTo>
                    <a:pt x="0" y="6"/>
                    <a:pt x="0" y="6"/>
                    <a:pt x="0" y="6"/>
                  </a:cubicBezTo>
                  <a:cubicBezTo>
                    <a:pt x="10" y="6"/>
                    <a:pt x="10" y="6"/>
                    <a:pt x="10" y="6"/>
                  </a:cubicBezTo>
                  <a:cubicBezTo>
                    <a:pt x="11" y="6"/>
                    <a:pt x="11" y="6"/>
                    <a:pt x="11" y="5"/>
                  </a:cubicBezTo>
                  <a:cubicBezTo>
                    <a:pt x="11" y="1"/>
                    <a:pt x="11" y="1"/>
                    <a:pt x="11" y="1"/>
                  </a:cubicBezTo>
                  <a:cubicBezTo>
                    <a:pt x="11" y="0"/>
                    <a:pt x="11" y="0"/>
                    <a:pt x="10" y="0"/>
                  </a:cubicBezTo>
                  <a:cubicBezTo>
                    <a:pt x="0" y="0"/>
                    <a:pt x="0" y="0"/>
                    <a:pt x="0" y="0"/>
                  </a:cubicBezTo>
                  <a:cubicBezTo>
                    <a:pt x="0" y="0"/>
                    <a:pt x="0" y="0"/>
                    <a:pt x="0" y="1"/>
                  </a:cubicBezTo>
                  <a:lnTo>
                    <a:pt x="0" y="5"/>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17" name="Freeform 700"/>
            <p:cNvSpPr>
              <a:spLocks/>
            </p:cNvSpPr>
            <p:nvPr/>
          </p:nvSpPr>
          <p:spPr bwMode="auto">
            <a:xfrm>
              <a:off x="8382469" y="5402691"/>
              <a:ext cx="219982" cy="119990"/>
            </a:xfrm>
            <a:custGeom>
              <a:avLst/>
              <a:gdLst>
                <a:gd name="T0" fmla="*/ 0 w 11"/>
                <a:gd name="T1" fmla="*/ 5 h 6"/>
                <a:gd name="T2" fmla="*/ 0 w 11"/>
                <a:gd name="T3" fmla="*/ 6 h 6"/>
                <a:gd name="T4" fmla="*/ 10 w 11"/>
                <a:gd name="T5" fmla="*/ 6 h 6"/>
                <a:gd name="T6" fmla="*/ 11 w 11"/>
                <a:gd name="T7" fmla="*/ 5 h 6"/>
                <a:gd name="T8" fmla="*/ 11 w 11"/>
                <a:gd name="T9" fmla="*/ 1 h 6"/>
                <a:gd name="T10" fmla="*/ 10 w 11"/>
                <a:gd name="T11" fmla="*/ 0 h 6"/>
                <a:gd name="T12" fmla="*/ 0 w 11"/>
                <a:gd name="T13" fmla="*/ 0 h 6"/>
                <a:gd name="T14" fmla="*/ 0 w 11"/>
                <a:gd name="T15" fmla="*/ 1 h 6"/>
                <a:gd name="T16" fmla="*/ 0 w 11"/>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0" y="5"/>
                  </a:moveTo>
                  <a:cubicBezTo>
                    <a:pt x="0" y="6"/>
                    <a:pt x="0" y="6"/>
                    <a:pt x="0" y="6"/>
                  </a:cubicBezTo>
                  <a:cubicBezTo>
                    <a:pt x="10" y="6"/>
                    <a:pt x="10" y="6"/>
                    <a:pt x="10" y="6"/>
                  </a:cubicBezTo>
                  <a:cubicBezTo>
                    <a:pt x="11" y="6"/>
                    <a:pt x="11" y="6"/>
                    <a:pt x="11" y="5"/>
                  </a:cubicBezTo>
                  <a:cubicBezTo>
                    <a:pt x="11" y="1"/>
                    <a:pt x="11" y="1"/>
                    <a:pt x="11" y="1"/>
                  </a:cubicBezTo>
                  <a:cubicBezTo>
                    <a:pt x="11" y="0"/>
                    <a:pt x="11" y="0"/>
                    <a:pt x="10" y="0"/>
                  </a:cubicBezTo>
                  <a:cubicBezTo>
                    <a:pt x="0" y="0"/>
                    <a:pt x="0" y="0"/>
                    <a:pt x="0" y="0"/>
                  </a:cubicBezTo>
                  <a:cubicBezTo>
                    <a:pt x="0" y="0"/>
                    <a:pt x="0" y="0"/>
                    <a:pt x="0" y="1"/>
                  </a:cubicBezTo>
                  <a:lnTo>
                    <a:pt x="0" y="5"/>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18" name="Freeform 701"/>
            <p:cNvSpPr>
              <a:spLocks/>
            </p:cNvSpPr>
            <p:nvPr/>
          </p:nvSpPr>
          <p:spPr bwMode="auto">
            <a:xfrm>
              <a:off x="8122491" y="5402691"/>
              <a:ext cx="219982" cy="119990"/>
            </a:xfrm>
            <a:custGeom>
              <a:avLst/>
              <a:gdLst>
                <a:gd name="T0" fmla="*/ 0 w 11"/>
                <a:gd name="T1" fmla="*/ 5 h 6"/>
                <a:gd name="T2" fmla="*/ 0 w 11"/>
                <a:gd name="T3" fmla="*/ 6 h 6"/>
                <a:gd name="T4" fmla="*/ 11 w 11"/>
                <a:gd name="T5" fmla="*/ 6 h 6"/>
                <a:gd name="T6" fmla="*/ 11 w 11"/>
                <a:gd name="T7" fmla="*/ 5 h 6"/>
                <a:gd name="T8" fmla="*/ 11 w 11"/>
                <a:gd name="T9" fmla="*/ 1 h 6"/>
                <a:gd name="T10" fmla="*/ 11 w 11"/>
                <a:gd name="T11" fmla="*/ 0 h 6"/>
                <a:gd name="T12" fmla="*/ 0 w 11"/>
                <a:gd name="T13" fmla="*/ 0 h 6"/>
                <a:gd name="T14" fmla="*/ 0 w 11"/>
                <a:gd name="T15" fmla="*/ 1 h 6"/>
                <a:gd name="T16" fmla="*/ 0 w 11"/>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0" y="5"/>
                  </a:moveTo>
                  <a:cubicBezTo>
                    <a:pt x="0" y="6"/>
                    <a:pt x="0" y="6"/>
                    <a:pt x="0" y="6"/>
                  </a:cubicBezTo>
                  <a:cubicBezTo>
                    <a:pt x="11" y="6"/>
                    <a:pt x="11" y="6"/>
                    <a:pt x="11" y="6"/>
                  </a:cubicBezTo>
                  <a:cubicBezTo>
                    <a:pt x="11" y="6"/>
                    <a:pt x="11" y="6"/>
                    <a:pt x="11" y="5"/>
                  </a:cubicBezTo>
                  <a:cubicBezTo>
                    <a:pt x="11" y="1"/>
                    <a:pt x="11" y="1"/>
                    <a:pt x="11" y="1"/>
                  </a:cubicBezTo>
                  <a:cubicBezTo>
                    <a:pt x="11" y="0"/>
                    <a:pt x="11" y="0"/>
                    <a:pt x="11" y="0"/>
                  </a:cubicBezTo>
                  <a:cubicBezTo>
                    <a:pt x="0" y="0"/>
                    <a:pt x="0" y="0"/>
                    <a:pt x="0" y="0"/>
                  </a:cubicBezTo>
                  <a:cubicBezTo>
                    <a:pt x="0" y="0"/>
                    <a:pt x="0" y="0"/>
                    <a:pt x="0" y="1"/>
                  </a:cubicBezTo>
                  <a:lnTo>
                    <a:pt x="0" y="5"/>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19" name="Freeform 702"/>
            <p:cNvSpPr>
              <a:spLocks/>
            </p:cNvSpPr>
            <p:nvPr/>
          </p:nvSpPr>
          <p:spPr bwMode="auto">
            <a:xfrm>
              <a:off x="7862512" y="5402691"/>
              <a:ext cx="219982" cy="119990"/>
            </a:xfrm>
            <a:custGeom>
              <a:avLst/>
              <a:gdLst>
                <a:gd name="T0" fmla="*/ 0 w 11"/>
                <a:gd name="T1" fmla="*/ 5 h 6"/>
                <a:gd name="T2" fmla="*/ 0 w 11"/>
                <a:gd name="T3" fmla="*/ 6 h 6"/>
                <a:gd name="T4" fmla="*/ 11 w 11"/>
                <a:gd name="T5" fmla="*/ 6 h 6"/>
                <a:gd name="T6" fmla="*/ 11 w 11"/>
                <a:gd name="T7" fmla="*/ 5 h 6"/>
                <a:gd name="T8" fmla="*/ 11 w 11"/>
                <a:gd name="T9" fmla="*/ 1 h 6"/>
                <a:gd name="T10" fmla="*/ 11 w 11"/>
                <a:gd name="T11" fmla="*/ 0 h 6"/>
                <a:gd name="T12" fmla="*/ 0 w 11"/>
                <a:gd name="T13" fmla="*/ 0 h 6"/>
                <a:gd name="T14" fmla="*/ 0 w 11"/>
                <a:gd name="T15" fmla="*/ 1 h 6"/>
                <a:gd name="T16" fmla="*/ 0 w 11"/>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0" y="5"/>
                  </a:moveTo>
                  <a:cubicBezTo>
                    <a:pt x="0" y="6"/>
                    <a:pt x="0" y="6"/>
                    <a:pt x="0" y="6"/>
                  </a:cubicBezTo>
                  <a:cubicBezTo>
                    <a:pt x="11" y="6"/>
                    <a:pt x="11" y="6"/>
                    <a:pt x="11" y="6"/>
                  </a:cubicBezTo>
                  <a:cubicBezTo>
                    <a:pt x="11" y="6"/>
                    <a:pt x="11" y="6"/>
                    <a:pt x="11" y="5"/>
                  </a:cubicBezTo>
                  <a:cubicBezTo>
                    <a:pt x="11" y="1"/>
                    <a:pt x="11" y="1"/>
                    <a:pt x="11" y="1"/>
                  </a:cubicBezTo>
                  <a:cubicBezTo>
                    <a:pt x="11" y="0"/>
                    <a:pt x="11" y="0"/>
                    <a:pt x="11" y="0"/>
                  </a:cubicBezTo>
                  <a:cubicBezTo>
                    <a:pt x="0" y="0"/>
                    <a:pt x="0" y="0"/>
                    <a:pt x="0" y="0"/>
                  </a:cubicBezTo>
                  <a:cubicBezTo>
                    <a:pt x="0" y="0"/>
                    <a:pt x="0" y="0"/>
                    <a:pt x="0" y="1"/>
                  </a:cubicBezTo>
                  <a:lnTo>
                    <a:pt x="0" y="5"/>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20" name="Freeform 703"/>
            <p:cNvSpPr>
              <a:spLocks/>
            </p:cNvSpPr>
            <p:nvPr/>
          </p:nvSpPr>
          <p:spPr bwMode="auto">
            <a:xfrm>
              <a:off x="7602534" y="5402691"/>
              <a:ext cx="219982" cy="119990"/>
            </a:xfrm>
            <a:custGeom>
              <a:avLst/>
              <a:gdLst>
                <a:gd name="T0" fmla="*/ 0 w 11"/>
                <a:gd name="T1" fmla="*/ 5 h 6"/>
                <a:gd name="T2" fmla="*/ 1 w 11"/>
                <a:gd name="T3" fmla="*/ 6 h 6"/>
                <a:gd name="T4" fmla="*/ 11 w 11"/>
                <a:gd name="T5" fmla="*/ 6 h 6"/>
                <a:gd name="T6" fmla="*/ 11 w 11"/>
                <a:gd name="T7" fmla="*/ 5 h 6"/>
                <a:gd name="T8" fmla="*/ 11 w 11"/>
                <a:gd name="T9" fmla="*/ 1 h 6"/>
                <a:gd name="T10" fmla="*/ 11 w 11"/>
                <a:gd name="T11" fmla="*/ 0 h 6"/>
                <a:gd name="T12" fmla="*/ 1 w 11"/>
                <a:gd name="T13" fmla="*/ 0 h 6"/>
                <a:gd name="T14" fmla="*/ 0 w 11"/>
                <a:gd name="T15" fmla="*/ 1 h 6"/>
                <a:gd name="T16" fmla="*/ 0 w 11"/>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0" y="5"/>
                  </a:moveTo>
                  <a:cubicBezTo>
                    <a:pt x="0" y="6"/>
                    <a:pt x="0" y="6"/>
                    <a:pt x="1" y="6"/>
                  </a:cubicBezTo>
                  <a:cubicBezTo>
                    <a:pt x="11" y="6"/>
                    <a:pt x="11" y="6"/>
                    <a:pt x="11" y="6"/>
                  </a:cubicBezTo>
                  <a:cubicBezTo>
                    <a:pt x="11" y="6"/>
                    <a:pt x="11" y="6"/>
                    <a:pt x="11" y="5"/>
                  </a:cubicBezTo>
                  <a:cubicBezTo>
                    <a:pt x="11" y="1"/>
                    <a:pt x="11" y="1"/>
                    <a:pt x="11" y="1"/>
                  </a:cubicBezTo>
                  <a:cubicBezTo>
                    <a:pt x="11" y="0"/>
                    <a:pt x="11" y="0"/>
                    <a:pt x="11" y="0"/>
                  </a:cubicBezTo>
                  <a:cubicBezTo>
                    <a:pt x="1" y="0"/>
                    <a:pt x="1" y="0"/>
                    <a:pt x="1" y="0"/>
                  </a:cubicBezTo>
                  <a:cubicBezTo>
                    <a:pt x="0" y="0"/>
                    <a:pt x="0" y="0"/>
                    <a:pt x="0" y="1"/>
                  </a:cubicBezTo>
                  <a:lnTo>
                    <a:pt x="0" y="5"/>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21" name="Freeform 704"/>
            <p:cNvSpPr>
              <a:spLocks/>
            </p:cNvSpPr>
            <p:nvPr/>
          </p:nvSpPr>
          <p:spPr bwMode="auto">
            <a:xfrm>
              <a:off x="7342556" y="5402691"/>
              <a:ext cx="219982" cy="119990"/>
            </a:xfrm>
            <a:custGeom>
              <a:avLst/>
              <a:gdLst>
                <a:gd name="T0" fmla="*/ 0 w 11"/>
                <a:gd name="T1" fmla="*/ 5 h 6"/>
                <a:gd name="T2" fmla="*/ 1 w 11"/>
                <a:gd name="T3" fmla="*/ 6 h 6"/>
                <a:gd name="T4" fmla="*/ 11 w 11"/>
                <a:gd name="T5" fmla="*/ 6 h 6"/>
                <a:gd name="T6" fmla="*/ 11 w 11"/>
                <a:gd name="T7" fmla="*/ 5 h 6"/>
                <a:gd name="T8" fmla="*/ 11 w 11"/>
                <a:gd name="T9" fmla="*/ 1 h 6"/>
                <a:gd name="T10" fmla="*/ 11 w 11"/>
                <a:gd name="T11" fmla="*/ 0 h 6"/>
                <a:gd name="T12" fmla="*/ 1 w 11"/>
                <a:gd name="T13" fmla="*/ 0 h 6"/>
                <a:gd name="T14" fmla="*/ 0 w 11"/>
                <a:gd name="T15" fmla="*/ 1 h 6"/>
                <a:gd name="T16" fmla="*/ 0 w 11"/>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0" y="5"/>
                  </a:moveTo>
                  <a:cubicBezTo>
                    <a:pt x="0" y="6"/>
                    <a:pt x="0" y="6"/>
                    <a:pt x="1" y="6"/>
                  </a:cubicBezTo>
                  <a:cubicBezTo>
                    <a:pt x="11" y="6"/>
                    <a:pt x="11" y="6"/>
                    <a:pt x="11" y="6"/>
                  </a:cubicBezTo>
                  <a:cubicBezTo>
                    <a:pt x="11" y="6"/>
                    <a:pt x="11" y="6"/>
                    <a:pt x="11" y="5"/>
                  </a:cubicBezTo>
                  <a:cubicBezTo>
                    <a:pt x="11" y="1"/>
                    <a:pt x="11" y="1"/>
                    <a:pt x="11" y="1"/>
                  </a:cubicBezTo>
                  <a:cubicBezTo>
                    <a:pt x="11" y="0"/>
                    <a:pt x="11" y="0"/>
                    <a:pt x="11" y="0"/>
                  </a:cubicBezTo>
                  <a:cubicBezTo>
                    <a:pt x="1" y="0"/>
                    <a:pt x="1" y="0"/>
                    <a:pt x="1" y="0"/>
                  </a:cubicBezTo>
                  <a:cubicBezTo>
                    <a:pt x="0" y="0"/>
                    <a:pt x="0" y="0"/>
                    <a:pt x="0" y="1"/>
                  </a:cubicBezTo>
                  <a:lnTo>
                    <a:pt x="0" y="5"/>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22" name="Freeform 705"/>
            <p:cNvSpPr>
              <a:spLocks/>
            </p:cNvSpPr>
            <p:nvPr/>
          </p:nvSpPr>
          <p:spPr bwMode="auto">
            <a:xfrm>
              <a:off x="9882344" y="5562678"/>
              <a:ext cx="259978" cy="219982"/>
            </a:xfrm>
            <a:custGeom>
              <a:avLst/>
              <a:gdLst>
                <a:gd name="T0" fmla="*/ 13 w 13"/>
                <a:gd name="T1" fmla="*/ 11 h 11"/>
                <a:gd name="T2" fmla="*/ 13 w 13"/>
                <a:gd name="T3" fmla="*/ 11 h 11"/>
                <a:gd name="T4" fmla="*/ 0 w 13"/>
                <a:gd name="T5" fmla="*/ 11 h 11"/>
                <a:gd name="T6" fmla="*/ 0 w 13"/>
                <a:gd name="T7" fmla="*/ 11 h 11"/>
                <a:gd name="T8" fmla="*/ 0 w 13"/>
                <a:gd name="T9" fmla="*/ 1 h 11"/>
                <a:gd name="T10" fmla="*/ 0 w 13"/>
                <a:gd name="T11" fmla="*/ 0 h 11"/>
                <a:gd name="T12" fmla="*/ 13 w 13"/>
                <a:gd name="T13" fmla="*/ 0 h 11"/>
                <a:gd name="T14" fmla="*/ 13 w 13"/>
                <a:gd name="T15" fmla="*/ 1 h 11"/>
                <a:gd name="T16" fmla="*/ 13 w 13"/>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1">
                  <a:moveTo>
                    <a:pt x="13" y="11"/>
                  </a:moveTo>
                  <a:cubicBezTo>
                    <a:pt x="13" y="11"/>
                    <a:pt x="13" y="11"/>
                    <a:pt x="13" y="11"/>
                  </a:cubicBezTo>
                  <a:cubicBezTo>
                    <a:pt x="0" y="11"/>
                    <a:pt x="0" y="11"/>
                    <a:pt x="0" y="11"/>
                  </a:cubicBezTo>
                  <a:cubicBezTo>
                    <a:pt x="0" y="11"/>
                    <a:pt x="0" y="11"/>
                    <a:pt x="0" y="11"/>
                  </a:cubicBezTo>
                  <a:cubicBezTo>
                    <a:pt x="0" y="1"/>
                    <a:pt x="0" y="1"/>
                    <a:pt x="0" y="1"/>
                  </a:cubicBezTo>
                  <a:cubicBezTo>
                    <a:pt x="0" y="0"/>
                    <a:pt x="0" y="0"/>
                    <a:pt x="0" y="0"/>
                  </a:cubicBezTo>
                  <a:cubicBezTo>
                    <a:pt x="13" y="0"/>
                    <a:pt x="13" y="0"/>
                    <a:pt x="13" y="0"/>
                  </a:cubicBezTo>
                  <a:cubicBezTo>
                    <a:pt x="13" y="0"/>
                    <a:pt x="13" y="0"/>
                    <a:pt x="13" y="1"/>
                  </a:cubicBezTo>
                  <a:lnTo>
                    <a:pt x="13" y="11"/>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23" name="Freeform 706"/>
            <p:cNvSpPr>
              <a:spLocks/>
            </p:cNvSpPr>
            <p:nvPr/>
          </p:nvSpPr>
          <p:spPr bwMode="auto">
            <a:xfrm>
              <a:off x="9602367" y="5562678"/>
              <a:ext cx="219982" cy="219982"/>
            </a:xfrm>
            <a:custGeom>
              <a:avLst/>
              <a:gdLst>
                <a:gd name="T0" fmla="*/ 0 w 11"/>
                <a:gd name="T1" fmla="*/ 11 h 11"/>
                <a:gd name="T2" fmla="*/ 0 w 11"/>
                <a:gd name="T3" fmla="*/ 11 h 11"/>
                <a:gd name="T4" fmla="*/ 10 w 11"/>
                <a:gd name="T5" fmla="*/ 11 h 11"/>
                <a:gd name="T6" fmla="*/ 11 w 11"/>
                <a:gd name="T7" fmla="*/ 11 h 11"/>
                <a:gd name="T8" fmla="*/ 11 w 11"/>
                <a:gd name="T9" fmla="*/ 1 h 11"/>
                <a:gd name="T10" fmla="*/ 10 w 11"/>
                <a:gd name="T11" fmla="*/ 0 h 11"/>
                <a:gd name="T12" fmla="*/ 0 w 11"/>
                <a:gd name="T13" fmla="*/ 0 h 11"/>
                <a:gd name="T14" fmla="*/ 0 w 11"/>
                <a:gd name="T15" fmla="*/ 1 h 11"/>
                <a:gd name="T16" fmla="*/ 0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1"/>
                  </a:moveTo>
                  <a:cubicBezTo>
                    <a:pt x="0" y="11"/>
                    <a:pt x="0" y="11"/>
                    <a:pt x="0" y="11"/>
                  </a:cubicBezTo>
                  <a:cubicBezTo>
                    <a:pt x="10" y="11"/>
                    <a:pt x="10" y="11"/>
                    <a:pt x="10" y="11"/>
                  </a:cubicBezTo>
                  <a:cubicBezTo>
                    <a:pt x="11" y="11"/>
                    <a:pt x="11" y="11"/>
                    <a:pt x="11" y="11"/>
                  </a:cubicBezTo>
                  <a:cubicBezTo>
                    <a:pt x="11" y="1"/>
                    <a:pt x="11" y="1"/>
                    <a:pt x="11" y="1"/>
                  </a:cubicBezTo>
                  <a:cubicBezTo>
                    <a:pt x="11" y="0"/>
                    <a:pt x="11" y="0"/>
                    <a:pt x="10" y="0"/>
                  </a:cubicBezTo>
                  <a:cubicBezTo>
                    <a:pt x="0" y="0"/>
                    <a:pt x="0" y="0"/>
                    <a:pt x="0" y="0"/>
                  </a:cubicBezTo>
                  <a:cubicBezTo>
                    <a:pt x="0" y="0"/>
                    <a:pt x="0" y="0"/>
                    <a:pt x="0" y="1"/>
                  </a:cubicBezTo>
                  <a:lnTo>
                    <a:pt x="0" y="11"/>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24" name="Freeform 707"/>
            <p:cNvSpPr>
              <a:spLocks/>
            </p:cNvSpPr>
            <p:nvPr/>
          </p:nvSpPr>
          <p:spPr bwMode="auto">
            <a:xfrm>
              <a:off x="9322390" y="5562678"/>
              <a:ext cx="219982" cy="219982"/>
            </a:xfrm>
            <a:custGeom>
              <a:avLst/>
              <a:gdLst>
                <a:gd name="T0" fmla="*/ 0 w 11"/>
                <a:gd name="T1" fmla="*/ 11 h 11"/>
                <a:gd name="T2" fmla="*/ 0 w 11"/>
                <a:gd name="T3" fmla="*/ 11 h 11"/>
                <a:gd name="T4" fmla="*/ 10 w 11"/>
                <a:gd name="T5" fmla="*/ 11 h 11"/>
                <a:gd name="T6" fmla="*/ 11 w 11"/>
                <a:gd name="T7" fmla="*/ 11 h 11"/>
                <a:gd name="T8" fmla="*/ 11 w 11"/>
                <a:gd name="T9" fmla="*/ 1 h 11"/>
                <a:gd name="T10" fmla="*/ 10 w 11"/>
                <a:gd name="T11" fmla="*/ 0 h 11"/>
                <a:gd name="T12" fmla="*/ 0 w 11"/>
                <a:gd name="T13" fmla="*/ 0 h 11"/>
                <a:gd name="T14" fmla="*/ 0 w 11"/>
                <a:gd name="T15" fmla="*/ 1 h 11"/>
                <a:gd name="T16" fmla="*/ 0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1"/>
                  </a:moveTo>
                  <a:cubicBezTo>
                    <a:pt x="0" y="11"/>
                    <a:pt x="0" y="11"/>
                    <a:pt x="0" y="11"/>
                  </a:cubicBezTo>
                  <a:cubicBezTo>
                    <a:pt x="10" y="11"/>
                    <a:pt x="10" y="11"/>
                    <a:pt x="10" y="11"/>
                  </a:cubicBezTo>
                  <a:cubicBezTo>
                    <a:pt x="11" y="11"/>
                    <a:pt x="11" y="11"/>
                    <a:pt x="11" y="11"/>
                  </a:cubicBezTo>
                  <a:cubicBezTo>
                    <a:pt x="11" y="1"/>
                    <a:pt x="11" y="1"/>
                    <a:pt x="11" y="1"/>
                  </a:cubicBezTo>
                  <a:cubicBezTo>
                    <a:pt x="11" y="0"/>
                    <a:pt x="11" y="0"/>
                    <a:pt x="10" y="0"/>
                  </a:cubicBezTo>
                  <a:cubicBezTo>
                    <a:pt x="0" y="0"/>
                    <a:pt x="0" y="0"/>
                    <a:pt x="0" y="0"/>
                  </a:cubicBezTo>
                  <a:cubicBezTo>
                    <a:pt x="0" y="0"/>
                    <a:pt x="0" y="0"/>
                    <a:pt x="0" y="1"/>
                  </a:cubicBezTo>
                  <a:lnTo>
                    <a:pt x="0" y="11"/>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25" name="Freeform 708"/>
            <p:cNvSpPr>
              <a:spLocks/>
            </p:cNvSpPr>
            <p:nvPr/>
          </p:nvSpPr>
          <p:spPr bwMode="auto">
            <a:xfrm>
              <a:off x="9042414" y="5562678"/>
              <a:ext cx="219982" cy="219982"/>
            </a:xfrm>
            <a:custGeom>
              <a:avLst/>
              <a:gdLst>
                <a:gd name="T0" fmla="*/ 0 w 11"/>
                <a:gd name="T1" fmla="*/ 11 h 11"/>
                <a:gd name="T2" fmla="*/ 0 w 11"/>
                <a:gd name="T3" fmla="*/ 11 h 11"/>
                <a:gd name="T4" fmla="*/ 10 w 11"/>
                <a:gd name="T5" fmla="*/ 11 h 11"/>
                <a:gd name="T6" fmla="*/ 11 w 11"/>
                <a:gd name="T7" fmla="*/ 11 h 11"/>
                <a:gd name="T8" fmla="*/ 11 w 11"/>
                <a:gd name="T9" fmla="*/ 1 h 11"/>
                <a:gd name="T10" fmla="*/ 10 w 11"/>
                <a:gd name="T11" fmla="*/ 0 h 11"/>
                <a:gd name="T12" fmla="*/ 0 w 11"/>
                <a:gd name="T13" fmla="*/ 0 h 11"/>
                <a:gd name="T14" fmla="*/ 0 w 11"/>
                <a:gd name="T15" fmla="*/ 1 h 11"/>
                <a:gd name="T16" fmla="*/ 0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1"/>
                  </a:moveTo>
                  <a:cubicBezTo>
                    <a:pt x="0" y="11"/>
                    <a:pt x="0" y="11"/>
                    <a:pt x="0" y="11"/>
                  </a:cubicBezTo>
                  <a:cubicBezTo>
                    <a:pt x="10" y="11"/>
                    <a:pt x="10" y="11"/>
                    <a:pt x="10" y="11"/>
                  </a:cubicBezTo>
                  <a:cubicBezTo>
                    <a:pt x="11" y="11"/>
                    <a:pt x="11" y="11"/>
                    <a:pt x="11" y="11"/>
                  </a:cubicBezTo>
                  <a:cubicBezTo>
                    <a:pt x="11" y="1"/>
                    <a:pt x="11" y="1"/>
                    <a:pt x="11" y="1"/>
                  </a:cubicBezTo>
                  <a:cubicBezTo>
                    <a:pt x="11" y="0"/>
                    <a:pt x="11" y="0"/>
                    <a:pt x="10" y="0"/>
                  </a:cubicBezTo>
                  <a:cubicBezTo>
                    <a:pt x="0" y="0"/>
                    <a:pt x="0" y="0"/>
                    <a:pt x="0" y="0"/>
                  </a:cubicBezTo>
                  <a:cubicBezTo>
                    <a:pt x="0" y="0"/>
                    <a:pt x="0" y="0"/>
                    <a:pt x="0" y="1"/>
                  </a:cubicBezTo>
                  <a:lnTo>
                    <a:pt x="0" y="11"/>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26" name="Freeform 709"/>
            <p:cNvSpPr>
              <a:spLocks/>
            </p:cNvSpPr>
            <p:nvPr/>
          </p:nvSpPr>
          <p:spPr bwMode="auto">
            <a:xfrm>
              <a:off x="8762437" y="5562678"/>
              <a:ext cx="219982" cy="219982"/>
            </a:xfrm>
            <a:custGeom>
              <a:avLst/>
              <a:gdLst>
                <a:gd name="T0" fmla="*/ 0 w 11"/>
                <a:gd name="T1" fmla="*/ 11 h 11"/>
                <a:gd name="T2" fmla="*/ 0 w 11"/>
                <a:gd name="T3" fmla="*/ 11 h 11"/>
                <a:gd name="T4" fmla="*/ 10 w 11"/>
                <a:gd name="T5" fmla="*/ 11 h 11"/>
                <a:gd name="T6" fmla="*/ 11 w 11"/>
                <a:gd name="T7" fmla="*/ 11 h 11"/>
                <a:gd name="T8" fmla="*/ 11 w 11"/>
                <a:gd name="T9" fmla="*/ 1 h 11"/>
                <a:gd name="T10" fmla="*/ 10 w 11"/>
                <a:gd name="T11" fmla="*/ 0 h 11"/>
                <a:gd name="T12" fmla="*/ 0 w 11"/>
                <a:gd name="T13" fmla="*/ 0 h 11"/>
                <a:gd name="T14" fmla="*/ 0 w 11"/>
                <a:gd name="T15" fmla="*/ 1 h 11"/>
                <a:gd name="T16" fmla="*/ 0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1"/>
                  </a:moveTo>
                  <a:cubicBezTo>
                    <a:pt x="0" y="11"/>
                    <a:pt x="0" y="11"/>
                    <a:pt x="0" y="11"/>
                  </a:cubicBezTo>
                  <a:cubicBezTo>
                    <a:pt x="10" y="11"/>
                    <a:pt x="10" y="11"/>
                    <a:pt x="10" y="11"/>
                  </a:cubicBezTo>
                  <a:cubicBezTo>
                    <a:pt x="10" y="11"/>
                    <a:pt x="11" y="11"/>
                    <a:pt x="11" y="11"/>
                  </a:cubicBezTo>
                  <a:cubicBezTo>
                    <a:pt x="11" y="1"/>
                    <a:pt x="11" y="1"/>
                    <a:pt x="11" y="1"/>
                  </a:cubicBezTo>
                  <a:cubicBezTo>
                    <a:pt x="11" y="0"/>
                    <a:pt x="10" y="0"/>
                    <a:pt x="10" y="0"/>
                  </a:cubicBezTo>
                  <a:cubicBezTo>
                    <a:pt x="0" y="0"/>
                    <a:pt x="0" y="0"/>
                    <a:pt x="0" y="0"/>
                  </a:cubicBezTo>
                  <a:cubicBezTo>
                    <a:pt x="0" y="0"/>
                    <a:pt x="0" y="0"/>
                    <a:pt x="0" y="1"/>
                  </a:cubicBezTo>
                  <a:lnTo>
                    <a:pt x="0" y="11"/>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27" name="Freeform 710"/>
            <p:cNvSpPr>
              <a:spLocks/>
            </p:cNvSpPr>
            <p:nvPr/>
          </p:nvSpPr>
          <p:spPr bwMode="auto">
            <a:xfrm>
              <a:off x="8482461" y="5562678"/>
              <a:ext cx="219982" cy="219982"/>
            </a:xfrm>
            <a:custGeom>
              <a:avLst/>
              <a:gdLst>
                <a:gd name="T0" fmla="*/ 0 w 11"/>
                <a:gd name="T1" fmla="*/ 11 h 11"/>
                <a:gd name="T2" fmla="*/ 0 w 11"/>
                <a:gd name="T3" fmla="*/ 11 h 11"/>
                <a:gd name="T4" fmla="*/ 10 w 11"/>
                <a:gd name="T5" fmla="*/ 11 h 11"/>
                <a:gd name="T6" fmla="*/ 11 w 11"/>
                <a:gd name="T7" fmla="*/ 11 h 11"/>
                <a:gd name="T8" fmla="*/ 11 w 11"/>
                <a:gd name="T9" fmla="*/ 1 h 11"/>
                <a:gd name="T10" fmla="*/ 10 w 11"/>
                <a:gd name="T11" fmla="*/ 0 h 11"/>
                <a:gd name="T12" fmla="*/ 0 w 11"/>
                <a:gd name="T13" fmla="*/ 0 h 11"/>
                <a:gd name="T14" fmla="*/ 0 w 11"/>
                <a:gd name="T15" fmla="*/ 1 h 11"/>
                <a:gd name="T16" fmla="*/ 0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1"/>
                  </a:moveTo>
                  <a:cubicBezTo>
                    <a:pt x="0" y="11"/>
                    <a:pt x="0" y="11"/>
                    <a:pt x="0" y="11"/>
                  </a:cubicBezTo>
                  <a:cubicBezTo>
                    <a:pt x="10" y="11"/>
                    <a:pt x="10" y="11"/>
                    <a:pt x="10" y="11"/>
                  </a:cubicBezTo>
                  <a:cubicBezTo>
                    <a:pt x="10" y="11"/>
                    <a:pt x="11" y="11"/>
                    <a:pt x="11" y="11"/>
                  </a:cubicBezTo>
                  <a:cubicBezTo>
                    <a:pt x="11" y="1"/>
                    <a:pt x="11" y="1"/>
                    <a:pt x="11" y="1"/>
                  </a:cubicBezTo>
                  <a:cubicBezTo>
                    <a:pt x="11" y="0"/>
                    <a:pt x="10" y="0"/>
                    <a:pt x="10" y="0"/>
                  </a:cubicBezTo>
                  <a:cubicBezTo>
                    <a:pt x="0" y="0"/>
                    <a:pt x="0" y="0"/>
                    <a:pt x="0" y="0"/>
                  </a:cubicBezTo>
                  <a:cubicBezTo>
                    <a:pt x="0" y="0"/>
                    <a:pt x="0" y="0"/>
                    <a:pt x="0" y="1"/>
                  </a:cubicBezTo>
                  <a:lnTo>
                    <a:pt x="0" y="11"/>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28" name="Freeform 711"/>
            <p:cNvSpPr>
              <a:spLocks/>
            </p:cNvSpPr>
            <p:nvPr/>
          </p:nvSpPr>
          <p:spPr bwMode="auto">
            <a:xfrm>
              <a:off x="8182486" y="5562678"/>
              <a:ext cx="219982" cy="219982"/>
            </a:xfrm>
            <a:custGeom>
              <a:avLst/>
              <a:gdLst>
                <a:gd name="T0" fmla="*/ 0 w 11"/>
                <a:gd name="T1" fmla="*/ 11 h 11"/>
                <a:gd name="T2" fmla="*/ 1 w 11"/>
                <a:gd name="T3" fmla="*/ 11 h 11"/>
                <a:gd name="T4" fmla="*/ 11 w 11"/>
                <a:gd name="T5" fmla="*/ 11 h 11"/>
                <a:gd name="T6" fmla="*/ 11 w 11"/>
                <a:gd name="T7" fmla="*/ 11 h 11"/>
                <a:gd name="T8" fmla="*/ 11 w 11"/>
                <a:gd name="T9" fmla="*/ 1 h 11"/>
                <a:gd name="T10" fmla="*/ 11 w 11"/>
                <a:gd name="T11" fmla="*/ 0 h 11"/>
                <a:gd name="T12" fmla="*/ 1 w 11"/>
                <a:gd name="T13" fmla="*/ 0 h 11"/>
                <a:gd name="T14" fmla="*/ 0 w 11"/>
                <a:gd name="T15" fmla="*/ 1 h 11"/>
                <a:gd name="T16" fmla="*/ 0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1"/>
                  </a:moveTo>
                  <a:cubicBezTo>
                    <a:pt x="0" y="11"/>
                    <a:pt x="1" y="11"/>
                    <a:pt x="1" y="11"/>
                  </a:cubicBezTo>
                  <a:cubicBezTo>
                    <a:pt x="11" y="11"/>
                    <a:pt x="11" y="11"/>
                    <a:pt x="11" y="11"/>
                  </a:cubicBezTo>
                  <a:cubicBezTo>
                    <a:pt x="11" y="11"/>
                    <a:pt x="11" y="11"/>
                    <a:pt x="11" y="11"/>
                  </a:cubicBezTo>
                  <a:cubicBezTo>
                    <a:pt x="11" y="1"/>
                    <a:pt x="11" y="1"/>
                    <a:pt x="11" y="1"/>
                  </a:cubicBezTo>
                  <a:cubicBezTo>
                    <a:pt x="11" y="0"/>
                    <a:pt x="11" y="0"/>
                    <a:pt x="11" y="0"/>
                  </a:cubicBezTo>
                  <a:cubicBezTo>
                    <a:pt x="1" y="0"/>
                    <a:pt x="1" y="0"/>
                    <a:pt x="1" y="0"/>
                  </a:cubicBezTo>
                  <a:cubicBezTo>
                    <a:pt x="1" y="0"/>
                    <a:pt x="0" y="0"/>
                    <a:pt x="0" y="1"/>
                  </a:cubicBezTo>
                  <a:lnTo>
                    <a:pt x="0" y="11"/>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29" name="Freeform 712"/>
            <p:cNvSpPr>
              <a:spLocks/>
            </p:cNvSpPr>
            <p:nvPr/>
          </p:nvSpPr>
          <p:spPr bwMode="auto">
            <a:xfrm>
              <a:off x="7902509" y="5562678"/>
              <a:ext cx="219982" cy="219982"/>
            </a:xfrm>
            <a:custGeom>
              <a:avLst/>
              <a:gdLst>
                <a:gd name="T0" fmla="*/ 0 w 11"/>
                <a:gd name="T1" fmla="*/ 11 h 11"/>
                <a:gd name="T2" fmla="*/ 1 w 11"/>
                <a:gd name="T3" fmla="*/ 11 h 11"/>
                <a:gd name="T4" fmla="*/ 11 w 11"/>
                <a:gd name="T5" fmla="*/ 11 h 11"/>
                <a:gd name="T6" fmla="*/ 11 w 11"/>
                <a:gd name="T7" fmla="*/ 11 h 11"/>
                <a:gd name="T8" fmla="*/ 11 w 11"/>
                <a:gd name="T9" fmla="*/ 1 h 11"/>
                <a:gd name="T10" fmla="*/ 11 w 11"/>
                <a:gd name="T11" fmla="*/ 0 h 11"/>
                <a:gd name="T12" fmla="*/ 1 w 11"/>
                <a:gd name="T13" fmla="*/ 0 h 11"/>
                <a:gd name="T14" fmla="*/ 0 w 11"/>
                <a:gd name="T15" fmla="*/ 1 h 11"/>
                <a:gd name="T16" fmla="*/ 0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1"/>
                  </a:moveTo>
                  <a:cubicBezTo>
                    <a:pt x="0" y="11"/>
                    <a:pt x="1" y="11"/>
                    <a:pt x="1" y="11"/>
                  </a:cubicBezTo>
                  <a:cubicBezTo>
                    <a:pt x="11" y="11"/>
                    <a:pt x="11" y="11"/>
                    <a:pt x="11" y="11"/>
                  </a:cubicBezTo>
                  <a:cubicBezTo>
                    <a:pt x="11" y="11"/>
                    <a:pt x="11" y="11"/>
                    <a:pt x="11" y="11"/>
                  </a:cubicBezTo>
                  <a:cubicBezTo>
                    <a:pt x="11" y="1"/>
                    <a:pt x="11" y="1"/>
                    <a:pt x="11" y="1"/>
                  </a:cubicBezTo>
                  <a:cubicBezTo>
                    <a:pt x="11" y="0"/>
                    <a:pt x="11" y="0"/>
                    <a:pt x="11" y="0"/>
                  </a:cubicBezTo>
                  <a:cubicBezTo>
                    <a:pt x="1" y="0"/>
                    <a:pt x="1" y="0"/>
                    <a:pt x="1" y="0"/>
                  </a:cubicBezTo>
                  <a:cubicBezTo>
                    <a:pt x="1" y="0"/>
                    <a:pt x="0" y="0"/>
                    <a:pt x="0" y="1"/>
                  </a:cubicBezTo>
                  <a:lnTo>
                    <a:pt x="0" y="11"/>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30" name="Freeform 713"/>
            <p:cNvSpPr>
              <a:spLocks/>
            </p:cNvSpPr>
            <p:nvPr/>
          </p:nvSpPr>
          <p:spPr bwMode="auto">
            <a:xfrm>
              <a:off x="7622532" y="5562678"/>
              <a:ext cx="219982" cy="219982"/>
            </a:xfrm>
            <a:custGeom>
              <a:avLst/>
              <a:gdLst>
                <a:gd name="T0" fmla="*/ 0 w 11"/>
                <a:gd name="T1" fmla="*/ 11 h 11"/>
                <a:gd name="T2" fmla="*/ 1 w 11"/>
                <a:gd name="T3" fmla="*/ 11 h 11"/>
                <a:gd name="T4" fmla="*/ 11 w 11"/>
                <a:gd name="T5" fmla="*/ 11 h 11"/>
                <a:gd name="T6" fmla="*/ 11 w 11"/>
                <a:gd name="T7" fmla="*/ 11 h 11"/>
                <a:gd name="T8" fmla="*/ 11 w 11"/>
                <a:gd name="T9" fmla="*/ 1 h 11"/>
                <a:gd name="T10" fmla="*/ 11 w 11"/>
                <a:gd name="T11" fmla="*/ 0 h 11"/>
                <a:gd name="T12" fmla="*/ 1 w 11"/>
                <a:gd name="T13" fmla="*/ 0 h 11"/>
                <a:gd name="T14" fmla="*/ 0 w 11"/>
                <a:gd name="T15" fmla="*/ 1 h 11"/>
                <a:gd name="T16" fmla="*/ 0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1"/>
                  </a:moveTo>
                  <a:cubicBezTo>
                    <a:pt x="0" y="11"/>
                    <a:pt x="0" y="11"/>
                    <a:pt x="1" y="11"/>
                  </a:cubicBezTo>
                  <a:cubicBezTo>
                    <a:pt x="11" y="11"/>
                    <a:pt x="11" y="11"/>
                    <a:pt x="11" y="11"/>
                  </a:cubicBezTo>
                  <a:cubicBezTo>
                    <a:pt x="11" y="11"/>
                    <a:pt x="11" y="11"/>
                    <a:pt x="11" y="11"/>
                  </a:cubicBezTo>
                  <a:cubicBezTo>
                    <a:pt x="11" y="1"/>
                    <a:pt x="11" y="1"/>
                    <a:pt x="11" y="1"/>
                  </a:cubicBezTo>
                  <a:cubicBezTo>
                    <a:pt x="11" y="0"/>
                    <a:pt x="11" y="0"/>
                    <a:pt x="11" y="0"/>
                  </a:cubicBezTo>
                  <a:cubicBezTo>
                    <a:pt x="1" y="0"/>
                    <a:pt x="1" y="0"/>
                    <a:pt x="1" y="0"/>
                  </a:cubicBezTo>
                  <a:cubicBezTo>
                    <a:pt x="0" y="0"/>
                    <a:pt x="0" y="0"/>
                    <a:pt x="0" y="1"/>
                  </a:cubicBezTo>
                  <a:lnTo>
                    <a:pt x="0" y="11"/>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31" name="Freeform 714"/>
            <p:cNvSpPr>
              <a:spLocks/>
            </p:cNvSpPr>
            <p:nvPr/>
          </p:nvSpPr>
          <p:spPr bwMode="auto">
            <a:xfrm>
              <a:off x="7342556" y="5562678"/>
              <a:ext cx="219982" cy="219982"/>
            </a:xfrm>
            <a:custGeom>
              <a:avLst/>
              <a:gdLst>
                <a:gd name="T0" fmla="*/ 0 w 11"/>
                <a:gd name="T1" fmla="*/ 11 h 11"/>
                <a:gd name="T2" fmla="*/ 1 w 11"/>
                <a:gd name="T3" fmla="*/ 11 h 11"/>
                <a:gd name="T4" fmla="*/ 11 w 11"/>
                <a:gd name="T5" fmla="*/ 11 h 11"/>
                <a:gd name="T6" fmla="*/ 11 w 11"/>
                <a:gd name="T7" fmla="*/ 11 h 11"/>
                <a:gd name="T8" fmla="*/ 11 w 11"/>
                <a:gd name="T9" fmla="*/ 1 h 11"/>
                <a:gd name="T10" fmla="*/ 11 w 11"/>
                <a:gd name="T11" fmla="*/ 0 h 11"/>
                <a:gd name="T12" fmla="*/ 1 w 11"/>
                <a:gd name="T13" fmla="*/ 0 h 11"/>
                <a:gd name="T14" fmla="*/ 0 w 11"/>
                <a:gd name="T15" fmla="*/ 1 h 11"/>
                <a:gd name="T16" fmla="*/ 0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1"/>
                  </a:moveTo>
                  <a:cubicBezTo>
                    <a:pt x="0" y="11"/>
                    <a:pt x="0" y="11"/>
                    <a:pt x="1" y="11"/>
                  </a:cubicBezTo>
                  <a:cubicBezTo>
                    <a:pt x="11" y="11"/>
                    <a:pt x="11" y="11"/>
                    <a:pt x="11" y="11"/>
                  </a:cubicBezTo>
                  <a:cubicBezTo>
                    <a:pt x="11" y="11"/>
                    <a:pt x="11" y="11"/>
                    <a:pt x="11" y="11"/>
                  </a:cubicBezTo>
                  <a:cubicBezTo>
                    <a:pt x="11" y="1"/>
                    <a:pt x="11" y="1"/>
                    <a:pt x="11" y="1"/>
                  </a:cubicBezTo>
                  <a:cubicBezTo>
                    <a:pt x="11" y="0"/>
                    <a:pt x="11" y="0"/>
                    <a:pt x="11" y="0"/>
                  </a:cubicBezTo>
                  <a:cubicBezTo>
                    <a:pt x="1" y="0"/>
                    <a:pt x="1" y="0"/>
                    <a:pt x="1" y="0"/>
                  </a:cubicBezTo>
                  <a:cubicBezTo>
                    <a:pt x="0" y="0"/>
                    <a:pt x="0" y="0"/>
                    <a:pt x="0" y="1"/>
                  </a:cubicBezTo>
                  <a:lnTo>
                    <a:pt x="0" y="11"/>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32" name="Freeform 715"/>
            <p:cNvSpPr>
              <a:spLocks/>
            </p:cNvSpPr>
            <p:nvPr/>
          </p:nvSpPr>
          <p:spPr bwMode="auto">
            <a:xfrm>
              <a:off x="9662362" y="6382609"/>
              <a:ext cx="219982" cy="219982"/>
            </a:xfrm>
            <a:custGeom>
              <a:avLst/>
              <a:gdLst>
                <a:gd name="T0" fmla="*/ 0 w 11"/>
                <a:gd name="T1" fmla="*/ 11 h 11"/>
                <a:gd name="T2" fmla="*/ 1 w 11"/>
                <a:gd name="T3" fmla="*/ 11 h 11"/>
                <a:gd name="T4" fmla="*/ 11 w 11"/>
                <a:gd name="T5" fmla="*/ 11 h 11"/>
                <a:gd name="T6" fmla="*/ 11 w 11"/>
                <a:gd name="T7" fmla="*/ 11 h 11"/>
                <a:gd name="T8" fmla="*/ 11 w 11"/>
                <a:gd name="T9" fmla="*/ 1 h 11"/>
                <a:gd name="T10" fmla="*/ 11 w 11"/>
                <a:gd name="T11" fmla="*/ 0 h 11"/>
                <a:gd name="T12" fmla="*/ 1 w 11"/>
                <a:gd name="T13" fmla="*/ 0 h 11"/>
                <a:gd name="T14" fmla="*/ 0 w 11"/>
                <a:gd name="T15" fmla="*/ 1 h 11"/>
                <a:gd name="T16" fmla="*/ 0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1"/>
                  </a:moveTo>
                  <a:cubicBezTo>
                    <a:pt x="0" y="11"/>
                    <a:pt x="0" y="11"/>
                    <a:pt x="1" y="11"/>
                  </a:cubicBezTo>
                  <a:cubicBezTo>
                    <a:pt x="11" y="11"/>
                    <a:pt x="11" y="11"/>
                    <a:pt x="11" y="11"/>
                  </a:cubicBezTo>
                  <a:cubicBezTo>
                    <a:pt x="11" y="11"/>
                    <a:pt x="11" y="11"/>
                    <a:pt x="11" y="11"/>
                  </a:cubicBezTo>
                  <a:cubicBezTo>
                    <a:pt x="11" y="1"/>
                    <a:pt x="11" y="1"/>
                    <a:pt x="11" y="1"/>
                  </a:cubicBezTo>
                  <a:cubicBezTo>
                    <a:pt x="11" y="0"/>
                    <a:pt x="11" y="0"/>
                    <a:pt x="11" y="0"/>
                  </a:cubicBezTo>
                  <a:cubicBezTo>
                    <a:pt x="1" y="0"/>
                    <a:pt x="1" y="0"/>
                    <a:pt x="1" y="0"/>
                  </a:cubicBezTo>
                  <a:cubicBezTo>
                    <a:pt x="0" y="0"/>
                    <a:pt x="0" y="0"/>
                    <a:pt x="0" y="1"/>
                  </a:cubicBezTo>
                  <a:lnTo>
                    <a:pt x="0" y="11"/>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33" name="Freeform 716"/>
            <p:cNvSpPr>
              <a:spLocks/>
            </p:cNvSpPr>
            <p:nvPr/>
          </p:nvSpPr>
          <p:spPr bwMode="auto">
            <a:xfrm>
              <a:off x="9922340" y="6382609"/>
              <a:ext cx="219982" cy="219982"/>
            </a:xfrm>
            <a:custGeom>
              <a:avLst/>
              <a:gdLst>
                <a:gd name="T0" fmla="*/ 0 w 11"/>
                <a:gd name="T1" fmla="*/ 11 h 11"/>
                <a:gd name="T2" fmla="*/ 1 w 11"/>
                <a:gd name="T3" fmla="*/ 11 h 11"/>
                <a:gd name="T4" fmla="*/ 11 w 11"/>
                <a:gd name="T5" fmla="*/ 11 h 11"/>
                <a:gd name="T6" fmla="*/ 11 w 11"/>
                <a:gd name="T7" fmla="*/ 11 h 11"/>
                <a:gd name="T8" fmla="*/ 11 w 11"/>
                <a:gd name="T9" fmla="*/ 1 h 11"/>
                <a:gd name="T10" fmla="*/ 11 w 11"/>
                <a:gd name="T11" fmla="*/ 0 h 11"/>
                <a:gd name="T12" fmla="*/ 1 w 11"/>
                <a:gd name="T13" fmla="*/ 0 h 11"/>
                <a:gd name="T14" fmla="*/ 0 w 11"/>
                <a:gd name="T15" fmla="*/ 1 h 11"/>
                <a:gd name="T16" fmla="*/ 0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1"/>
                  </a:moveTo>
                  <a:cubicBezTo>
                    <a:pt x="0" y="11"/>
                    <a:pt x="0" y="11"/>
                    <a:pt x="1" y="11"/>
                  </a:cubicBezTo>
                  <a:cubicBezTo>
                    <a:pt x="11" y="11"/>
                    <a:pt x="11" y="11"/>
                    <a:pt x="11" y="11"/>
                  </a:cubicBezTo>
                  <a:cubicBezTo>
                    <a:pt x="11" y="11"/>
                    <a:pt x="11" y="11"/>
                    <a:pt x="11" y="11"/>
                  </a:cubicBezTo>
                  <a:cubicBezTo>
                    <a:pt x="11" y="1"/>
                    <a:pt x="11" y="1"/>
                    <a:pt x="11" y="1"/>
                  </a:cubicBezTo>
                  <a:cubicBezTo>
                    <a:pt x="11" y="0"/>
                    <a:pt x="11" y="0"/>
                    <a:pt x="11" y="0"/>
                  </a:cubicBezTo>
                  <a:cubicBezTo>
                    <a:pt x="1" y="0"/>
                    <a:pt x="1" y="0"/>
                    <a:pt x="1" y="0"/>
                  </a:cubicBezTo>
                  <a:cubicBezTo>
                    <a:pt x="0" y="0"/>
                    <a:pt x="0" y="0"/>
                    <a:pt x="0" y="1"/>
                  </a:cubicBezTo>
                  <a:lnTo>
                    <a:pt x="0" y="11"/>
                  </a:lnTo>
                  <a:close/>
                </a:path>
              </a:pathLst>
            </a:custGeom>
            <a:solidFill>
              <a:srgbClr val="31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34" name="Freeform 717"/>
            <p:cNvSpPr>
              <a:spLocks/>
            </p:cNvSpPr>
            <p:nvPr/>
          </p:nvSpPr>
          <p:spPr bwMode="auto">
            <a:xfrm>
              <a:off x="8222482" y="6762578"/>
              <a:ext cx="1099908" cy="759937"/>
            </a:xfrm>
            <a:custGeom>
              <a:avLst/>
              <a:gdLst>
                <a:gd name="T0" fmla="*/ 0 w 55"/>
                <a:gd name="T1" fmla="*/ 34 h 38"/>
                <a:gd name="T2" fmla="*/ 4 w 55"/>
                <a:gd name="T3" fmla="*/ 38 h 38"/>
                <a:gd name="T4" fmla="*/ 50 w 55"/>
                <a:gd name="T5" fmla="*/ 38 h 38"/>
                <a:gd name="T6" fmla="*/ 55 w 55"/>
                <a:gd name="T7" fmla="*/ 34 h 38"/>
                <a:gd name="T8" fmla="*/ 55 w 55"/>
                <a:gd name="T9" fmla="*/ 5 h 38"/>
                <a:gd name="T10" fmla="*/ 50 w 55"/>
                <a:gd name="T11" fmla="*/ 0 h 38"/>
                <a:gd name="T12" fmla="*/ 4 w 55"/>
                <a:gd name="T13" fmla="*/ 0 h 38"/>
                <a:gd name="T14" fmla="*/ 0 w 55"/>
                <a:gd name="T15" fmla="*/ 5 h 38"/>
                <a:gd name="T16" fmla="*/ 0 w 55"/>
                <a:gd name="T17"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8">
                  <a:moveTo>
                    <a:pt x="0" y="34"/>
                  </a:moveTo>
                  <a:cubicBezTo>
                    <a:pt x="0" y="36"/>
                    <a:pt x="2" y="38"/>
                    <a:pt x="4" y="38"/>
                  </a:cubicBezTo>
                  <a:cubicBezTo>
                    <a:pt x="50" y="38"/>
                    <a:pt x="50" y="38"/>
                    <a:pt x="50" y="38"/>
                  </a:cubicBezTo>
                  <a:cubicBezTo>
                    <a:pt x="53" y="38"/>
                    <a:pt x="55" y="36"/>
                    <a:pt x="55" y="34"/>
                  </a:cubicBezTo>
                  <a:cubicBezTo>
                    <a:pt x="55" y="5"/>
                    <a:pt x="55" y="5"/>
                    <a:pt x="55" y="5"/>
                  </a:cubicBezTo>
                  <a:cubicBezTo>
                    <a:pt x="55" y="2"/>
                    <a:pt x="53" y="0"/>
                    <a:pt x="50" y="0"/>
                  </a:cubicBezTo>
                  <a:cubicBezTo>
                    <a:pt x="4" y="0"/>
                    <a:pt x="4" y="0"/>
                    <a:pt x="4" y="0"/>
                  </a:cubicBezTo>
                  <a:cubicBezTo>
                    <a:pt x="2" y="0"/>
                    <a:pt x="0" y="2"/>
                    <a:pt x="0" y="5"/>
                  </a:cubicBezTo>
                  <a:lnTo>
                    <a:pt x="0" y="34"/>
                  </a:lnTo>
                  <a:close/>
                </a:path>
              </a:pathLst>
            </a:custGeom>
            <a:solidFill>
              <a:srgbClr val="BBC0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35" name="Freeform 718"/>
            <p:cNvSpPr>
              <a:spLocks/>
            </p:cNvSpPr>
            <p:nvPr/>
          </p:nvSpPr>
          <p:spPr bwMode="auto">
            <a:xfrm>
              <a:off x="7542539" y="5062719"/>
              <a:ext cx="2399800" cy="99992"/>
            </a:xfrm>
            <a:custGeom>
              <a:avLst/>
              <a:gdLst>
                <a:gd name="T0" fmla="*/ 120 w 120"/>
                <a:gd name="T1" fmla="*/ 0 h 5"/>
                <a:gd name="T2" fmla="*/ 120 w 120"/>
                <a:gd name="T3" fmla="*/ 0 h 5"/>
                <a:gd name="T4" fmla="*/ 116 w 120"/>
                <a:gd name="T5" fmla="*/ 5 h 5"/>
                <a:gd name="T6" fmla="*/ 5 w 120"/>
                <a:gd name="T7" fmla="*/ 5 h 5"/>
                <a:gd name="T8" fmla="*/ 0 w 120"/>
                <a:gd name="T9" fmla="*/ 0 h 5"/>
                <a:gd name="T10" fmla="*/ 0 w 120"/>
                <a:gd name="T11" fmla="*/ 0 h 5"/>
                <a:gd name="T12" fmla="*/ 120 w 120"/>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20" h="5">
                  <a:moveTo>
                    <a:pt x="120" y="0"/>
                  </a:moveTo>
                  <a:cubicBezTo>
                    <a:pt x="120" y="0"/>
                    <a:pt x="120" y="0"/>
                    <a:pt x="120" y="0"/>
                  </a:cubicBezTo>
                  <a:cubicBezTo>
                    <a:pt x="120" y="3"/>
                    <a:pt x="118" y="5"/>
                    <a:pt x="116" y="5"/>
                  </a:cubicBezTo>
                  <a:cubicBezTo>
                    <a:pt x="5" y="5"/>
                    <a:pt x="5" y="5"/>
                    <a:pt x="5" y="5"/>
                  </a:cubicBezTo>
                  <a:cubicBezTo>
                    <a:pt x="3" y="5"/>
                    <a:pt x="0" y="3"/>
                    <a:pt x="0" y="0"/>
                  </a:cubicBezTo>
                  <a:cubicBezTo>
                    <a:pt x="0" y="0"/>
                    <a:pt x="0" y="0"/>
                    <a:pt x="0" y="0"/>
                  </a:cubicBezTo>
                  <a:lnTo>
                    <a:pt x="120" y="0"/>
                  </a:lnTo>
                  <a:close/>
                </a:path>
              </a:pathLst>
            </a:custGeom>
            <a:solidFill>
              <a:srgbClr val="414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36" name="Freeform 719"/>
            <p:cNvSpPr>
              <a:spLocks/>
            </p:cNvSpPr>
            <p:nvPr/>
          </p:nvSpPr>
          <p:spPr bwMode="auto">
            <a:xfrm>
              <a:off x="6662612" y="4802741"/>
              <a:ext cx="4299641" cy="259978"/>
            </a:xfrm>
            <a:custGeom>
              <a:avLst/>
              <a:gdLst>
                <a:gd name="T0" fmla="*/ 0 w 215"/>
                <a:gd name="T1" fmla="*/ 11 h 13"/>
                <a:gd name="T2" fmla="*/ 0 w 215"/>
                <a:gd name="T3" fmla="*/ 12 h 13"/>
                <a:gd name="T4" fmla="*/ 1 w 215"/>
                <a:gd name="T5" fmla="*/ 13 h 13"/>
                <a:gd name="T6" fmla="*/ 214 w 215"/>
                <a:gd name="T7" fmla="*/ 13 h 13"/>
                <a:gd name="T8" fmla="*/ 215 w 215"/>
                <a:gd name="T9" fmla="*/ 12 h 13"/>
                <a:gd name="T10" fmla="*/ 215 w 215"/>
                <a:gd name="T11" fmla="*/ 11 h 13"/>
                <a:gd name="T12" fmla="*/ 207 w 215"/>
                <a:gd name="T13" fmla="*/ 3 h 13"/>
                <a:gd name="T14" fmla="*/ 201 w 215"/>
                <a:gd name="T15" fmla="*/ 0 h 13"/>
                <a:gd name="T16" fmla="*/ 14 w 215"/>
                <a:gd name="T17" fmla="*/ 0 h 13"/>
                <a:gd name="T18" fmla="*/ 8 w 215"/>
                <a:gd name="T19" fmla="*/ 3 h 13"/>
                <a:gd name="T20" fmla="*/ 0 w 215"/>
                <a:gd name="T21"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13">
                  <a:moveTo>
                    <a:pt x="0" y="11"/>
                  </a:moveTo>
                  <a:cubicBezTo>
                    <a:pt x="0" y="11"/>
                    <a:pt x="0" y="12"/>
                    <a:pt x="0" y="12"/>
                  </a:cubicBezTo>
                  <a:cubicBezTo>
                    <a:pt x="0" y="13"/>
                    <a:pt x="1" y="13"/>
                    <a:pt x="1" y="13"/>
                  </a:cubicBezTo>
                  <a:cubicBezTo>
                    <a:pt x="214" y="13"/>
                    <a:pt x="214" y="13"/>
                    <a:pt x="214" y="13"/>
                  </a:cubicBezTo>
                  <a:cubicBezTo>
                    <a:pt x="214" y="13"/>
                    <a:pt x="215" y="13"/>
                    <a:pt x="215" y="12"/>
                  </a:cubicBezTo>
                  <a:cubicBezTo>
                    <a:pt x="215" y="12"/>
                    <a:pt x="215" y="11"/>
                    <a:pt x="215" y="11"/>
                  </a:cubicBezTo>
                  <a:cubicBezTo>
                    <a:pt x="207" y="3"/>
                    <a:pt x="207" y="3"/>
                    <a:pt x="207" y="3"/>
                  </a:cubicBezTo>
                  <a:cubicBezTo>
                    <a:pt x="206" y="1"/>
                    <a:pt x="203" y="0"/>
                    <a:pt x="201" y="0"/>
                  </a:cubicBezTo>
                  <a:cubicBezTo>
                    <a:pt x="14" y="0"/>
                    <a:pt x="14" y="0"/>
                    <a:pt x="14" y="0"/>
                  </a:cubicBezTo>
                  <a:cubicBezTo>
                    <a:pt x="12" y="0"/>
                    <a:pt x="10" y="1"/>
                    <a:pt x="8" y="3"/>
                  </a:cubicBezTo>
                  <a:lnTo>
                    <a:pt x="0" y="11"/>
                  </a:lnTo>
                  <a:close/>
                </a:path>
              </a:pathLst>
            </a:custGeom>
            <a:solidFill>
              <a:srgbClr val="BBC0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37" name="Freeform 720"/>
            <p:cNvSpPr>
              <a:spLocks/>
            </p:cNvSpPr>
            <p:nvPr/>
          </p:nvSpPr>
          <p:spPr bwMode="auto">
            <a:xfrm>
              <a:off x="10882260" y="5582676"/>
              <a:ext cx="1439880" cy="1959837"/>
            </a:xfrm>
            <a:custGeom>
              <a:avLst/>
              <a:gdLst>
                <a:gd name="T0" fmla="*/ 84 w 432"/>
                <a:gd name="T1" fmla="*/ 0 h 588"/>
                <a:gd name="T2" fmla="*/ 432 w 432"/>
                <a:gd name="T3" fmla="*/ 0 h 588"/>
                <a:gd name="T4" fmla="*/ 432 w 432"/>
                <a:gd name="T5" fmla="*/ 588 h 588"/>
                <a:gd name="T6" fmla="*/ 0 w 432"/>
                <a:gd name="T7" fmla="*/ 588 h 588"/>
                <a:gd name="T8" fmla="*/ 0 w 432"/>
                <a:gd name="T9" fmla="*/ 60 h 588"/>
                <a:gd name="T10" fmla="*/ 84 w 432"/>
                <a:gd name="T11" fmla="*/ 0 h 588"/>
              </a:gdLst>
              <a:ahLst/>
              <a:cxnLst>
                <a:cxn ang="0">
                  <a:pos x="T0" y="T1"/>
                </a:cxn>
                <a:cxn ang="0">
                  <a:pos x="T2" y="T3"/>
                </a:cxn>
                <a:cxn ang="0">
                  <a:pos x="T4" y="T5"/>
                </a:cxn>
                <a:cxn ang="0">
                  <a:pos x="T6" y="T7"/>
                </a:cxn>
                <a:cxn ang="0">
                  <a:pos x="T8" y="T9"/>
                </a:cxn>
                <a:cxn ang="0">
                  <a:pos x="T10" y="T11"/>
                </a:cxn>
              </a:cxnLst>
              <a:rect l="0" t="0" r="r" b="b"/>
              <a:pathLst>
                <a:path w="432" h="588">
                  <a:moveTo>
                    <a:pt x="84" y="0"/>
                  </a:moveTo>
                  <a:lnTo>
                    <a:pt x="432" y="0"/>
                  </a:lnTo>
                  <a:lnTo>
                    <a:pt x="432" y="588"/>
                  </a:lnTo>
                  <a:lnTo>
                    <a:pt x="0" y="588"/>
                  </a:lnTo>
                  <a:lnTo>
                    <a:pt x="0" y="60"/>
                  </a:lnTo>
                  <a:lnTo>
                    <a:pt x="84"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38" name="Freeform 721"/>
            <p:cNvSpPr>
              <a:spLocks/>
            </p:cNvSpPr>
            <p:nvPr/>
          </p:nvSpPr>
          <p:spPr bwMode="auto">
            <a:xfrm>
              <a:off x="10882260" y="5582676"/>
              <a:ext cx="1439880" cy="1959837"/>
            </a:xfrm>
            <a:custGeom>
              <a:avLst/>
              <a:gdLst>
                <a:gd name="T0" fmla="*/ 84 w 432"/>
                <a:gd name="T1" fmla="*/ 0 h 588"/>
                <a:gd name="T2" fmla="*/ 432 w 432"/>
                <a:gd name="T3" fmla="*/ 0 h 588"/>
                <a:gd name="T4" fmla="*/ 432 w 432"/>
                <a:gd name="T5" fmla="*/ 588 h 588"/>
                <a:gd name="T6" fmla="*/ 0 w 432"/>
                <a:gd name="T7" fmla="*/ 588 h 588"/>
                <a:gd name="T8" fmla="*/ 0 w 432"/>
                <a:gd name="T9" fmla="*/ 60 h 588"/>
                <a:gd name="T10" fmla="*/ 84 w 432"/>
                <a:gd name="T11" fmla="*/ 0 h 588"/>
              </a:gdLst>
              <a:ahLst/>
              <a:cxnLst>
                <a:cxn ang="0">
                  <a:pos x="T0" y="T1"/>
                </a:cxn>
                <a:cxn ang="0">
                  <a:pos x="T2" y="T3"/>
                </a:cxn>
                <a:cxn ang="0">
                  <a:pos x="T4" y="T5"/>
                </a:cxn>
                <a:cxn ang="0">
                  <a:pos x="T6" y="T7"/>
                </a:cxn>
                <a:cxn ang="0">
                  <a:pos x="T8" y="T9"/>
                </a:cxn>
                <a:cxn ang="0">
                  <a:pos x="T10" y="T11"/>
                </a:cxn>
              </a:cxnLst>
              <a:rect l="0" t="0" r="r" b="b"/>
              <a:pathLst>
                <a:path w="432" h="588">
                  <a:moveTo>
                    <a:pt x="84" y="0"/>
                  </a:moveTo>
                  <a:lnTo>
                    <a:pt x="432" y="0"/>
                  </a:lnTo>
                  <a:lnTo>
                    <a:pt x="432" y="588"/>
                  </a:lnTo>
                  <a:lnTo>
                    <a:pt x="0" y="588"/>
                  </a:lnTo>
                  <a:lnTo>
                    <a:pt x="0" y="60"/>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39" name="Freeform 722"/>
            <p:cNvSpPr>
              <a:spLocks/>
            </p:cNvSpPr>
            <p:nvPr/>
          </p:nvSpPr>
          <p:spPr bwMode="auto">
            <a:xfrm>
              <a:off x="10882260" y="5582676"/>
              <a:ext cx="279977" cy="199983"/>
            </a:xfrm>
            <a:custGeom>
              <a:avLst/>
              <a:gdLst>
                <a:gd name="T0" fmla="*/ 84 w 84"/>
                <a:gd name="T1" fmla="*/ 60 h 60"/>
                <a:gd name="T2" fmla="*/ 0 w 84"/>
                <a:gd name="T3" fmla="*/ 60 h 60"/>
                <a:gd name="T4" fmla="*/ 84 w 84"/>
                <a:gd name="T5" fmla="*/ 0 h 60"/>
                <a:gd name="T6" fmla="*/ 84 w 84"/>
                <a:gd name="T7" fmla="*/ 60 h 60"/>
              </a:gdLst>
              <a:ahLst/>
              <a:cxnLst>
                <a:cxn ang="0">
                  <a:pos x="T0" y="T1"/>
                </a:cxn>
                <a:cxn ang="0">
                  <a:pos x="T2" y="T3"/>
                </a:cxn>
                <a:cxn ang="0">
                  <a:pos x="T4" y="T5"/>
                </a:cxn>
                <a:cxn ang="0">
                  <a:pos x="T6" y="T7"/>
                </a:cxn>
              </a:cxnLst>
              <a:rect l="0" t="0" r="r" b="b"/>
              <a:pathLst>
                <a:path w="84" h="60">
                  <a:moveTo>
                    <a:pt x="84" y="60"/>
                  </a:moveTo>
                  <a:lnTo>
                    <a:pt x="0" y="60"/>
                  </a:lnTo>
                  <a:lnTo>
                    <a:pt x="84" y="0"/>
                  </a:lnTo>
                  <a:lnTo>
                    <a:pt x="84" y="60"/>
                  </a:lnTo>
                  <a:close/>
                </a:path>
              </a:pathLst>
            </a:custGeom>
            <a:solidFill>
              <a:srgbClr val="E9E9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40" name="Rectangle 723"/>
            <p:cNvSpPr>
              <a:spLocks noChangeArrowheads="1"/>
            </p:cNvSpPr>
            <p:nvPr/>
          </p:nvSpPr>
          <p:spPr bwMode="auto">
            <a:xfrm>
              <a:off x="11842180" y="5662669"/>
              <a:ext cx="399967" cy="59995"/>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41" name="Rectangle 724"/>
            <p:cNvSpPr>
              <a:spLocks noChangeArrowheads="1"/>
            </p:cNvSpPr>
            <p:nvPr/>
          </p:nvSpPr>
          <p:spPr bwMode="auto">
            <a:xfrm>
              <a:off x="11842180" y="5662669"/>
              <a:ext cx="399967" cy="5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42" name="Rectangle 725"/>
            <p:cNvSpPr>
              <a:spLocks noChangeArrowheads="1"/>
            </p:cNvSpPr>
            <p:nvPr/>
          </p:nvSpPr>
          <p:spPr bwMode="auto">
            <a:xfrm>
              <a:off x="11922174" y="5742663"/>
              <a:ext cx="319973"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43" name="Rectangle 726"/>
            <p:cNvSpPr>
              <a:spLocks noChangeArrowheads="1"/>
            </p:cNvSpPr>
            <p:nvPr/>
          </p:nvSpPr>
          <p:spPr bwMode="auto">
            <a:xfrm>
              <a:off x="11922174" y="5742663"/>
              <a:ext cx="319973" cy="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44" name="Rectangle 727"/>
            <p:cNvSpPr>
              <a:spLocks noChangeArrowheads="1"/>
            </p:cNvSpPr>
            <p:nvPr/>
          </p:nvSpPr>
          <p:spPr bwMode="auto">
            <a:xfrm>
              <a:off x="11782185" y="5802658"/>
              <a:ext cx="459962"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45" name="Rectangle 728"/>
            <p:cNvSpPr>
              <a:spLocks noChangeArrowheads="1"/>
            </p:cNvSpPr>
            <p:nvPr/>
          </p:nvSpPr>
          <p:spPr bwMode="auto">
            <a:xfrm>
              <a:off x="11782185" y="5802658"/>
              <a:ext cx="459962" cy="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46" name="Rectangle 729"/>
            <p:cNvSpPr>
              <a:spLocks noChangeArrowheads="1"/>
            </p:cNvSpPr>
            <p:nvPr/>
          </p:nvSpPr>
          <p:spPr bwMode="auto">
            <a:xfrm>
              <a:off x="11262229" y="5942646"/>
              <a:ext cx="659945"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47" name="Rectangle 730"/>
            <p:cNvSpPr>
              <a:spLocks noChangeArrowheads="1"/>
            </p:cNvSpPr>
            <p:nvPr/>
          </p:nvSpPr>
          <p:spPr bwMode="auto">
            <a:xfrm>
              <a:off x="11682194" y="6002641"/>
              <a:ext cx="239980"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48" name="Rectangle 731"/>
            <p:cNvSpPr>
              <a:spLocks noChangeArrowheads="1"/>
            </p:cNvSpPr>
            <p:nvPr/>
          </p:nvSpPr>
          <p:spPr bwMode="auto">
            <a:xfrm>
              <a:off x="11262229" y="6002641"/>
              <a:ext cx="359970"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49" name="Rectangle 732"/>
            <p:cNvSpPr>
              <a:spLocks noChangeArrowheads="1"/>
            </p:cNvSpPr>
            <p:nvPr/>
          </p:nvSpPr>
          <p:spPr bwMode="auto">
            <a:xfrm>
              <a:off x="11022249" y="6162628"/>
              <a:ext cx="1139905"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50" name="Rectangle 733"/>
            <p:cNvSpPr>
              <a:spLocks noChangeArrowheads="1"/>
            </p:cNvSpPr>
            <p:nvPr/>
          </p:nvSpPr>
          <p:spPr bwMode="auto">
            <a:xfrm>
              <a:off x="11022249" y="6162628"/>
              <a:ext cx="1139905" cy="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51" name="Rectangle 734"/>
            <p:cNvSpPr>
              <a:spLocks noChangeArrowheads="1"/>
            </p:cNvSpPr>
            <p:nvPr/>
          </p:nvSpPr>
          <p:spPr bwMode="auto">
            <a:xfrm>
              <a:off x="11022249" y="6282618"/>
              <a:ext cx="1179902"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52" name="Rectangle 735"/>
            <p:cNvSpPr>
              <a:spLocks noChangeArrowheads="1"/>
            </p:cNvSpPr>
            <p:nvPr/>
          </p:nvSpPr>
          <p:spPr bwMode="auto">
            <a:xfrm>
              <a:off x="11022249" y="6282618"/>
              <a:ext cx="1179902" cy="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53" name="Rectangle 736"/>
            <p:cNvSpPr>
              <a:spLocks noChangeArrowheads="1"/>
            </p:cNvSpPr>
            <p:nvPr/>
          </p:nvSpPr>
          <p:spPr bwMode="auto">
            <a:xfrm>
              <a:off x="11022249" y="6402608"/>
              <a:ext cx="1179902" cy="59995"/>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54" name="Rectangle 737"/>
            <p:cNvSpPr>
              <a:spLocks noChangeArrowheads="1"/>
            </p:cNvSpPr>
            <p:nvPr/>
          </p:nvSpPr>
          <p:spPr bwMode="auto">
            <a:xfrm>
              <a:off x="11022249" y="6402608"/>
              <a:ext cx="1179902" cy="5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55" name="Rectangle 738"/>
            <p:cNvSpPr>
              <a:spLocks noChangeArrowheads="1"/>
            </p:cNvSpPr>
            <p:nvPr/>
          </p:nvSpPr>
          <p:spPr bwMode="auto">
            <a:xfrm>
              <a:off x="11022249" y="6542596"/>
              <a:ext cx="1179902" cy="59995"/>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56" name="Rectangle 739"/>
            <p:cNvSpPr>
              <a:spLocks noChangeArrowheads="1"/>
            </p:cNvSpPr>
            <p:nvPr/>
          </p:nvSpPr>
          <p:spPr bwMode="auto">
            <a:xfrm>
              <a:off x="11022249" y="6542596"/>
              <a:ext cx="1179902" cy="5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57" name="Rectangle 740"/>
            <p:cNvSpPr>
              <a:spLocks noChangeArrowheads="1"/>
            </p:cNvSpPr>
            <p:nvPr/>
          </p:nvSpPr>
          <p:spPr bwMode="auto">
            <a:xfrm>
              <a:off x="11022249" y="6682584"/>
              <a:ext cx="1179902"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58" name="Rectangle 741"/>
            <p:cNvSpPr>
              <a:spLocks noChangeArrowheads="1"/>
            </p:cNvSpPr>
            <p:nvPr/>
          </p:nvSpPr>
          <p:spPr bwMode="auto">
            <a:xfrm>
              <a:off x="11022249" y="6682584"/>
              <a:ext cx="1179902" cy="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59" name="Rectangle 742"/>
            <p:cNvSpPr>
              <a:spLocks noChangeArrowheads="1"/>
            </p:cNvSpPr>
            <p:nvPr/>
          </p:nvSpPr>
          <p:spPr bwMode="auto">
            <a:xfrm>
              <a:off x="11022249" y="6822573"/>
              <a:ext cx="1179902"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60" name="Rectangle 743"/>
            <p:cNvSpPr>
              <a:spLocks noChangeArrowheads="1"/>
            </p:cNvSpPr>
            <p:nvPr/>
          </p:nvSpPr>
          <p:spPr bwMode="auto">
            <a:xfrm>
              <a:off x="11022249" y="6822573"/>
              <a:ext cx="1179902" cy="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61" name="Rectangle 744"/>
            <p:cNvSpPr>
              <a:spLocks noChangeArrowheads="1"/>
            </p:cNvSpPr>
            <p:nvPr/>
          </p:nvSpPr>
          <p:spPr bwMode="auto">
            <a:xfrm>
              <a:off x="11022249" y="6942563"/>
              <a:ext cx="1179902" cy="59995"/>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62" name="Rectangle 745"/>
            <p:cNvSpPr>
              <a:spLocks noChangeArrowheads="1"/>
            </p:cNvSpPr>
            <p:nvPr/>
          </p:nvSpPr>
          <p:spPr bwMode="auto">
            <a:xfrm>
              <a:off x="11022249" y="6942563"/>
              <a:ext cx="1179902" cy="5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63" name="Rectangle 746"/>
            <p:cNvSpPr>
              <a:spLocks noChangeArrowheads="1"/>
            </p:cNvSpPr>
            <p:nvPr/>
          </p:nvSpPr>
          <p:spPr bwMode="auto">
            <a:xfrm>
              <a:off x="11022249" y="7082551"/>
              <a:ext cx="1179902" cy="59995"/>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64" name="Rectangle 747"/>
            <p:cNvSpPr>
              <a:spLocks noChangeArrowheads="1"/>
            </p:cNvSpPr>
            <p:nvPr/>
          </p:nvSpPr>
          <p:spPr bwMode="auto">
            <a:xfrm>
              <a:off x="11022249" y="7082551"/>
              <a:ext cx="1179902" cy="5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65" name="Rectangle 748"/>
            <p:cNvSpPr>
              <a:spLocks noChangeArrowheads="1"/>
            </p:cNvSpPr>
            <p:nvPr/>
          </p:nvSpPr>
          <p:spPr bwMode="auto">
            <a:xfrm>
              <a:off x="11022249" y="7222539"/>
              <a:ext cx="1179902"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66" name="Rectangle 749"/>
            <p:cNvSpPr>
              <a:spLocks noChangeArrowheads="1"/>
            </p:cNvSpPr>
            <p:nvPr/>
          </p:nvSpPr>
          <p:spPr bwMode="auto">
            <a:xfrm>
              <a:off x="11022249" y="7222539"/>
              <a:ext cx="1179902" cy="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67" name="Rectangle 750"/>
            <p:cNvSpPr>
              <a:spLocks noChangeArrowheads="1"/>
            </p:cNvSpPr>
            <p:nvPr/>
          </p:nvSpPr>
          <p:spPr bwMode="auto">
            <a:xfrm>
              <a:off x="11342222" y="7362528"/>
              <a:ext cx="859928"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68" name="Rectangle 751"/>
            <p:cNvSpPr>
              <a:spLocks noChangeArrowheads="1"/>
            </p:cNvSpPr>
            <p:nvPr/>
          </p:nvSpPr>
          <p:spPr bwMode="auto">
            <a:xfrm>
              <a:off x="11342222" y="7362528"/>
              <a:ext cx="859928" cy="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69" name="Freeform 752"/>
            <p:cNvSpPr>
              <a:spLocks/>
            </p:cNvSpPr>
            <p:nvPr/>
          </p:nvSpPr>
          <p:spPr bwMode="auto">
            <a:xfrm>
              <a:off x="12322140" y="5702666"/>
              <a:ext cx="19998" cy="1559870"/>
            </a:xfrm>
            <a:custGeom>
              <a:avLst/>
              <a:gdLst>
                <a:gd name="T0" fmla="*/ 1 w 1"/>
                <a:gd name="T1" fmla="*/ 0 h 78"/>
                <a:gd name="T2" fmla="*/ 0 w 1"/>
                <a:gd name="T3" fmla="*/ 0 h 78"/>
                <a:gd name="T4" fmla="*/ 0 w 1"/>
                <a:gd name="T5" fmla="*/ 75 h 78"/>
                <a:gd name="T6" fmla="*/ 1 w 1"/>
                <a:gd name="T7" fmla="*/ 78 h 78"/>
                <a:gd name="T8" fmla="*/ 1 w 1"/>
                <a:gd name="T9" fmla="*/ 0 h 78"/>
              </a:gdLst>
              <a:ahLst/>
              <a:cxnLst>
                <a:cxn ang="0">
                  <a:pos x="T0" y="T1"/>
                </a:cxn>
                <a:cxn ang="0">
                  <a:pos x="T2" y="T3"/>
                </a:cxn>
                <a:cxn ang="0">
                  <a:pos x="T4" y="T5"/>
                </a:cxn>
                <a:cxn ang="0">
                  <a:pos x="T6" y="T7"/>
                </a:cxn>
                <a:cxn ang="0">
                  <a:pos x="T8" y="T9"/>
                </a:cxn>
              </a:cxnLst>
              <a:rect l="0" t="0" r="r" b="b"/>
              <a:pathLst>
                <a:path w="1" h="78">
                  <a:moveTo>
                    <a:pt x="1" y="0"/>
                  </a:moveTo>
                  <a:cubicBezTo>
                    <a:pt x="0" y="0"/>
                    <a:pt x="0" y="0"/>
                    <a:pt x="0" y="0"/>
                  </a:cubicBezTo>
                  <a:cubicBezTo>
                    <a:pt x="0" y="75"/>
                    <a:pt x="0" y="75"/>
                    <a:pt x="0" y="75"/>
                  </a:cubicBezTo>
                  <a:cubicBezTo>
                    <a:pt x="0" y="76"/>
                    <a:pt x="0" y="77"/>
                    <a:pt x="1" y="78"/>
                  </a:cubicBezTo>
                  <a:cubicBezTo>
                    <a:pt x="1" y="0"/>
                    <a:pt x="1" y="0"/>
                    <a:pt x="1" y="0"/>
                  </a:cubicBezTo>
                </a:path>
              </a:pathLst>
            </a:custGeom>
            <a:solidFill>
              <a:srgbClr val="8E7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70" name="Freeform 753"/>
            <p:cNvSpPr>
              <a:spLocks/>
            </p:cNvSpPr>
            <p:nvPr/>
          </p:nvSpPr>
          <p:spPr bwMode="auto">
            <a:xfrm>
              <a:off x="12322140" y="7202541"/>
              <a:ext cx="19998" cy="359970"/>
            </a:xfrm>
            <a:custGeom>
              <a:avLst/>
              <a:gdLst>
                <a:gd name="T0" fmla="*/ 0 w 1"/>
                <a:gd name="T1" fmla="*/ 0 h 18"/>
                <a:gd name="T2" fmla="*/ 0 w 1"/>
                <a:gd name="T3" fmla="*/ 17 h 18"/>
                <a:gd name="T4" fmla="*/ 0 w 1"/>
                <a:gd name="T5" fmla="*/ 18 h 18"/>
                <a:gd name="T6" fmla="*/ 1 w 1"/>
                <a:gd name="T7" fmla="*/ 18 h 18"/>
                <a:gd name="T8" fmla="*/ 1 w 1"/>
                <a:gd name="T9" fmla="*/ 3 h 18"/>
                <a:gd name="T10" fmla="*/ 0 w 1"/>
                <a:gd name="T11" fmla="*/ 0 h 18"/>
              </a:gdLst>
              <a:ahLst/>
              <a:cxnLst>
                <a:cxn ang="0">
                  <a:pos x="T0" y="T1"/>
                </a:cxn>
                <a:cxn ang="0">
                  <a:pos x="T2" y="T3"/>
                </a:cxn>
                <a:cxn ang="0">
                  <a:pos x="T4" y="T5"/>
                </a:cxn>
                <a:cxn ang="0">
                  <a:pos x="T6" y="T7"/>
                </a:cxn>
                <a:cxn ang="0">
                  <a:pos x="T8" y="T9"/>
                </a:cxn>
                <a:cxn ang="0">
                  <a:pos x="T10" y="T11"/>
                </a:cxn>
              </a:cxnLst>
              <a:rect l="0" t="0" r="r" b="b"/>
              <a:pathLst>
                <a:path w="1" h="18">
                  <a:moveTo>
                    <a:pt x="0" y="0"/>
                  </a:moveTo>
                  <a:cubicBezTo>
                    <a:pt x="0" y="17"/>
                    <a:pt x="0" y="17"/>
                    <a:pt x="0" y="17"/>
                  </a:cubicBezTo>
                  <a:cubicBezTo>
                    <a:pt x="0" y="18"/>
                    <a:pt x="0" y="18"/>
                    <a:pt x="0" y="18"/>
                  </a:cubicBezTo>
                  <a:cubicBezTo>
                    <a:pt x="1" y="18"/>
                    <a:pt x="1" y="18"/>
                    <a:pt x="1" y="18"/>
                  </a:cubicBezTo>
                  <a:cubicBezTo>
                    <a:pt x="1" y="3"/>
                    <a:pt x="1" y="3"/>
                    <a:pt x="1" y="3"/>
                  </a:cubicBezTo>
                  <a:cubicBezTo>
                    <a:pt x="0" y="2"/>
                    <a:pt x="0" y="1"/>
                    <a:pt x="0" y="0"/>
                  </a:cubicBezTo>
                </a:path>
              </a:pathLst>
            </a:custGeom>
            <a:solidFill>
              <a:srgbClr val="DEBC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71" name="Freeform 754"/>
            <p:cNvSpPr>
              <a:spLocks/>
            </p:cNvSpPr>
            <p:nvPr/>
          </p:nvSpPr>
          <p:spPr bwMode="auto">
            <a:xfrm>
              <a:off x="11702192" y="7542513"/>
              <a:ext cx="339972" cy="19998"/>
            </a:xfrm>
            <a:custGeom>
              <a:avLst/>
              <a:gdLst>
                <a:gd name="T0" fmla="*/ 17 w 17"/>
                <a:gd name="T1" fmla="*/ 0 h 1"/>
                <a:gd name="T2" fmla="*/ 0 w 17"/>
                <a:gd name="T3" fmla="*/ 0 h 1"/>
                <a:gd name="T4" fmla="*/ 0 w 17"/>
                <a:gd name="T5" fmla="*/ 1 h 1"/>
                <a:gd name="T6" fmla="*/ 17 w 17"/>
                <a:gd name="T7" fmla="*/ 1 h 1"/>
                <a:gd name="T8" fmla="*/ 17 w 17"/>
                <a:gd name="T9" fmla="*/ 0 h 1"/>
              </a:gdLst>
              <a:ahLst/>
              <a:cxnLst>
                <a:cxn ang="0">
                  <a:pos x="T0" y="T1"/>
                </a:cxn>
                <a:cxn ang="0">
                  <a:pos x="T2" y="T3"/>
                </a:cxn>
                <a:cxn ang="0">
                  <a:pos x="T4" y="T5"/>
                </a:cxn>
                <a:cxn ang="0">
                  <a:pos x="T6" y="T7"/>
                </a:cxn>
                <a:cxn ang="0">
                  <a:pos x="T8" y="T9"/>
                </a:cxn>
              </a:cxnLst>
              <a:rect l="0" t="0" r="r" b="b"/>
              <a:pathLst>
                <a:path w="17" h="1">
                  <a:moveTo>
                    <a:pt x="17" y="0"/>
                  </a:moveTo>
                  <a:cubicBezTo>
                    <a:pt x="0" y="0"/>
                    <a:pt x="0" y="0"/>
                    <a:pt x="0" y="0"/>
                  </a:cubicBezTo>
                  <a:cubicBezTo>
                    <a:pt x="0" y="1"/>
                    <a:pt x="0" y="1"/>
                    <a:pt x="0" y="1"/>
                  </a:cubicBezTo>
                  <a:cubicBezTo>
                    <a:pt x="17" y="1"/>
                    <a:pt x="17" y="1"/>
                    <a:pt x="17" y="1"/>
                  </a:cubicBezTo>
                  <a:cubicBezTo>
                    <a:pt x="17" y="1"/>
                    <a:pt x="17" y="0"/>
                    <a:pt x="17" y="0"/>
                  </a:cubicBezTo>
                </a:path>
              </a:pathLst>
            </a:custGeom>
            <a:solidFill>
              <a:srgbClr val="8E7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72" name="Rectangle 755"/>
            <p:cNvSpPr>
              <a:spLocks noChangeArrowheads="1"/>
            </p:cNvSpPr>
            <p:nvPr/>
          </p:nvSpPr>
          <p:spPr bwMode="auto">
            <a:xfrm>
              <a:off x="11662195" y="7542513"/>
              <a:ext cx="39997" cy="19998"/>
            </a:xfrm>
            <a:prstGeom prst="rect">
              <a:avLst/>
            </a:prstGeom>
            <a:solidFill>
              <a:srgbClr val="6541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73" name="Rectangle 756"/>
            <p:cNvSpPr>
              <a:spLocks noChangeArrowheads="1"/>
            </p:cNvSpPr>
            <p:nvPr/>
          </p:nvSpPr>
          <p:spPr bwMode="auto">
            <a:xfrm>
              <a:off x="11662195" y="7542513"/>
              <a:ext cx="39997" cy="1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74" name="Freeform 757"/>
            <p:cNvSpPr>
              <a:spLocks noEditPoints="1"/>
            </p:cNvSpPr>
            <p:nvPr/>
          </p:nvSpPr>
          <p:spPr bwMode="auto">
            <a:xfrm>
              <a:off x="11222232" y="7542513"/>
              <a:ext cx="399967" cy="19998"/>
            </a:xfrm>
            <a:custGeom>
              <a:avLst/>
              <a:gdLst>
                <a:gd name="T0" fmla="*/ 24 w 120"/>
                <a:gd name="T1" fmla="*/ 0 h 6"/>
                <a:gd name="T2" fmla="*/ 0 w 120"/>
                <a:gd name="T3" fmla="*/ 0 h 6"/>
                <a:gd name="T4" fmla="*/ 0 w 120"/>
                <a:gd name="T5" fmla="*/ 0 h 6"/>
                <a:gd name="T6" fmla="*/ 24 w 120"/>
                <a:gd name="T7" fmla="*/ 0 h 6"/>
                <a:gd name="T8" fmla="*/ 114 w 120"/>
                <a:gd name="T9" fmla="*/ 0 h 6"/>
                <a:gd name="T10" fmla="*/ 42 w 120"/>
                <a:gd name="T11" fmla="*/ 0 h 6"/>
                <a:gd name="T12" fmla="*/ 0 w 120"/>
                <a:gd name="T13" fmla="*/ 6 h 6"/>
                <a:gd name="T14" fmla="*/ 0 w 120"/>
                <a:gd name="T15" fmla="*/ 6 h 6"/>
                <a:gd name="T16" fmla="*/ 120 w 120"/>
                <a:gd name="T17" fmla="*/ 6 h 6"/>
                <a:gd name="T18" fmla="*/ 114 w 120"/>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6">
                  <a:moveTo>
                    <a:pt x="24" y="0"/>
                  </a:moveTo>
                  <a:lnTo>
                    <a:pt x="0" y="0"/>
                  </a:lnTo>
                  <a:lnTo>
                    <a:pt x="0" y="0"/>
                  </a:lnTo>
                  <a:lnTo>
                    <a:pt x="24" y="0"/>
                  </a:lnTo>
                  <a:close/>
                  <a:moveTo>
                    <a:pt x="114" y="0"/>
                  </a:moveTo>
                  <a:lnTo>
                    <a:pt x="42" y="0"/>
                  </a:lnTo>
                  <a:lnTo>
                    <a:pt x="0" y="6"/>
                  </a:lnTo>
                  <a:lnTo>
                    <a:pt x="0" y="6"/>
                  </a:lnTo>
                  <a:lnTo>
                    <a:pt x="120" y="6"/>
                  </a:lnTo>
                  <a:lnTo>
                    <a:pt x="114" y="0"/>
                  </a:lnTo>
                  <a:close/>
                </a:path>
              </a:pathLst>
            </a:custGeom>
            <a:solidFill>
              <a:srgbClr val="CDCC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75" name="Freeform 758"/>
            <p:cNvSpPr>
              <a:spLocks noEditPoints="1"/>
            </p:cNvSpPr>
            <p:nvPr/>
          </p:nvSpPr>
          <p:spPr bwMode="auto">
            <a:xfrm>
              <a:off x="11222232" y="7542513"/>
              <a:ext cx="399967" cy="19998"/>
            </a:xfrm>
            <a:custGeom>
              <a:avLst/>
              <a:gdLst>
                <a:gd name="T0" fmla="*/ 24 w 120"/>
                <a:gd name="T1" fmla="*/ 0 h 6"/>
                <a:gd name="T2" fmla="*/ 0 w 120"/>
                <a:gd name="T3" fmla="*/ 0 h 6"/>
                <a:gd name="T4" fmla="*/ 0 w 120"/>
                <a:gd name="T5" fmla="*/ 0 h 6"/>
                <a:gd name="T6" fmla="*/ 24 w 120"/>
                <a:gd name="T7" fmla="*/ 0 h 6"/>
                <a:gd name="T8" fmla="*/ 114 w 120"/>
                <a:gd name="T9" fmla="*/ 0 h 6"/>
                <a:gd name="T10" fmla="*/ 42 w 120"/>
                <a:gd name="T11" fmla="*/ 0 h 6"/>
                <a:gd name="T12" fmla="*/ 0 w 120"/>
                <a:gd name="T13" fmla="*/ 6 h 6"/>
                <a:gd name="T14" fmla="*/ 0 w 120"/>
                <a:gd name="T15" fmla="*/ 6 h 6"/>
                <a:gd name="T16" fmla="*/ 120 w 120"/>
                <a:gd name="T17" fmla="*/ 6 h 6"/>
                <a:gd name="T18" fmla="*/ 114 w 120"/>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6">
                  <a:moveTo>
                    <a:pt x="24" y="0"/>
                  </a:moveTo>
                  <a:lnTo>
                    <a:pt x="0" y="0"/>
                  </a:lnTo>
                  <a:lnTo>
                    <a:pt x="0" y="0"/>
                  </a:lnTo>
                  <a:lnTo>
                    <a:pt x="24" y="0"/>
                  </a:lnTo>
                  <a:moveTo>
                    <a:pt x="114" y="0"/>
                  </a:moveTo>
                  <a:lnTo>
                    <a:pt x="42" y="0"/>
                  </a:lnTo>
                  <a:lnTo>
                    <a:pt x="0" y="6"/>
                  </a:lnTo>
                  <a:lnTo>
                    <a:pt x="0" y="6"/>
                  </a:lnTo>
                  <a:lnTo>
                    <a:pt x="120" y="6"/>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76" name="Freeform 759"/>
            <p:cNvSpPr>
              <a:spLocks/>
            </p:cNvSpPr>
            <p:nvPr/>
          </p:nvSpPr>
          <p:spPr bwMode="auto">
            <a:xfrm>
              <a:off x="11222232" y="7542513"/>
              <a:ext cx="139988" cy="19998"/>
            </a:xfrm>
            <a:custGeom>
              <a:avLst/>
              <a:gdLst>
                <a:gd name="T0" fmla="*/ 42 w 42"/>
                <a:gd name="T1" fmla="*/ 0 h 6"/>
                <a:gd name="T2" fmla="*/ 24 w 42"/>
                <a:gd name="T3" fmla="*/ 0 h 6"/>
                <a:gd name="T4" fmla="*/ 0 w 42"/>
                <a:gd name="T5" fmla="*/ 0 h 6"/>
                <a:gd name="T6" fmla="*/ 0 w 42"/>
                <a:gd name="T7" fmla="*/ 6 h 6"/>
                <a:gd name="T8" fmla="*/ 42 w 42"/>
                <a:gd name="T9" fmla="*/ 0 h 6"/>
              </a:gdLst>
              <a:ahLst/>
              <a:cxnLst>
                <a:cxn ang="0">
                  <a:pos x="T0" y="T1"/>
                </a:cxn>
                <a:cxn ang="0">
                  <a:pos x="T2" y="T3"/>
                </a:cxn>
                <a:cxn ang="0">
                  <a:pos x="T4" y="T5"/>
                </a:cxn>
                <a:cxn ang="0">
                  <a:pos x="T6" y="T7"/>
                </a:cxn>
                <a:cxn ang="0">
                  <a:pos x="T8" y="T9"/>
                </a:cxn>
              </a:cxnLst>
              <a:rect l="0" t="0" r="r" b="b"/>
              <a:pathLst>
                <a:path w="42" h="6">
                  <a:moveTo>
                    <a:pt x="42" y="0"/>
                  </a:moveTo>
                  <a:lnTo>
                    <a:pt x="24" y="0"/>
                  </a:lnTo>
                  <a:lnTo>
                    <a:pt x="0" y="0"/>
                  </a:lnTo>
                  <a:lnTo>
                    <a:pt x="0" y="6"/>
                  </a:lnTo>
                  <a:lnTo>
                    <a:pt x="42" y="0"/>
                  </a:lnTo>
                  <a:close/>
                </a:path>
              </a:pathLst>
            </a:custGeom>
            <a:solidFill>
              <a:srgbClr val="989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77" name="Freeform 760"/>
            <p:cNvSpPr>
              <a:spLocks/>
            </p:cNvSpPr>
            <p:nvPr/>
          </p:nvSpPr>
          <p:spPr bwMode="auto">
            <a:xfrm>
              <a:off x="11222232" y="7542513"/>
              <a:ext cx="139988" cy="19998"/>
            </a:xfrm>
            <a:custGeom>
              <a:avLst/>
              <a:gdLst>
                <a:gd name="T0" fmla="*/ 42 w 42"/>
                <a:gd name="T1" fmla="*/ 0 h 6"/>
                <a:gd name="T2" fmla="*/ 24 w 42"/>
                <a:gd name="T3" fmla="*/ 0 h 6"/>
                <a:gd name="T4" fmla="*/ 0 w 42"/>
                <a:gd name="T5" fmla="*/ 0 h 6"/>
                <a:gd name="T6" fmla="*/ 0 w 42"/>
                <a:gd name="T7" fmla="*/ 6 h 6"/>
                <a:gd name="T8" fmla="*/ 42 w 42"/>
                <a:gd name="T9" fmla="*/ 0 h 6"/>
              </a:gdLst>
              <a:ahLst/>
              <a:cxnLst>
                <a:cxn ang="0">
                  <a:pos x="T0" y="T1"/>
                </a:cxn>
                <a:cxn ang="0">
                  <a:pos x="T2" y="T3"/>
                </a:cxn>
                <a:cxn ang="0">
                  <a:pos x="T4" y="T5"/>
                </a:cxn>
                <a:cxn ang="0">
                  <a:pos x="T6" y="T7"/>
                </a:cxn>
                <a:cxn ang="0">
                  <a:pos x="T8" y="T9"/>
                </a:cxn>
              </a:cxnLst>
              <a:rect l="0" t="0" r="r" b="b"/>
              <a:pathLst>
                <a:path w="42" h="6">
                  <a:moveTo>
                    <a:pt x="42" y="0"/>
                  </a:moveTo>
                  <a:lnTo>
                    <a:pt x="24" y="0"/>
                  </a:lnTo>
                  <a:lnTo>
                    <a:pt x="0" y="0"/>
                  </a:lnTo>
                  <a:lnTo>
                    <a:pt x="0" y="6"/>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78" name="Freeform 761"/>
            <p:cNvSpPr>
              <a:spLocks noEditPoints="1"/>
            </p:cNvSpPr>
            <p:nvPr/>
          </p:nvSpPr>
          <p:spPr bwMode="auto">
            <a:xfrm>
              <a:off x="11602200" y="7542513"/>
              <a:ext cx="59995" cy="19998"/>
            </a:xfrm>
            <a:custGeom>
              <a:avLst/>
              <a:gdLst>
                <a:gd name="T0" fmla="*/ 6 w 18"/>
                <a:gd name="T1" fmla="*/ 0 h 6"/>
                <a:gd name="T2" fmla="*/ 0 w 18"/>
                <a:gd name="T3" fmla="*/ 0 h 6"/>
                <a:gd name="T4" fmla="*/ 6 w 18"/>
                <a:gd name="T5" fmla="*/ 6 h 6"/>
                <a:gd name="T6" fmla="*/ 6 w 18"/>
                <a:gd name="T7" fmla="*/ 6 h 6"/>
                <a:gd name="T8" fmla="*/ 6 w 18"/>
                <a:gd name="T9" fmla="*/ 0 h 6"/>
                <a:gd name="T10" fmla="*/ 12 w 18"/>
                <a:gd name="T11" fmla="*/ 0 h 6"/>
                <a:gd name="T12" fmla="*/ 6 w 18"/>
                <a:gd name="T13" fmla="*/ 0 h 6"/>
                <a:gd name="T14" fmla="*/ 12 w 18"/>
                <a:gd name="T15" fmla="*/ 6 h 6"/>
                <a:gd name="T16" fmla="*/ 12 w 18"/>
                <a:gd name="T17" fmla="*/ 6 h 6"/>
                <a:gd name="T18" fmla="*/ 12 w 18"/>
                <a:gd name="T19" fmla="*/ 0 h 6"/>
                <a:gd name="T20" fmla="*/ 18 w 18"/>
                <a:gd name="T21" fmla="*/ 0 h 6"/>
                <a:gd name="T22" fmla="*/ 12 w 18"/>
                <a:gd name="T23" fmla="*/ 0 h 6"/>
                <a:gd name="T24" fmla="*/ 12 w 18"/>
                <a:gd name="T25" fmla="*/ 6 h 6"/>
                <a:gd name="T26" fmla="*/ 18 w 18"/>
                <a:gd name="T27" fmla="*/ 6 h 6"/>
                <a:gd name="T28" fmla="*/ 18 w 18"/>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6">
                  <a:moveTo>
                    <a:pt x="6" y="0"/>
                  </a:moveTo>
                  <a:lnTo>
                    <a:pt x="0" y="0"/>
                  </a:lnTo>
                  <a:lnTo>
                    <a:pt x="6" y="6"/>
                  </a:lnTo>
                  <a:lnTo>
                    <a:pt x="6" y="6"/>
                  </a:lnTo>
                  <a:lnTo>
                    <a:pt x="6" y="0"/>
                  </a:lnTo>
                  <a:close/>
                  <a:moveTo>
                    <a:pt x="12" y="0"/>
                  </a:moveTo>
                  <a:lnTo>
                    <a:pt x="6" y="0"/>
                  </a:lnTo>
                  <a:lnTo>
                    <a:pt x="12" y="6"/>
                  </a:lnTo>
                  <a:lnTo>
                    <a:pt x="12" y="6"/>
                  </a:lnTo>
                  <a:lnTo>
                    <a:pt x="12" y="0"/>
                  </a:lnTo>
                  <a:close/>
                  <a:moveTo>
                    <a:pt x="18" y="0"/>
                  </a:moveTo>
                  <a:lnTo>
                    <a:pt x="12" y="0"/>
                  </a:lnTo>
                  <a:lnTo>
                    <a:pt x="12" y="6"/>
                  </a:lnTo>
                  <a:lnTo>
                    <a:pt x="18" y="6"/>
                  </a:lnTo>
                  <a:lnTo>
                    <a:pt x="18" y="0"/>
                  </a:lnTo>
                  <a:close/>
                </a:path>
              </a:pathLst>
            </a:custGeom>
            <a:solidFill>
              <a:srgbClr val="989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79" name="Freeform 762"/>
            <p:cNvSpPr>
              <a:spLocks noEditPoints="1"/>
            </p:cNvSpPr>
            <p:nvPr/>
          </p:nvSpPr>
          <p:spPr bwMode="auto">
            <a:xfrm>
              <a:off x="11602200" y="7542513"/>
              <a:ext cx="59995" cy="19998"/>
            </a:xfrm>
            <a:custGeom>
              <a:avLst/>
              <a:gdLst>
                <a:gd name="T0" fmla="*/ 6 w 18"/>
                <a:gd name="T1" fmla="*/ 0 h 6"/>
                <a:gd name="T2" fmla="*/ 0 w 18"/>
                <a:gd name="T3" fmla="*/ 0 h 6"/>
                <a:gd name="T4" fmla="*/ 6 w 18"/>
                <a:gd name="T5" fmla="*/ 6 h 6"/>
                <a:gd name="T6" fmla="*/ 6 w 18"/>
                <a:gd name="T7" fmla="*/ 6 h 6"/>
                <a:gd name="T8" fmla="*/ 6 w 18"/>
                <a:gd name="T9" fmla="*/ 0 h 6"/>
                <a:gd name="T10" fmla="*/ 12 w 18"/>
                <a:gd name="T11" fmla="*/ 0 h 6"/>
                <a:gd name="T12" fmla="*/ 6 w 18"/>
                <a:gd name="T13" fmla="*/ 0 h 6"/>
                <a:gd name="T14" fmla="*/ 12 w 18"/>
                <a:gd name="T15" fmla="*/ 6 h 6"/>
                <a:gd name="T16" fmla="*/ 12 w 18"/>
                <a:gd name="T17" fmla="*/ 6 h 6"/>
                <a:gd name="T18" fmla="*/ 12 w 18"/>
                <a:gd name="T19" fmla="*/ 0 h 6"/>
                <a:gd name="T20" fmla="*/ 18 w 18"/>
                <a:gd name="T21" fmla="*/ 0 h 6"/>
                <a:gd name="T22" fmla="*/ 12 w 18"/>
                <a:gd name="T23" fmla="*/ 0 h 6"/>
                <a:gd name="T24" fmla="*/ 12 w 18"/>
                <a:gd name="T25" fmla="*/ 6 h 6"/>
                <a:gd name="T26" fmla="*/ 18 w 18"/>
                <a:gd name="T27" fmla="*/ 6 h 6"/>
                <a:gd name="T28" fmla="*/ 18 w 18"/>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6">
                  <a:moveTo>
                    <a:pt x="6" y="0"/>
                  </a:moveTo>
                  <a:lnTo>
                    <a:pt x="0" y="0"/>
                  </a:lnTo>
                  <a:lnTo>
                    <a:pt x="6" y="6"/>
                  </a:lnTo>
                  <a:lnTo>
                    <a:pt x="6" y="6"/>
                  </a:lnTo>
                  <a:lnTo>
                    <a:pt x="6" y="0"/>
                  </a:lnTo>
                  <a:moveTo>
                    <a:pt x="12" y="0"/>
                  </a:moveTo>
                  <a:lnTo>
                    <a:pt x="6" y="0"/>
                  </a:lnTo>
                  <a:lnTo>
                    <a:pt x="12" y="6"/>
                  </a:lnTo>
                  <a:lnTo>
                    <a:pt x="12" y="6"/>
                  </a:lnTo>
                  <a:lnTo>
                    <a:pt x="12" y="0"/>
                  </a:lnTo>
                  <a:moveTo>
                    <a:pt x="18" y="0"/>
                  </a:moveTo>
                  <a:lnTo>
                    <a:pt x="12" y="0"/>
                  </a:lnTo>
                  <a:lnTo>
                    <a:pt x="12" y="6"/>
                  </a:lnTo>
                  <a:lnTo>
                    <a:pt x="18" y="6"/>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80" name="Rectangle 763"/>
            <p:cNvSpPr>
              <a:spLocks noChangeArrowheads="1"/>
            </p:cNvSpPr>
            <p:nvPr/>
          </p:nvSpPr>
          <p:spPr bwMode="auto">
            <a:xfrm>
              <a:off x="11642197" y="7542513"/>
              <a:ext cx="3334" cy="19998"/>
            </a:xfrm>
            <a:prstGeom prst="rect">
              <a:avLst/>
            </a:prstGeom>
            <a:solidFill>
              <a:srgbClr val="88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81" name="Rectangle 764"/>
            <p:cNvSpPr>
              <a:spLocks noChangeArrowheads="1"/>
            </p:cNvSpPr>
            <p:nvPr/>
          </p:nvSpPr>
          <p:spPr bwMode="auto">
            <a:xfrm>
              <a:off x="11642197" y="7542513"/>
              <a:ext cx="3334" cy="1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82" name="Freeform 765"/>
            <p:cNvSpPr>
              <a:spLocks/>
            </p:cNvSpPr>
            <p:nvPr/>
          </p:nvSpPr>
          <p:spPr bwMode="auto">
            <a:xfrm>
              <a:off x="11622199" y="7542513"/>
              <a:ext cx="19998" cy="19998"/>
            </a:xfrm>
            <a:custGeom>
              <a:avLst/>
              <a:gdLst>
                <a:gd name="T0" fmla="*/ 0 w 6"/>
                <a:gd name="T1" fmla="*/ 0 h 6"/>
                <a:gd name="T2" fmla="*/ 0 w 6"/>
                <a:gd name="T3" fmla="*/ 0 h 6"/>
                <a:gd name="T4" fmla="*/ 0 w 6"/>
                <a:gd name="T5" fmla="*/ 6 h 6"/>
                <a:gd name="T6" fmla="*/ 6 w 6"/>
                <a:gd name="T7" fmla="*/ 6 h 6"/>
                <a:gd name="T8" fmla="*/ 0 w 6"/>
                <a:gd name="T9" fmla="*/ 0 h 6"/>
              </a:gdLst>
              <a:ahLst/>
              <a:cxnLst>
                <a:cxn ang="0">
                  <a:pos x="T0" y="T1"/>
                </a:cxn>
                <a:cxn ang="0">
                  <a:pos x="T2" y="T3"/>
                </a:cxn>
                <a:cxn ang="0">
                  <a:pos x="T4" y="T5"/>
                </a:cxn>
                <a:cxn ang="0">
                  <a:pos x="T6" y="T7"/>
                </a:cxn>
                <a:cxn ang="0">
                  <a:pos x="T8" y="T9"/>
                </a:cxn>
              </a:cxnLst>
              <a:rect l="0" t="0" r="r" b="b"/>
              <a:pathLst>
                <a:path w="6" h="6">
                  <a:moveTo>
                    <a:pt x="0" y="0"/>
                  </a:moveTo>
                  <a:lnTo>
                    <a:pt x="0" y="0"/>
                  </a:lnTo>
                  <a:lnTo>
                    <a:pt x="0" y="6"/>
                  </a:lnTo>
                  <a:lnTo>
                    <a:pt x="6" y="6"/>
                  </a:lnTo>
                  <a:lnTo>
                    <a:pt x="0" y="0"/>
                  </a:lnTo>
                  <a:close/>
                </a:path>
              </a:pathLst>
            </a:custGeom>
            <a:solidFill>
              <a:srgbClr val="8889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83" name="Freeform 766"/>
            <p:cNvSpPr>
              <a:spLocks/>
            </p:cNvSpPr>
            <p:nvPr/>
          </p:nvSpPr>
          <p:spPr bwMode="auto">
            <a:xfrm>
              <a:off x="11622199" y="7542513"/>
              <a:ext cx="19998" cy="19998"/>
            </a:xfrm>
            <a:custGeom>
              <a:avLst/>
              <a:gdLst>
                <a:gd name="T0" fmla="*/ 0 w 6"/>
                <a:gd name="T1" fmla="*/ 0 h 6"/>
                <a:gd name="T2" fmla="*/ 0 w 6"/>
                <a:gd name="T3" fmla="*/ 0 h 6"/>
                <a:gd name="T4" fmla="*/ 0 w 6"/>
                <a:gd name="T5" fmla="*/ 6 h 6"/>
                <a:gd name="T6" fmla="*/ 6 w 6"/>
                <a:gd name="T7" fmla="*/ 6 h 6"/>
                <a:gd name="T8" fmla="*/ 0 w 6"/>
                <a:gd name="T9" fmla="*/ 0 h 6"/>
              </a:gdLst>
              <a:ahLst/>
              <a:cxnLst>
                <a:cxn ang="0">
                  <a:pos x="T0" y="T1"/>
                </a:cxn>
                <a:cxn ang="0">
                  <a:pos x="T2" y="T3"/>
                </a:cxn>
                <a:cxn ang="0">
                  <a:pos x="T4" y="T5"/>
                </a:cxn>
                <a:cxn ang="0">
                  <a:pos x="T6" y="T7"/>
                </a:cxn>
                <a:cxn ang="0">
                  <a:pos x="T8" y="T9"/>
                </a:cxn>
              </a:cxnLst>
              <a:rect l="0" t="0" r="r" b="b"/>
              <a:pathLst>
                <a:path w="6" h="6">
                  <a:moveTo>
                    <a:pt x="0" y="0"/>
                  </a:moveTo>
                  <a:lnTo>
                    <a:pt x="0" y="0"/>
                  </a:lnTo>
                  <a:lnTo>
                    <a:pt x="0" y="6"/>
                  </a:lnTo>
                  <a:lnTo>
                    <a:pt x="6"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84" name="Freeform 767"/>
            <p:cNvSpPr>
              <a:spLocks/>
            </p:cNvSpPr>
            <p:nvPr/>
          </p:nvSpPr>
          <p:spPr bwMode="auto">
            <a:xfrm>
              <a:off x="12042164" y="7542513"/>
              <a:ext cx="279977" cy="19998"/>
            </a:xfrm>
            <a:custGeom>
              <a:avLst/>
              <a:gdLst>
                <a:gd name="T0" fmla="*/ 14 w 14"/>
                <a:gd name="T1" fmla="*/ 0 h 1"/>
                <a:gd name="T2" fmla="*/ 14 w 14"/>
                <a:gd name="T3" fmla="*/ 0 h 1"/>
                <a:gd name="T4" fmla="*/ 0 w 14"/>
                <a:gd name="T5" fmla="*/ 0 h 1"/>
                <a:gd name="T6" fmla="*/ 0 w 14"/>
                <a:gd name="T7" fmla="*/ 1 h 1"/>
                <a:gd name="T8" fmla="*/ 14 w 14"/>
                <a:gd name="T9" fmla="*/ 1 h 1"/>
                <a:gd name="T10" fmla="*/ 14 w 14"/>
                <a:gd name="T11" fmla="*/ 0 h 1"/>
              </a:gdLst>
              <a:ahLst/>
              <a:cxnLst>
                <a:cxn ang="0">
                  <a:pos x="T0" y="T1"/>
                </a:cxn>
                <a:cxn ang="0">
                  <a:pos x="T2" y="T3"/>
                </a:cxn>
                <a:cxn ang="0">
                  <a:pos x="T4" y="T5"/>
                </a:cxn>
                <a:cxn ang="0">
                  <a:pos x="T6" y="T7"/>
                </a:cxn>
                <a:cxn ang="0">
                  <a:pos x="T8" y="T9"/>
                </a:cxn>
                <a:cxn ang="0">
                  <a:pos x="T10" y="T11"/>
                </a:cxn>
              </a:cxnLst>
              <a:rect l="0" t="0" r="r" b="b"/>
              <a:pathLst>
                <a:path w="14" h="1">
                  <a:moveTo>
                    <a:pt x="14" y="0"/>
                  </a:moveTo>
                  <a:cubicBezTo>
                    <a:pt x="14" y="0"/>
                    <a:pt x="14" y="0"/>
                    <a:pt x="14" y="0"/>
                  </a:cubicBezTo>
                  <a:cubicBezTo>
                    <a:pt x="0" y="0"/>
                    <a:pt x="0" y="0"/>
                    <a:pt x="0" y="0"/>
                  </a:cubicBezTo>
                  <a:cubicBezTo>
                    <a:pt x="0" y="0"/>
                    <a:pt x="0" y="1"/>
                    <a:pt x="0" y="1"/>
                  </a:cubicBezTo>
                  <a:cubicBezTo>
                    <a:pt x="14" y="1"/>
                    <a:pt x="14" y="1"/>
                    <a:pt x="14" y="1"/>
                  </a:cubicBezTo>
                  <a:cubicBezTo>
                    <a:pt x="14" y="0"/>
                    <a:pt x="14" y="0"/>
                    <a:pt x="14" y="0"/>
                  </a:cubicBezTo>
                </a:path>
              </a:pathLst>
            </a:custGeom>
            <a:solidFill>
              <a:srgbClr val="DEBC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85" name="Freeform 768"/>
            <p:cNvSpPr>
              <a:spLocks/>
            </p:cNvSpPr>
            <p:nvPr/>
          </p:nvSpPr>
          <p:spPr bwMode="auto">
            <a:xfrm>
              <a:off x="11222232" y="7542513"/>
              <a:ext cx="1099908" cy="0"/>
            </a:xfrm>
            <a:custGeom>
              <a:avLst/>
              <a:gdLst>
                <a:gd name="T0" fmla="*/ 330 w 330"/>
                <a:gd name="T1" fmla="*/ 0 w 330"/>
                <a:gd name="T2" fmla="*/ 24 w 330"/>
                <a:gd name="T3" fmla="*/ 42 w 330"/>
                <a:gd name="T4" fmla="*/ 114 w 330"/>
                <a:gd name="T5" fmla="*/ 120 w 330"/>
                <a:gd name="T6" fmla="*/ 120 w 330"/>
                <a:gd name="T7" fmla="*/ 126 w 330"/>
                <a:gd name="T8" fmla="*/ 126 w 330"/>
                <a:gd name="T9" fmla="*/ 132 w 330"/>
                <a:gd name="T10" fmla="*/ 144 w 330"/>
                <a:gd name="T11" fmla="*/ 246 w 330"/>
                <a:gd name="T12" fmla="*/ 330 w 33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Lst>
              <a:rect l="0" t="0" r="r" b="b"/>
              <a:pathLst>
                <a:path w="330">
                  <a:moveTo>
                    <a:pt x="330" y="0"/>
                  </a:moveTo>
                  <a:lnTo>
                    <a:pt x="0" y="0"/>
                  </a:lnTo>
                  <a:lnTo>
                    <a:pt x="24" y="0"/>
                  </a:lnTo>
                  <a:lnTo>
                    <a:pt x="42" y="0"/>
                  </a:lnTo>
                  <a:lnTo>
                    <a:pt x="114" y="0"/>
                  </a:lnTo>
                  <a:lnTo>
                    <a:pt x="120" y="0"/>
                  </a:lnTo>
                  <a:lnTo>
                    <a:pt x="120" y="0"/>
                  </a:lnTo>
                  <a:lnTo>
                    <a:pt x="126" y="0"/>
                  </a:lnTo>
                  <a:lnTo>
                    <a:pt x="126" y="0"/>
                  </a:lnTo>
                  <a:lnTo>
                    <a:pt x="132" y="0"/>
                  </a:lnTo>
                  <a:lnTo>
                    <a:pt x="144" y="0"/>
                  </a:lnTo>
                  <a:lnTo>
                    <a:pt x="246" y="0"/>
                  </a:lnTo>
                  <a:lnTo>
                    <a:pt x="330" y="0"/>
                  </a:lnTo>
                  <a:close/>
                </a:path>
              </a:pathLst>
            </a:custGeom>
            <a:solidFill>
              <a:srgbClr val="DB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86" name="Freeform 769"/>
            <p:cNvSpPr>
              <a:spLocks/>
            </p:cNvSpPr>
            <p:nvPr/>
          </p:nvSpPr>
          <p:spPr bwMode="auto">
            <a:xfrm>
              <a:off x="11222232" y="7542513"/>
              <a:ext cx="1099908" cy="0"/>
            </a:xfrm>
            <a:custGeom>
              <a:avLst/>
              <a:gdLst>
                <a:gd name="T0" fmla="*/ 330 w 330"/>
                <a:gd name="T1" fmla="*/ 0 w 330"/>
                <a:gd name="T2" fmla="*/ 24 w 330"/>
                <a:gd name="T3" fmla="*/ 42 w 330"/>
                <a:gd name="T4" fmla="*/ 114 w 330"/>
                <a:gd name="T5" fmla="*/ 120 w 330"/>
                <a:gd name="T6" fmla="*/ 120 w 330"/>
                <a:gd name="T7" fmla="*/ 126 w 330"/>
                <a:gd name="T8" fmla="*/ 126 w 330"/>
                <a:gd name="T9" fmla="*/ 132 w 330"/>
                <a:gd name="T10" fmla="*/ 144 w 330"/>
                <a:gd name="T11" fmla="*/ 246 w 330"/>
                <a:gd name="T12" fmla="*/ 330 w 33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Lst>
              <a:rect l="0" t="0" r="r" b="b"/>
              <a:pathLst>
                <a:path w="330">
                  <a:moveTo>
                    <a:pt x="330" y="0"/>
                  </a:moveTo>
                  <a:lnTo>
                    <a:pt x="0" y="0"/>
                  </a:lnTo>
                  <a:lnTo>
                    <a:pt x="24" y="0"/>
                  </a:lnTo>
                  <a:lnTo>
                    <a:pt x="42" y="0"/>
                  </a:lnTo>
                  <a:lnTo>
                    <a:pt x="114" y="0"/>
                  </a:lnTo>
                  <a:lnTo>
                    <a:pt x="120" y="0"/>
                  </a:lnTo>
                  <a:lnTo>
                    <a:pt x="120" y="0"/>
                  </a:lnTo>
                  <a:lnTo>
                    <a:pt x="126" y="0"/>
                  </a:lnTo>
                  <a:lnTo>
                    <a:pt x="126" y="0"/>
                  </a:lnTo>
                  <a:lnTo>
                    <a:pt x="132" y="0"/>
                  </a:lnTo>
                  <a:lnTo>
                    <a:pt x="144" y="0"/>
                  </a:lnTo>
                  <a:lnTo>
                    <a:pt x="246" y="0"/>
                  </a:lnTo>
                  <a:lnTo>
                    <a:pt x="3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87" name="Freeform 770"/>
            <p:cNvSpPr>
              <a:spLocks/>
            </p:cNvSpPr>
            <p:nvPr/>
          </p:nvSpPr>
          <p:spPr bwMode="auto">
            <a:xfrm>
              <a:off x="10662279" y="5502683"/>
              <a:ext cx="1419882" cy="1939838"/>
            </a:xfrm>
            <a:custGeom>
              <a:avLst/>
              <a:gdLst>
                <a:gd name="T0" fmla="*/ 84 w 426"/>
                <a:gd name="T1" fmla="*/ 0 h 582"/>
                <a:gd name="T2" fmla="*/ 426 w 426"/>
                <a:gd name="T3" fmla="*/ 0 h 582"/>
                <a:gd name="T4" fmla="*/ 426 w 426"/>
                <a:gd name="T5" fmla="*/ 582 h 582"/>
                <a:gd name="T6" fmla="*/ 0 w 426"/>
                <a:gd name="T7" fmla="*/ 582 h 582"/>
                <a:gd name="T8" fmla="*/ 0 w 426"/>
                <a:gd name="T9" fmla="*/ 60 h 582"/>
                <a:gd name="T10" fmla="*/ 84 w 426"/>
                <a:gd name="T11" fmla="*/ 0 h 582"/>
              </a:gdLst>
              <a:ahLst/>
              <a:cxnLst>
                <a:cxn ang="0">
                  <a:pos x="T0" y="T1"/>
                </a:cxn>
                <a:cxn ang="0">
                  <a:pos x="T2" y="T3"/>
                </a:cxn>
                <a:cxn ang="0">
                  <a:pos x="T4" y="T5"/>
                </a:cxn>
                <a:cxn ang="0">
                  <a:pos x="T6" y="T7"/>
                </a:cxn>
                <a:cxn ang="0">
                  <a:pos x="T8" y="T9"/>
                </a:cxn>
                <a:cxn ang="0">
                  <a:pos x="T10" y="T11"/>
                </a:cxn>
              </a:cxnLst>
              <a:rect l="0" t="0" r="r" b="b"/>
              <a:pathLst>
                <a:path w="426" h="582">
                  <a:moveTo>
                    <a:pt x="84" y="0"/>
                  </a:moveTo>
                  <a:lnTo>
                    <a:pt x="426" y="0"/>
                  </a:lnTo>
                  <a:lnTo>
                    <a:pt x="426" y="582"/>
                  </a:lnTo>
                  <a:lnTo>
                    <a:pt x="0" y="582"/>
                  </a:lnTo>
                  <a:lnTo>
                    <a:pt x="0" y="60"/>
                  </a:lnTo>
                  <a:lnTo>
                    <a:pt x="84"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88" name="Freeform 771"/>
            <p:cNvSpPr>
              <a:spLocks/>
            </p:cNvSpPr>
            <p:nvPr/>
          </p:nvSpPr>
          <p:spPr bwMode="auto">
            <a:xfrm>
              <a:off x="10662279" y="5502683"/>
              <a:ext cx="1419882" cy="1939838"/>
            </a:xfrm>
            <a:custGeom>
              <a:avLst/>
              <a:gdLst>
                <a:gd name="T0" fmla="*/ 84 w 426"/>
                <a:gd name="T1" fmla="*/ 0 h 582"/>
                <a:gd name="T2" fmla="*/ 426 w 426"/>
                <a:gd name="T3" fmla="*/ 0 h 582"/>
                <a:gd name="T4" fmla="*/ 426 w 426"/>
                <a:gd name="T5" fmla="*/ 582 h 582"/>
                <a:gd name="T6" fmla="*/ 0 w 426"/>
                <a:gd name="T7" fmla="*/ 582 h 582"/>
                <a:gd name="T8" fmla="*/ 0 w 426"/>
                <a:gd name="T9" fmla="*/ 60 h 582"/>
                <a:gd name="T10" fmla="*/ 84 w 426"/>
                <a:gd name="T11" fmla="*/ 0 h 582"/>
              </a:gdLst>
              <a:ahLst/>
              <a:cxnLst>
                <a:cxn ang="0">
                  <a:pos x="T0" y="T1"/>
                </a:cxn>
                <a:cxn ang="0">
                  <a:pos x="T2" y="T3"/>
                </a:cxn>
                <a:cxn ang="0">
                  <a:pos x="T4" y="T5"/>
                </a:cxn>
                <a:cxn ang="0">
                  <a:pos x="T6" y="T7"/>
                </a:cxn>
                <a:cxn ang="0">
                  <a:pos x="T8" y="T9"/>
                </a:cxn>
                <a:cxn ang="0">
                  <a:pos x="T10" y="T11"/>
                </a:cxn>
              </a:cxnLst>
              <a:rect l="0" t="0" r="r" b="b"/>
              <a:pathLst>
                <a:path w="426" h="582">
                  <a:moveTo>
                    <a:pt x="84" y="0"/>
                  </a:moveTo>
                  <a:lnTo>
                    <a:pt x="426" y="0"/>
                  </a:lnTo>
                  <a:lnTo>
                    <a:pt x="426" y="582"/>
                  </a:lnTo>
                  <a:lnTo>
                    <a:pt x="0" y="582"/>
                  </a:lnTo>
                  <a:lnTo>
                    <a:pt x="0" y="60"/>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89" name="Freeform 772"/>
            <p:cNvSpPr>
              <a:spLocks/>
            </p:cNvSpPr>
            <p:nvPr/>
          </p:nvSpPr>
          <p:spPr bwMode="auto">
            <a:xfrm>
              <a:off x="10662279" y="5502683"/>
              <a:ext cx="279977" cy="199983"/>
            </a:xfrm>
            <a:custGeom>
              <a:avLst/>
              <a:gdLst>
                <a:gd name="T0" fmla="*/ 84 w 84"/>
                <a:gd name="T1" fmla="*/ 60 h 60"/>
                <a:gd name="T2" fmla="*/ 0 w 84"/>
                <a:gd name="T3" fmla="*/ 60 h 60"/>
                <a:gd name="T4" fmla="*/ 84 w 84"/>
                <a:gd name="T5" fmla="*/ 0 h 60"/>
                <a:gd name="T6" fmla="*/ 84 w 84"/>
                <a:gd name="T7" fmla="*/ 60 h 60"/>
              </a:gdLst>
              <a:ahLst/>
              <a:cxnLst>
                <a:cxn ang="0">
                  <a:pos x="T0" y="T1"/>
                </a:cxn>
                <a:cxn ang="0">
                  <a:pos x="T2" y="T3"/>
                </a:cxn>
                <a:cxn ang="0">
                  <a:pos x="T4" y="T5"/>
                </a:cxn>
                <a:cxn ang="0">
                  <a:pos x="T6" y="T7"/>
                </a:cxn>
              </a:cxnLst>
              <a:rect l="0" t="0" r="r" b="b"/>
              <a:pathLst>
                <a:path w="84" h="60">
                  <a:moveTo>
                    <a:pt x="84" y="60"/>
                  </a:moveTo>
                  <a:lnTo>
                    <a:pt x="0" y="60"/>
                  </a:lnTo>
                  <a:lnTo>
                    <a:pt x="84" y="0"/>
                  </a:lnTo>
                  <a:lnTo>
                    <a:pt x="84" y="60"/>
                  </a:lnTo>
                  <a:close/>
                </a:path>
              </a:pathLst>
            </a:custGeom>
            <a:solidFill>
              <a:srgbClr val="E9E9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90" name="Rectangle 773"/>
            <p:cNvSpPr>
              <a:spLocks noChangeArrowheads="1"/>
            </p:cNvSpPr>
            <p:nvPr/>
          </p:nvSpPr>
          <p:spPr bwMode="auto">
            <a:xfrm>
              <a:off x="11622199" y="5582676"/>
              <a:ext cx="399967" cy="59995"/>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91" name="Rectangle 774"/>
            <p:cNvSpPr>
              <a:spLocks noChangeArrowheads="1"/>
            </p:cNvSpPr>
            <p:nvPr/>
          </p:nvSpPr>
          <p:spPr bwMode="auto">
            <a:xfrm>
              <a:off x="11702192" y="5662669"/>
              <a:ext cx="319973"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92" name="Rectangle 775"/>
            <p:cNvSpPr>
              <a:spLocks noChangeArrowheads="1"/>
            </p:cNvSpPr>
            <p:nvPr/>
          </p:nvSpPr>
          <p:spPr bwMode="auto">
            <a:xfrm>
              <a:off x="11542205" y="5722664"/>
              <a:ext cx="479960"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93" name="Rectangle 776"/>
            <p:cNvSpPr>
              <a:spLocks noChangeArrowheads="1"/>
            </p:cNvSpPr>
            <p:nvPr/>
          </p:nvSpPr>
          <p:spPr bwMode="auto">
            <a:xfrm>
              <a:off x="11042247" y="5842654"/>
              <a:ext cx="659945"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94" name="Rectangle 777"/>
            <p:cNvSpPr>
              <a:spLocks noChangeArrowheads="1"/>
            </p:cNvSpPr>
            <p:nvPr/>
          </p:nvSpPr>
          <p:spPr bwMode="auto">
            <a:xfrm>
              <a:off x="11462212" y="5922648"/>
              <a:ext cx="239980"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95" name="Rectangle 778"/>
            <p:cNvSpPr>
              <a:spLocks noChangeArrowheads="1"/>
            </p:cNvSpPr>
            <p:nvPr/>
          </p:nvSpPr>
          <p:spPr bwMode="auto">
            <a:xfrm>
              <a:off x="11042247" y="5922648"/>
              <a:ext cx="359970"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96" name="Rectangle 779"/>
            <p:cNvSpPr>
              <a:spLocks noChangeArrowheads="1"/>
            </p:cNvSpPr>
            <p:nvPr/>
          </p:nvSpPr>
          <p:spPr bwMode="auto">
            <a:xfrm>
              <a:off x="10782269" y="6062636"/>
              <a:ext cx="1139905" cy="59995"/>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97" name="Rectangle 780"/>
            <p:cNvSpPr>
              <a:spLocks noChangeArrowheads="1"/>
            </p:cNvSpPr>
            <p:nvPr/>
          </p:nvSpPr>
          <p:spPr bwMode="auto">
            <a:xfrm>
              <a:off x="10782269" y="6202624"/>
              <a:ext cx="1199900"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98" name="Rectangle 781"/>
            <p:cNvSpPr>
              <a:spLocks noChangeArrowheads="1"/>
            </p:cNvSpPr>
            <p:nvPr/>
          </p:nvSpPr>
          <p:spPr bwMode="auto">
            <a:xfrm>
              <a:off x="10782269" y="6322614"/>
              <a:ext cx="1199900"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99" name="Rectangle 782"/>
            <p:cNvSpPr>
              <a:spLocks noChangeArrowheads="1"/>
            </p:cNvSpPr>
            <p:nvPr/>
          </p:nvSpPr>
          <p:spPr bwMode="auto">
            <a:xfrm>
              <a:off x="10782269" y="6462603"/>
              <a:ext cx="1199900"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00" name="Rectangle 783"/>
            <p:cNvSpPr>
              <a:spLocks noChangeArrowheads="1"/>
            </p:cNvSpPr>
            <p:nvPr/>
          </p:nvSpPr>
          <p:spPr bwMode="auto">
            <a:xfrm>
              <a:off x="10782269" y="6602591"/>
              <a:ext cx="1199900"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01" name="Rectangle 784"/>
            <p:cNvSpPr>
              <a:spLocks noChangeArrowheads="1"/>
            </p:cNvSpPr>
            <p:nvPr/>
          </p:nvSpPr>
          <p:spPr bwMode="auto">
            <a:xfrm>
              <a:off x="10782269" y="6742579"/>
              <a:ext cx="1199900"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02" name="Rectangle 785"/>
            <p:cNvSpPr>
              <a:spLocks noChangeArrowheads="1"/>
            </p:cNvSpPr>
            <p:nvPr/>
          </p:nvSpPr>
          <p:spPr bwMode="auto">
            <a:xfrm>
              <a:off x="10782269" y="6862569"/>
              <a:ext cx="1199900"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03" name="Rectangle 786"/>
            <p:cNvSpPr>
              <a:spLocks noChangeArrowheads="1"/>
            </p:cNvSpPr>
            <p:nvPr/>
          </p:nvSpPr>
          <p:spPr bwMode="auto">
            <a:xfrm>
              <a:off x="10782269" y="7002558"/>
              <a:ext cx="1199900"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04" name="Rectangle 787"/>
            <p:cNvSpPr>
              <a:spLocks noChangeArrowheads="1"/>
            </p:cNvSpPr>
            <p:nvPr/>
          </p:nvSpPr>
          <p:spPr bwMode="auto">
            <a:xfrm>
              <a:off x="10782269" y="7142546"/>
              <a:ext cx="1199900"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05" name="Rectangle 788"/>
            <p:cNvSpPr>
              <a:spLocks noChangeArrowheads="1"/>
            </p:cNvSpPr>
            <p:nvPr/>
          </p:nvSpPr>
          <p:spPr bwMode="auto">
            <a:xfrm>
              <a:off x="11122240" y="7282534"/>
              <a:ext cx="859928" cy="39997"/>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06" name="Freeform 789"/>
            <p:cNvSpPr>
              <a:spLocks noEditPoints="1"/>
            </p:cNvSpPr>
            <p:nvPr/>
          </p:nvSpPr>
          <p:spPr bwMode="auto">
            <a:xfrm>
              <a:off x="12082160" y="5602674"/>
              <a:ext cx="39997" cy="1079910"/>
            </a:xfrm>
            <a:custGeom>
              <a:avLst/>
              <a:gdLst>
                <a:gd name="T0" fmla="*/ 12 w 12"/>
                <a:gd name="T1" fmla="*/ 300 h 324"/>
                <a:gd name="T2" fmla="*/ 0 w 12"/>
                <a:gd name="T3" fmla="*/ 300 h 324"/>
                <a:gd name="T4" fmla="*/ 0 w 12"/>
                <a:gd name="T5" fmla="*/ 324 h 324"/>
                <a:gd name="T6" fmla="*/ 12 w 12"/>
                <a:gd name="T7" fmla="*/ 324 h 324"/>
                <a:gd name="T8" fmla="*/ 12 w 12"/>
                <a:gd name="T9" fmla="*/ 300 h 324"/>
                <a:gd name="T10" fmla="*/ 12 w 12"/>
                <a:gd name="T11" fmla="*/ 258 h 324"/>
                <a:gd name="T12" fmla="*/ 0 w 12"/>
                <a:gd name="T13" fmla="*/ 258 h 324"/>
                <a:gd name="T14" fmla="*/ 0 w 12"/>
                <a:gd name="T15" fmla="*/ 282 h 324"/>
                <a:gd name="T16" fmla="*/ 12 w 12"/>
                <a:gd name="T17" fmla="*/ 282 h 324"/>
                <a:gd name="T18" fmla="*/ 12 w 12"/>
                <a:gd name="T19" fmla="*/ 258 h 324"/>
                <a:gd name="T20" fmla="*/ 12 w 12"/>
                <a:gd name="T21" fmla="*/ 216 h 324"/>
                <a:gd name="T22" fmla="*/ 0 w 12"/>
                <a:gd name="T23" fmla="*/ 216 h 324"/>
                <a:gd name="T24" fmla="*/ 0 w 12"/>
                <a:gd name="T25" fmla="*/ 240 h 324"/>
                <a:gd name="T26" fmla="*/ 12 w 12"/>
                <a:gd name="T27" fmla="*/ 240 h 324"/>
                <a:gd name="T28" fmla="*/ 12 w 12"/>
                <a:gd name="T29" fmla="*/ 216 h 324"/>
                <a:gd name="T30" fmla="*/ 12 w 12"/>
                <a:gd name="T31" fmla="*/ 180 h 324"/>
                <a:gd name="T32" fmla="*/ 0 w 12"/>
                <a:gd name="T33" fmla="*/ 180 h 324"/>
                <a:gd name="T34" fmla="*/ 0 w 12"/>
                <a:gd name="T35" fmla="*/ 204 h 324"/>
                <a:gd name="T36" fmla="*/ 12 w 12"/>
                <a:gd name="T37" fmla="*/ 204 h 324"/>
                <a:gd name="T38" fmla="*/ 12 w 12"/>
                <a:gd name="T39" fmla="*/ 180 h 324"/>
                <a:gd name="T40" fmla="*/ 12 w 12"/>
                <a:gd name="T41" fmla="*/ 72 h 324"/>
                <a:gd name="T42" fmla="*/ 0 w 12"/>
                <a:gd name="T43" fmla="*/ 72 h 324"/>
                <a:gd name="T44" fmla="*/ 0 w 12"/>
                <a:gd name="T45" fmla="*/ 168 h 324"/>
                <a:gd name="T46" fmla="*/ 12 w 12"/>
                <a:gd name="T47" fmla="*/ 168 h 324"/>
                <a:gd name="T48" fmla="*/ 12 w 12"/>
                <a:gd name="T49" fmla="*/ 72 h 324"/>
                <a:gd name="T50" fmla="*/ 12 w 12"/>
                <a:gd name="T51" fmla="*/ 54 h 324"/>
                <a:gd name="T52" fmla="*/ 0 w 12"/>
                <a:gd name="T53" fmla="*/ 54 h 324"/>
                <a:gd name="T54" fmla="*/ 0 w 12"/>
                <a:gd name="T55" fmla="*/ 60 h 324"/>
                <a:gd name="T56" fmla="*/ 12 w 12"/>
                <a:gd name="T57" fmla="*/ 60 h 324"/>
                <a:gd name="T58" fmla="*/ 12 w 12"/>
                <a:gd name="T59" fmla="*/ 54 h 324"/>
                <a:gd name="T60" fmla="*/ 12 w 12"/>
                <a:gd name="T61" fmla="*/ 36 h 324"/>
                <a:gd name="T62" fmla="*/ 0 w 12"/>
                <a:gd name="T63" fmla="*/ 36 h 324"/>
                <a:gd name="T64" fmla="*/ 0 w 12"/>
                <a:gd name="T65" fmla="*/ 42 h 324"/>
                <a:gd name="T66" fmla="*/ 12 w 12"/>
                <a:gd name="T67" fmla="*/ 42 h 324"/>
                <a:gd name="T68" fmla="*/ 12 w 12"/>
                <a:gd name="T69" fmla="*/ 36 h 324"/>
                <a:gd name="T70" fmla="*/ 12 w 12"/>
                <a:gd name="T71" fmla="*/ 0 h 324"/>
                <a:gd name="T72" fmla="*/ 0 w 12"/>
                <a:gd name="T73" fmla="*/ 0 h 324"/>
                <a:gd name="T74" fmla="*/ 0 w 12"/>
                <a:gd name="T75" fmla="*/ 18 h 324"/>
                <a:gd name="T76" fmla="*/ 12 w 12"/>
                <a:gd name="T77" fmla="*/ 18 h 324"/>
                <a:gd name="T78" fmla="*/ 12 w 12"/>
                <a:gd name="T7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324">
                  <a:moveTo>
                    <a:pt x="12" y="300"/>
                  </a:moveTo>
                  <a:lnTo>
                    <a:pt x="0" y="300"/>
                  </a:lnTo>
                  <a:lnTo>
                    <a:pt x="0" y="324"/>
                  </a:lnTo>
                  <a:lnTo>
                    <a:pt x="12" y="324"/>
                  </a:lnTo>
                  <a:lnTo>
                    <a:pt x="12" y="300"/>
                  </a:lnTo>
                  <a:close/>
                  <a:moveTo>
                    <a:pt x="12" y="258"/>
                  </a:moveTo>
                  <a:lnTo>
                    <a:pt x="0" y="258"/>
                  </a:lnTo>
                  <a:lnTo>
                    <a:pt x="0" y="282"/>
                  </a:lnTo>
                  <a:lnTo>
                    <a:pt x="12" y="282"/>
                  </a:lnTo>
                  <a:lnTo>
                    <a:pt x="12" y="258"/>
                  </a:lnTo>
                  <a:close/>
                  <a:moveTo>
                    <a:pt x="12" y="216"/>
                  </a:moveTo>
                  <a:lnTo>
                    <a:pt x="0" y="216"/>
                  </a:lnTo>
                  <a:lnTo>
                    <a:pt x="0" y="240"/>
                  </a:lnTo>
                  <a:lnTo>
                    <a:pt x="12" y="240"/>
                  </a:lnTo>
                  <a:lnTo>
                    <a:pt x="12" y="216"/>
                  </a:lnTo>
                  <a:close/>
                  <a:moveTo>
                    <a:pt x="12" y="180"/>
                  </a:moveTo>
                  <a:lnTo>
                    <a:pt x="0" y="180"/>
                  </a:lnTo>
                  <a:lnTo>
                    <a:pt x="0" y="204"/>
                  </a:lnTo>
                  <a:lnTo>
                    <a:pt x="12" y="204"/>
                  </a:lnTo>
                  <a:lnTo>
                    <a:pt x="12" y="180"/>
                  </a:lnTo>
                  <a:close/>
                  <a:moveTo>
                    <a:pt x="12" y="72"/>
                  </a:moveTo>
                  <a:lnTo>
                    <a:pt x="0" y="72"/>
                  </a:lnTo>
                  <a:lnTo>
                    <a:pt x="0" y="168"/>
                  </a:lnTo>
                  <a:lnTo>
                    <a:pt x="12" y="168"/>
                  </a:lnTo>
                  <a:lnTo>
                    <a:pt x="12" y="72"/>
                  </a:lnTo>
                  <a:close/>
                  <a:moveTo>
                    <a:pt x="12" y="54"/>
                  </a:moveTo>
                  <a:lnTo>
                    <a:pt x="0" y="54"/>
                  </a:lnTo>
                  <a:lnTo>
                    <a:pt x="0" y="60"/>
                  </a:lnTo>
                  <a:lnTo>
                    <a:pt x="12" y="60"/>
                  </a:lnTo>
                  <a:lnTo>
                    <a:pt x="12" y="54"/>
                  </a:lnTo>
                  <a:close/>
                  <a:moveTo>
                    <a:pt x="12" y="36"/>
                  </a:moveTo>
                  <a:lnTo>
                    <a:pt x="0" y="36"/>
                  </a:lnTo>
                  <a:lnTo>
                    <a:pt x="0" y="42"/>
                  </a:lnTo>
                  <a:lnTo>
                    <a:pt x="12" y="42"/>
                  </a:lnTo>
                  <a:lnTo>
                    <a:pt x="12" y="36"/>
                  </a:lnTo>
                  <a:close/>
                  <a:moveTo>
                    <a:pt x="12" y="0"/>
                  </a:moveTo>
                  <a:lnTo>
                    <a:pt x="0" y="0"/>
                  </a:lnTo>
                  <a:lnTo>
                    <a:pt x="0" y="18"/>
                  </a:lnTo>
                  <a:lnTo>
                    <a:pt x="12" y="18"/>
                  </a:lnTo>
                  <a:lnTo>
                    <a:pt x="12" y="0"/>
                  </a:lnTo>
                  <a:close/>
                </a:path>
              </a:pathLst>
            </a:custGeom>
            <a:solidFill>
              <a:srgbClr val="DB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07" name="Freeform 790"/>
            <p:cNvSpPr>
              <a:spLocks noEditPoints="1"/>
            </p:cNvSpPr>
            <p:nvPr/>
          </p:nvSpPr>
          <p:spPr bwMode="auto">
            <a:xfrm>
              <a:off x="12082160" y="5602674"/>
              <a:ext cx="39997" cy="1079910"/>
            </a:xfrm>
            <a:custGeom>
              <a:avLst/>
              <a:gdLst>
                <a:gd name="T0" fmla="*/ 12 w 12"/>
                <a:gd name="T1" fmla="*/ 300 h 324"/>
                <a:gd name="T2" fmla="*/ 0 w 12"/>
                <a:gd name="T3" fmla="*/ 300 h 324"/>
                <a:gd name="T4" fmla="*/ 0 w 12"/>
                <a:gd name="T5" fmla="*/ 324 h 324"/>
                <a:gd name="T6" fmla="*/ 12 w 12"/>
                <a:gd name="T7" fmla="*/ 324 h 324"/>
                <a:gd name="T8" fmla="*/ 12 w 12"/>
                <a:gd name="T9" fmla="*/ 300 h 324"/>
                <a:gd name="T10" fmla="*/ 12 w 12"/>
                <a:gd name="T11" fmla="*/ 258 h 324"/>
                <a:gd name="T12" fmla="*/ 0 w 12"/>
                <a:gd name="T13" fmla="*/ 258 h 324"/>
                <a:gd name="T14" fmla="*/ 0 w 12"/>
                <a:gd name="T15" fmla="*/ 282 h 324"/>
                <a:gd name="T16" fmla="*/ 12 w 12"/>
                <a:gd name="T17" fmla="*/ 282 h 324"/>
                <a:gd name="T18" fmla="*/ 12 w 12"/>
                <a:gd name="T19" fmla="*/ 258 h 324"/>
                <a:gd name="T20" fmla="*/ 12 w 12"/>
                <a:gd name="T21" fmla="*/ 216 h 324"/>
                <a:gd name="T22" fmla="*/ 0 w 12"/>
                <a:gd name="T23" fmla="*/ 216 h 324"/>
                <a:gd name="T24" fmla="*/ 0 w 12"/>
                <a:gd name="T25" fmla="*/ 240 h 324"/>
                <a:gd name="T26" fmla="*/ 12 w 12"/>
                <a:gd name="T27" fmla="*/ 240 h 324"/>
                <a:gd name="T28" fmla="*/ 12 w 12"/>
                <a:gd name="T29" fmla="*/ 216 h 324"/>
                <a:gd name="T30" fmla="*/ 12 w 12"/>
                <a:gd name="T31" fmla="*/ 180 h 324"/>
                <a:gd name="T32" fmla="*/ 0 w 12"/>
                <a:gd name="T33" fmla="*/ 180 h 324"/>
                <a:gd name="T34" fmla="*/ 0 w 12"/>
                <a:gd name="T35" fmla="*/ 204 h 324"/>
                <a:gd name="T36" fmla="*/ 12 w 12"/>
                <a:gd name="T37" fmla="*/ 204 h 324"/>
                <a:gd name="T38" fmla="*/ 12 w 12"/>
                <a:gd name="T39" fmla="*/ 180 h 324"/>
                <a:gd name="T40" fmla="*/ 12 w 12"/>
                <a:gd name="T41" fmla="*/ 72 h 324"/>
                <a:gd name="T42" fmla="*/ 0 w 12"/>
                <a:gd name="T43" fmla="*/ 72 h 324"/>
                <a:gd name="T44" fmla="*/ 0 w 12"/>
                <a:gd name="T45" fmla="*/ 168 h 324"/>
                <a:gd name="T46" fmla="*/ 12 w 12"/>
                <a:gd name="T47" fmla="*/ 168 h 324"/>
                <a:gd name="T48" fmla="*/ 12 w 12"/>
                <a:gd name="T49" fmla="*/ 72 h 324"/>
                <a:gd name="T50" fmla="*/ 12 w 12"/>
                <a:gd name="T51" fmla="*/ 54 h 324"/>
                <a:gd name="T52" fmla="*/ 0 w 12"/>
                <a:gd name="T53" fmla="*/ 54 h 324"/>
                <a:gd name="T54" fmla="*/ 0 w 12"/>
                <a:gd name="T55" fmla="*/ 60 h 324"/>
                <a:gd name="T56" fmla="*/ 12 w 12"/>
                <a:gd name="T57" fmla="*/ 60 h 324"/>
                <a:gd name="T58" fmla="*/ 12 w 12"/>
                <a:gd name="T59" fmla="*/ 54 h 324"/>
                <a:gd name="T60" fmla="*/ 12 w 12"/>
                <a:gd name="T61" fmla="*/ 36 h 324"/>
                <a:gd name="T62" fmla="*/ 0 w 12"/>
                <a:gd name="T63" fmla="*/ 36 h 324"/>
                <a:gd name="T64" fmla="*/ 0 w 12"/>
                <a:gd name="T65" fmla="*/ 42 h 324"/>
                <a:gd name="T66" fmla="*/ 12 w 12"/>
                <a:gd name="T67" fmla="*/ 42 h 324"/>
                <a:gd name="T68" fmla="*/ 12 w 12"/>
                <a:gd name="T69" fmla="*/ 36 h 324"/>
                <a:gd name="T70" fmla="*/ 12 w 12"/>
                <a:gd name="T71" fmla="*/ 0 h 324"/>
                <a:gd name="T72" fmla="*/ 0 w 12"/>
                <a:gd name="T73" fmla="*/ 0 h 324"/>
                <a:gd name="T74" fmla="*/ 0 w 12"/>
                <a:gd name="T75" fmla="*/ 18 h 324"/>
                <a:gd name="T76" fmla="*/ 12 w 12"/>
                <a:gd name="T77" fmla="*/ 18 h 324"/>
                <a:gd name="T78" fmla="*/ 12 w 12"/>
                <a:gd name="T7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324">
                  <a:moveTo>
                    <a:pt x="12" y="300"/>
                  </a:moveTo>
                  <a:lnTo>
                    <a:pt x="0" y="300"/>
                  </a:lnTo>
                  <a:lnTo>
                    <a:pt x="0" y="324"/>
                  </a:lnTo>
                  <a:lnTo>
                    <a:pt x="12" y="324"/>
                  </a:lnTo>
                  <a:lnTo>
                    <a:pt x="12" y="300"/>
                  </a:lnTo>
                  <a:moveTo>
                    <a:pt x="12" y="258"/>
                  </a:moveTo>
                  <a:lnTo>
                    <a:pt x="0" y="258"/>
                  </a:lnTo>
                  <a:lnTo>
                    <a:pt x="0" y="282"/>
                  </a:lnTo>
                  <a:lnTo>
                    <a:pt x="12" y="282"/>
                  </a:lnTo>
                  <a:lnTo>
                    <a:pt x="12" y="258"/>
                  </a:lnTo>
                  <a:moveTo>
                    <a:pt x="12" y="216"/>
                  </a:moveTo>
                  <a:lnTo>
                    <a:pt x="0" y="216"/>
                  </a:lnTo>
                  <a:lnTo>
                    <a:pt x="0" y="240"/>
                  </a:lnTo>
                  <a:lnTo>
                    <a:pt x="12" y="240"/>
                  </a:lnTo>
                  <a:lnTo>
                    <a:pt x="12" y="216"/>
                  </a:lnTo>
                  <a:moveTo>
                    <a:pt x="12" y="180"/>
                  </a:moveTo>
                  <a:lnTo>
                    <a:pt x="0" y="180"/>
                  </a:lnTo>
                  <a:lnTo>
                    <a:pt x="0" y="204"/>
                  </a:lnTo>
                  <a:lnTo>
                    <a:pt x="12" y="204"/>
                  </a:lnTo>
                  <a:lnTo>
                    <a:pt x="12" y="180"/>
                  </a:lnTo>
                  <a:moveTo>
                    <a:pt x="12" y="72"/>
                  </a:moveTo>
                  <a:lnTo>
                    <a:pt x="0" y="72"/>
                  </a:lnTo>
                  <a:lnTo>
                    <a:pt x="0" y="168"/>
                  </a:lnTo>
                  <a:lnTo>
                    <a:pt x="12" y="168"/>
                  </a:lnTo>
                  <a:lnTo>
                    <a:pt x="12" y="72"/>
                  </a:lnTo>
                  <a:moveTo>
                    <a:pt x="12" y="54"/>
                  </a:moveTo>
                  <a:lnTo>
                    <a:pt x="0" y="54"/>
                  </a:lnTo>
                  <a:lnTo>
                    <a:pt x="0" y="60"/>
                  </a:lnTo>
                  <a:lnTo>
                    <a:pt x="12" y="60"/>
                  </a:lnTo>
                  <a:lnTo>
                    <a:pt x="12" y="54"/>
                  </a:lnTo>
                  <a:moveTo>
                    <a:pt x="12" y="36"/>
                  </a:moveTo>
                  <a:lnTo>
                    <a:pt x="0" y="36"/>
                  </a:lnTo>
                  <a:lnTo>
                    <a:pt x="0" y="42"/>
                  </a:lnTo>
                  <a:lnTo>
                    <a:pt x="12" y="42"/>
                  </a:lnTo>
                  <a:lnTo>
                    <a:pt x="12" y="36"/>
                  </a:lnTo>
                  <a:moveTo>
                    <a:pt x="12" y="0"/>
                  </a:moveTo>
                  <a:lnTo>
                    <a:pt x="0" y="0"/>
                  </a:lnTo>
                  <a:lnTo>
                    <a:pt x="0" y="18"/>
                  </a:lnTo>
                  <a:lnTo>
                    <a:pt x="12" y="18"/>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08" name="Rectangle 791"/>
            <p:cNvSpPr>
              <a:spLocks noChangeArrowheads="1"/>
            </p:cNvSpPr>
            <p:nvPr/>
          </p:nvSpPr>
          <p:spPr bwMode="auto">
            <a:xfrm>
              <a:off x="12082160" y="5662669"/>
              <a:ext cx="39997" cy="59995"/>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09" name="Rectangle 792"/>
            <p:cNvSpPr>
              <a:spLocks noChangeArrowheads="1"/>
            </p:cNvSpPr>
            <p:nvPr/>
          </p:nvSpPr>
          <p:spPr bwMode="auto">
            <a:xfrm>
              <a:off x="12082160" y="5662669"/>
              <a:ext cx="39997" cy="5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10" name="Rectangle 793"/>
            <p:cNvSpPr>
              <a:spLocks noChangeArrowheads="1"/>
            </p:cNvSpPr>
            <p:nvPr/>
          </p:nvSpPr>
          <p:spPr bwMode="auto">
            <a:xfrm>
              <a:off x="12082160" y="5742663"/>
              <a:ext cx="39997" cy="39997"/>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11" name="Rectangle 794"/>
            <p:cNvSpPr>
              <a:spLocks noChangeArrowheads="1"/>
            </p:cNvSpPr>
            <p:nvPr/>
          </p:nvSpPr>
          <p:spPr bwMode="auto">
            <a:xfrm>
              <a:off x="12082160" y="5742663"/>
              <a:ext cx="39997" cy="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12" name="Rectangle 795"/>
            <p:cNvSpPr>
              <a:spLocks noChangeArrowheads="1"/>
            </p:cNvSpPr>
            <p:nvPr/>
          </p:nvSpPr>
          <p:spPr bwMode="auto">
            <a:xfrm>
              <a:off x="12082160" y="5802658"/>
              <a:ext cx="39997" cy="39997"/>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13" name="Rectangle 796"/>
            <p:cNvSpPr>
              <a:spLocks noChangeArrowheads="1"/>
            </p:cNvSpPr>
            <p:nvPr/>
          </p:nvSpPr>
          <p:spPr bwMode="auto">
            <a:xfrm>
              <a:off x="12082160" y="5802658"/>
              <a:ext cx="39997" cy="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14" name="Rectangle 797"/>
            <p:cNvSpPr>
              <a:spLocks noChangeArrowheads="1"/>
            </p:cNvSpPr>
            <p:nvPr/>
          </p:nvSpPr>
          <p:spPr bwMode="auto">
            <a:xfrm>
              <a:off x="12082160" y="6162628"/>
              <a:ext cx="39997" cy="39997"/>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15" name="Rectangle 798"/>
            <p:cNvSpPr>
              <a:spLocks noChangeArrowheads="1"/>
            </p:cNvSpPr>
            <p:nvPr/>
          </p:nvSpPr>
          <p:spPr bwMode="auto">
            <a:xfrm>
              <a:off x="12082160" y="6162628"/>
              <a:ext cx="39997" cy="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16" name="Rectangle 799"/>
            <p:cNvSpPr>
              <a:spLocks noChangeArrowheads="1"/>
            </p:cNvSpPr>
            <p:nvPr/>
          </p:nvSpPr>
          <p:spPr bwMode="auto">
            <a:xfrm>
              <a:off x="12082160" y="6282618"/>
              <a:ext cx="39997" cy="39997"/>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17" name="Rectangle 800"/>
            <p:cNvSpPr>
              <a:spLocks noChangeArrowheads="1"/>
            </p:cNvSpPr>
            <p:nvPr/>
          </p:nvSpPr>
          <p:spPr bwMode="auto">
            <a:xfrm>
              <a:off x="12082160" y="6282618"/>
              <a:ext cx="39997" cy="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18" name="Rectangle 801"/>
            <p:cNvSpPr>
              <a:spLocks noChangeArrowheads="1"/>
            </p:cNvSpPr>
            <p:nvPr/>
          </p:nvSpPr>
          <p:spPr bwMode="auto">
            <a:xfrm>
              <a:off x="12082160" y="6402608"/>
              <a:ext cx="39997" cy="59995"/>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19" name="Rectangle 802"/>
            <p:cNvSpPr>
              <a:spLocks noChangeArrowheads="1"/>
            </p:cNvSpPr>
            <p:nvPr/>
          </p:nvSpPr>
          <p:spPr bwMode="auto">
            <a:xfrm>
              <a:off x="12082160" y="6402608"/>
              <a:ext cx="39997" cy="5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20" name="Rectangle 803"/>
            <p:cNvSpPr>
              <a:spLocks noChangeArrowheads="1"/>
            </p:cNvSpPr>
            <p:nvPr/>
          </p:nvSpPr>
          <p:spPr bwMode="auto">
            <a:xfrm>
              <a:off x="12082160" y="6542596"/>
              <a:ext cx="39997" cy="59995"/>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21" name="Rectangle 804"/>
            <p:cNvSpPr>
              <a:spLocks noChangeArrowheads="1"/>
            </p:cNvSpPr>
            <p:nvPr/>
          </p:nvSpPr>
          <p:spPr bwMode="auto">
            <a:xfrm>
              <a:off x="12082160" y="6542596"/>
              <a:ext cx="39997" cy="5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22" name="Freeform 805"/>
            <p:cNvSpPr>
              <a:spLocks noEditPoints="1"/>
            </p:cNvSpPr>
            <p:nvPr/>
          </p:nvSpPr>
          <p:spPr bwMode="auto">
            <a:xfrm>
              <a:off x="12082160" y="6722581"/>
              <a:ext cx="39997" cy="759937"/>
            </a:xfrm>
            <a:custGeom>
              <a:avLst/>
              <a:gdLst>
                <a:gd name="T0" fmla="*/ 12 w 12"/>
                <a:gd name="T1" fmla="*/ 204 h 228"/>
                <a:gd name="T2" fmla="*/ 0 w 12"/>
                <a:gd name="T3" fmla="*/ 204 h 228"/>
                <a:gd name="T4" fmla="*/ 0 w 12"/>
                <a:gd name="T5" fmla="*/ 216 h 228"/>
                <a:gd name="T6" fmla="*/ 0 w 12"/>
                <a:gd name="T7" fmla="*/ 228 h 228"/>
                <a:gd name="T8" fmla="*/ 12 w 12"/>
                <a:gd name="T9" fmla="*/ 228 h 228"/>
                <a:gd name="T10" fmla="*/ 12 w 12"/>
                <a:gd name="T11" fmla="*/ 204 h 228"/>
                <a:gd name="T12" fmla="*/ 12 w 12"/>
                <a:gd name="T13" fmla="*/ 162 h 228"/>
                <a:gd name="T14" fmla="*/ 0 w 12"/>
                <a:gd name="T15" fmla="*/ 162 h 228"/>
                <a:gd name="T16" fmla="*/ 0 w 12"/>
                <a:gd name="T17" fmla="*/ 192 h 228"/>
                <a:gd name="T18" fmla="*/ 12 w 12"/>
                <a:gd name="T19" fmla="*/ 192 h 228"/>
                <a:gd name="T20" fmla="*/ 12 w 12"/>
                <a:gd name="T21" fmla="*/ 162 h 228"/>
                <a:gd name="T22" fmla="*/ 12 w 12"/>
                <a:gd name="T23" fmla="*/ 126 h 228"/>
                <a:gd name="T24" fmla="*/ 0 w 12"/>
                <a:gd name="T25" fmla="*/ 126 h 228"/>
                <a:gd name="T26" fmla="*/ 0 w 12"/>
                <a:gd name="T27" fmla="*/ 150 h 228"/>
                <a:gd name="T28" fmla="*/ 12 w 12"/>
                <a:gd name="T29" fmla="*/ 150 h 228"/>
                <a:gd name="T30" fmla="*/ 12 w 12"/>
                <a:gd name="T31" fmla="*/ 126 h 228"/>
                <a:gd name="T32" fmla="*/ 12 w 12"/>
                <a:gd name="T33" fmla="*/ 84 h 228"/>
                <a:gd name="T34" fmla="*/ 0 w 12"/>
                <a:gd name="T35" fmla="*/ 84 h 228"/>
                <a:gd name="T36" fmla="*/ 0 w 12"/>
                <a:gd name="T37" fmla="*/ 108 h 228"/>
                <a:gd name="T38" fmla="*/ 12 w 12"/>
                <a:gd name="T39" fmla="*/ 108 h 228"/>
                <a:gd name="T40" fmla="*/ 12 w 12"/>
                <a:gd name="T41" fmla="*/ 84 h 228"/>
                <a:gd name="T42" fmla="*/ 12 w 12"/>
                <a:gd name="T43" fmla="*/ 42 h 228"/>
                <a:gd name="T44" fmla="*/ 0 w 12"/>
                <a:gd name="T45" fmla="*/ 42 h 228"/>
                <a:gd name="T46" fmla="*/ 0 w 12"/>
                <a:gd name="T47" fmla="*/ 66 h 228"/>
                <a:gd name="T48" fmla="*/ 12 w 12"/>
                <a:gd name="T49" fmla="*/ 66 h 228"/>
                <a:gd name="T50" fmla="*/ 12 w 12"/>
                <a:gd name="T51" fmla="*/ 42 h 228"/>
                <a:gd name="T52" fmla="*/ 12 w 12"/>
                <a:gd name="T53" fmla="*/ 0 h 228"/>
                <a:gd name="T54" fmla="*/ 0 w 12"/>
                <a:gd name="T55" fmla="*/ 0 h 228"/>
                <a:gd name="T56" fmla="*/ 0 w 12"/>
                <a:gd name="T57" fmla="*/ 30 h 228"/>
                <a:gd name="T58" fmla="*/ 12 w 12"/>
                <a:gd name="T59" fmla="*/ 30 h 228"/>
                <a:gd name="T60" fmla="*/ 12 w 12"/>
                <a:gd name="T61"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 h="228">
                  <a:moveTo>
                    <a:pt x="12" y="204"/>
                  </a:moveTo>
                  <a:lnTo>
                    <a:pt x="0" y="204"/>
                  </a:lnTo>
                  <a:lnTo>
                    <a:pt x="0" y="216"/>
                  </a:lnTo>
                  <a:lnTo>
                    <a:pt x="0" y="228"/>
                  </a:lnTo>
                  <a:lnTo>
                    <a:pt x="12" y="228"/>
                  </a:lnTo>
                  <a:lnTo>
                    <a:pt x="12" y="204"/>
                  </a:lnTo>
                  <a:close/>
                  <a:moveTo>
                    <a:pt x="12" y="162"/>
                  </a:moveTo>
                  <a:lnTo>
                    <a:pt x="0" y="162"/>
                  </a:lnTo>
                  <a:lnTo>
                    <a:pt x="0" y="192"/>
                  </a:lnTo>
                  <a:lnTo>
                    <a:pt x="12" y="192"/>
                  </a:lnTo>
                  <a:lnTo>
                    <a:pt x="12" y="162"/>
                  </a:lnTo>
                  <a:close/>
                  <a:moveTo>
                    <a:pt x="12" y="126"/>
                  </a:moveTo>
                  <a:lnTo>
                    <a:pt x="0" y="126"/>
                  </a:lnTo>
                  <a:lnTo>
                    <a:pt x="0" y="150"/>
                  </a:lnTo>
                  <a:lnTo>
                    <a:pt x="12" y="150"/>
                  </a:lnTo>
                  <a:lnTo>
                    <a:pt x="12" y="126"/>
                  </a:lnTo>
                  <a:close/>
                  <a:moveTo>
                    <a:pt x="12" y="84"/>
                  </a:moveTo>
                  <a:lnTo>
                    <a:pt x="0" y="84"/>
                  </a:lnTo>
                  <a:lnTo>
                    <a:pt x="0" y="108"/>
                  </a:lnTo>
                  <a:lnTo>
                    <a:pt x="12" y="108"/>
                  </a:lnTo>
                  <a:lnTo>
                    <a:pt x="12" y="84"/>
                  </a:lnTo>
                  <a:close/>
                  <a:moveTo>
                    <a:pt x="12" y="42"/>
                  </a:moveTo>
                  <a:lnTo>
                    <a:pt x="0" y="42"/>
                  </a:lnTo>
                  <a:lnTo>
                    <a:pt x="0" y="66"/>
                  </a:lnTo>
                  <a:lnTo>
                    <a:pt x="12" y="66"/>
                  </a:lnTo>
                  <a:lnTo>
                    <a:pt x="12" y="42"/>
                  </a:lnTo>
                  <a:close/>
                  <a:moveTo>
                    <a:pt x="12" y="0"/>
                  </a:moveTo>
                  <a:lnTo>
                    <a:pt x="0" y="0"/>
                  </a:lnTo>
                  <a:lnTo>
                    <a:pt x="0" y="30"/>
                  </a:lnTo>
                  <a:lnTo>
                    <a:pt x="12" y="30"/>
                  </a:lnTo>
                  <a:lnTo>
                    <a:pt x="12" y="0"/>
                  </a:lnTo>
                  <a:close/>
                </a:path>
              </a:pathLst>
            </a:custGeom>
            <a:solidFill>
              <a:srgbClr val="DB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23" name="Freeform 806"/>
            <p:cNvSpPr>
              <a:spLocks noEditPoints="1"/>
            </p:cNvSpPr>
            <p:nvPr/>
          </p:nvSpPr>
          <p:spPr bwMode="auto">
            <a:xfrm>
              <a:off x="12082160" y="6722581"/>
              <a:ext cx="39997" cy="759937"/>
            </a:xfrm>
            <a:custGeom>
              <a:avLst/>
              <a:gdLst>
                <a:gd name="T0" fmla="*/ 12 w 12"/>
                <a:gd name="T1" fmla="*/ 204 h 228"/>
                <a:gd name="T2" fmla="*/ 0 w 12"/>
                <a:gd name="T3" fmla="*/ 204 h 228"/>
                <a:gd name="T4" fmla="*/ 0 w 12"/>
                <a:gd name="T5" fmla="*/ 216 h 228"/>
                <a:gd name="T6" fmla="*/ 0 w 12"/>
                <a:gd name="T7" fmla="*/ 228 h 228"/>
                <a:gd name="T8" fmla="*/ 12 w 12"/>
                <a:gd name="T9" fmla="*/ 228 h 228"/>
                <a:gd name="T10" fmla="*/ 12 w 12"/>
                <a:gd name="T11" fmla="*/ 204 h 228"/>
                <a:gd name="T12" fmla="*/ 12 w 12"/>
                <a:gd name="T13" fmla="*/ 162 h 228"/>
                <a:gd name="T14" fmla="*/ 0 w 12"/>
                <a:gd name="T15" fmla="*/ 162 h 228"/>
                <a:gd name="T16" fmla="*/ 0 w 12"/>
                <a:gd name="T17" fmla="*/ 192 h 228"/>
                <a:gd name="T18" fmla="*/ 12 w 12"/>
                <a:gd name="T19" fmla="*/ 192 h 228"/>
                <a:gd name="T20" fmla="*/ 12 w 12"/>
                <a:gd name="T21" fmla="*/ 162 h 228"/>
                <a:gd name="T22" fmla="*/ 12 w 12"/>
                <a:gd name="T23" fmla="*/ 126 h 228"/>
                <a:gd name="T24" fmla="*/ 0 w 12"/>
                <a:gd name="T25" fmla="*/ 126 h 228"/>
                <a:gd name="T26" fmla="*/ 0 w 12"/>
                <a:gd name="T27" fmla="*/ 150 h 228"/>
                <a:gd name="T28" fmla="*/ 12 w 12"/>
                <a:gd name="T29" fmla="*/ 150 h 228"/>
                <a:gd name="T30" fmla="*/ 12 w 12"/>
                <a:gd name="T31" fmla="*/ 126 h 228"/>
                <a:gd name="T32" fmla="*/ 12 w 12"/>
                <a:gd name="T33" fmla="*/ 84 h 228"/>
                <a:gd name="T34" fmla="*/ 0 w 12"/>
                <a:gd name="T35" fmla="*/ 84 h 228"/>
                <a:gd name="T36" fmla="*/ 0 w 12"/>
                <a:gd name="T37" fmla="*/ 108 h 228"/>
                <a:gd name="T38" fmla="*/ 12 w 12"/>
                <a:gd name="T39" fmla="*/ 108 h 228"/>
                <a:gd name="T40" fmla="*/ 12 w 12"/>
                <a:gd name="T41" fmla="*/ 84 h 228"/>
                <a:gd name="T42" fmla="*/ 12 w 12"/>
                <a:gd name="T43" fmla="*/ 42 h 228"/>
                <a:gd name="T44" fmla="*/ 0 w 12"/>
                <a:gd name="T45" fmla="*/ 42 h 228"/>
                <a:gd name="T46" fmla="*/ 0 w 12"/>
                <a:gd name="T47" fmla="*/ 66 h 228"/>
                <a:gd name="T48" fmla="*/ 12 w 12"/>
                <a:gd name="T49" fmla="*/ 66 h 228"/>
                <a:gd name="T50" fmla="*/ 12 w 12"/>
                <a:gd name="T51" fmla="*/ 42 h 228"/>
                <a:gd name="T52" fmla="*/ 12 w 12"/>
                <a:gd name="T53" fmla="*/ 0 h 228"/>
                <a:gd name="T54" fmla="*/ 0 w 12"/>
                <a:gd name="T55" fmla="*/ 0 h 228"/>
                <a:gd name="T56" fmla="*/ 0 w 12"/>
                <a:gd name="T57" fmla="*/ 30 h 228"/>
                <a:gd name="T58" fmla="*/ 12 w 12"/>
                <a:gd name="T59" fmla="*/ 30 h 228"/>
                <a:gd name="T60" fmla="*/ 12 w 12"/>
                <a:gd name="T61"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 h="228">
                  <a:moveTo>
                    <a:pt x="12" y="204"/>
                  </a:moveTo>
                  <a:lnTo>
                    <a:pt x="0" y="204"/>
                  </a:lnTo>
                  <a:lnTo>
                    <a:pt x="0" y="216"/>
                  </a:lnTo>
                  <a:lnTo>
                    <a:pt x="0" y="228"/>
                  </a:lnTo>
                  <a:lnTo>
                    <a:pt x="12" y="228"/>
                  </a:lnTo>
                  <a:lnTo>
                    <a:pt x="12" y="204"/>
                  </a:lnTo>
                  <a:moveTo>
                    <a:pt x="12" y="162"/>
                  </a:moveTo>
                  <a:lnTo>
                    <a:pt x="0" y="162"/>
                  </a:lnTo>
                  <a:lnTo>
                    <a:pt x="0" y="192"/>
                  </a:lnTo>
                  <a:lnTo>
                    <a:pt x="12" y="192"/>
                  </a:lnTo>
                  <a:lnTo>
                    <a:pt x="12" y="162"/>
                  </a:lnTo>
                  <a:moveTo>
                    <a:pt x="12" y="126"/>
                  </a:moveTo>
                  <a:lnTo>
                    <a:pt x="0" y="126"/>
                  </a:lnTo>
                  <a:lnTo>
                    <a:pt x="0" y="150"/>
                  </a:lnTo>
                  <a:lnTo>
                    <a:pt x="12" y="150"/>
                  </a:lnTo>
                  <a:lnTo>
                    <a:pt x="12" y="126"/>
                  </a:lnTo>
                  <a:moveTo>
                    <a:pt x="12" y="84"/>
                  </a:moveTo>
                  <a:lnTo>
                    <a:pt x="0" y="84"/>
                  </a:lnTo>
                  <a:lnTo>
                    <a:pt x="0" y="108"/>
                  </a:lnTo>
                  <a:lnTo>
                    <a:pt x="12" y="108"/>
                  </a:lnTo>
                  <a:lnTo>
                    <a:pt x="12" y="84"/>
                  </a:lnTo>
                  <a:moveTo>
                    <a:pt x="12" y="42"/>
                  </a:moveTo>
                  <a:lnTo>
                    <a:pt x="0" y="42"/>
                  </a:lnTo>
                  <a:lnTo>
                    <a:pt x="0" y="66"/>
                  </a:lnTo>
                  <a:lnTo>
                    <a:pt x="12" y="66"/>
                  </a:lnTo>
                  <a:lnTo>
                    <a:pt x="12" y="42"/>
                  </a:lnTo>
                  <a:moveTo>
                    <a:pt x="12" y="0"/>
                  </a:moveTo>
                  <a:lnTo>
                    <a:pt x="0" y="0"/>
                  </a:lnTo>
                  <a:lnTo>
                    <a:pt x="0" y="30"/>
                  </a:lnTo>
                  <a:lnTo>
                    <a:pt x="12" y="3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24" name="Rectangle 807"/>
            <p:cNvSpPr>
              <a:spLocks noChangeArrowheads="1"/>
            </p:cNvSpPr>
            <p:nvPr/>
          </p:nvSpPr>
          <p:spPr bwMode="auto">
            <a:xfrm>
              <a:off x="12082160" y="6682584"/>
              <a:ext cx="39997" cy="39997"/>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25" name="Rectangle 808"/>
            <p:cNvSpPr>
              <a:spLocks noChangeArrowheads="1"/>
            </p:cNvSpPr>
            <p:nvPr/>
          </p:nvSpPr>
          <p:spPr bwMode="auto">
            <a:xfrm>
              <a:off x="12082160" y="6682584"/>
              <a:ext cx="39997" cy="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26" name="Rectangle 810"/>
            <p:cNvSpPr>
              <a:spLocks noChangeArrowheads="1"/>
            </p:cNvSpPr>
            <p:nvPr/>
          </p:nvSpPr>
          <p:spPr bwMode="auto">
            <a:xfrm>
              <a:off x="12082160" y="6822573"/>
              <a:ext cx="39997" cy="39997"/>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27" name="Rectangle 811"/>
            <p:cNvSpPr>
              <a:spLocks noChangeArrowheads="1"/>
            </p:cNvSpPr>
            <p:nvPr/>
          </p:nvSpPr>
          <p:spPr bwMode="auto">
            <a:xfrm>
              <a:off x="12082160" y="6822573"/>
              <a:ext cx="39997" cy="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28" name="Rectangle 812"/>
            <p:cNvSpPr>
              <a:spLocks noChangeArrowheads="1"/>
            </p:cNvSpPr>
            <p:nvPr/>
          </p:nvSpPr>
          <p:spPr bwMode="auto">
            <a:xfrm>
              <a:off x="12082160" y="6942563"/>
              <a:ext cx="39997" cy="59995"/>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29" name="Rectangle 813"/>
            <p:cNvSpPr>
              <a:spLocks noChangeArrowheads="1"/>
            </p:cNvSpPr>
            <p:nvPr/>
          </p:nvSpPr>
          <p:spPr bwMode="auto">
            <a:xfrm>
              <a:off x="12082160" y="6942563"/>
              <a:ext cx="39997" cy="5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30" name="Rectangle 814"/>
            <p:cNvSpPr>
              <a:spLocks noChangeArrowheads="1"/>
            </p:cNvSpPr>
            <p:nvPr/>
          </p:nvSpPr>
          <p:spPr bwMode="auto">
            <a:xfrm>
              <a:off x="12082160" y="7082551"/>
              <a:ext cx="39997" cy="59995"/>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31" name="Rectangle 815"/>
            <p:cNvSpPr>
              <a:spLocks noChangeArrowheads="1"/>
            </p:cNvSpPr>
            <p:nvPr/>
          </p:nvSpPr>
          <p:spPr bwMode="auto">
            <a:xfrm>
              <a:off x="12082160" y="7082551"/>
              <a:ext cx="39997" cy="5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32" name="Rectangle 816"/>
            <p:cNvSpPr>
              <a:spLocks noChangeArrowheads="1"/>
            </p:cNvSpPr>
            <p:nvPr/>
          </p:nvSpPr>
          <p:spPr bwMode="auto">
            <a:xfrm>
              <a:off x="12082160" y="7222539"/>
              <a:ext cx="39997" cy="39997"/>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33" name="Rectangle 817"/>
            <p:cNvSpPr>
              <a:spLocks noChangeArrowheads="1"/>
            </p:cNvSpPr>
            <p:nvPr/>
          </p:nvSpPr>
          <p:spPr bwMode="auto">
            <a:xfrm>
              <a:off x="12082160" y="7222539"/>
              <a:ext cx="39997" cy="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34" name="Rectangle 818"/>
            <p:cNvSpPr>
              <a:spLocks noChangeArrowheads="1"/>
            </p:cNvSpPr>
            <p:nvPr/>
          </p:nvSpPr>
          <p:spPr bwMode="auto">
            <a:xfrm>
              <a:off x="12082160" y="7362528"/>
              <a:ext cx="39997" cy="39997"/>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35" name="Rectangle 819"/>
            <p:cNvSpPr>
              <a:spLocks noChangeArrowheads="1"/>
            </p:cNvSpPr>
            <p:nvPr/>
          </p:nvSpPr>
          <p:spPr bwMode="auto">
            <a:xfrm>
              <a:off x="12082160" y="7362528"/>
              <a:ext cx="39997" cy="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36" name="Freeform 820"/>
            <p:cNvSpPr>
              <a:spLocks/>
            </p:cNvSpPr>
            <p:nvPr/>
          </p:nvSpPr>
          <p:spPr bwMode="auto">
            <a:xfrm>
              <a:off x="11002250" y="7442521"/>
              <a:ext cx="1079910" cy="39997"/>
            </a:xfrm>
            <a:custGeom>
              <a:avLst/>
              <a:gdLst>
                <a:gd name="T0" fmla="*/ 324 w 324"/>
                <a:gd name="T1" fmla="*/ 0 h 12"/>
                <a:gd name="T2" fmla="*/ 324 w 324"/>
                <a:gd name="T3" fmla="*/ 0 h 12"/>
                <a:gd name="T4" fmla="*/ 0 w 324"/>
                <a:gd name="T5" fmla="*/ 0 h 12"/>
                <a:gd name="T6" fmla="*/ 0 w 324"/>
                <a:gd name="T7" fmla="*/ 12 h 12"/>
                <a:gd name="T8" fmla="*/ 324 w 324"/>
                <a:gd name="T9" fmla="*/ 12 h 12"/>
                <a:gd name="T10" fmla="*/ 324 w 324"/>
                <a:gd name="T11" fmla="*/ 0 h 12"/>
              </a:gdLst>
              <a:ahLst/>
              <a:cxnLst>
                <a:cxn ang="0">
                  <a:pos x="T0" y="T1"/>
                </a:cxn>
                <a:cxn ang="0">
                  <a:pos x="T2" y="T3"/>
                </a:cxn>
                <a:cxn ang="0">
                  <a:pos x="T4" y="T5"/>
                </a:cxn>
                <a:cxn ang="0">
                  <a:pos x="T6" y="T7"/>
                </a:cxn>
                <a:cxn ang="0">
                  <a:pos x="T8" y="T9"/>
                </a:cxn>
                <a:cxn ang="0">
                  <a:pos x="T10" y="T11"/>
                </a:cxn>
              </a:cxnLst>
              <a:rect l="0" t="0" r="r" b="b"/>
              <a:pathLst>
                <a:path w="324" h="12">
                  <a:moveTo>
                    <a:pt x="324" y="0"/>
                  </a:moveTo>
                  <a:lnTo>
                    <a:pt x="324" y="0"/>
                  </a:lnTo>
                  <a:lnTo>
                    <a:pt x="0" y="0"/>
                  </a:lnTo>
                  <a:lnTo>
                    <a:pt x="0" y="12"/>
                  </a:lnTo>
                  <a:lnTo>
                    <a:pt x="324" y="12"/>
                  </a:lnTo>
                  <a:lnTo>
                    <a:pt x="324" y="0"/>
                  </a:lnTo>
                  <a:close/>
                </a:path>
              </a:pathLst>
            </a:custGeom>
            <a:solidFill>
              <a:srgbClr val="DB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37" name="Freeform 821"/>
            <p:cNvSpPr>
              <a:spLocks/>
            </p:cNvSpPr>
            <p:nvPr/>
          </p:nvSpPr>
          <p:spPr bwMode="auto">
            <a:xfrm>
              <a:off x="11002250" y="7442521"/>
              <a:ext cx="1079910" cy="39997"/>
            </a:xfrm>
            <a:custGeom>
              <a:avLst/>
              <a:gdLst>
                <a:gd name="T0" fmla="*/ 324 w 324"/>
                <a:gd name="T1" fmla="*/ 0 h 12"/>
                <a:gd name="T2" fmla="*/ 324 w 324"/>
                <a:gd name="T3" fmla="*/ 0 h 12"/>
                <a:gd name="T4" fmla="*/ 0 w 324"/>
                <a:gd name="T5" fmla="*/ 0 h 12"/>
                <a:gd name="T6" fmla="*/ 0 w 324"/>
                <a:gd name="T7" fmla="*/ 12 h 12"/>
                <a:gd name="T8" fmla="*/ 324 w 324"/>
                <a:gd name="T9" fmla="*/ 12 h 12"/>
                <a:gd name="T10" fmla="*/ 324 w 324"/>
                <a:gd name="T11" fmla="*/ 0 h 12"/>
              </a:gdLst>
              <a:ahLst/>
              <a:cxnLst>
                <a:cxn ang="0">
                  <a:pos x="T0" y="T1"/>
                </a:cxn>
                <a:cxn ang="0">
                  <a:pos x="T2" y="T3"/>
                </a:cxn>
                <a:cxn ang="0">
                  <a:pos x="T4" y="T5"/>
                </a:cxn>
                <a:cxn ang="0">
                  <a:pos x="T6" y="T7"/>
                </a:cxn>
                <a:cxn ang="0">
                  <a:pos x="T8" y="T9"/>
                </a:cxn>
                <a:cxn ang="0">
                  <a:pos x="T10" y="T11"/>
                </a:cxn>
              </a:cxnLst>
              <a:rect l="0" t="0" r="r" b="b"/>
              <a:pathLst>
                <a:path w="324" h="12">
                  <a:moveTo>
                    <a:pt x="324" y="0"/>
                  </a:moveTo>
                  <a:lnTo>
                    <a:pt x="324" y="0"/>
                  </a:lnTo>
                  <a:lnTo>
                    <a:pt x="0" y="0"/>
                  </a:lnTo>
                  <a:lnTo>
                    <a:pt x="0" y="12"/>
                  </a:lnTo>
                  <a:lnTo>
                    <a:pt x="324" y="12"/>
                  </a:lnTo>
                  <a:lnTo>
                    <a:pt x="3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38" name="Rectangle 822"/>
            <p:cNvSpPr>
              <a:spLocks noChangeArrowheads="1"/>
            </p:cNvSpPr>
            <p:nvPr/>
          </p:nvSpPr>
          <p:spPr bwMode="auto">
            <a:xfrm>
              <a:off x="13642030" y="5422689"/>
              <a:ext cx="319973" cy="2059828"/>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39" name="Rectangle 823"/>
            <p:cNvSpPr>
              <a:spLocks noChangeArrowheads="1"/>
            </p:cNvSpPr>
            <p:nvPr/>
          </p:nvSpPr>
          <p:spPr bwMode="auto">
            <a:xfrm>
              <a:off x="13802017" y="7382526"/>
              <a:ext cx="159987" cy="39997"/>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40" name="Rectangle 824"/>
            <p:cNvSpPr>
              <a:spLocks noChangeArrowheads="1"/>
            </p:cNvSpPr>
            <p:nvPr/>
          </p:nvSpPr>
          <p:spPr bwMode="auto">
            <a:xfrm>
              <a:off x="13802017" y="7022556"/>
              <a:ext cx="159987" cy="19998"/>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41" name="Rectangle 825"/>
            <p:cNvSpPr>
              <a:spLocks noChangeArrowheads="1"/>
            </p:cNvSpPr>
            <p:nvPr/>
          </p:nvSpPr>
          <p:spPr bwMode="auto">
            <a:xfrm>
              <a:off x="13802017" y="6822573"/>
              <a:ext cx="159987" cy="39997"/>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42" name="Rectangle 826"/>
            <p:cNvSpPr>
              <a:spLocks noChangeArrowheads="1"/>
            </p:cNvSpPr>
            <p:nvPr/>
          </p:nvSpPr>
          <p:spPr bwMode="auto">
            <a:xfrm>
              <a:off x="13802017" y="6642588"/>
              <a:ext cx="159987" cy="19998"/>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43" name="Rectangle 827"/>
            <p:cNvSpPr>
              <a:spLocks noChangeArrowheads="1"/>
            </p:cNvSpPr>
            <p:nvPr/>
          </p:nvSpPr>
          <p:spPr bwMode="auto">
            <a:xfrm>
              <a:off x="13782019" y="6462603"/>
              <a:ext cx="179985" cy="19998"/>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44" name="Rectangle 828"/>
            <p:cNvSpPr>
              <a:spLocks noChangeArrowheads="1"/>
            </p:cNvSpPr>
            <p:nvPr/>
          </p:nvSpPr>
          <p:spPr bwMode="auto">
            <a:xfrm>
              <a:off x="13782019" y="6282618"/>
              <a:ext cx="179985" cy="19998"/>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45" name="Rectangle 829"/>
            <p:cNvSpPr>
              <a:spLocks noChangeArrowheads="1"/>
            </p:cNvSpPr>
            <p:nvPr/>
          </p:nvSpPr>
          <p:spPr bwMode="auto">
            <a:xfrm>
              <a:off x="13782019" y="6082634"/>
              <a:ext cx="179985" cy="39997"/>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46" name="Rectangle 830"/>
            <p:cNvSpPr>
              <a:spLocks noChangeArrowheads="1"/>
            </p:cNvSpPr>
            <p:nvPr/>
          </p:nvSpPr>
          <p:spPr bwMode="auto">
            <a:xfrm>
              <a:off x="13802017" y="7202541"/>
              <a:ext cx="159987" cy="39997"/>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47" name="Rectangle 831"/>
            <p:cNvSpPr>
              <a:spLocks noChangeArrowheads="1"/>
            </p:cNvSpPr>
            <p:nvPr/>
          </p:nvSpPr>
          <p:spPr bwMode="auto">
            <a:xfrm>
              <a:off x="13882010" y="7282534"/>
              <a:ext cx="79993" cy="39997"/>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48" name="Rectangle 832"/>
            <p:cNvSpPr>
              <a:spLocks noChangeArrowheads="1"/>
            </p:cNvSpPr>
            <p:nvPr/>
          </p:nvSpPr>
          <p:spPr bwMode="auto">
            <a:xfrm>
              <a:off x="13882010" y="7102549"/>
              <a:ext cx="79993" cy="39997"/>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49" name="Rectangle 833"/>
            <p:cNvSpPr>
              <a:spLocks noChangeArrowheads="1"/>
            </p:cNvSpPr>
            <p:nvPr/>
          </p:nvSpPr>
          <p:spPr bwMode="auto">
            <a:xfrm>
              <a:off x="13882010" y="6922564"/>
              <a:ext cx="79993" cy="39997"/>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50" name="Rectangle 834"/>
            <p:cNvSpPr>
              <a:spLocks noChangeArrowheads="1"/>
            </p:cNvSpPr>
            <p:nvPr/>
          </p:nvSpPr>
          <p:spPr bwMode="auto">
            <a:xfrm>
              <a:off x="13882010" y="6742579"/>
              <a:ext cx="79993" cy="19998"/>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51" name="Rectangle 835"/>
            <p:cNvSpPr>
              <a:spLocks noChangeArrowheads="1"/>
            </p:cNvSpPr>
            <p:nvPr/>
          </p:nvSpPr>
          <p:spPr bwMode="auto">
            <a:xfrm>
              <a:off x="13882010" y="6562594"/>
              <a:ext cx="79993" cy="19998"/>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52" name="Rectangle 836"/>
            <p:cNvSpPr>
              <a:spLocks noChangeArrowheads="1"/>
            </p:cNvSpPr>
            <p:nvPr/>
          </p:nvSpPr>
          <p:spPr bwMode="auto">
            <a:xfrm>
              <a:off x="13882010" y="6362611"/>
              <a:ext cx="79993" cy="39997"/>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53" name="Rectangle 837"/>
            <p:cNvSpPr>
              <a:spLocks noChangeArrowheads="1"/>
            </p:cNvSpPr>
            <p:nvPr/>
          </p:nvSpPr>
          <p:spPr bwMode="auto">
            <a:xfrm>
              <a:off x="13882010" y="6182626"/>
              <a:ext cx="79993" cy="19998"/>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54" name="Rectangle 838"/>
            <p:cNvSpPr>
              <a:spLocks noChangeArrowheads="1"/>
            </p:cNvSpPr>
            <p:nvPr/>
          </p:nvSpPr>
          <p:spPr bwMode="auto">
            <a:xfrm>
              <a:off x="13802017" y="5962644"/>
              <a:ext cx="159987" cy="19998"/>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55" name="Rectangle 839"/>
            <p:cNvSpPr>
              <a:spLocks noChangeArrowheads="1"/>
            </p:cNvSpPr>
            <p:nvPr/>
          </p:nvSpPr>
          <p:spPr bwMode="auto">
            <a:xfrm>
              <a:off x="13802017" y="5582676"/>
              <a:ext cx="159987" cy="39997"/>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56" name="Rectangle 840"/>
            <p:cNvSpPr>
              <a:spLocks noChangeArrowheads="1"/>
            </p:cNvSpPr>
            <p:nvPr/>
          </p:nvSpPr>
          <p:spPr bwMode="auto">
            <a:xfrm>
              <a:off x="13802017" y="5762661"/>
              <a:ext cx="159987" cy="39997"/>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57" name="Rectangle 841"/>
            <p:cNvSpPr>
              <a:spLocks noChangeArrowheads="1"/>
            </p:cNvSpPr>
            <p:nvPr/>
          </p:nvSpPr>
          <p:spPr bwMode="auto">
            <a:xfrm>
              <a:off x="13882010" y="5862653"/>
              <a:ext cx="79993" cy="19998"/>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58" name="Rectangle 842"/>
            <p:cNvSpPr>
              <a:spLocks noChangeArrowheads="1"/>
            </p:cNvSpPr>
            <p:nvPr/>
          </p:nvSpPr>
          <p:spPr bwMode="auto">
            <a:xfrm>
              <a:off x="13882010" y="5682668"/>
              <a:ext cx="79993" cy="19998"/>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59" name="Rectangle 843"/>
            <p:cNvSpPr>
              <a:spLocks noChangeArrowheads="1"/>
            </p:cNvSpPr>
            <p:nvPr/>
          </p:nvSpPr>
          <p:spPr bwMode="auto">
            <a:xfrm>
              <a:off x="13882010" y="5502683"/>
              <a:ext cx="79993" cy="19998"/>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60" name="Rectangle 844"/>
            <p:cNvSpPr>
              <a:spLocks noChangeArrowheads="1"/>
            </p:cNvSpPr>
            <p:nvPr/>
          </p:nvSpPr>
          <p:spPr bwMode="auto">
            <a:xfrm>
              <a:off x="13642030" y="5422689"/>
              <a:ext cx="39997" cy="2059828"/>
            </a:xfrm>
            <a:prstGeom prst="rect">
              <a:avLst/>
            </a:prstGeom>
            <a:solidFill>
              <a:srgbClr val="D2D3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61" name="Freeform 845"/>
            <p:cNvSpPr>
              <a:spLocks/>
            </p:cNvSpPr>
            <p:nvPr/>
          </p:nvSpPr>
          <p:spPr bwMode="auto">
            <a:xfrm>
              <a:off x="12502125" y="5522681"/>
              <a:ext cx="939922" cy="819932"/>
            </a:xfrm>
            <a:custGeom>
              <a:avLst/>
              <a:gdLst>
                <a:gd name="T0" fmla="*/ 0 w 47"/>
                <a:gd name="T1" fmla="*/ 0 h 41"/>
                <a:gd name="T2" fmla="*/ 47 w 47"/>
                <a:gd name="T3" fmla="*/ 0 h 41"/>
                <a:gd name="T4" fmla="*/ 47 w 47"/>
                <a:gd name="T5" fmla="*/ 39 h 41"/>
                <a:gd name="T6" fmla="*/ 47 w 47"/>
                <a:gd name="T7" fmla="*/ 40 h 41"/>
                <a:gd name="T8" fmla="*/ 45 w 47"/>
                <a:gd name="T9" fmla="*/ 41 h 41"/>
                <a:gd name="T10" fmla="*/ 2 w 47"/>
                <a:gd name="T11" fmla="*/ 41 h 41"/>
                <a:gd name="T12" fmla="*/ 1 w 47"/>
                <a:gd name="T13" fmla="*/ 40 h 41"/>
                <a:gd name="T14" fmla="*/ 0 w 47"/>
                <a:gd name="T15" fmla="*/ 39 h 41"/>
                <a:gd name="T16" fmla="*/ 0 w 4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1">
                  <a:moveTo>
                    <a:pt x="0" y="0"/>
                  </a:moveTo>
                  <a:cubicBezTo>
                    <a:pt x="47" y="0"/>
                    <a:pt x="47" y="0"/>
                    <a:pt x="47" y="0"/>
                  </a:cubicBezTo>
                  <a:cubicBezTo>
                    <a:pt x="47" y="39"/>
                    <a:pt x="47" y="39"/>
                    <a:pt x="47" y="39"/>
                  </a:cubicBezTo>
                  <a:cubicBezTo>
                    <a:pt x="47" y="39"/>
                    <a:pt x="47" y="40"/>
                    <a:pt x="47" y="40"/>
                  </a:cubicBezTo>
                  <a:cubicBezTo>
                    <a:pt x="46" y="41"/>
                    <a:pt x="46" y="41"/>
                    <a:pt x="45" y="41"/>
                  </a:cubicBezTo>
                  <a:cubicBezTo>
                    <a:pt x="2" y="41"/>
                    <a:pt x="2" y="41"/>
                    <a:pt x="2" y="41"/>
                  </a:cubicBezTo>
                  <a:cubicBezTo>
                    <a:pt x="2" y="41"/>
                    <a:pt x="1" y="41"/>
                    <a:pt x="1" y="40"/>
                  </a:cubicBezTo>
                  <a:cubicBezTo>
                    <a:pt x="0" y="40"/>
                    <a:pt x="0" y="39"/>
                    <a:pt x="0" y="39"/>
                  </a:cubicBezTo>
                  <a:lnTo>
                    <a:pt x="0" y="0"/>
                  </a:lnTo>
                  <a:close/>
                </a:path>
              </a:pathLst>
            </a:custGeom>
            <a:solidFill>
              <a:srgbClr val="1C2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62" name="Freeform 846"/>
            <p:cNvSpPr>
              <a:spLocks/>
            </p:cNvSpPr>
            <p:nvPr/>
          </p:nvSpPr>
          <p:spPr bwMode="auto">
            <a:xfrm>
              <a:off x="12542122" y="5522681"/>
              <a:ext cx="879927" cy="779935"/>
            </a:xfrm>
            <a:custGeom>
              <a:avLst/>
              <a:gdLst>
                <a:gd name="T0" fmla="*/ 0 w 44"/>
                <a:gd name="T1" fmla="*/ 0 h 39"/>
                <a:gd name="T2" fmla="*/ 44 w 44"/>
                <a:gd name="T3" fmla="*/ 0 h 39"/>
                <a:gd name="T4" fmla="*/ 44 w 44"/>
                <a:gd name="T5" fmla="*/ 37 h 39"/>
                <a:gd name="T6" fmla="*/ 43 w 44"/>
                <a:gd name="T7" fmla="*/ 39 h 39"/>
                <a:gd name="T8" fmla="*/ 42 w 44"/>
                <a:gd name="T9" fmla="*/ 39 h 39"/>
                <a:gd name="T10" fmla="*/ 2 w 44"/>
                <a:gd name="T11" fmla="*/ 39 h 39"/>
                <a:gd name="T12" fmla="*/ 0 w 44"/>
                <a:gd name="T13" fmla="*/ 39 h 39"/>
                <a:gd name="T14" fmla="*/ 0 w 44"/>
                <a:gd name="T15" fmla="*/ 37 h 39"/>
                <a:gd name="T16" fmla="*/ 0 w 44"/>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9">
                  <a:moveTo>
                    <a:pt x="0" y="0"/>
                  </a:moveTo>
                  <a:cubicBezTo>
                    <a:pt x="44" y="0"/>
                    <a:pt x="44" y="0"/>
                    <a:pt x="44" y="0"/>
                  </a:cubicBezTo>
                  <a:cubicBezTo>
                    <a:pt x="44" y="37"/>
                    <a:pt x="44" y="37"/>
                    <a:pt x="44" y="37"/>
                  </a:cubicBezTo>
                  <a:cubicBezTo>
                    <a:pt x="44" y="38"/>
                    <a:pt x="44" y="38"/>
                    <a:pt x="43" y="39"/>
                  </a:cubicBezTo>
                  <a:cubicBezTo>
                    <a:pt x="43" y="39"/>
                    <a:pt x="43" y="39"/>
                    <a:pt x="42" y="39"/>
                  </a:cubicBezTo>
                  <a:cubicBezTo>
                    <a:pt x="2" y="39"/>
                    <a:pt x="2" y="39"/>
                    <a:pt x="2" y="39"/>
                  </a:cubicBezTo>
                  <a:cubicBezTo>
                    <a:pt x="1" y="39"/>
                    <a:pt x="1" y="39"/>
                    <a:pt x="0" y="39"/>
                  </a:cubicBezTo>
                  <a:cubicBezTo>
                    <a:pt x="0" y="38"/>
                    <a:pt x="0" y="38"/>
                    <a:pt x="0" y="37"/>
                  </a:cubicBezTo>
                  <a:lnTo>
                    <a:pt x="0" y="0"/>
                  </a:lnTo>
                  <a:close/>
                </a:path>
              </a:pathLst>
            </a:custGeom>
            <a:solidFill>
              <a:srgbClr val="2B3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63" name="Freeform 847"/>
            <p:cNvSpPr>
              <a:spLocks/>
            </p:cNvSpPr>
            <p:nvPr/>
          </p:nvSpPr>
          <p:spPr bwMode="auto">
            <a:xfrm>
              <a:off x="12502125" y="5102716"/>
              <a:ext cx="939922" cy="419965"/>
            </a:xfrm>
            <a:custGeom>
              <a:avLst/>
              <a:gdLst>
                <a:gd name="T0" fmla="*/ 0 w 47"/>
                <a:gd name="T1" fmla="*/ 2 h 21"/>
                <a:gd name="T2" fmla="*/ 1 w 47"/>
                <a:gd name="T3" fmla="*/ 1 h 21"/>
                <a:gd name="T4" fmla="*/ 2 w 47"/>
                <a:gd name="T5" fmla="*/ 0 h 21"/>
                <a:gd name="T6" fmla="*/ 45 w 47"/>
                <a:gd name="T7" fmla="*/ 0 h 21"/>
                <a:gd name="T8" fmla="*/ 47 w 47"/>
                <a:gd name="T9" fmla="*/ 1 h 21"/>
                <a:gd name="T10" fmla="*/ 47 w 47"/>
                <a:gd name="T11" fmla="*/ 2 h 21"/>
                <a:gd name="T12" fmla="*/ 47 w 47"/>
                <a:gd name="T13" fmla="*/ 21 h 21"/>
                <a:gd name="T14" fmla="*/ 0 w 47"/>
                <a:gd name="T15" fmla="*/ 21 h 21"/>
                <a:gd name="T16" fmla="*/ 0 w 47"/>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1">
                  <a:moveTo>
                    <a:pt x="0" y="2"/>
                  </a:moveTo>
                  <a:cubicBezTo>
                    <a:pt x="0" y="2"/>
                    <a:pt x="0" y="1"/>
                    <a:pt x="1" y="1"/>
                  </a:cubicBezTo>
                  <a:cubicBezTo>
                    <a:pt x="1" y="0"/>
                    <a:pt x="2" y="0"/>
                    <a:pt x="2" y="0"/>
                  </a:cubicBezTo>
                  <a:cubicBezTo>
                    <a:pt x="45" y="0"/>
                    <a:pt x="45" y="0"/>
                    <a:pt x="45" y="0"/>
                  </a:cubicBezTo>
                  <a:cubicBezTo>
                    <a:pt x="46" y="0"/>
                    <a:pt x="46" y="0"/>
                    <a:pt x="47" y="1"/>
                  </a:cubicBezTo>
                  <a:cubicBezTo>
                    <a:pt x="47" y="1"/>
                    <a:pt x="47" y="2"/>
                    <a:pt x="47" y="2"/>
                  </a:cubicBezTo>
                  <a:cubicBezTo>
                    <a:pt x="47" y="21"/>
                    <a:pt x="47" y="21"/>
                    <a:pt x="47" y="21"/>
                  </a:cubicBezTo>
                  <a:cubicBezTo>
                    <a:pt x="0" y="21"/>
                    <a:pt x="0" y="21"/>
                    <a:pt x="0" y="21"/>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64" name="Freeform 848"/>
            <p:cNvSpPr>
              <a:spLocks/>
            </p:cNvSpPr>
            <p:nvPr/>
          </p:nvSpPr>
          <p:spPr bwMode="auto">
            <a:xfrm>
              <a:off x="12582119" y="5182709"/>
              <a:ext cx="779935" cy="259978"/>
            </a:xfrm>
            <a:custGeom>
              <a:avLst/>
              <a:gdLst>
                <a:gd name="T0" fmla="*/ 38 w 39"/>
                <a:gd name="T1" fmla="*/ 13 h 13"/>
                <a:gd name="T2" fmla="*/ 39 w 39"/>
                <a:gd name="T3" fmla="*/ 13 h 13"/>
                <a:gd name="T4" fmla="*/ 39 w 39"/>
                <a:gd name="T5" fmla="*/ 12 h 13"/>
                <a:gd name="T6" fmla="*/ 39 w 39"/>
                <a:gd name="T7" fmla="*/ 1 h 13"/>
                <a:gd name="T8" fmla="*/ 39 w 39"/>
                <a:gd name="T9" fmla="*/ 0 h 13"/>
                <a:gd name="T10" fmla="*/ 38 w 39"/>
                <a:gd name="T11" fmla="*/ 0 h 13"/>
                <a:gd name="T12" fmla="*/ 1 w 39"/>
                <a:gd name="T13" fmla="*/ 0 h 13"/>
                <a:gd name="T14" fmla="*/ 0 w 39"/>
                <a:gd name="T15" fmla="*/ 0 h 13"/>
                <a:gd name="T16" fmla="*/ 0 w 39"/>
                <a:gd name="T17" fmla="*/ 1 h 13"/>
                <a:gd name="T18" fmla="*/ 0 w 39"/>
                <a:gd name="T19" fmla="*/ 12 h 13"/>
                <a:gd name="T20" fmla="*/ 0 w 39"/>
                <a:gd name="T21" fmla="*/ 13 h 13"/>
                <a:gd name="T22" fmla="*/ 1 w 39"/>
                <a:gd name="T23" fmla="*/ 13 h 13"/>
                <a:gd name="T24" fmla="*/ 38 w 39"/>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3">
                  <a:moveTo>
                    <a:pt x="38" y="13"/>
                  </a:moveTo>
                  <a:cubicBezTo>
                    <a:pt x="39" y="13"/>
                    <a:pt x="39" y="13"/>
                    <a:pt x="39" y="13"/>
                  </a:cubicBezTo>
                  <a:cubicBezTo>
                    <a:pt x="39" y="13"/>
                    <a:pt x="39" y="12"/>
                    <a:pt x="39" y="12"/>
                  </a:cubicBezTo>
                  <a:cubicBezTo>
                    <a:pt x="39" y="1"/>
                    <a:pt x="39" y="1"/>
                    <a:pt x="39" y="1"/>
                  </a:cubicBezTo>
                  <a:cubicBezTo>
                    <a:pt x="39" y="1"/>
                    <a:pt x="39" y="1"/>
                    <a:pt x="39" y="0"/>
                  </a:cubicBezTo>
                  <a:cubicBezTo>
                    <a:pt x="39" y="0"/>
                    <a:pt x="39" y="0"/>
                    <a:pt x="38" y="0"/>
                  </a:cubicBezTo>
                  <a:cubicBezTo>
                    <a:pt x="1" y="0"/>
                    <a:pt x="1" y="0"/>
                    <a:pt x="1" y="0"/>
                  </a:cubicBezTo>
                  <a:cubicBezTo>
                    <a:pt x="1" y="0"/>
                    <a:pt x="0" y="0"/>
                    <a:pt x="0" y="0"/>
                  </a:cubicBezTo>
                  <a:cubicBezTo>
                    <a:pt x="0" y="1"/>
                    <a:pt x="0" y="1"/>
                    <a:pt x="0" y="1"/>
                  </a:cubicBezTo>
                  <a:cubicBezTo>
                    <a:pt x="0" y="12"/>
                    <a:pt x="0" y="12"/>
                    <a:pt x="0" y="12"/>
                  </a:cubicBezTo>
                  <a:cubicBezTo>
                    <a:pt x="0" y="12"/>
                    <a:pt x="0" y="13"/>
                    <a:pt x="0" y="13"/>
                  </a:cubicBezTo>
                  <a:cubicBezTo>
                    <a:pt x="0" y="13"/>
                    <a:pt x="1" y="13"/>
                    <a:pt x="1" y="13"/>
                  </a:cubicBezTo>
                  <a:lnTo>
                    <a:pt x="38" y="13"/>
                  </a:lnTo>
                  <a:close/>
                </a:path>
              </a:pathLst>
            </a:custGeom>
            <a:solidFill>
              <a:srgbClr val="D6E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65" name="Freeform 849"/>
            <p:cNvSpPr>
              <a:spLocks/>
            </p:cNvSpPr>
            <p:nvPr/>
          </p:nvSpPr>
          <p:spPr bwMode="auto">
            <a:xfrm>
              <a:off x="12602117" y="5202708"/>
              <a:ext cx="759937" cy="219982"/>
            </a:xfrm>
            <a:custGeom>
              <a:avLst/>
              <a:gdLst>
                <a:gd name="T0" fmla="*/ 222 w 228"/>
                <a:gd name="T1" fmla="*/ 0 h 66"/>
                <a:gd name="T2" fmla="*/ 222 w 228"/>
                <a:gd name="T3" fmla="*/ 0 h 66"/>
                <a:gd name="T4" fmla="*/ 228 w 228"/>
                <a:gd name="T5" fmla="*/ 0 h 66"/>
                <a:gd name="T6" fmla="*/ 228 w 228"/>
                <a:gd name="T7" fmla="*/ 66 h 66"/>
                <a:gd name="T8" fmla="*/ 222 w 228"/>
                <a:gd name="T9" fmla="*/ 66 h 66"/>
                <a:gd name="T10" fmla="*/ 222 w 228"/>
                <a:gd name="T11" fmla="*/ 66 h 66"/>
                <a:gd name="T12" fmla="*/ 0 w 228"/>
                <a:gd name="T13" fmla="*/ 66 h 66"/>
                <a:gd name="T14" fmla="*/ 0 w 228"/>
                <a:gd name="T15" fmla="*/ 66 h 66"/>
                <a:gd name="T16" fmla="*/ 0 w 228"/>
                <a:gd name="T17" fmla="*/ 66 h 66"/>
                <a:gd name="T18" fmla="*/ 0 w 228"/>
                <a:gd name="T19" fmla="*/ 0 h 66"/>
                <a:gd name="T20" fmla="*/ 0 w 228"/>
                <a:gd name="T21" fmla="*/ 0 h 66"/>
                <a:gd name="T22" fmla="*/ 0 w 228"/>
                <a:gd name="T23" fmla="*/ 0 h 66"/>
                <a:gd name="T24" fmla="*/ 222 w 228"/>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66">
                  <a:moveTo>
                    <a:pt x="222" y="0"/>
                  </a:moveTo>
                  <a:lnTo>
                    <a:pt x="222" y="0"/>
                  </a:lnTo>
                  <a:lnTo>
                    <a:pt x="228" y="0"/>
                  </a:lnTo>
                  <a:lnTo>
                    <a:pt x="228" y="66"/>
                  </a:lnTo>
                  <a:lnTo>
                    <a:pt x="222" y="66"/>
                  </a:lnTo>
                  <a:lnTo>
                    <a:pt x="222" y="66"/>
                  </a:lnTo>
                  <a:lnTo>
                    <a:pt x="0" y="66"/>
                  </a:lnTo>
                  <a:lnTo>
                    <a:pt x="0" y="66"/>
                  </a:lnTo>
                  <a:lnTo>
                    <a:pt x="0" y="66"/>
                  </a:lnTo>
                  <a:lnTo>
                    <a:pt x="0" y="0"/>
                  </a:lnTo>
                  <a:lnTo>
                    <a:pt x="0" y="0"/>
                  </a:lnTo>
                  <a:lnTo>
                    <a:pt x="0" y="0"/>
                  </a:lnTo>
                  <a:lnTo>
                    <a:pt x="222" y="0"/>
                  </a:lnTo>
                  <a:close/>
                </a:path>
              </a:pathLst>
            </a:custGeom>
            <a:solidFill>
              <a:srgbClr val="2247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66" name="Rectangle 850"/>
            <p:cNvSpPr>
              <a:spLocks noChangeArrowheads="1"/>
            </p:cNvSpPr>
            <p:nvPr/>
          </p:nvSpPr>
          <p:spPr bwMode="auto">
            <a:xfrm>
              <a:off x="12502125" y="5542679"/>
              <a:ext cx="939922" cy="39997"/>
            </a:xfrm>
            <a:prstGeom prst="rect">
              <a:avLst/>
            </a:prstGeom>
            <a:solidFill>
              <a:srgbClr val="1C26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67" name="Rectangle 851"/>
            <p:cNvSpPr>
              <a:spLocks noChangeArrowheads="1"/>
            </p:cNvSpPr>
            <p:nvPr/>
          </p:nvSpPr>
          <p:spPr bwMode="auto">
            <a:xfrm>
              <a:off x="13222065" y="5642671"/>
              <a:ext cx="119990" cy="799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68" name="Rectangle 852"/>
            <p:cNvSpPr>
              <a:spLocks noChangeArrowheads="1"/>
            </p:cNvSpPr>
            <p:nvPr/>
          </p:nvSpPr>
          <p:spPr bwMode="auto">
            <a:xfrm>
              <a:off x="13022082" y="5642671"/>
              <a:ext cx="119990" cy="799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69" name="Rectangle 853"/>
            <p:cNvSpPr>
              <a:spLocks noChangeArrowheads="1"/>
            </p:cNvSpPr>
            <p:nvPr/>
          </p:nvSpPr>
          <p:spPr bwMode="auto">
            <a:xfrm>
              <a:off x="12822099" y="5642671"/>
              <a:ext cx="99992" cy="79993"/>
            </a:xfrm>
            <a:prstGeom prst="rect">
              <a:avLst/>
            </a:prstGeom>
            <a:solidFill>
              <a:srgbClr val="0BA7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70" name="Rectangle 854"/>
            <p:cNvSpPr>
              <a:spLocks noChangeArrowheads="1"/>
            </p:cNvSpPr>
            <p:nvPr/>
          </p:nvSpPr>
          <p:spPr bwMode="auto">
            <a:xfrm>
              <a:off x="12622115" y="5642671"/>
              <a:ext cx="99992" cy="79993"/>
            </a:xfrm>
            <a:prstGeom prst="rect">
              <a:avLst/>
            </a:prstGeom>
            <a:solidFill>
              <a:srgbClr val="ED68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71" name="Rectangle 855"/>
            <p:cNvSpPr>
              <a:spLocks noChangeArrowheads="1"/>
            </p:cNvSpPr>
            <p:nvPr/>
          </p:nvSpPr>
          <p:spPr bwMode="auto">
            <a:xfrm>
              <a:off x="13222065" y="5802658"/>
              <a:ext cx="119990" cy="799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72" name="Rectangle 856"/>
            <p:cNvSpPr>
              <a:spLocks noChangeArrowheads="1"/>
            </p:cNvSpPr>
            <p:nvPr/>
          </p:nvSpPr>
          <p:spPr bwMode="auto">
            <a:xfrm>
              <a:off x="13022082" y="5802658"/>
              <a:ext cx="119990" cy="799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73" name="Rectangle 857"/>
            <p:cNvSpPr>
              <a:spLocks noChangeArrowheads="1"/>
            </p:cNvSpPr>
            <p:nvPr/>
          </p:nvSpPr>
          <p:spPr bwMode="auto">
            <a:xfrm>
              <a:off x="12822099" y="5802658"/>
              <a:ext cx="99992" cy="799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74" name="Rectangle 858"/>
            <p:cNvSpPr>
              <a:spLocks noChangeArrowheads="1"/>
            </p:cNvSpPr>
            <p:nvPr/>
          </p:nvSpPr>
          <p:spPr bwMode="auto">
            <a:xfrm>
              <a:off x="12622115" y="5802658"/>
              <a:ext cx="99992" cy="799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75" name="Rectangle 859"/>
            <p:cNvSpPr>
              <a:spLocks noChangeArrowheads="1"/>
            </p:cNvSpPr>
            <p:nvPr/>
          </p:nvSpPr>
          <p:spPr bwMode="auto">
            <a:xfrm>
              <a:off x="13222065" y="5962644"/>
              <a:ext cx="119990" cy="799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76" name="Rectangle 860"/>
            <p:cNvSpPr>
              <a:spLocks noChangeArrowheads="1"/>
            </p:cNvSpPr>
            <p:nvPr/>
          </p:nvSpPr>
          <p:spPr bwMode="auto">
            <a:xfrm>
              <a:off x="13022082" y="5962644"/>
              <a:ext cx="119990" cy="799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77" name="Rectangle 861"/>
            <p:cNvSpPr>
              <a:spLocks noChangeArrowheads="1"/>
            </p:cNvSpPr>
            <p:nvPr/>
          </p:nvSpPr>
          <p:spPr bwMode="auto">
            <a:xfrm>
              <a:off x="12822099" y="5962644"/>
              <a:ext cx="99992" cy="799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87" name="Rectangle 862"/>
            <p:cNvSpPr>
              <a:spLocks noChangeArrowheads="1"/>
            </p:cNvSpPr>
            <p:nvPr/>
          </p:nvSpPr>
          <p:spPr bwMode="auto">
            <a:xfrm>
              <a:off x="13222065" y="6122631"/>
              <a:ext cx="119990" cy="999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88" name="Rectangle 863"/>
            <p:cNvSpPr>
              <a:spLocks noChangeArrowheads="1"/>
            </p:cNvSpPr>
            <p:nvPr/>
          </p:nvSpPr>
          <p:spPr bwMode="auto">
            <a:xfrm>
              <a:off x="13022082" y="6122631"/>
              <a:ext cx="119990" cy="999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89" name="Rectangle 864"/>
            <p:cNvSpPr>
              <a:spLocks noChangeArrowheads="1"/>
            </p:cNvSpPr>
            <p:nvPr/>
          </p:nvSpPr>
          <p:spPr bwMode="auto">
            <a:xfrm>
              <a:off x="12822099" y="6122631"/>
              <a:ext cx="99992" cy="999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90" name="Rectangle 865"/>
            <p:cNvSpPr>
              <a:spLocks noChangeArrowheads="1"/>
            </p:cNvSpPr>
            <p:nvPr/>
          </p:nvSpPr>
          <p:spPr bwMode="auto">
            <a:xfrm>
              <a:off x="12622115" y="5962644"/>
              <a:ext cx="99992" cy="2599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91" name="Freeform 866"/>
            <p:cNvSpPr>
              <a:spLocks/>
            </p:cNvSpPr>
            <p:nvPr/>
          </p:nvSpPr>
          <p:spPr bwMode="auto">
            <a:xfrm>
              <a:off x="11102242" y="5022723"/>
              <a:ext cx="1159903" cy="399967"/>
            </a:xfrm>
            <a:custGeom>
              <a:avLst/>
              <a:gdLst>
                <a:gd name="T0" fmla="*/ 57 w 58"/>
                <a:gd name="T1" fmla="*/ 0 h 20"/>
                <a:gd name="T2" fmla="*/ 19 w 58"/>
                <a:gd name="T3" fmla="*/ 5 h 20"/>
                <a:gd name="T4" fmla="*/ 11 w 58"/>
                <a:gd name="T5" fmla="*/ 9 h 20"/>
                <a:gd name="T6" fmla="*/ 1 w 58"/>
                <a:gd name="T7" fmla="*/ 17 h 20"/>
                <a:gd name="T8" fmla="*/ 2 w 58"/>
                <a:gd name="T9" fmla="*/ 19 h 20"/>
                <a:gd name="T10" fmla="*/ 4 w 58"/>
                <a:gd name="T11" fmla="*/ 19 h 20"/>
                <a:gd name="T12" fmla="*/ 12 w 58"/>
                <a:gd name="T13" fmla="*/ 10 h 20"/>
                <a:gd name="T14" fmla="*/ 20 w 58"/>
                <a:gd name="T15" fmla="*/ 8 h 20"/>
                <a:gd name="T16" fmla="*/ 58 w 58"/>
                <a:gd name="T17" fmla="*/ 5 h 20"/>
                <a:gd name="T18" fmla="*/ 57 w 58"/>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20">
                  <a:moveTo>
                    <a:pt x="57" y="0"/>
                  </a:moveTo>
                  <a:cubicBezTo>
                    <a:pt x="19" y="5"/>
                    <a:pt x="19" y="5"/>
                    <a:pt x="19" y="5"/>
                  </a:cubicBezTo>
                  <a:cubicBezTo>
                    <a:pt x="19" y="5"/>
                    <a:pt x="14" y="6"/>
                    <a:pt x="11" y="9"/>
                  </a:cubicBezTo>
                  <a:cubicBezTo>
                    <a:pt x="1" y="17"/>
                    <a:pt x="1" y="17"/>
                    <a:pt x="1" y="17"/>
                  </a:cubicBezTo>
                  <a:cubicBezTo>
                    <a:pt x="1" y="17"/>
                    <a:pt x="0" y="18"/>
                    <a:pt x="2" y="19"/>
                  </a:cubicBezTo>
                  <a:cubicBezTo>
                    <a:pt x="3" y="20"/>
                    <a:pt x="4" y="19"/>
                    <a:pt x="4" y="19"/>
                  </a:cubicBezTo>
                  <a:cubicBezTo>
                    <a:pt x="12" y="10"/>
                    <a:pt x="12" y="10"/>
                    <a:pt x="12" y="10"/>
                  </a:cubicBezTo>
                  <a:cubicBezTo>
                    <a:pt x="12" y="10"/>
                    <a:pt x="15" y="8"/>
                    <a:pt x="20" y="8"/>
                  </a:cubicBezTo>
                  <a:cubicBezTo>
                    <a:pt x="58" y="5"/>
                    <a:pt x="58" y="5"/>
                    <a:pt x="58" y="5"/>
                  </a:cubicBezTo>
                  <a:cubicBezTo>
                    <a:pt x="57" y="0"/>
                    <a:pt x="57" y="0"/>
                    <a:pt x="57"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92" name="Freeform 867"/>
            <p:cNvSpPr>
              <a:spLocks/>
            </p:cNvSpPr>
            <p:nvPr/>
          </p:nvSpPr>
          <p:spPr bwMode="auto">
            <a:xfrm>
              <a:off x="11122240" y="5002724"/>
              <a:ext cx="1139905" cy="439963"/>
            </a:xfrm>
            <a:custGeom>
              <a:avLst/>
              <a:gdLst>
                <a:gd name="T0" fmla="*/ 1 w 57"/>
                <a:gd name="T1" fmla="*/ 0 h 22"/>
                <a:gd name="T2" fmla="*/ 39 w 57"/>
                <a:gd name="T3" fmla="*/ 6 h 22"/>
                <a:gd name="T4" fmla="*/ 47 w 57"/>
                <a:gd name="T5" fmla="*/ 10 h 22"/>
                <a:gd name="T6" fmla="*/ 57 w 57"/>
                <a:gd name="T7" fmla="*/ 19 h 22"/>
                <a:gd name="T8" fmla="*/ 56 w 57"/>
                <a:gd name="T9" fmla="*/ 21 h 22"/>
                <a:gd name="T10" fmla="*/ 53 w 57"/>
                <a:gd name="T11" fmla="*/ 21 h 22"/>
                <a:gd name="T12" fmla="*/ 45 w 57"/>
                <a:gd name="T13" fmla="*/ 12 h 22"/>
                <a:gd name="T14" fmla="*/ 37 w 57"/>
                <a:gd name="T15" fmla="*/ 9 h 22"/>
                <a:gd name="T16" fmla="*/ 0 w 57"/>
                <a:gd name="T17" fmla="*/ 5 h 22"/>
                <a:gd name="T18" fmla="*/ 1 w 57"/>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22">
                  <a:moveTo>
                    <a:pt x="1" y="0"/>
                  </a:moveTo>
                  <a:cubicBezTo>
                    <a:pt x="39" y="6"/>
                    <a:pt x="39" y="6"/>
                    <a:pt x="39" y="6"/>
                  </a:cubicBezTo>
                  <a:cubicBezTo>
                    <a:pt x="39" y="6"/>
                    <a:pt x="44" y="7"/>
                    <a:pt x="47" y="10"/>
                  </a:cubicBezTo>
                  <a:cubicBezTo>
                    <a:pt x="57" y="19"/>
                    <a:pt x="57" y="19"/>
                    <a:pt x="57" y="19"/>
                  </a:cubicBezTo>
                  <a:cubicBezTo>
                    <a:pt x="57" y="19"/>
                    <a:pt x="57" y="20"/>
                    <a:pt x="56" y="21"/>
                  </a:cubicBezTo>
                  <a:cubicBezTo>
                    <a:pt x="54" y="22"/>
                    <a:pt x="53" y="21"/>
                    <a:pt x="53" y="21"/>
                  </a:cubicBezTo>
                  <a:cubicBezTo>
                    <a:pt x="45" y="12"/>
                    <a:pt x="45" y="12"/>
                    <a:pt x="45" y="12"/>
                  </a:cubicBezTo>
                  <a:cubicBezTo>
                    <a:pt x="45" y="12"/>
                    <a:pt x="43" y="10"/>
                    <a:pt x="37" y="9"/>
                  </a:cubicBezTo>
                  <a:cubicBezTo>
                    <a:pt x="0" y="5"/>
                    <a:pt x="0" y="5"/>
                    <a:pt x="0" y="5"/>
                  </a:cubicBezTo>
                  <a:cubicBezTo>
                    <a:pt x="1" y="0"/>
                    <a:pt x="1" y="0"/>
                    <a:pt x="1"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93" name="Freeform 868"/>
            <p:cNvSpPr>
              <a:spLocks noEditPoints="1"/>
            </p:cNvSpPr>
            <p:nvPr/>
          </p:nvSpPr>
          <p:spPr bwMode="auto">
            <a:xfrm>
              <a:off x="11082244" y="4942729"/>
              <a:ext cx="1239897" cy="519957"/>
            </a:xfrm>
            <a:custGeom>
              <a:avLst/>
              <a:gdLst>
                <a:gd name="T0" fmla="*/ 1 w 62"/>
                <a:gd name="T1" fmla="*/ 3 h 26"/>
                <a:gd name="T2" fmla="*/ 0 w 62"/>
                <a:gd name="T3" fmla="*/ 7 h 26"/>
                <a:gd name="T4" fmla="*/ 2 w 62"/>
                <a:gd name="T5" fmla="*/ 9 h 26"/>
                <a:gd name="T6" fmla="*/ 4 w 62"/>
                <a:gd name="T7" fmla="*/ 16 h 26"/>
                <a:gd name="T8" fmla="*/ 9 w 62"/>
                <a:gd name="T9" fmla="*/ 22 h 26"/>
                <a:gd name="T10" fmla="*/ 27 w 62"/>
                <a:gd name="T11" fmla="*/ 15 h 26"/>
                <a:gd name="T12" fmla="*/ 30 w 62"/>
                <a:gd name="T13" fmla="*/ 9 h 26"/>
                <a:gd name="T14" fmla="*/ 31 w 62"/>
                <a:gd name="T15" fmla="*/ 8 h 26"/>
                <a:gd name="T16" fmla="*/ 32 w 62"/>
                <a:gd name="T17" fmla="*/ 9 h 26"/>
                <a:gd name="T18" fmla="*/ 34 w 62"/>
                <a:gd name="T19" fmla="*/ 14 h 26"/>
                <a:gd name="T20" fmla="*/ 35 w 62"/>
                <a:gd name="T21" fmla="*/ 15 h 26"/>
                <a:gd name="T22" fmla="*/ 53 w 62"/>
                <a:gd name="T23" fmla="*/ 23 h 26"/>
                <a:gd name="T24" fmla="*/ 58 w 62"/>
                <a:gd name="T25" fmla="*/ 17 h 26"/>
                <a:gd name="T26" fmla="*/ 60 w 62"/>
                <a:gd name="T27" fmla="*/ 10 h 26"/>
                <a:gd name="T28" fmla="*/ 62 w 62"/>
                <a:gd name="T29" fmla="*/ 8 h 26"/>
                <a:gd name="T30" fmla="*/ 62 w 62"/>
                <a:gd name="T31" fmla="*/ 4 h 26"/>
                <a:gd name="T32" fmla="*/ 35 w 62"/>
                <a:gd name="T33" fmla="*/ 4 h 26"/>
                <a:gd name="T34" fmla="*/ 31 w 62"/>
                <a:gd name="T35" fmla="*/ 5 h 26"/>
                <a:gd name="T36" fmla="*/ 28 w 62"/>
                <a:gd name="T37" fmla="*/ 4 h 26"/>
                <a:gd name="T38" fmla="*/ 1 w 62"/>
                <a:gd name="T39" fmla="*/ 3 h 26"/>
                <a:gd name="T40" fmla="*/ 55 w 62"/>
                <a:gd name="T41" fmla="*/ 5 h 26"/>
                <a:gd name="T42" fmla="*/ 56 w 62"/>
                <a:gd name="T43" fmla="*/ 17 h 26"/>
                <a:gd name="T44" fmla="*/ 46 w 62"/>
                <a:gd name="T45" fmla="*/ 22 h 26"/>
                <a:gd name="T46" fmla="*/ 35 w 62"/>
                <a:gd name="T47" fmla="*/ 10 h 26"/>
                <a:gd name="T48" fmla="*/ 55 w 62"/>
                <a:gd name="T49" fmla="*/ 5 h 26"/>
                <a:gd name="T50" fmla="*/ 7 w 62"/>
                <a:gd name="T51" fmla="*/ 5 h 26"/>
                <a:gd name="T52" fmla="*/ 8 w 62"/>
                <a:gd name="T53" fmla="*/ 4 h 26"/>
                <a:gd name="T54" fmla="*/ 27 w 62"/>
                <a:gd name="T55" fmla="*/ 10 h 26"/>
                <a:gd name="T56" fmla="*/ 15 w 62"/>
                <a:gd name="T57" fmla="*/ 21 h 26"/>
                <a:gd name="T58" fmla="*/ 6 w 62"/>
                <a:gd name="T59" fmla="*/ 17 h 26"/>
                <a:gd name="T60" fmla="*/ 7 w 62"/>
                <a:gd name="T61"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 h="26">
                  <a:moveTo>
                    <a:pt x="1" y="3"/>
                  </a:moveTo>
                  <a:cubicBezTo>
                    <a:pt x="0" y="7"/>
                    <a:pt x="0" y="7"/>
                    <a:pt x="0" y="7"/>
                  </a:cubicBezTo>
                  <a:cubicBezTo>
                    <a:pt x="0" y="7"/>
                    <a:pt x="2" y="7"/>
                    <a:pt x="2" y="9"/>
                  </a:cubicBezTo>
                  <a:cubicBezTo>
                    <a:pt x="4" y="16"/>
                    <a:pt x="4" y="16"/>
                    <a:pt x="4" y="16"/>
                  </a:cubicBezTo>
                  <a:cubicBezTo>
                    <a:pt x="4" y="16"/>
                    <a:pt x="5" y="21"/>
                    <a:pt x="9" y="22"/>
                  </a:cubicBezTo>
                  <a:cubicBezTo>
                    <a:pt x="9" y="22"/>
                    <a:pt x="23" y="26"/>
                    <a:pt x="27" y="15"/>
                  </a:cubicBezTo>
                  <a:cubicBezTo>
                    <a:pt x="30" y="9"/>
                    <a:pt x="30" y="9"/>
                    <a:pt x="30" y="9"/>
                  </a:cubicBezTo>
                  <a:cubicBezTo>
                    <a:pt x="30" y="9"/>
                    <a:pt x="30" y="8"/>
                    <a:pt x="31" y="8"/>
                  </a:cubicBezTo>
                  <a:cubicBezTo>
                    <a:pt x="32" y="8"/>
                    <a:pt x="32" y="9"/>
                    <a:pt x="32" y="9"/>
                  </a:cubicBezTo>
                  <a:cubicBezTo>
                    <a:pt x="34" y="14"/>
                    <a:pt x="34" y="14"/>
                    <a:pt x="34" y="14"/>
                  </a:cubicBezTo>
                  <a:cubicBezTo>
                    <a:pt x="35" y="15"/>
                    <a:pt x="35" y="15"/>
                    <a:pt x="35" y="15"/>
                  </a:cubicBezTo>
                  <a:cubicBezTo>
                    <a:pt x="39" y="26"/>
                    <a:pt x="53" y="23"/>
                    <a:pt x="53" y="23"/>
                  </a:cubicBezTo>
                  <a:cubicBezTo>
                    <a:pt x="57" y="22"/>
                    <a:pt x="58" y="17"/>
                    <a:pt x="58" y="17"/>
                  </a:cubicBezTo>
                  <a:cubicBezTo>
                    <a:pt x="60" y="10"/>
                    <a:pt x="60" y="10"/>
                    <a:pt x="60" y="10"/>
                  </a:cubicBezTo>
                  <a:cubicBezTo>
                    <a:pt x="60" y="8"/>
                    <a:pt x="62" y="8"/>
                    <a:pt x="62" y="8"/>
                  </a:cubicBezTo>
                  <a:cubicBezTo>
                    <a:pt x="62" y="4"/>
                    <a:pt x="62" y="4"/>
                    <a:pt x="62" y="4"/>
                  </a:cubicBezTo>
                  <a:cubicBezTo>
                    <a:pt x="47" y="0"/>
                    <a:pt x="35" y="4"/>
                    <a:pt x="35" y="4"/>
                  </a:cubicBezTo>
                  <a:cubicBezTo>
                    <a:pt x="34" y="5"/>
                    <a:pt x="32" y="5"/>
                    <a:pt x="31" y="5"/>
                  </a:cubicBezTo>
                  <a:cubicBezTo>
                    <a:pt x="30" y="5"/>
                    <a:pt x="28" y="5"/>
                    <a:pt x="28" y="4"/>
                  </a:cubicBezTo>
                  <a:cubicBezTo>
                    <a:pt x="28" y="4"/>
                    <a:pt x="15" y="0"/>
                    <a:pt x="1" y="3"/>
                  </a:cubicBezTo>
                  <a:moveTo>
                    <a:pt x="55" y="5"/>
                  </a:moveTo>
                  <a:cubicBezTo>
                    <a:pt x="59" y="7"/>
                    <a:pt x="56" y="17"/>
                    <a:pt x="56" y="17"/>
                  </a:cubicBezTo>
                  <a:cubicBezTo>
                    <a:pt x="54" y="23"/>
                    <a:pt x="46" y="22"/>
                    <a:pt x="46" y="22"/>
                  </a:cubicBezTo>
                  <a:cubicBezTo>
                    <a:pt x="37" y="21"/>
                    <a:pt x="35" y="10"/>
                    <a:pt x="35" y="10"/>
                  </a:cubicBezTo>
                  <a:cubicBezTo>
                    <a:pt x="35" y="2"/>
                    <a:pt x="53" y="5"/>
                    <a:pt x="55" y="5"/>
                  </a:cubicBezTo>
                  <a:moveTo>
                    <a:pt x="7" y="5"/>
                  </a:moveTo>
                  <a:cubicBezTo>
                    <a:pt x="8" y="4"/>
                    <a:pt x="8" y="4"/>
                    <a:pt x="8" y="4"/>
                  </a:cubicBezTo>
                  <a:cubicBezTo>
                    <a:pt x="10" y="4"/>
                    <a:pt x="28" y="1"/>
                    <a:pt x="27" y="10"/>
                  </a:cubicBezTo>
                  <a:cubicBezTo>
                    <a:pt x="27" y="10"/>
                    <a:pt x="25" y="21"/>
                    <a:pt x="15" y="21"/>
                  </a:cubicBezTo>
                  <a:cubicBezTo>
                    <a:pt x="15" y="21"/>
                    <a:pt x="7" y="22"/>
                    <a:pt x="6" y="17"/>
                  </a:cubicBezTo>
                  <a:cubicBezTo>
                    <a:pt x="6" y="17"/>
                    <a:pt x="3" y="6"/>
                    <a:pt x="7" y="5"/>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94" name="Freeform 869"/>
            <p:cNvSpPr>
              <a:spLocks noEditPoints="1"/>
            </p:cNvSpPr>
            <p:nvPr/>
          </p:nvSpPr>
          <p:spPr bwMode="auto">
            <a:xfrm>
              <a:off x="11802184" y="5022723"/>
              <a:ext cx="419965" cy="359970"/>
            </a:xfrm>
            <a:custGeom>
              <a:avLst/>
              <a:gdLst>
                <a:gd name="T0" fmla="*/ 0 w 21"/>
                <a:gd name="T1" fmla="*/ 8 h 18"/>
                <a:gd name="T2" fmla="*/ 10 w 21"/>
                <a:gd name="T3" fmla="*/ 18 h 18"/>
                <a:gd name="T4" fmla="*/ 12 w 21"/>
                <a:gd name="T5" fmla="*/ 18 h 18"/>
                <a:gd name="T6" fmla="*/ 17 w 21"/>
                <a:gd name="T7" fmla="*/ 17 h 18"/>
                <a:gd name="T8" fmla="*/ 11 w 21"/>
                <a:gd name="T9" fmla="*/ 11 h 18"/>
                <a:gd name="T10" fmla="*/ 3 w 21"/>
                <a:gd name="T11" fmla="*/ 8 h 18"/>
                <a:gd name="T12" fmla="*/ 0 w 21"/>
                <a:gd name="T13" fmla="*/ 8 h 18"/>
                <a:gd name="T14" fmla="*/ 21 w 21"/>
                <a:gd name="T15" fmla="*/ 5 h 18"/>
                <a:gd name="T16" fmla="*/ 7 w 21"/>
                <a:gd name="T17" fmla="*/ 6 h 18"/>
                <a:gd name="T18" fmla="*/ 13 w 21"/>
                <a:gd name="T19" fmla="*/ 9 h 18"/>
                <a:gd name="T20" fmla="*/ 19 w 21"/>
                <a:gd name="T21" fmla="*/ 15 h 18"/>
                <a:gd name="T22" fmla="*/ 20 w 21"/>
                <a:gd name="T23" fmla="*/ 13 h 18"/>
                <a:gd name="T24" fmla="*/ 21 w 21"/>
                <a:gd name="T25" fmla="*/ 6 h 18"/>
                <a:gd name="T26" fmla="*/ 21 w 21"/>
                <a:gd name="T27" fmla="*/ 5 h 18"/>
                <a:gd name="T28" fmla="*/ 11 w 21"/>
                <a:gd name="T29" fmla="*/ 0 h 18"/>
                <a:gd name="T30" fmla="*/ 1 w 21"/>
                <a:gd name="T31" fmla="*/ 3 h 18"/>
                <a:gd name="T32" fmla="*/ 17 w 21"/>
                <a:gd name="T33" fmla="*/ 1 h 18"/>
                <a:gd name="T34" fmla="*/ 11 w 21"/>
                <a:gd name="T3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8">
                  <a:moveTo>
                    <a:pt x="0" y="8"/>
                  </a:moveTo>
                  <a:cubicBezTo>
                    <a:pt x="0" y="11"/>
                    <a:pt x="3" y="18"/>
                    <a:pt x="10" y="18"/>
                  </a:cubicBezTo>
                  <a:cubicBezTo>
                    <a:pt x="10" y="18"/>
                    <a:pt x="11" y="18"/>
                    <a:pt x="12" y="18"/>
                  </a:cubicBezTo>
                  <a:cubicBezTo>
                    <a:pt x="13" y="18"/>
                    <a:pt x="15" y="18"/>
                    <a:pt x="17" y="17"/>
                  </a:cubicBezTo>
                  <a:cubicBezTo>
                    <a:pt x="11" y="11"/>
                    <a:pt x="11" y="11"/>
                    <a:pt x="11" y="11"/>
                  </a:cubicBezTo>
                  <a:cubicBezTo>
                    <a:pt x="11" y="11"/>
                    <a:pt x="9" y="9"/>
                    <a:pt x="3" y="8"/>
                  </a:cubicBezTo>
                  <a:cubicBezTo>
                    <a:pt x="0" y="8"/>
                    <a:pt x="0" y="8"/>
                    <a:pt x="0" y="8"/>
                  </a:cubicBezTo>
                  <a:moveTo>
                    <a:pt x="21" y="5"/>
                  </a:moveTo>
                  <a:cubicBezTo>
                    <a:pt x="7" y="6"/>
                    <a:pt x="7" y="6"/>
                    <a:pt x="7" y="6"/>
                  </a:cubicBezTo>
                  <a:cubicBezTo>
                    <a:pt x="9" y="7"/>
                    <a:pt x="11" y="8"/>
                    <a:pt x="13" y="9"/>
                  </a:cubicBezTo>
                  <a:cubicBezTo>
                    <a:pt x="19" y="15"/>
                    <a:pt x="19" y="15"/>
                    <a:pt x="19" y="15"/>
                  </a:cubicBezTo>
                  <a:cubicBezTo>
                    <a:pt x="20" y="15"/>
                    <a:pt x="20" y="14"/>
                    <a:pt x="20" y="13"/>
                  </a:cubicBezTo>
                  <a:cubicBezTo>
                    <a:pt x="20" y="13"/>
                    <a:pt x="21" y="10"/>
                    <a:pt x="21" y="6"/>
                  </a:cubicBezTo>
                  <a:cubicBezTo>
                    <a:pt x="21" y="6"/>
                    <a:pt x="21" y="5"/>
                    <a:pt x="21" y="5"/>
                  </a:cubicBezTo>
                  <a:moveTo>
                    <a:pt x="11" y="0"/>
                  </a:moveTo>
                  <a:cubicBezTo>
                    <a:pt x="7" y="0"/>
                    <a:pt x="3" y="1"/>
                    <a:pt x="1" y="3"/>
                  </a:cubicBezTo>
                  <a:cubicBezTo>
                    <a:pt x="17" y="1"/>
                    <a:pt x="17" y="1"/>
                    <a:pt x="17" y="1"/>
                  </a:cubicBezTo>
                  <a:cubicBezTo>
                    <a:pt x="15" y="1"/>
                    <a:pt x="13" y="0"/>
                    <a:pt x="11" y="0"/>
                  </a:cubicBezTo>
                </a:path>
              </a:pathLst>
            </a:custGeom>
            <a:solidFill>
              <a:srgbClr val="D8C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95" name="Freeform 870"/>
            <p:cNvSpPr>
              <a:spLocks/>
            </p:cNvSpPr>
            <p:nvPr/>
          </p:nvSpPr>
          <p:spPr bwMode="auto">
            <a:xfrm>
              <a:off x="11802184" y="5042721"/>
              <a:ext cx="419965" cy="99992"/>
            </a:xfrm>
            <a:custGeom>
              <a:avLst/>
              <a:gdLst>
                <a:gd name="T0" fmla="*/ 17 w 21"/>
                <a:gd name="T1" fmla="*/ 0 h 5"/>
                <a:gd name="T2" fmla="*/ 1 w 21"/>
                <a:gd name="T3" fmla="*/ 2 h 5"/>
                <a:gd name="T4" fmla="*/ 0 w 21"/>
                <a:gd name="T5" fmla="*/ 4 h 5"/>
                <a:gd name="T6" fmla="*/ 5 w 21"/>
                <a:gd name="T7" fmla="*/ 4 h 5"/>
                <a:gd name="T8" fmla="*/ 7 w 21"/>
                <a:gd name="T9" fmla="*/ 5 h 5"/>
                <a:gd name="T10" fmla="*/ 21 w 21"/>
                <a:gd name="T11" fmla="*/ 4 h 5"/>
                <a:gd name="T12" fmla="*/ 19 w 21"/>
                <a:gd name="T13" fmla="*/ 0 h 5"/>
                <a:gd name="T14" fmla="*/ 17 w 21"/>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
                  <a:moveTo>
                    <a:pt x="17" y="0"/>
                  </a:moveTo>
                  <a:cubicBezTo>
                    <a:pt x="1" y="2"/>
                    <a:pt x="1" y="2"/>
                    <a:pt x="1" y="2"/>
                  </a:cubicBezTo>
                  <a:cubicBezTo>
                    <a:pt x="0" y="2"/>
                    <a:pt x="0" y="3"/>
                    <a:pt x="0" y="4"/>
                  </a:cubicBezTo>
                  <a:cubicBezTo>
                    <a:pt x="5" y="4"/>
                    <a:pt x="5" y="4"/>
                    <a:pt x="5" y="4"/>
                  </a:cubicBezTo>
                  <a:cubicBezTo>
                    <a:pt x="5" y="4"/>
                    <a:pt x="6" y="5"/>
                    <a:pt x="7" y="5"/>
                  </a:cubicBezTo>
                  <a:cubicBezTo>
                    <a:pt x="21" y="4"/>
                    <a:pt x="21" y="4"/>
                    <a:pt x="21" y="4"/>
                  </a:cubicBezTo>
                  <a:cubicBezTo>
                    <a:pt x="21" y="2"/>
                    <a:pt x="20" y="1"/>
                    <a:pt x="19" y="0"/>
                  </a:cubicBezTo>
                  <a:cubicBezTo>
                    <a:pt x="19" y="0"/>
                    <a:pt x="18" y="0"/>
                    <a:pt x="17" y="0"/>
                  </a:cubicBezTo>
                </a:path>
              </a:pathLst>
            </a:custGeom>
            <a:solidFill>
              <a:srgbClr val="9A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96" name="Freeform 871"/>
            <p:cNvSpPr>
              <a:spLocks/>
            </p:cNvSpPr>
            <p:nvPr/>
          </p:nvSpPr>
          <p:spPr bwMode="auto">
            <a:xfrm>
              <a:off x="11782185" y="5122714"/>
              <a:ext cx="399967" cy="239980"/>
            </a:xfrm>
            <a:custGeom>
              <a:avLst/>
              <a:gdLst>
                <a:gd name="T0" fmla="*/ 1 w 20"/>
                <a:gd name="T1" fmla="*/ 0 h 12"/>
                <a:gd name="T2" fmla="*/ 0 w 20"/>
                <a:gd name="T3" fmla="*/ 1 h 12"/>
                <a:gd name="T4" fmla="*/ 0 w 20"/>
                <a:gd name="T5" fmla="*/ 1 h 12"/>
                <a:gd name="T6" fmla="*/ 1 w 20"/>
                <a:gd name="T7" fmla="*/ 3 h 12"/>
                <a:gd name="T8" fmla="*/ 4 w 20"/>
                <a:gd name="T9" fmla="*/ 3 h 12"/>
                <a:gd name="T10" fmla="*/ 12 w 20"/>
                <a:gd name="T11" fmla="*/ 6 h 12"/>
                <a:gd name="T12" fmla="*/ 18 w 20"/>
                <a:gd name="T13" fmla="*/ 12 h 12"/>
                <a:gd name="T14" fmla="*/ 20 w 20"/>
                <a:gd name="T15" fmla="*/ 10 h 12"/>
                <a:gd name="T16" fmla="*/ 14 w 20"/>
                <a:gd name="T17" fmla="*/ 4 h 12"/>
                <a:gd name="T18" fmla="*/ 8 w 20"/>
                <a:gd name="T19" fmla="*/ 1 h 12"/>
                <a:gd name="T20" fmla="*/ 6 w 20"/>
                <a:gd name="T21" fmla="*/ 0 h 12"/>
                <a:gd name="T22" fmla="*/ 1 w 20"/>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2">
                  <a:moveTo>
                    <a:pt x="1" y="0"/>
                  </a:moveTo>
                  <a:cubicBezTo>
                    <a:pt x="1" y="0"/>
                    <a:pt x="0" y="0"/>
                    <a:pt x="0" y="1"/>
                  </a:cubicBezTo>
                  <a:cubicBezTo>
                    <a:pt x="0" y="1"/>
                    <a:pt x="0" y="1"/>
                    <a:pt x="0" y="1"/>
                  </a:cubicBezTo>
                  <a:cubicBezTo>
                    <a:pt x="0" y="1"/>
                    <a:pt x="1" y="2"/>
                    <a:pt x="1" y="3"/>
                  </a:cubicBezTo>
                  <a:cubicBezTo>
                    <a:pt x="4" y="3"/>
                    <a:pt x="4" y="3"/>
                    <a:pt x="4" y="3"/>
                  </a:cubicBezTo>
                  <a:cubicBezTo>
                    <a:pt x="10" y="4"/>
                    <a:pt x="12" y="6"/>
                    <a:pt x="12" y="6"/>
                  </a:cubicBezTo>
                  <a:cubicBezTo>
                    <a:pt x="18" y="12"/>
                    <a:pt x="18" y="12"/>
                    <a:pt x="18" y="12"/>
                  </a:cubicBezTo>
                  <a:cubicBezTo>
                    <a:pt x="19" y="11"/>
                    <a:pt x="20" y="11"/>
                    <a:pt x="20" y="10"/>
                  </a:cubicBezTo>
                  <a:cubicBezTo>
                    <a:pt x="14" y="4"/>
                    <a:pt x="14" y="4"/>
                    <a:pt x="14" y="4"/>
                  </a:cubicBezTo>
                  <a:cubicBezTo>
                    <a:pt x="12" y="3"/>
                    <a:pt x="10" y="2"/>
                    <a:pt x="8" y="1"/>
                  </a:cubicBezTo>
                  <a:cubicBezTo>
                    <a:pt x="7" y="1"/>
                    <a:pt x="6" y="0"/>
                    <a:pt x="6" y="0"/>
                  </a:cubicBezTo>
                  <a:cubicBezTo>
                    <a:pt x="1" y="0"/>
                    <a:pt x="1" y="0"/>
                    <a:pt x="1" y="0"/>
                  </a:cubicBezTo>
                </a:path>
              </a:pathLst>
            </a:custGeom>
            <a:solidFill>
              <a:srgbClr val="9A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97" name="Freeform 872"/>
            <p:cNvSpPr>
              <a:spLocks/>
            </p:cNvSpPr>
            <p:nvPr/>
          </p:nvSpPr>
          <p:spPr bwMode="auto">
            <a:xfrm>
              <a:off x="11782185" y="5022723"/>
              <a:ext cx="439963" cy="119990"/>
            </a:xfrm>
            <a:custGeom>
              <a:avLst/>
              <a:gdLst>
                <a:gd name="T0" fmla="*/ 12 w 22"/>
                <a:gd name="T1" fmla="*/ 0 h 6"/>
                <a:gd name="T2" fmla="*/ 0 w 22"/>
                <a:gd name="T3" fmla="*/ 6 h 6"/>
                <a:gd name="T4" fmla="*/ 1 w 22"/>
                <a:gd name="T5" fmla="*/ 5 h 6"/>
                <a:gd name="T6" fmla="*/ 2 w 22"/>
                <a:gd name="T7" fmla="*/ 3 h 6"/>
                <a:gd name="T8" fmla="*/ 12 w 22"/>
                <a:gd name="T9" fmla="*/ 0 h 6"/>
                <a:gd name="T10" fmla="*/ 18 w 22"/>
                <a:gd name="T11" fmla="*/ 1 h 6"/>
                <a:gd name="T12" fmla="*/ 20 w 22"/>
                <a:gd name="T13" fmla="*/ 1 h 6"/>
                <a:gd name="T14" fmla="*/ 22 w 22"/>
                <a:gd name="T15" fmla="*/ 5 h 6"/>
                <a:gd name="T16" fmla="*/ 22 w 22"/>
                <a:gd name="T17" fmla="*/ 6 h 6"/>
                <a:gd name="T18" fmla="*/ 20 w 22"/>
                <a:gd name="T19" fmla="*/ 1 h 6"/>
                <a:gd name="T20" fmla="*/ 12 w 22"/>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6">
                  <a:moveTo>
                    <a:pt x="12" y="0"/>
                  </a:moveTo>
                  <a:cubicBezTo>
                    <a:pt x="6" y="0"/>
                    <a:pt x="0" y="1"/>
                    <a:pt x="0" y="6"/>
                  </a:cubicBezTo>
                  <a:cubicBezTo>
                    <a:pt x="0" y="5"/>
                    <a:pt x="1" y="5"/>
                    <a:pt x="1" y="5"/>
                  </a:cubicBezTo>
                  <a:cubicBezTo>
                    <a:pt x="1" y="4"/>
                    <a:pt x="1" y="3"/>
                    <a:pt x="2" y="3"/>
                  </a:cubicBezTo>
                  <a:cubicBezTo>
                    <a:pt x="4" y="1"/>
                    <a:pt x="8" y="0"/>
                    <a:pt x="12" y="0"/>
                  </a:cubicBezTo>
                  <a:cubicBezTo>
                    <a:pt x="14" y="0"/>
                    <a:pt x="16" y="1"/>
                    <a:pt x="18" y="1"/>
                  </a:cubicBezTo>
                  <a:cubicBezTo>
                    <a:pt x="19" y="1"/>
                    <a:pt x="20" y="1"/>
                    <a:pt x="20" y="1"/>
                  </a:cubicBezTo>
                  <a:cubicBezTo>
                    <a:pt x="21" y="2"/>
                    <a:pt x="22" y="3"/>
                    <a:pt x="22" y="5"/>
                  </a:cubicBezTo>
                  <a:cubicBezTo>
                    <a:pt x="22" y="5"/>
                    <a:pt x="22" y="6"/>
                    <a:pt x="22" y="6"/>
                  </a:cubicBezTo>
                  <a:cubicBezTo>
                    <a:pt x="22" y="4"/>
                    <a:pt x="22" y="2"/>
                    <a:pt x="20" y="1"/>
                  </a:cubicBezTo>
                  <a:cubicBezTo>
                    <a:pt x="19" y="1"/>
                    <a:pt x="15" y="0"/>
                    <a:pt x="12" y="0"/>
                  </a:cubicBezTo>
                </a:path>
              </a:pathLst>
            </a:custGeom>
            <a:solidFill>
              <a:srgbClr val="9A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98" name="Freeform 873"/>
            <p:cNvSpPr>
              <a:spLocks noEditPoints="1"/>
            </p:cNvSpPr>
            <p:nvPr/>
          </p:nvSpPr>
          <p:spPr bwMode="auto">
            <a:xfrm>
              <a:off x="11182235" y="5022723"/>
              <a:ext cx="419965" cy="339972"/>
            </a:xfrm>
            <a:custGeom>
              <a:avLst/>
              <a:gdLst>
                <a:gd name="T0" fmla="*/ 21 w 21"/>
                <a:gd name="T1" fmla="*/ 8 h 17"/>
                <a:gd name="T2" fmla="*/ 16 w 21"/>
                <a:gd name="T3" fmla="*/ 8 h 17"/>
                <a:gd name="T4" fmla="*/ 8 w 21"/>
                <a:gd name="T5" fmla="*/ 10 h 17"/>
                <a:gd name="T6" fmla="*/ 3 w 21"/>
                <a:gd name="T7" fmla="*/ 16 h 17"/>
                <a:gd name="T8" fmla="*/ 9 w 21"/>
                <a:gd name="T9" fmla="*/ 17 h 17"/>
                <a:gd name="T10" fmla="*/ 10 w 21"/>
                <a:gd name="T11" fmla="*/ 17 h 17"/>
                <a:gd name="T12" fmla="*/ 10 w 21"/>
                <a:gd name="T13" fmla="*/ 17 h 17"/>
                <a:gd name="T14" fmla="*/ 21 w 21"/>
                <a:gd name="T15" fmla="*/ 8 h 17"/>
                <a:gd name="T16" fmla="*/ 0 w 21"/>
                <a:gd name="T17" fmla="*/ 4 h 17"/>
                <a:gd name="T18" fmla="*/ 0 w 21"/>
                <a:gd name="T19" fmla="*/ 6 h 17"/>
                <a:gd name="T20" fmla="*/ 1 w 21"/>
                <a:gd name="T21" fmla="*/ 13 h 17"/>
                <a:gd name="T22" fmla="*/ 1 w 21"/>
                <a:gd name="T23" fmla="*/ 14 h 17"/>
                <a:gd name="T24" fmla="*/ 7 w 21"/>
                <a:gd name="T25" fmla="*/ 9 h 17"/>
                <a:gd name="T26" fmla="*/ 12 w 21"/>
                <a:gd name="T27" fmla="*/ 6 h 17"/>
                <a:gd name="T28" fmla="*/ 0 w 21"/>
                <a:gd name="T29" fmla="*/ 4 h 17"/>
                <a:gd name="T30" fmla="*/ 11 w 21"/>
                <a:gd name="T31" fmla="*/ 0 h 17"/>
                <a:gd name="T32" fmla="*/ 4 w 21"/>
                <a:gd name="T33" fmla="*/ 0 h 17"/>
                <a:gd name="T34" fmla="*/ 21 w 21"/>
                <a:gd name="T35" fmla="*/ 3 h 17"/>
                <a:gd name="T36" fmla="*/ 11 w 21"/>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7">
                  <a:moveTo>
                    <a:pt x="21" y="8"/>
                  </a:moveTo>
                  <a:cubicBezTo>
                    <a:pt x="16" y="8"/>
                    <a:pt x="16" y="8"/>
                    <a:pt x="16" y="8"/>
                  </a:cubicBezTo>
                  <a:cubicBezTo>
                    <a:pt x="11" y="8"/>
                    <a:pt x="8" y="10"/>
                    <a:pt x="8" y="10"/>
                  </a:cubicBezTo>
                  <a:cubicBezTo>
                    <a:pt x="3" y="16"/>
                    <a:pt x="3" y="16"/>
                    <a:pt x="3" y="16"/>
                  </a:cubicBezTo>
                  <a:cubicBezTo>
                    <a:pt x="5" y="17"/>
                    <a:pt x="8" y="17"/>
                    <a:pt x="9" y="17"/>
                  </a:cubicBezTo>
                  <a:cubicBezTo>
                    <a:pt x="10" y="17"/>
                    <a:pt x="10" y="17"/>
                    <a:pt x="10" y="17"/>
                  </a:cubicBezTo>
                  <a:cubicBezTo>
                    <a:pt x="10" y="17"/>
                    <a:pt x="10" y="17"/>
                    <a:pt x="10" y="17"/>
                  </a:cubicBezTo>
                  <a:cubicBezTo>
                    <a:pt x="18" y="17"/>
                    <a:pt x="21" y="11"/>
                    <a:pt x="21" y="8"/>
                  </a:cubicBezTo>
                  <a:moveTo>
                    <a:pt x="0" y="4"/>
                  </a:moveTo>
                  <a:cubicBezTo>
                    <a:pt x="0" y="5"/>
                    <a:pt x="0" y="5"/>
                    <a:pt x="0" y="6"/>
                  </a:cubicBezTo>
                  <a:cubicBezTo>
                    <a:pt x="0" y="9"/>
                    <a:pt x="1" y="13"/>
                    <a:pt x="1" y="13"/>
                  </a:cubicBezTo>
                  <a:cubicBezTo>
                    <a:pt x="1" y="13"/>
                    <a:pt x="1" y="13"/>
                    <a:pt x="1" y="14"/>
                  </a:cubicBezTo>
                  <a:cubicBezTo>
                    <a:pt x="7" y="9"/>
                    <a:pt x="7" y="9"/>
                    <a:pt x="7" y="9"/>
                  </a:cubicBezTo>
                  <a:cubicBezTo>
                    <a:pt x="8" y="7"/>
                    <a:pt x="11" y="6"/>
                    <a:pt x="12" y="6"/>
                  </a:cubicBezTo>
                  <a:cubicBezTo>
                    <a:pt x="0" y="4"/>
                    <a:pt x="0" y="4"/>
                    <a:pt x="0" y="4"/>
                  </a:cubicBezTo>
                  <a:moveTo>
                    <a:pt x="11" y="0"/>
                  </a:moveTo>
                  <a:cubicBezTo>
                    <a:pt x="8" y="0"/>
                    <a:pt x="5" y="0"/>
                    <a:pt x="4" y="0"/>
                  </a:cubicBezTo>
                  <a:cubicBezTo>
                    <a:pt x="21" y="3"/>
                    <a:pt x="21" y="3"/>
                    <a:pt x="21" y="3"/>
                  </a:cubicBezTo>
                  <a:cubicBezTo>
                    <a:pt x="20" y="0"/>
                    <a:pt x="16" y="0"/>
                    <a:pt x="11" y="0"/>
                  </a:cubicBezTo>
                </a:path>
              </a:pathLst>
            </a:custGeom>
            <a:solidFill>
              <a:srgbClr val="D8C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99" name="Freeform 874"/>
            <p:cNvSpPr>
              <a:spLocks/>
            </p:cNvSpPr>
            <p:nvPr/>
          </p:nvSpPr>
          <p:spPr bwMode="auto">
            <a:xfrm>
              <a:off x="11202234" y="5142713"/>
              <a:ext cx="399967" cy="199983"/>
            </a:xfrm>
            <a:custGeom>
              <a:avLst/>
              <a:gdLst>
                <a:gd name="T0" fmla="*/ 11 w 20"/>
                <a:gd name="T1" fmla="*/ 0 h 10"/>
                <a:gd name="T2" fmla="*/ 6 w 20"/>
                <a:gd name="T3" fmla="*/ 3 h 10"/>
                <a:gd name="T4" fmla="*/ 0 w 20"/>
                <a:gd name="T5" fmla="*/ 8 h 10"/>
                <a:gd name="T6" fmla="*/ 2 w 20"/>
                <a:gd name="T7" fmla="*/ 10 h 10"/>
                <a:gd name="T8" fmla="*/ 7 w 20"/>
                <a:gd name="T9" fmla="*/ 4 h 10"/>
                <a:gd name="T10" fmla="*/ 15 w 20"/>
                <a:gd name="T11" fmla="*/ 2 h 10"/>
                <a:gd name="T12" fmla="*/ 20 w 20"/>
                <a:gd name="T13" fmla="*/ 2 h 10"/>
                <a:gd name="T14" fmla="*/ 20 w 20"/>
                <a:gd name="T15" fmla="*/ 1 h 10"/>
                <a:gd name="T16" fmla="*/ 11 w 2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0">
                  <a:moveTo>
                    <a:pt x="11" y="0"/>
                  </a:moveTo>
                  <a:cubicBezTo>
                    <a:pt x="10" y="0"/>
                    <a:pt x="7" y="1"/>
                    <a:pt x="6" y="3"/>
                  </a:cubicBezTo>
                  <a:cubicBezTo>
                    <a:pt x="0" y="8"/>
                    <a:pt x="0" y="8"/>
                    <a:pt x="0" y="8"/>
                  </a:cubicBezTo>
                  <a:cubicBezTo>
                    <a:pt x="1" y="8"/>
                    <a:pt x="1" y="9"/>
                    <a:pt x="2" y="10"/>
                  </a:cubicBezTo>
                  <a:cubicBezTo>
                    <a:pt x="7" y="4"/>
                    <a:pt x="7" y="4"/>
                    <a:pt x="7" y="4"/>
                  </a:cubicBezTo>
                  <a:cubicBezTo>
                    <a:pt x="7" y="4"/>
                    <a:pt x="10" y="2"/>
                    <a:pt x="15" y="2"/>
                  </a:cubicBezTo>
                  <a:cubicBezTo>
                    <a:pt x="20" y="2"/>
                    <a:pt x="20" y="2"/>
                    <a:pt x="20" y="2"/>
                  </a:cubicBezTo>
                  <a:cubicBezTo>
                    <a:pt x="20" y="1"/>
                    <a:pt x="20" y="1"/>
                    <a:pt x="20" y="1"/>
                  </a:cubicBezTo>
                  <a:cubicBezTo>
                    <a:pt x="11" y="0"/>
                    <a:pt x="11" y="0"/>
                    <a:pt x="11" y="0"/>
                  </a:cubicBezTo>
                </a:path>
              </a:pathLst>
            </a:custGeom>
            <a:solidFill>
              <a:srgbClr val="9A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00" name="Freeform 875"/>
            <p:cNvSpPr>
              <a:spLocks/>
            </p:cNvSpPr>
            <p:nvPr/>
          </p:nvSpPr>
          <p:spPr bwMode="auto">
            <a:xfrm>
              <a:off x="11182235" y="5022723"/>
              <a:ext cx="439963" cy="139988"/>
            </a:xfrm>
            <a:custGeom>
              <a:avLst/>
              <a:gdLst>
                <a:gd name="T0" fmla="*/ 4 w 22"/>
                <a:gd name="T1" fmla="*/ 0 h 7"/>
                <a:gd name="T2" fmla="*/ 3 w 22"/>
                <a:gd name="T3" fmla="*/ 0 h 7"/>
                <a:gd name="T4" fmla="*/ 2 w 22"/>
                <a:gd name="T5" fmla="*/ 1 h 7"/>
                <a:gd name="T6" fmla="*/ 0 w 22"/>
                <a:gd name="T7" fmla="*/ 4 h 7"/>
                <a:gd name="T8" fmla="*/ 12 w 22"/>
                <a:gd name="T9" fmla="*/ 6 h 7"/>
                <a:gd name="T10" fmla="*/ 21 w 22"/>
                <a:gd name="T11" fmla="*/ 7 h 7"/>
                <a:gd name="T12" fmla="*/ 22 w 22"/>
                <a:gd name="T13" fmla="*/ 6 h 7"/>
                <a:gd name="T14" fmla="*/ 22 w 22"/>
                <a:gd name="T15" fmla="*/ 5 h 7"/>
                <a:gd name="T16" fmla="*/ 21 w 22"/>
                <a:gd name="T17" fmla="*/ 3 h 7"/>
                <a:gd name="T18" fmla="*/ 4 w 22"/>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7">
                  <a:moveTo>
                    <a:pt x="4" y="0"/>
                  </a:moveTo>
                  <a:cubicBezTo>
                    <a:pt x="3" y="0"/>
                    <a:pt x="3" y="0"/>
                    <a:pt x="3" y="0"/>
                  </a:cubicBezTo>
                  <a:cubicBezTo>
                    <a:pt x="2" y="1"/>
                    <a:pt x="2" y="1"/>
                    <a:pt x="2" y="1"/>
                  </a:cubicBezTo>
                  <a:cubicBezTo>
                    <a:pt x="1" y="1"/>
                    <a:pt x="0" y="2"/>
                    <a:pt x="0" y="4"/>
                  </a:cubicBezTo>
                  <a:cubicBezTo>
                    <a:pt x="12" y="6"/>
                    <a:pt x="12" y="6"/>
                    <a:pt x="12" y="6"/>
                  </a:cubicBezTo>
                  <a:cubicBezTo>
                    <a:pt x="21" y="7"/>
                    <a:pt x="21" y="7"/>
                    <a:pt x="21" y="7"/>
                  </a:cubicBezTo>
                  <a:cubicBezTo>
                    <a:pt x="22" y="6"/>
                    <a:pt x="22" y="6"/>
                    <a:pt x="22" y="6"/>
                  </a:cubicBezTo>
                  <a:cubicBezTo>
                    <a:pt x="22" y="6"/>
                    <a:pt x="22" y="6"/>
                    <a:pt x="22" y="5"/>
                  </a:cubicBezTo>
                  <a:cubicBezTo>
                    <a:pt x="22" y="4"/>
                    <a:pt x="21" y="4"/>
                    <a:pt x="21" y="3"/>
                  </a:cubicBezTo>
                  <a:cubicBezTo>
                    <a:pt x="4" y="0"/>
                    <a:pt x="4" y="0"/>
                    <a:pt x="4" y="0"/>
                  </a:cubicBezTo>
                </a:path>
              </a:pathLst>
            </a:custGeom>
            <a:solidFill>
              <a:srgbClr val="9A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01" name="Freeform 876"/>
            <p:cNvSpPr>
              <a:spLocks/>
            </p:cNvSpPr>
            <p:nvPr/>
          </p:nvSpPr>
          <p:spPr bwMode="auto">
            <a:xfrm>
              <a:off x="11182235" y="5022723"/>
              <a:ext cx="439963" cy="119990"/>
            </a:xfrm>
            <a:custGeom>
              <a:avLst/>
              <a:gdLst>
                <a:gd name="T0" fmla="*/ 11 w 22"/>
                <a:gd name="T1" fmla="*/ 0 h 6"/>
                <a:gd name="T2" fmla="*/ 3 w 22"/>
                <a:gd name="T3" fmla="*/ 0 h 6"/>
                <a:gd name="T4" fmla="*/ 2 w 22"/>
                <a:gd name="T5" fmla="*/ 1 h 6"/>
                <a:gd name="T6" fmla="*/ 0 w 22"/>
                <a:gd name="T7" fmla="*/ 6 h 6"/>
                <a:gd name="T8" fmla="*/ 0 w 22"/>
                <a:gd name="T9" fmla="*/ 4 h 6"/>
                <a:gd name="T10" fmla="*/ 2 w 22"/>
                <a:gd name="T11" fmla="*/ 1 h 6"/>
                <a:gd name="T12" fmla="*/ 3 w 22"/>
                <a:gd name="T13" fmla="*/ 0 h 6"/>
                <a:gd name="T14" fmla="*/ 4 w 22"/>
                <a:gd name="T15" fmla="*/ 0 h 6"/>
                <a:gd name="T16" fmla="*/ 11 w 22"/>
                <a:gd name="T17" fmla="*/ 0 h 6"/>
                <a:gd name="T18" fmla="*/ 21 w 22"/>
                <a:gd name="T19" fmla="*/ 3 h 6"/>
                <a:gd name="T20" fmla="*/ 22 w 22"/>
                <a:gd name="T21" fmla="*/ 5 h 6"/>
                <a:gd name="T22" fmla="*/ 11 w 22"/>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6">
                  <a:moveTo>
                    <a:pt x="11" y="0"/>
                  </a:moveTo>
                  <a:cubicBezTo>
                    <a:pt x="7" y="0"/>
                    <a:pt x="4" y="0"/>
                    <a:pt x="3" y="0"/>
                  </a:cubicBezTo>
                  <a:cubicBezTo>
                    <a:pt x="2" y="1"/>
                    <a:pt x="2" y="1"/>
                    <a:pt x="2" y="1"/>
                  </a:cubicBezTo>
                  <a:cubicBezTo>
                    <a:pt x="0" y="1"/>
                    <a:pt x="0" y="3"/>
                    <a:pt x="0" y="6"/>
                  </a:cubicBezTo>
                  <a:cubicBezTo>
                    <a:pt x="0" y="5"/>
                    <a:pt x="0" y="5"/>
                    <a:pt x="0" y="4"/>
                  </a:cubicBezTo>
                  <a:cubicBezTo>
                    <a:pt x="0" y="2"/>
                    <a:pt x="1" y="1"/>
                    <a:pt x="2" y="1"/>
                  </a:cubicBezTo>
                  <a:cubicBezTo>
                    <a:pt x="3" y="0"/>
                    <a:pt x="3" y="0"/>
                    <a:pt x="3" y="0"/>
                  </a:cubicBezTo>
                  <a:cubicBezTo>
                    <a:pt x="3" y="0"/>
                    <a:pt x="3" y="0"/>
                    <a:pt x="4" y="0"/>
                  </a:cubicBezTo>
                  <a:cubicBezTo>
                    <a:pt x="5" y="0"/>
                    <a:pt x="8" y="0"/>
                    <a:pt x="11" y="0"/>
                  </a:cubicBezTo>
                  <a:cubicBezTo>
                    <a:pt x="16" y="0"/>
                    <a:pt x="20" y="0"/>
                    <a:pt x="21" y="3"/>
                  </a:cubicBezTo>
                  <a:cubicBezTo>
                    <a:pt x="21" y="4"/>
                    <a:pt x="22" y="4"/>
                    <a:pt x="22" y="5"/>
                  </a:cubicBezTo>
                  <a:cubicBezTo>
                    <a:pt x="22" y="1"/>
                    <a:pt x="16" y="0"/>
                    <a:pt x="11" y="0"/>
                  </a:cubicBezTo>
                </a:path>
              </a:pathLst>
            </a:custGeom>
            <a:solidFill>
              <a:srgbClr val="9A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02" name="Freeform 877"/>
            <p:cNvSpPr>
              <a:spLocks/>
            </p:cNvSpPr>
            <p:nvPr/>
          </p:nvSpPr>
          <p:spPr bwMode="auto">
            <a:xfrm>
              <a:off x="13402050" y="6642588"/>
              <a:ext cx="59995" cy="79993"/>
            </a:xfrm>
            <a:custGeom>
              <a:avLst/>
              <a:gdLst>
                <a:gd name="T0" fmla="*/ 0 w 18"/>
                <a:gd name="T1" fmla="*/ 24 h 24"/>
                <a:gd name="T2" fmla="*/ 0 w 18"/>
                <a:gd name="T3" fmla="*/ 24 h 24"/>
                <a:gd name="T4" fmla="*/ 18 w 18"/>
                <a:gd name="T5" fmla="*/ 24 h 24"/>
                <a:gd name="T6" fmla="*/ 18 w 18"/>
                <a:gd name="T7" fmla="*/ 24 h 24"/>
                <a:gd name="T8" fmla="*/ 18 w 18"/>
                <a:gd name="T9" fmla="*/ 0 h 24"/>
                <a:gd name="T10" fmla="*/ 18 w 18"/>
                <a:gd name="T11" fmla="*/ 0 h 24"/>
                <a:gd name="T12" fmla="*/ 0 w 18"/>
                <a:gd name="T13" fmla="*/ 0 h 24"/>
                <a:gd name="T14" fmla="*/ 0 w 18"/>
                <a:gd name="T15" fmla="*/ 0 h 24"/>
                <a:gd name="T16" fmla="*/ 0 w 18"/>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0" y="24"/>
                  </a:moveTo>
                  <a:lnTo>
                    <a:pt x="0" y="24"/>
                  </a:lnTo>
                  <a:lnTo>
                    <a:pt x="18" y="24"/>
                  </a:lnTo>
                  <a:lnTo>
                    <a:pt x="18" y="24"/>
                  </a:lnTo>
                  <a:lnTo>
                    <a:pt x="18" y="0"/>
                  </a:lnTo>
                  <a:lnTo>
                    <a:pt x="18" y="0"/>
                  </a:lnTo>
                  <a:lnTo>
                    <a:pt x="0" y="0"/>
                  </a:lnTo>
                  <a:lnTo>
                    <a:pt x="0" y="0"/>
                  </a:lnTo>
                  <a:lnTo>
                    <a:pt x="0" y="24"/>
                  </a:lnTo>
                  <a:close/>
                </a:path>
              </a:pathLst>
            </a:custGeom>
            <a:solidFill>
              <a:srgbClr val="F158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03" name="Freeform 878"/>
            <p:cNvSpPr>
              <a:spLocks/>
            </p:cNvSpPr>
            <p:nvPr/>
          </p:nvSpPr>
          <p:spPr bwMode="auto">
            <a:xfrm>
              <a:off x="13402050" y="6642588"/>
              <a:ext cx="39997" cy="79993"/>
            </a:xfrm>
            <a:custGeom>
              <a:avLst/>
              <a:gdLst>
                <a:gd name="T0" fmla="*/ 0 w 12"/>
                <a:gd name="T1" fmla="*/ 0 h 24"/>
                <a:gd name="T2" fmla="*/ 12 w 12"/>
                <a:gd name="T3" fmla="*/ 0 h 24"/>
                <a:gd name="T4" fmla="*/ 12 w 12"/>
                <a:gd name="T5" fmla="*/ 24 h 24"/>
                <a:gd name="T6" fmla="*/ 0 w 12"/>
                <a:gd name="T7" fmla="*/ 24 h 24"/>
                <a:gd name="T8" fmla="*/ 0 w 12"/>
                <a:gd name="T9" fmla="*/ 24 h 24"/>
                <a:gd name="T10" fmla="*/ 0 w 12"/>
                <a:gd name="T11" fmla="*/ 0 h 24"/>
                <a:gd name="T12" fmla="*/ 0 w 1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0" y="0"/>
                  </a:moveTo>
                  <a:lnTo>
                    <a:pt x="12" y="0"/>
                  </a:lnTo>
                  <a:lnTo>
                    <a:pt x="12" y="24"/>
                  </a:lnTo>
                  <a:lnTo>
                    <a:pt x="0" y="24"/>
                  </a:lnTo>
                  <a:lnTo>
                    <a:pt x="0" y="24"/>
                  </a:lnTo>
                  <a:lnTo>
                    <a:pt x="0"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04" name="Freeform 879"/>
            <p:cNvSpPr>
              <a:spLocks/>
            </p:cNvSpPr>
            <p:nvPr/>
          </p:nvSpPr>
          <p:spPr bwMode="auto">
            <a:xfrm>
              <a:off x="12222149" y="6642588"/>
              <a:ext cx="1179902" cy="79993"/>
            </a:xfrm>
            <a:custGeom>
              <a:avLst/>
              <a:gdLst>
                <a:gd name="T0" fmla="*/ 66 w 354"/>
                <a:gd name="T1" fmla="*/ 0 h 24"/>
                <a:gd name="T2" fmla="*/ 78 w 354"/>
                <a:gd name="T3" fmla="*/ 0 h 24"/>
                <a:gd name="T4" fmla="*/ 276 w 354"/>
                <a:gd name="T5" fmla="*/ 0 h 24"/>
                <a:gd name="T6" fmla="*/ 306 w 354"/>
                <a:gd name="T7" fmla="*/ 0 h 24"/>
                <a:gd name="T8" fmla="*/ 354 w 354"/>
                <a:gd name="T9" fmla="*/ 0 h 24"/>
                <a:gd name="T10" fmla="*/ 354 w 354"/>
                <a:gd name="T11" fmla="*/ 24 h 24"/>
                <a:gd name="T12" fmla="*/ 306 w 354"/>
                <a:gd name="T13" fmla="*/ 24 h 24"/>
                <a:gd name="T14" fmla="*/ 276 w 354"/>
                <a:gd name="T15" fmla="*/ 24 h 24"/>
                <a:gd name="T16" fmla="*/ 78 w 354"/>
                <a:gd name="T17" fmla="*/ 24 h 24"/>
                <a:gd name="T18" fmla="*/ 66 w 354"/>
                <a:gd name="T19" fmla="*/ 24 h 24"/>
                <a:gd name="T20" fmla="*/ 0 w 354"/>
                <a:gd name="T21" fmla="*/ 24 h 24"/>
                <a:gd name="T22" fmla="*/ 0 w 354"/>
                <a:gd name="T23" fmla="*/ 0 h 24"/>
                <a:gd name="T24" fmla="*/ 66 w 354"/>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4">
                  <a:moveTo>
                    <a:pt x="66" y="0"/>
                  </a:moveTo>
                  <a:lnTo>
                    <a:pt x="78" y="0"/>
                  </a:lnTo>
                  <a:lnTo>
                    <a:pt x="276" y="0"/>
                  </a:lnTo>
                  <a:lnTo>
                    <a:pt x="306" y="0"/>
                  </a:lnTo>
                  <a:lnTo>
                    <a:pt x="354" y="0"/>
                  </a:lnTo>
                  <a:lnTo>
                    <a:pt x="354" y="24"/>
                  </a:lnTo>
                  <a:lnTo>
                    <a:pt x="306" y="24"/>
                  </a:lnTo>
                  <a:lnTo>
                    <a:pt x="276" y="24"/>
                  </a:lnTo>
                  <a:lnTo>
                    <a:pt x="78" y="24"/>
                  </a:lnTo>
                  <a:lnTo>
                    <a:pt x="66" y="24"/>
                  </a:lnTo>
                  <a:lnTo>
                    <a:pt x="0" y="24"/>
                  </a:lnTo>
                  <a:lnTo>
                    <a:pt x="0" y="0"/>
                  </a:lnTo>
                  <a:lnTo>
                    <a:pt x="66" y="0"/>
                  </a:lnTo>
                  <a:close/>
                </a:path>
              </a:pathLst>
            </a:custGeom>
            <a:solidFill>
              <a:srgbClr val="152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05" name="Freeform 880"/>
            <p:cNvSpPr>
              <a:spLocks/>
            </p:cNvSpPr>
            <p:nvPr/>
          </p:nvSpPr>
          <p:spPr bwMode="auto">
            <a:xfrm>
              <a:off x="12222149" y="6682584"/>
              <a:ext cx="1179902" cy="19998"/>
            </a:xfrm>
            <a:custGeom>
              <a:avLst/>
              <a:gdLst>
                <a:gd name="T0" fmla="*/ 66 w 354"/>
                <a:gd name="T1" fmla="*/ 0 h 6"/>
                <a:gd name="T2" fmla="*/ 78 w 354"/>
                <a:gd name="T3" fmla="*/ 0 h 6"/>
                <a:gd name="T4" fmla="*/ 276 w 354"/>
                <a:gd name="T5" fmla="*/ 0 h 6"/>
                <a:gd name="T6" fmla="*/ 306 w 354"/>
                <a:gd name="T7" fmla="*/ 0 h 6"/>
                <a:gd name="T8" fmla="*/ 354 w 354"/>
                <a:gd name="T9" fmla="*/ 0 h 6"/>
                <a:gd name="T10" fmla="*/ 354 w 354"/>
                <a:gd name="T11" fmla="*/ 6 h 6"/>
                <a:gd name="T12" fmla="*/ 306 w 354"/>
                <a:gd name="T13" fmla="*/ 6 h 6"/>
                <a:gd name="T14" fmla="*/ 276 w 354"/>
                <a:gd name="T15" fmla="*/ 6 h 6"/>
                <a:gd name="T16" fmla="*/ 78 w 354"/>
                <a:gd name="T17" fmla="*/ 6 h 6"/>
                <a:gd name="T18" fmla="*/ 66 w 354"/>
                <a:gd name="T19" fmla="*/ 6 h 6"/>
                <a:gd name="T20" fmla="*/ 0 w 354"/>
                <a:gd name="T21" fmla="*/ 6 h 6"/>
                <a:gd name="T22" fmla="*/ 0 w 354"/>
                <a:gd name="T23" fmla="*/ 0 h 6"/>
                <a:gd name="T24" fmla="*/ 66 w 354"/>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6">
                  <a:moveTo>
                    <a:pt x="66" y="0"/>
                  </a:moveTo>
                  <a:lnTo>
                    <a:pt x="78" y="0"/>
                  </a:lnTo>
                  <a:lnTo>
                    <a:pt x="276" y="0"/>
                  </a:lnTo>
                  <a:lnTo>
                    <a:pt x="306" y="0"/>
                  </a:lnTo>
                  <a:lnTo>
                    <a:pt x="354" y="0"/>
                  </a:lnTo>
                  <a:lnTo>
                    <a:pt x="354" y="6"/>
                  </a:lnTo>
                  <a:lnTo>
                    <a:pt x="306" y="6"/>
                  </a:lnTo>
                  <a:lnTo>
                    <a:pt x="276" y="6"/>
                  </a:lnTo>
                  <a:lnTo>
                    <a:pt x="78" y="6"/>
                  </a:lnTo>
                  <a:lnTo>
                    <a:pt x="66" y="6"/>
                  </a:lnTo>
                  <a:lnTo>
                    <a:pt x="0" y="6"/>
                  </a:lnTo>
                  <a:lnTo>
                    <a:pt x="0" y="0"/>
                  </a:lnTo>
                  <a:lnTo>
                    <a:pt x="66" y="0"/>
                  </a:lnTo>
                  <a:close/>
                </a:path>
              </a:pathLst>
            </a:custGeom>
            <a:solidFill>
              <a:srgbClr val="152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06" name="Freeform 881"/>
            <p:cNvSpPr>
              <a:spLocks/>
            </p:cNvSpPr>
            <p:nvPr/>
          </p:nvSpPr>
          <p:spPr bwMode="auto">
            <a:xfrm>
              <a:off x="12082160" y="6642588"/>
              <a:ext cx="179985" cy="79993"/>
            </a:xfrm>
            <a:custGeom>
              <a:avLst/>
              <a:gdLst>
                <a:gd name="T0" fmla="*/ 42 w 54"/>
                <a:gd name="T1" fmla="*/ 24 h 24"/>
                <a:gd name="T2" fmla="*/ 54 w 54"/>
                <a:gd name="T3" fmla="*/ 12 h 24"/>
                <a:gd name="T4" fmla="*/ 42 w 54"/>
                <a:gd name="T5" fmla="*/ 0 h 24"/>
                <a:gd name="T6" fmla="*/ 0 w 54"/>
                <a:gd name="T7" fmla="*/ 12 h 24"/>
                <a:gd name="T8" fmla="*/ 42 w 54"/>
                <a:gd name="T9" fmla="*/ 24 h 24"/>
              </a:gdLst>
              <a:ahLst/>
              <a:cxnLst>
                <a:cxn ang="0">
                  <a:pos x="T0" y="T1"/>
                </a:cxn>
                <a:cxn ang="0">
                  <a:pos x="T2" y="T3"/>
                </a:cxn>
                <a:cxn ang="0">
                  <a:pos x="T4" y="T5"/>
                </a:cxn>
                <a:cxn ang="0">
                  <a:pos x="T6" y="T7"/>
                </a:cxn>
                <a:cxn ang="0">
                  <a:pos x="T8" y="T9"/>
                </a:cxn>
              </a:cxnLst>
              <a:rect l="0" t="0" r="r" b="b"/>
              <a:pathLst>
                <a:path w="54" h="24">
                  <a:moveTo>
                    <a:pt x="42" y="24"/>
                  </a:moveTo>
                  <a:lnTo>
                    <a:pt x="54" y="12"/>
                  </a:lnTo>
                  <a:lnTo>
                    <a:pt x="42" y="0"/>
                  </a:lnTo>
                  <a:lnTo>
                    <a:pt x="0" y="12"/>
                  </a:lnTo>
                  <a:lnTo>
                    <a:pt x="4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07" name="Freeform 882"/>
            <p:cNvSpPr>
              <a:spLocks/>
            </p:cNvSpPr>
            <p:nvPr/>
          </p:nvSpPr>
          <p:spPr bwMode="auto">
            <a:xfrm>
              <a:off x="12082160" y="6662586"/>
              <a:ext cx="59995" cy="39997"/>
            </a:xfrm>
            <a:custGeom>
              <a:avLst/>
              <a:gdLst>
                <a:gd name="T0" fmla="*/ 18 w 18"/>
                <a:gd name="T1" fmla="*/ 0 h 12"/>
                <a:gd name="T2" fmla="*/ 18 w 18"/>
                <a:gd name="T3" fmla="*/ 12 h 12"/>
                <a:gd name="T4" fmla="*/ 0 w 18"/>
                <a:gd name="T5" fmla="*/ 6 h 12"/>
                <a:gd name="T6" fmla="*/ 18 w 18"/>
                <a:gd name="T7" fmla="*/ 0 h 12"/>
              </a:gdLst>
              <a:ahLst/>
              <a:cxnLst>
                <a:cxn ang="0">
                  <a:pos x="T0" y="T1"/>
                </a:cxn>
                <a:cxn ang="0">
                  <a:pos x="T2" y="T3"/>
                </a:cxn>
                <a:cxn ang="0">
                  <a:pos x="T4" y="T5"/>
                </a:cxn>
                <a:cxn ang="0">
                  <a:pos x="T6" y="T7"/>
                </a:cxn>
              </a:cxnLst>
              <a:rect l="0" t="0" r="r" b="b"/>
              <a:pathLst>
                <a:path w="18" h="12">
                  <a:moveTo>
                    <a:pt x="18" y="0"/>
                  </a:moveTo>
                  <a:lnTo>
                    <a:pt x="18" y="12"/>
                  </a:lnTo>
                  <a:lnTo>
                    <a:pt x="0" y="6"/>
                  </a:lnTo>
                  <a:lnTo>
                    <a:pt x="18" y="0"/>
                  </a:lnTo>
                  <a:close/>
                </a:path>
              </a:pathLst>
            </a:custGeom>
            <a:solidFill>
              <a:srgbClr val="171E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08" name="Freeform 883"/>
            <p:cNvSpPr>
              <a:spLocks/>
            </p:cNvSpPr>
            <p:nvPr/>
          </p:nvSpPr>
          <p:spPr bwMode="auto">
            <a:xfrm>
              <a:off x="12082160" y="6642588"/>
              <a:ext cx="179985" cy="79993"/>
            </a:xfrm>
            <a:custGeom>
              <a:avLst/>
              <a:gdLst>
                <a:gd name="T0" fmla="*/ 42 w 54"/>
                <a:gd name="T1" fmla="*/ 24 h 24"/>
                <a:gd name="T2" fmla="*/ 54 w 54"/>
                <a:gd name="T3" fmla="*/ 12 h 24"/>
                <a:gd name="T4" fmla="*/ 42 w 54"/>
                <a:gd name="T5" fmla="*/ 0 h 24"/>
                <a:gd name="T6" fmla="*/ 0 w 54"/>
                <a:gd name="T7" fmla="*/ 12 h 24"/>
                <a:gd name="T8" fmla="*/ 42 w 54"/>
                <a:gd name="T9" fmla="*/ 24 h 24"/>
              </a:gdLst>
              <a:ahLst/>
              <a:cxnLst>
                <a:cxn ang="0">
                  <a:pos x="T0" y="T1"/>
                </a:cxn>
                <a:cxn ang="0">
                  <a:pos x="T2" y="T3"/>
                </a:cxn>
                <a:cxn ang="0">
                  <a:pos x="T4" y="T5"/>
                </a:cxn>
                <a:cxn ang="0">
                  <a:pos x="T6" y="T7"/>
                </a:cxn>
                <a:cxn ang="0">
                  <a:pos x="T8" y="T9"/>
                </a:cxn>
              </a:cxnLst>
              <a:rect l="0" t="0" r="r" b="b"/>
              <a:pathLst>
                <a:path w="54" h="24">
                  <a:moveTo>
                    <a:pt x="42" y="24"/>
                  </a:moveTo>
                  <a:lnTo>
                    <a:pt x="54" y="12"/>
                  </a:lnTo>
                  <a:lnTo>
                    <a:pt x="42" y="0"/>
                  </a:lnTo>
                  <a:lnTo>
                    <a:pt x="0" y="12"/>
                  </a:lnTo>
                  <a:lnTo>
                    <a:pt x="42" y="24"/>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09" name="Freeform 884"/>
            <p:cNvSpPr>
              <a:spLocks/>
            </p:cNvSpPr>
            <p:nvPr/>
          </p:nvSpPr>
          <p:spPr bwMode="auto">
            <a:xfrm>
              <a:off x="12082160" y="6662586"/>
              <a:ext cx="59995" cy="39997"/>
            </a:xfrm>
            <a:custGeom>
              <a:avLst/>
              <a:gdLst>
                <a:gd name="T0" fmla="*/ 18 w 18"/>
                <a:gd name="T1" fmla="*/ 0 h 12"/>
                <a:gd name="T2" fmla="*/ 18 w 18"/>
                <a:gd name="T3" fmla="*/ 12 h 12"/>
                <a:gd name="T4" fmla="*/ 0 w 18"/>
                <a:gd name="T5" fmla="*/ 6 h 12"/>
                <a:gd name="T6" fmla="*/ 18 w 18"/>
                <a:gd name="T7" fmla="*/ 0 h 12"/>
              </a:gdLst>
              <a:ahLst/>
              <a:cxnLst>
                <a:cxn ang="0">
                  <a:pos x="T0" y="T1"/>
                </a:cxn>
                <a:cxn ang="0">
                  <a:pos x="T2" y="T3"/>
                </a:cxn>
                <a:cxn ang="0">
                  <a:pos x="T4" y="T5"/>
                </a:cxn>
                <a:cxn ang="0">
                  <a:pos x="T6" y="T7"/>
                </a:cxn>
              </a:cxnLst>
              <a:rect l="0" t="0" r="r" b="b"/>
              <a:pathLst>
                <a:path w="18" h="12">
                  <a:moveTo>
                    <a:pt x="18" y="0"/>
                  </a:moveTo>
                  <a:lnTo>
                    <a:pt x="18" y="12"/>
                  </a:lnTo>
                  <a:lnTo>
                    <a:pt x="0" y="6"/>
                  </a:lnTo>
                  <a:lnTo>
                    <a:pt x="18" y="0"/>
                  </a:lnTo>
                  <a:close/>
                </a:path>
              </a:pathLst>
            </a:custGeom>
            <a:solidFill>
              <a:srgbClr val="152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10" name="Freeform 885"/>
            <p:cNvSpPr>
              <a:spLocks/>
            </p:cNvSpPr>
            <p:nvPr/>
          </p:nvSpPr>
          <p:spPr bwMode="auto">
            <a:xfrm>
              <a:off x="12922090" y="6882568"/>
              <a:ext cx="439963" cy="199983"/>
            </a:xfrm>
            <a:custGeom>
              <a:avLst/>
              <a:gdLst>
                <a:gd name="T0" fmla="*/ 0 w 22"/>
                <a:gd name="T1" fmla="*/ 5 h 10"/>
                <a:gd name="T2" fmla="*/ 4 w 22"/>
                <a:gd name="T3" fmla="*/ 0 h 10"/>
                <a:gd name="T4" fmla="*/ 18 w 22"/>
                <a:gd name="T5" fmla="*/ 0 h 10"/>
                <a:gd name="T6" fmla="*/ 22 w 22"/>
                <a:gd name="T7" fmla="*/ 5 h 10"/>
                <a:gd name="T8" fmla="*/ 22 w 22"/>
                <a:gd name="T9" fmla="*/ 10 h 10"/>
                <a:gd name="T10" fmla="*/ 0 w 22"/>
                <a:gd name="T11" fmla="*/ 10 h 10"/>
                <a:gd name="T12" fmla="*/ 0 w 2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22" h="10">
                  <a:moveTo>
                    <a:pt x="0" y="5"/>
                  </a:moveTo>
                  <a:cubicBezTo>
                    <a:pt x="0" y="2"/>
                    <a:pt x="2" y="0"/>
                    <a:pt x="4" y="0"/>
                  </a:cubicBezTo>
                  <a:cubicBezTo>
                    <a:pt x="18" y="0"/>
                    <a:pt x="18" y="0"/>
                    <a:pt x="18" y="0"/>
                  </a:cubicBezTo>
                  <a:cubicBezTo>
                    <a:pt x="20" y="0"/>
                    <a:pt x="22" y="2"/>
                    <a:pt x="22" y="5"/>
                  </a:cubicBezTo>
                  <a:cubicBezTo>
                    <a:pt x="22" y="10"/>
                    <a:pt x="22" y="10"/>
                    <a:pt x="22" y="10"/>
                  </a:cubicBezTo>
                  <a:cubicBezTo>
                    <a:pt x="0" y="10"/>
                    <a:pt x="0" y="10"/>
                    <a:pt x="0" y="10"/>
                  </a:cubicBez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11" name="Freeform 886"/>
            <p:cNvSpPr>
              <a:spLocks/>
            </p:cNvSpPr>
            <p:nvPr/>
          </p:nvSpPr>
          <p:spPr bwMode="auto">
            <a:xfrm>
              <a:off x="12922090" y="7082551"/>
              <a:ext cx="439963" cy="479960"/>
            </a:xfrm>
            <a:custGeom>
              <a:avLst/>
              <a:gdLst>
                <a:gd name="T0" fmla="*/ 0 w 132"/>
                <a:gd name="T1" fmla="*/ 144 h 144"/>
                <a:gd name="T2" fmla="*/ 0 w 132"/>
                <a:gd name="T3" fmla="*/ 0 h 144"/>
                <a:gd name="T4" fmla="*/ 132 w 132"/>
                <a:gd name="T5" fmla="*/ 0 h 144"/>
                <a:gd name="T6" fmla="*/ 132 w 132"/>
                <a:gd name="T7" fmla="*/ 144 h 144"/>
                <a:gd name="T8" fmla="*/ 132 w 132"/>
                <a:gd name="T9" fmla="*/ 144 h 144"/>
                <a:gd name="T10" fmla="*/ 0 w 132"/>
                <a:gd name="T11" fmla="*/ 144 h 144"/>
                <a:gd name="T12" fmla="*/ 0 w 132"/>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132" h="144">
                  <a:moveTo>
                    <a:pt x="0" y="144"/>
                  </a:moveTo>
                  <a:lnTo>
                    <a:pt x="0" y="0"/>
                  </a:lnTo>
                  <a:lnTo>
                    <a:pt x="132" y="0"/>
                  </a:lnTo>
                  <a:lnTo>
                    <a:pt x="132" y="144"/>
                  </a:lnTo>
                  <a:lnTo>
                    <a:pt x="132" y="144"/>
                  </a:lnTo>
                  <a:lnTo>
                    <a:pt x="0" y="144"/>
                  </a:lnTo>
                  <a:lnTo>
                    <a:pt x="0" y="144"/>
                  </a:lnTo>
                  <a:close/>
                </a:path>
              </a:pathLst>
            </a:custGeom>
            <a:solidFill>
              <a:srgbClr val="EB69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12" name="Rectangle 887"/>
            <p:cNvSpPr>
              <a:spLocks noChangeArrowheads="1"/>
            </p:cNvSpPr>
            <p:nvPr/>
          </p:nvSpPr>
          <p:spPr bwMode="auto">
            <a:xfrm>
              <a:off x="12922090" y="7082551"/>
              <a:ext cx="439963" cy="79993"/>
            </a:xfrm>
            <a:prstGeom prst="rect">
              <a:avLst/>
            </a:prstGeom>
            <a:solidFill>
              <a:srgbClr val="5B63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grpSp>
      <p:sp>
        <p:nvSpPr>
          <p:cNvPr id="652" name="TextBox 651"/>
          <p:cNvSpPr txBox="1"/>
          <p:nvPr/>
        </p:nvSpPr>
        <p:spPr>
          <a:xfrm>
            <a:off x="11022722" y="1113740"/>
            <a:ext cx="712734" cy="923330"/>
          </a:xfrm>
          <a:prstGeom prst="rect">
            <a:avLst/>
          </a:prstGeom>
          <a:noFill/>
        </p:spPr>
        <p:txBody>
          <a:bodyPr wrap="square" rtlCol="0">
            <a:spAutoFit/>
          </a:bodyPr>
          <a:lstStyle/>
          <a:p>
            <a:pPr algn="ctr" defTabSz="1086602" rtl="0"/>
            <a:r>
              <a:rPr lang="en-US" sz="5400" b="1" dirty="0">
                <a:solidFill>
                  <a:srgbClr val="F79646"/>
                </a:solidFill>
                <a:latin typeface="Lato Heavy" charset="0"/>
                <a:ea typeface="Lato Heavy" charset="0"/>
                <a:cs typeface="Lato Heavy" charset="0"/>
              </a:rPr>
              <a:t>1</a:t>
            </a:r>
          </a:p>
        </p:txBody>
      </p:sp>
      <p:sp>
        <p:nvSpPr>
          <p:cNvPr id="654" name="Subtitle 2"/>
          <p:cNvSpPr txBox="1">
            <a:spLocks/>
          </p:cNvSpPr>
          <p:nvPr/>
        </p:nvSpPr>
        <p:spPr>
          <a:xfrm>
            <a:off x="80431" y="1652962"/>
            <a:ext cx="3627746" cy="158713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rtl="1"/>
            <a:r>
              <a:rPr lang="ar-SA" sz="1100" dirty="0">
                <a:latin typeface="Calibri" panose="020F0502020204030204" pitchFamily="34" charset="0"/>
                <a:cs typeface="Calibri" panose="020F0502020204030204" pitchFamily="34" charset="0"/>
              </a:rPr>
              <a:t> </a:t>
            </a:r>
            <a:r>
              <a:rPr lang="ar-SA" sz="2000" dirty="0">
                <a:solidFill>
                  <a:schemeClr val="tx1"/>
                </a:solidFill>
                <a:latin typeface="+mj-lt"/>
                <a:cs typeface="Calibri" panose="020F0502020204030204" pitchFamily="34" charset="0"/>
              </a:rPr>
              <a:t>إتاحة مشاركة أفضل للطلاب حيث تساعد التقنيات الحديثة مثل الواقع الافتراضي و الألعاب على إشراكهم بشكل أفضل و أكثر فاعلية في العملية التعليمية</a:t>
            </a:r>
          </a:p>
        </p:txBody>
      </p:sp>
      <p:sp>
        <p:nvSpPr>
          <p:cNvPr id="655" name="TextBox 654"/>
          <p:cNvSpPr txBox="1"/>
          <p:nvPr/>
        </p:nvSpPr>
        <p:spPr>
          <a:xfrm>
            <a:off x="11038683" y="3071858"/>
            <a:ext cx="712734" cy="923330"/>
          </a:xfrm>
          <a:prstGeom prst="rect">
            <a:avLst/>
          </a:prstGeom>
          <a:noFill/>
        </p:spPr>
        <p:txBody>
          <a:bodyPr wrap="square" rtlCol="0">
            <a:spAutoFit/>
          </a:bodyPr>
          <a:lstStyle/>
          <a:p>
            <a:pPr algn="ctr" defTabSz="1086602" rtl="0"/>
            <a:r>
              <a:rPr lang="en-US" sz="5400" b="1" dirty="0">
                <a:solidFill>
                  <a:srgbClr val="4BACC6"/>
                </a:solidFill>
                <a:latin typeface="Lato Heavy" charset="0"/>
                <a:ea typeface="Lato Heavy" charset="0"/>
                <a:cs typeface="Lato Heavy" charset="0"/>
              </a:rPr>
              <a:t>2</a:t>
            </a:r>
          </a:p>
        </p:txBody>
      </p:sp>
      <p:sp>
        <p:nvSpPr>
          <p:cNvPr id="657" name="Subtitle 2"/>
          <p:cNvSpPr txBox="1">
            <a:spLocks/>
          </p:cNvSpPr>
          <p:nvPr/>
        </p:nvSpPr>
        <p:spPr>
          <a:xfrm>
            <a:off x="212698" y="3620224"/>
            <a:ext cx="3495479" cy="121780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rtl="1"/>
            <a:r>
              <a:rPr lang="ar-SA" sz="2000" dirty="0">
                <a:solidFill>
                  <a:schemeClr val="tx1"/>
                </a:solidFill>
                <a:latin typeface="+mj-lt"/>
                <a:cs typeface="Calibri" panose="020F0502020204030204" pitchFamily="34" charset="0"/>
              </a:rPr>
              <a:t>الإنشاء التلقائي للمناهج حيث يحصل المعلمون على فائدة كبيرة من تطوير برامج الذكاء الاصطناعي للتعليم </a:t>
            </a:r>
          </a:p>
        </p:txBody>
      </p:sp>
      <p:sp>
        <p:nvSpPr>
          <p:cNvPr id="658" name="TextBox 657"/>
          <p:cNvSpPr txBox="1"/>
          <p:nvPr/>
        </p:nvSpPr>
        <p:spPr>
          <a:xfrm>
            <a:off x="11049849" y="4760561"/>
            <a:ext cx="712734" cy="923330"/>
          </a:xfrm>
          <a:prstGeom prst="rect">
            <a:avLst/>
          </a:prstGeom>
          <a:noFill/>
        </p:spPr>
        <p:txBody>
          <a:bodyPr wrap="square" rtlCol="0">
            <a:spAutoFit/>
          </a:bodyPr>
          <a:lstStyle/>
          <a:p>
            <a:pPr algn="ctr" defTabSz="1086602" rtl="0"/>
            <a:r>
              <a:rPr lang="en-US" sz="5400" b="1" dirty="0">
                <a:solidFill>
                  <a:srgbClr val="9BBB59"/>
                </a:solidFill>
                <a:latin typeface="Lato Heavy" charset="0"/>
                <a:ea typeface="Lato Heavy" charset="0"/>
                <a:cs typeface="Lato Heavy" charset="0"/>
              </a:rPr>
              <a:t>3</a:t>
            </a:r>
          </a:p>
        </p:txBody>
      </p:sp>
      <p:sp>
        <p:nvSpPr>
          <p:cNvPr id="660" name="Subtitle 2"/>
          <p:cNvSpPr txBox="1">
            <a:spLocks/>
          </p:cNvSpPr>
          <p:nvPr/>
        </p:nvSpPr>
        <p:spPr>
          <a:xfrm>
            <a:off x="80431" y="5176720"/>
            <a:ext cx="3627745" cy="84847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rtl="1"/>
            <a:r>
              <a:rPr lang="ar-SA" sz="2000" dirty="0">
                <a:solidFill>
                  <a:schemeClr val="tx1"/>
                </a:solidFill>
                <a:latin typeface="+mj-lt"/>
                <a:cs typeface="Calibri" panose="020F0502020204030204" pitchFamily="34" charset="0"/>
              </a:rPr>
              <a:t>تمنح</a:t>
            </a:r>
            <a:r>
              <a:rPr lang="ar-SA" sz="1100" dirty="0">
                <a:latin typeface="Calibri" panose="020F0502020204030204" pitchFamily="34" charset="0"/>
                <a:cs typeface="Calibri" panose="020F0502020204030204" pitchFamily="34" charset="0"/>
              </a:rPr>
              <a:t> </a:t>
            </a:r>
            <a:r>
              <a:rPr lang="ar-SA" sz="2000" dirty="0" smtClean="0">
                <a:solidFill>
                  <a:schemeClr val="tx1"/>
                </a:solidFill>
                <a:latin typeface="+mj-lt"/>
                <a:cs typeface="Calibri" panose="020F0502020204030204" pitchFamily="34" charset="0"/>
              </a:rPr>
              <a:t>الطلاب </a:t>
            </a:r>
            <a:r>
              <a:rPr lang="ar-SA" sz="2000" dirty="0">
                <a:solidFill>
                  <a:schemeClr val="tx1"/>
                </a:solidFill>
                <a:latin typeface="+mj-lt"/>
                <a:cs typeface="Calibri" panose="020F0502020204030204" pitchFamily="34" charset="0"/>
              </a:rPr>
              <a:t>فرصة للتواصل مع مدرسين متخصصين من مختلف دول العالم</a:t>
            </a:r>
          </a:p>
        </p:txBody>
      </p:sp>
      <p:sp>
        <p:nvSpPr>
          <p:cNvPr id="661" name="TextBox 660"/>
          <p:cNvSpPr txBox="1"/>
          <p:nvPr/>
        </p:nvSpPr>
        <p:spPr>
          <a:xfrm>
            <a:off x="3529317" y="1138450"/>
            <a:ext cx="712734" cy="923330"/>
          </a:xfrm>
          <a:prstGeom prst="rect">
            <a:avLst/>
          </a:prstGeom>
          <a:noFill/>
        </p:spPr>
        <p:txBody>
          <a:bodyPr wrap="square" rtlCol="0">
            <a:spAutoFit/>
          </a:bodyPr>
          <a:lstStyle/>
          <a:p>
            <a:pPr algn="ctr" defTabSz="1086602" rtl="0"/>
            <a:r>
              <a:rPr lang="en-US" sz="5400" b="1" dirty="0">
                <a:solidFill>
                  <a:srgbClr val="F79646"/>
                </a:solidFill>
                <a:latin typeface="Lato Heavy" charset="0"/>
                <a:ea typeface="Lato Heavy" charset="0"/>
                <a:cs typeface="Lato Heavy" charset="0"/>
              </a:rPr>
              <a:t>4</a:t>
            </a:r>
          </a:p>
        </p:txBody>
      </p:sp>
      <p:sp>
        <p:nvSpPr>
          <p:cNvPr id="663" name="Subtitle 2"/>
          <p:cNvSpPr txBox="1">
            <a:spLocks/>
          </p:cNvSpPr>
          <p:nvPr/>
        </p:nvSpPr>
        <p:spPr>
          <a:xfrm>
            <a:off x="8383997" y="1585906"/>
            <a:ext cx="2666707" cy="84847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rtl="1"/>
            <a:r>
              <a:rPr lang="ar-SA" sz="2000" dirty="0">
                <a:solidFill>
                  <a:schemeClr val="tx1"/>
                </a:solidFill>
                <a:latin typeface="+mj-lt"/>
                <a:cs typeface="Calibri" panose="020F0502020204030204" pitchFamily="34" charset="0"/>
              </a:rPr>
              <a:t>إمكانية التعلم في أي وقت (متى يشاء</a:t>
            </a:r>
            <a:r>
              <a:rPr lang="ar-SA" sz="2000" dirty="0" smtClean="0">
                <a:solidFill>
                  <a:schemeClr val="tx1"/>
                </a:solidFill>
                <a:latin typeface="+mj-lt"/>
                <a:cs typeface="Calibri" panose="020F0502020204030204" pitchFamily="34" charset="0"/>
              </a:rPr>
              <a:t>)</a:t>
            </a:r>
            <a:endParaRPr lang="ar-SA" sz="2000" dirty="0">
              <a:solidFill>
                <a:schemeClr val="tx1"/>
              </a:solidFill>
              <a:latin typeface="+mj-lt"/>
              <a:cs typeface="Calibri" panose="020F0502020204030204" pitchFamily="34" charset="0"/>
            </a:endParaRPr>
          </a:p>
        </p:txBody>
      </p:sp>
      <p:sp>
        <p:nvSpPr>
          <p:cNvPr id="664" name="TextBox 663"/>
          <p:cNvSpPr txBox="1"/>
          <p:nvPr/>
        </p:nvSpPr>
        <p:spPr>
          <a:xfrm>
            <a:off x="3518151" y="3105712"/>
            <a:ext cx="712734" cy="923330"/>
          </a:xfrm>
          <a:prstGeom prst="rect">
            <a:avLst/>
          </a:prstGeom>
          <a:noFill/>
        </p:spPr>
        <p:txBody>
          <a:bodyPr wrap="square" rtlCol="0">
            <a:spAutoFit/>
          </a:bodyPr>
          <a:lstStyle/>
          <a:p>
            <a:pPr algn="ctr" defTabSz="1086602" rtl="0"/>
            <a:r>
              <a:rPr lang="en-US" sz="5400" b="1" dirty="0">
                <a:solidFill>
                  <a:srgbClr val="4BACC6"/>
                </a:solidFill>
                <a:latin typeface="Lato Heavy" charset="0"/>
                <a:ea typeface="Lato Heavy" charset="0"/>
                <a:cs typeface="Lato Heavy" charset="0"/>
              </a:rPr>
              <a:t>5</a:t>
            </a:r>
          </a:p>
        </p:txBody>
      </p:sp>
      <p:sp>
        <p:nvSpPr>
          <p:cNvPr id="666" name="Subtitle 2"/>
          <p:cNvSpPr txBox="1">
            <a:spLocks/>
          </p:cNvSpPr>
          <p:nvPr/>
        </p:nvSpPr>
        <p:spPr>
          <a:xfrm>
            <a:off x="8402754" y="3506659"/>
            <a:ext cx="2638806" cy="121780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rtl="1"/>
            <a:r>
              <a:rPr lang="ar-SA" sz="2000" dirty="0">
                <a:solidFill>
                  <a:schemeClr val="tx1"/>
                </a:solidFill>
                <a:latin typeface="+mj-lt"/>
                <a:cs typeface="Calibri" panose="020F0502020204030204" pitchFamily="34" charset="0"/>
              </a:rPr>
              <a:t>يمكن للذكاء الاصطناعي تقديم خيارات متنوعة استنادا إلى احتياجات الطالب</a:t>
            </a:r>
          </a:p>
        </p:txBody>
      </p:sp>
      <p:sp>
        <p:nvSpPr>
          <p:cNvPr id="667" name="TextBox 666"/>
          <p:cNvSpPr txBox="1"/>
          <p:nvPr/>
        </p:nvSpPr>
        <p:spPr>
          <a:xfrm>
            <a:off x="3529317" y="4662208"/>
            <a:ext cx="712734" cy="923330"/>
          </a:xfrm>
          <a:prstGeom prst="rect">
            <a:avLst/>
          </a:prstGeom>
          <a:noFill/>
        </p:spPr>
        <p:txBody>
          <a:bodyPr wrap="square" rtlCol="0">
            <a:spAutoFit/>
          </a:bodyPr>
          <a:lstStyle/>
          <a:p>
            <a:pPr algn="ctr" defTabSz="1086602" rtl="0"/>
            <a:r>
              <a:rPr lang="en-US" sz="5400" b="1" dirty="0">
                <a:solidFill>
                  <a:srgbClr val="9BBB59"/>
                </a:solidFill>
                <a:latin typeface="Lato Heavy" charset="0"/>
                <a:ea typeface="Lato Heavy" charset="0"/>
                <a:cs typeface="Lato Heavy" charset="0"/>
              </a:rPr>
              <a:t>6</a:t>
            </a:r>
          </a:p>
        </p:txBody>
      </p:sp>
      <p:sp>
        <p:nvSpPr>
          <p:cNvPr id="669" name="Subtitle 2"/>
          <p:cNvSpPr txBox="1">
            <a:spLocks/>
          </p:cNvSpPr>
          <p:nvPr/>
        </p:nvSpPr>
        <p:spPr>
          <a:xfrm>
            <a:off x="7690938" y="5195362"/>
            <a:ext cx="3350621" cy="84847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rtl="1"/>
            <a:r>
              <a:rPr lang="ar-SA" sz="2000" dirty="0">
                <a:solidFill>
                  <a:schemeClr val="tx1"/>
                </a:solidFill>
                <a:latin typeface="+mj-lt"/>
                <a:cs typeface="Calibri" panose="020F0502020204030204" pitchFamily="34" charset="0"/>
              </a:rPr>
              <a:t>يمكن الذكاء الاصطناعي المعلمين من معرفة نقاط الضعف لدى </a:t>
            </a:r>
            <a:r>
              <a:rPr lang="ar-SA" sz="2000" dirty="0" smtClean="0">
                <a:solidFill>
                  <a:schemeClr val="tx1"/>
                </a:solidFill>
                <a:latin typeface="+mj-lt"/>
                <a:cs typeface="Calibri" panose="020F0502020204030204" pitchFamily="34" charset="0"/>
              </a:rPr>
              <a:t>الطلاب</a:t>
            </a:r>
            <a:endParaRPr lang="ar-SA" sz="2000" dirty="0">
              <a:solidFill>
                <a:schemeClr val="tx1"/>
              </a:solidFill>
              <a:latin typeface="+mj-lt"/>
              <a:cs typeface="Calibri" panose="020F0502020204030204" pitchFamily="34" charset="0"/>
            </a:endParaRPr>
          </a:p>
        </p:txBody>
      </p:sp>
      <p:sp>
        <p:nvSpPr>
          <p:cNvPr id="613" name="AutoShape 2"/>
          <p:cNvSpPr/>
          <p:nvPr/>
        </p:nvSpPr>
        <p:spPr>
          <a:xfrm>
            <a:off x="0" y="6178282"/>
            <a:ext cx="12192000" cy="679718"/>
          </a:xfrm>
          <a:prstGeom prst="rect">
            <a:avLst/>
          </a:prstGeom>
          <a:solidFill>
            <a:schemeClr val="tx2">
              <a:lumMod val="50000"/>
            </a:schemeClr>
          </a:solidFill>
        </p:spPr>
      </p:sp>
      <p:pic>
        <p:nvPicPr>
          <p:cNvPr id="338" name="صورة 337">
            <a:hlinkClick r:id="rId3" action="ppaction://hlinksldjump">
              <a:snd r:embed="rId4" name="click.wav"/>
            </a:hlinkClick>
            <a:hlinkHover r:id="" action="ppaction://noaction">
              <a:snd r:embed="rId4" name="click.wav"/>
            </a:hlinkHover>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339" name="صورة 338">
            <a:hlinkClick r:id="" action="ppaction://hlinkshowjump?jump=endshow">
              <a:snd r:embed="rId4" name="click.wav"/>
            </a:hlinkClick>
            <a:hlinkHover r:id="" action="ppaction://noaction">
              <a:snd r:embed="rId4" name="click.wav"/>
            </a:hlinkHover>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398" name="صورة 397">
            <a:hlinkClick r:id="" action="ppaction://hlinkshowjump?jump=nextslide">
              <a:snd r:embed="rId4" name="click.wav"/>
            </a:hlinkClick>
            <a:hlinkHover r:id="" action="ppaction://noaction">
              <a:snd r:embed="rId4"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579" name="صورة 578">
            <a:hlinkClick r:id="" action="ppaction://hlinkshowjump?jump=previousslide">
              <a:snd r:embed="rId4" name="click.wav"/>
            </a:hlinkClick>
            <a:hlinkHover r:id="" action="ppaction://noaction">
              <a:snd r:embed="rId4"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614" name="صورة 613">
            <a:hlinkClick r:id="rId9" action="ppaction://hlinksldjump">
              <a:snd r:embed="rId4" name="click.wav"/>
            </a:hlinkClick>
            <a:hlinkHover r:id="" action="ppaction://noaction">
              <a:snd r:embed="rId4" name="click.wav"/>
            </a:hlinkHover>
          </p:cNvPr>
          <p:cNvPicPr>
            <a:picLocks noChangeAspect="1"/>
          </p:cNvPicPr>
          <p:nvPr/>
        </p:nvPicPr>
        <p:blipFill>
          <a:blip r:embed="rId10"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12611098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80"/>
                                        </p:tgtEl>
                                        <p:attrNameLst>
                                          <p:attrName>style.visibility</p:attrName>
                                        </p:attrNameLst>
                                      </p:cBhvr>
                                      <p:to>
                                        <p:strVal val="visible"/>
                                      </p:to>
                                    </p:set>
                                    <p:animEffect transition="in" filter="fade">
                                      <p:cBhvr>
                                        <p:cTn id="7" dur="500"/>
                                        <p:tgtEl>
                                          <p:spTgt spid="580"/>
                                        </p:tgtEl>
                                      </p:cBhvr>
                                    </p:animEffect>
                                    <p:anim calcmode="lin" valueType="num">
                                      <p:cBhvr>
                                        <p:cTn id="8" dur="500" fill="hold"/>
                                        <p:tgtEl>
                                          <p:spTgt spid="580"/>
                                        </p:tgtEl>
                                        <p:attrNameLst>
                                          <p:attrName>ppt_x</p:attrName>
                                        </p:attrNameLst>
                                      </p:cBhvr>
                                      <p:tavLst>
                                        <p:tav tm="0">
                                          <p:val>
                                            <p:strVal val="#ppt_x"/>
                                          </p:val>
                                        </p:tav>
                                        <p:tav tm="100000">
                                          <p:val>
                                            <p:strVal val="#ppt_x"/>
                                          </p:val>
                                        </p:tav>
                                      </p:tavLst>
                                    </p:anim>
                                    <p:anim calcmode="lin" valueType="num">
                                      <p:cBhvr>
                                        <p:cTn id="9" dur="500" fill="hold"/>
                                        <p:tgtEl>
                                          <p:spTgt spid="58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78"/>
                                        </p:tgtEl>
                                        <p:attrNameLst>
                                          <p:attrName>style.visibility</p:attrName>
                                        </p:attrNameLst>
                                      </p:cBhvr>
                                      <p:to>
                                        <p:strVal val="visible"/>
                                      </p:to>
                                    </p:set>
                                    <p:animEffect transition="in" filter="fade">
                                      <p:cBhvr>
                                        <p:cTn id="12" dur="1000"/>
                                        <p:tgtEl>
                                          <p:spTgt spid="578"/>
                                        </p:tgtEl>
                                      </p:cBhvr>
                                    </p:animEffect>
                                    <p:anim calcmode="lin" valueType="num">
                                      <p:cBhvr>
                                        <p:cTn id="13" dur="1000" fill="hold"/>
                                        <p:tgtEl>
                                          <p:spTgt spid="578"/>
                                        </p:tgtEl>
                                        <p:attrNameLst>
                                          <p:attrName>ppt_x</p:attrName>
                                        </p:attrNameLst>
                                      </p:cBhvr>
                                      <p:tavLst>
                                        <p:tav tm="0">
                                          <p:val>
                                            <p:strVal val="#ppt_x"/>
                                          </p:val>
                                        </p:tav>
                                        <p:tav tm="100000">
                                          <p:val>
                                            <p:strVal val="#ppt_x"/>
                                          </p:val>
                                        </p:tav>
                                      </p:tavLst>
                                    </p:anim>
                                    <p:anim calcmode="lin" valueType="num">
                                      <p:cBhvr>
                                        <p:cTn id="14" dur="1000" fill="hold"/>
                                        <p:tgtEl>
                                          <p:spTgt spid="57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52"/>
                                        </p:tgtEl>
                                        <p:attrNameLst>
                                          <p:attrName>style.visibility</p:attrName>
                                        </p:attrNameLst>
                                      </p:cBhvr>
                                      <p:to>
                                        <p:strVal val="visible"/>
                                      </p:to>
                                    </p:set>
                                    <p:anim calcmode="lin" valueType="num">
                                      <p:cBhvr>
                                        <p:cTn id="18" dur="500" fill="hold"/>
                                        <p:tgtEl>
                                          <p:spTgt spid="152"/>
                                        </p:tgtEl>
                                        <p:attrNameLst>
                                          <p:attrName>ppt_w</p:attrName>
                                        </p:attrNameLst>
                                      </p:cBhvr>
                                      <p:tavLst>
                                        <p:tav tm="0">
                                          <p:val>
                                            <p:fltVal val="0"/>
                                          </p:val>
                                        </p:tav>
                                        <p:tav tm="100000">
                                          <p:val>
                                            <p:strVal val="#ppt_w"/>
                                          </p:val>
                                        </p:tav>
                                      </p:tavLst>
                                    </p:anim>
                                    <p:anim calcmode="lin" valueType="num">
                                      <p:cBhvr>
                                        <p:cTn id="19" dur="500" fill="hold"/>
                                        <p:tgtEl>
                                          <p:spTgt spid="152"/>
                                        </p:tgtEl>
                                        <p:attrNameLst>
                                          <p:attrName>ppt_h</p:attrName>
                                        </p:attrNameLst>
                                      </p:cBhvr>
                                      <p:tavLst>
                                        <p:tav tm="0">
                                          <p:val>
                                            <p:fltVal val="0"/>
                                          </p:val>
                                        </p:tav>
                                        <p:tav tm="100000">
                                          <p:val>
                                            <p:strVal val="#ppt_h"/>
                                          </p:val>
                                        </p:tav>
                                      </p:tavLst>
                                    </p:anim>
                                    <p:animEffect transition="in" filter="fade">
                                      <p:cBhvr>
                                        <p:cTn id="20" dur="500"/>
                                        <p:tgtEl>
                                          <p:spTgt spid="15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652"/>
                                        </p:tgtEl>
                                        <p:attrNameLst>
                                          <p:attrName>style.visibility</p:attrName>
                                        </p:attrNameLst>
                                      </p:cBhvr>
                                      <p:to>
                                        <p:strVal val="visible"/>
                                      </p:to>
                                    </p:set>
                                    <p:anim calcmode="lin" valueType="num">
                                      <p:cBhvr>
                                        <p:cTn id="24" dur="500" fill="hold"/>
                                        <p:tgtEl>
                                          <p:spTgt spid="652"/>
                                        </p:tgtEl>
                                        <p:attrNameLst>
                                          <p:attrName>ppt_w</p:attrName>
                                        </p:attrNameLst>
                                      </p:cBhvr>
                                      <p:tavLst>
                                        <p:tav tm="0">
                                          <p:val>
                                            <p:fltVal val="0"/>
                                          </p:val>
                                        </p:tav>
                                        <p:tav tm="100000">
                                          <p:val>
                                            <p:strVal val="#ppt_w"/>
                                          </p:val>
                                        </p:tav>
                                      </p:tavLst>
                                    </p:anim>
                                    <p:anim calcmode="lin" valueType="num">
                                      <p:cBhvr>
                                        <p:cTn id="25" dur="500" fill="hold"/>
                                        <p:tgtEl>
                                          <p:spTgt spid="652"/>
                                        </p:tgtEl>
                                        <p:attrNameLst>
                                          <p:attrName>ppt_h</p:attrName>
                                        </p:attrNameLst>
                                      </p:cBhvr>
                                      <p:tavLst>
                                        <p:tav tm="0">
                                          <p:val>
                                            <p:fltVal val="0"/>
                                          </p:val>
                                        </p:tav>
                                        <p:tav tm="100000">
                                          <p:val>
                                            <p:strVal val="#ppt_h"/>
                                          </p:val>
                                        </p:tav>
                                      </p:tavLst>
                                    </p:anim>
                                    <p:animEffect transition="in" filter="fade">
                                      <p:cBhvr>
                                        <p:cTn id="26" dur="500"/>
                                        <p:tgtEl>
                                          <p:spTgt spid="65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663"/>
                                        </p:tgtEl>
                                        <p:attrNameLst>
                                          <p:attrName>style.visibility</p:attrName>
                                        </p:attrNameLst>
                                      </p:cBhvr>
                                      <p:to>
                                        <p:strVal val="visible"/>
                                      </p:to>
                                    </p:set>
                                    <p:anim calcmode="lin" valueType="num">
                                      <p:cBhvr>
                                        <p:cTn id="30" dur="500" fill="hold"/>
                                        <p:tgtEl>
                                          <p:spTgt spid="663"/>
                                        </p:tgtEl>
                                        <p:attrNameLst>
                                          <p:attrName>ppt_w</p:attrName>
                                        </p:attrNameLst>
                                      </p:cBhvr>
                                      <p:tavLst>
                                        <p:tav tm="0">
                                          <p:val>
                                            <p:fltVal val="0"/>
                                          </p:val>
                                        </p:tav>
                                        <p:tav tm="100000">
                                          <p:val>
                                            <p:strVal val="#ppt_w"/>
                                          </p:val>
                                        </p:tav>
                                      </p:tavLst>
                                    </p:anim>
                                    <p:anim calcmode="lin" valueType="num">
                                      <p:cBhvr>
                                        <p:cTn id="31" dur="500" fill="hold"/>
                                        <p:tgtEl>
                                          <p:spTgt spid="663"/>
                                        </p:tgtEl>
                                        <p:attrNameLst>
                                          <p:attrName>ppt_h</p:attrName>
                                        </p:attrNameLst>
                                      </p:cBhvr>
                                      <p:tavLst>
                                        <p:tav tm="0">
                                          <p:val>
                                            <p:fltVal val="0"/>
                                          </p:val>
                                        </p:tav>
                                        <p:tav tm="100000">
                                          <p:val>
                                            <p:strVal val="#ppt_h"/>
                                          </p:val>
                                        </p:tav>
                                      </p:tavLst>
                                    </p:anim>
                                    <p:animEffect transition="in" filter="fade">
                                      <p:cBhvr>
                                        <p:cTn id="32" dur="500"/>
                                        <p:tgtEl>
                                          <p:spTgt spid="66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655"/>
                                        </p:tgtEl>
                                        <p:attrNameLst>
                                          <p:attrName>style.visibility</p:attrName>
                                        </p:attrNameLst>
                                      </p:cBhvr>
                                      <p:to>
                                        <p:strVal val="visible"/>
                                      </p:to>
                                    </p:set>
                                    <p:anim calcmode="lin" valueType="num">
                                      <p:cBhvr>
                                        <p:cTn id="36" dur="500" fill="hold"/>
                                        <p:tgtEl>
                                          <p:spTgt spid="655"/>
                                        </p:tgtEl>
                                        <p:attrNameLst>
                                          <p:attrName>ppt_w</p:attrName>
                                        </p:attrNameLst>
                                      </p:cBhvr>
                                      <p:tavLst>
                                        <p:tav tm="0">
                                          <p:val>
                                            <p:fltVal val="0"/>
                                          </p:val>
                                        </p:tav>
                                        <p:tav tm="100000">
                                          <p:val>
                                            <p:strVal val="#ppt_w"/>
                                          </p:val>
                                        </p:tav>
                                      </p:tavLst>
                                    </p:anim>
                                    <p:anim calcmode="lin" valueType="num">
                                      <p:cBhvr>
                                        <p:cTn id="37" dur="500" fill="hold"/>
                                        <p:tgtEl>
                                          <p:spTgt spid="655"/>
                                        </p:tgtEl>
                                        <p:attrNameLst>
                                          <p:attrName>ppt_h</p:attrName>
                                        </p:attrNameLst>
                                      </p:cBhvr>
                                      <p:tavLst>
                                        <p:tav tm="0">
                                          <p:val>
                                            <p:fltVal val="0"/>
                                          </p:val>
                                        </p:tav>
                                        <p:tav tm="100000">
                                          <p:val>
                                            <p:strVal val="#ppt_h"/>
                                          </p:val>
                                        </p:tav>
                                      </p:tavLst>
                                    </p:anim>
                                    <p:animEffect transition="in" filter="fade">
                                      <p:cBhvr>
                                        <p:cTn id="38" dur="500"/>
                                        <p:tgtEl>
                                          <p:spTgt spid="655"/>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666"/>
                                        </p:tgtEl>
                                        <p:attrNameLst>
                                          <p:attrName>style.visibility</p:attrName>
                                        </p:attrNameLst>
                                      </p:cBhvr>
                                      <p:to>
                                        <p:strVal val="visible"/>
                                      </p:to>
                                    </p:set>
                                    <p:anim calcmode="lin" valueType="num">
                                      <p:cBhvr>
                                        <p:cTn id="42" dur="500" fill="hold"/>
                                        <p:tgtEl>
                                          <p:spTgt spid="666"/>
                                        </p:tgtEl>
                                        <p:attrNameLst>
                                          <p:attrName>ppt_w</p:attrName>
                                        </p:attrNameLst>
                                      </p:cBhvr>
                                      <p:tavLst>
                                        <p:tav tm="0">
                                          <p:val>
                                            <p:fltVal val="0"/>
                                          </p:val>
                                        </p:tav>
                                        <p:tav tm="100000">
                                          <p:val>
                                            <p:strVal val="#ppt_w"/>
                                          </p:val>
                                        </p:tav>
                                      </p:tavLst>
                                    </p:anim>
                                    <p:anim calcmode="lin" valueType="num">
                                      <p:cBhvr>
                                        <p:cTn id="43" dur="500" fill="hold"/>
                                        <p:tgtEl>
                                          <p:spTgt spid="666"/>
                                        </p:tgtEl>
                                        <p:attrNameLst>
                                          <p:attrName>ppt_h</p:attrName>
                                        </p:attrNameLst>
                                      </p:cBhvr>
                                      <p:tavLst>
                                        <p:tav tm="0">
                                          <p:val>
                                            <p:fltVal val="0"/>
                                          </p:val>
                                        </p:tav>
                                        <p:tav tm="100000">
                                          <p:val>
                                            <p:strVal val="#ppt_h"/>
                                          </p:val>
                                        </p:tav>
                                      </p:tavLst>
                                    </p:anim>
                                    <p:animEffect transition="in" filter="fade">
                                      <p:cBhvr>
                                        <p:cTn id="44" dur="500"/>
                                        <p:tgtEl>
                                          <p:spTgt spid="666"/>
                                        </p:tgtEl>
                                      </p:cBhvr>
                                    </p:animEffect>
                                  </p:childTnLst>
                                </p:cTn>
                              </p:par>
                            </p:childTnLst>
                          </p:cTn>
                        </p:par>
                        <p:par>
                          <p:cTn id="45" fill="hold">
                            <p:stCondLst>
                              <p:cond delay="3500"/>
                            </p:stCondLst>
                            <p:childTnLst>
                              <p:par>
                                <p:cTn id="46" presetID="53" presetClass="entr" presetSubtype="16" fill="hold" grpId="0" nodeType="afterEffect">
                                  <p:stCondLst>
                                    <p:cond delay="0"/>
                                  </p:stCondLst>
                                  <p:childTnLst>
                                    <p:set>
                                      <p:cBhvr>
                                        <p:cTn id="47" dur="1" fill="hold">
                                          <p:stCondLst>
                                            <p:cond delay="0"/>
                                          </p:stCondLst>
                                        </p:cTn>
                                        <p:tgtEl>
                                          <p:spTgt spid="658"/>
                                        </p:tgtEl>
                                        <p:attrNameLst>
                                          <p:attrName>style.visibility</p:attrName>
                                        </p:attrNameLst>
                                      </p:cBhvr>
                                      <p:to>
                                        <p:strVal val="visible"/>
                                      </p:to>
                                    </p:set>
                                    <p:anim calcmode="lin" valueType="num">
                                      <p:cBhvr>
                                        <p:cTn id="48" dur="500" fill="hold"/>
                                        <p:tgtEl>
                                          <p:spTgt spid="658"/>
                                        </p:tgtEl>
                                        <p:attrNameLst>
                                          <p:attrName>ppt_w</p:attrName>
                                        </p:attrNameLst>
                                      </p:cBhvr>
                                      <p:tavLst>
                                        <p:tav tm="0">
                                          <p:val>
                                            <p:fltVal val="0"/>
                                          </p:val>
                                        </p:tav>
                                        <p:tav tm="100000">
                                          <p:val>
                                            <p:strVal val="#ppt_w"/>
                                          </p:val>
                                        </p:tav>
                                      </p:tavLst>
                                    </p:anim>
                                    <p:anim calcmode="lin" valueType="num">
                                      <p:cBhvr>
                                        <p:cTn id="49" dur="500" fill="hold"/>
                                        <p:tgtEl>
                                          <p:spTgt spid="658"/>
                                        </p:tgtEl>
                                        <p:attrNameLst>
                                          <p:attrName>ppt_h</p:attrName>
                                        </p:attrNameLst>
                                      </p:cBhvr>
                                      <p:tavLst>
                                        <p:tav tm="0">
                                          <p:val>
                                            <p:fltVal val="0"/>
                                          </p:val>
                                        </p:tav>
                                        <p:tav tm="100000">
                                          <p:val>
                                            <p:strVal val="#ppt_h"/>
                                          </p:val>
                                        </p:tav>
                                      </p:tavLst>
                                    </p:anim>
                                    <p:animEffect transition="in" filter="fade">
                                      <p:cBhvr>
                                        <p:cTn id="50" dur="500"/>
                                        <p:tgtEl>
                                          <p:spTgt spid="658"/>
                                        </p:tgtEl>
                                      </p:cBhvr>
                                    </p:animEffect>
                                  </p:childTnLst>
                                </p:cTn>
                              </p:par>
                            </p:childTnLst>
                          </p:cTn>
                        </p:par>
                        <p:par>
                          <p:cTn id="51" fill="hold">
                            <p:stCondLst>
                              <p:cond delay="4000"/>
                            </p:stCondLst>
                            <p:childTnLst>
                              <p:par>
                                <p:cTn id="52" presetID="53" presetClass="entr" presetSubtype="16" fill="hold" grpId="0" nodeType="afterEffect">
                                  <p:stCondLst>
                                    <p:cond delay="0"/>
                                  </p:stCondLst>
                                  <p:childTnLst>
                                    <p:set>
                                      <p:cBhvr>
                                        <p:cTn id="53" dur="1" fill="hold">
                                          <p:stCondLst>
                                            <p:cond delay="0"/>
                                          </p:stCondLst>
                                        </p:cTn>
                                        <p:tgtEl>
                                          <p:spTgt spid="669"/>
                                        </p:tgtEl>
                                        <p:attrNameLst>
                                          <p:attrName>style.visibility</p:attrName>
                                        </p:attrNameLst>
                                      </p:cBhvr>
                                      <p:to>
                                        <p:strVal val="visible"/>
                                      </p:to>
                                    </p:set>
                                    <p:anim calcmode="lin" valueType="num">
                                      <p:cBhvr>
                                        <p:cTn id="54" dur="500" fill="hold"/>
                                        <p:tgtEl>
                                          <p:spTgt spid="669"/>
                                        </p:tgtEl>
                                        <p:attrNameLst>
                                          <p:attrName>ppt_w</p:attrName>
                                        </p:attrNameLst>
                                      </p:cBhvr>
                                      <p:tavLst>
                                        <p:tav tm="0">
                                          <p:val>
                                            <p:fltVal val="0"/>
                                          </p:val>
                                        </p:tav>
                                        <p:tav tm="100000">
                                          <p:val>
                                            <p:strVal val="#ppt_w"/>
                                          </p:val>
                                        </p:tav>
                                      </p:tavLst>
                                    </p:anim>
                                    <p:anim calcmode="lin" valueType="num">
                                      <p:cBhvr>
                                        <p:cTn id="55" dur="500" fill="hold"/>
                                        <p:tgtEl>
                                          <p:spTgt spid="669"/>
                                        </p:tgtEl>
                                        <p:attrNameLst>
                                          <p:attrName>ppt_h</p:attrName>
                                        </p:attrNameLst>
                                      </p:cBhvr>
                                      <p:tavLst>
                                        <p:tav tm="0">
                                          <p:val>
                                            <p:fltVal val="0"/>
                                          </p:val>
                                        </p:tav>
                                        <p:tav tm="100000">
                                          <p:val>
                                            <p:strVal val="#ppt_h"/>
                                          </p:val>
                                        </p:tav>
                                      </p:tavLst>
                                    </p:anim>
                                    <p:animEffect transition="in" filter="fade">
                                      <p:cBhvr>
                                        <p:cTn id="56" dur="500"/>
                                        <p:tgtEl>
                                          <p:spTgt spid="669"/>
                                        </p:tgtEl>
                                      </p:cBhvr>
                                    </p:animEffect>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661"/>
                                        </p:tgtEl>
                                        <p:attrNameLst>
                                          <p:attrName>style.visibility</p:attrName>
                                        </p:attrNameLst>
                                      </p:cBhvr>
                                      <p:to>
                                        <p:strVal val="visible"/>
                                      </p:to>
                                    </p:set>
                                    <p:anim calcmode="lin" valueType="num">
                                      <p:cBhvr>
                                        <p:cTn id="60" dur="500" fill="hold"/>
                                        <p:tgtEl>
                                          <p:spTgt spid="661"/>
                                        </p:tgtEl>
                                        <p:attrNameLst>
                                          <p:attrName>ppt_w</p:attrName>
                                        </p:attrNameLst>
                                      </p:cBhvr>
                                      <p:tavLst>
                                        <p:tav tm="0">
                                          <p:val>
                                            <p:fltVal val="0"/>
                                          </p:val>
                                        </p:tav>
                                        <p:tav tm="100000">
                                          <p:val>
                                            <p:strVal val="#ppt_w"/>
                                          </p:val>
                                        </p:tav>
                                      </p:tavLst>
                                    </p:anim>
                                    <p:anim calcmode="lin" valueType="num">
                                      <p:cBhvr>
                                        <p:cTn id="61" dur="500" fill="hold"/>
                                        <p:tgtEl>
                                          <p:spTgt spid="661"/>
                                        </p:tgtEl>
                                        <p:attrNameLst>
                                          <p:attrName>ppt_h</p:attrName>
                                        </p:attrNameLst>
                                      </p:cBhvr>
                                      <p:tavLst>
                                        <p:tav tm="0">
                                          <p:val>
                                            <p:fltVal val="0"/>
                                          </p:val>
                                        </p:tav>
                                        <p:tav tm="100000">
                                          <p:val>
                                            <p:strVal val="#ppt_h"/>
                                          </p:val>
                                        </p:tav>
                                      </p:tavLst>
                                    </p:anim>
                                    <p:animEffect transition="in" filter="fade">
                                      <p:cBhvr>
                                        <p:cTn id="62" dur="500"/>
                                        <p:tgtEl>
                                          <p:spTgt spid="661"/>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654"/>
                                        </p:tgtEl>
                                        <p:attrNameLst>
                                          <p:attrName>style.visibility</p:attrName>
                                        </p:attrNameLst>
                                      </p:cBhvr>
                                      <p:to>
                                        <p:strVal val="visible"/>
                                      </p:to>
                                    </p:set>
                                    <p:anim calcmode="lin" valueType="num">
                                      <p:cBhvr>
                                        <p:cTn id="66" dur="500" fill="hold"/>
                                        <p:tgtEl>
                                          <p:spTgt spid="654"/>
                                        </p:tgtEl>
                                        <p:attrNameLst>
                                          <p:attrName>ppt_w</p:attrName>
                                        </p:attrNameLst>
                                      </p:cBhvr>
                                      <p:tavLst>
                                        <p:tav tm="0">
                                          <p:val>
                                            <p:fltVal val="0"/>
                                          </p:val>
                                        </p:tav>
                                        <p:tav tm="100000">
                                          <p:val>
                                            <p:strVal val="#ppt_w"/>
                                          </p:val>
                                        </p:tav>
                                      </p:tavLst>
                                    </p:anim>
                                    <p:anim calcmode="lin" valueType="num">
                                      <p:cBhvr>
                                        <p:cTn id="67" dur="500" fill="hold"/>
                                        <p:tgtEl>
                                          <p:spTgt spid="654"/>
                                        </p:tgtEl>
                                        <p:attrNameLst>
                                          <p:attrName>ppt_h</p:attrName>
                                        </p:attrNameLst>
                                      </p:cBhvr>
                                      <p:tavLst>
                                        <p:tav tm="0">
                                          <p:val>
                                            <p:fltVal val="0"/>
                                          </p:val>
                                        </p:tav>
                                        <p:tav tm="100000">
                                          <p:val>
                                            <p:strVal val="#ppt_h"/>
                                          </p:val>
                                        </p:tav>
                                      </p:tavLst>
                                    </p:anim>
                                    <p:animEffect transition="in" filter="fade">
                                      <p:cBhvr>
                                        <p:cTn id="68" dur="500"/>
                                        <p:tgtEl>
                                          <p:spTgt spid="654"/>
                                        </p:tgtEl>
                                      </p:cBhvr>
                                    </p:animEffect>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664"/>
                                        </p:tgtEl>
                                        <p:attrNameLst>
                                          <p:attrName>style.visibility</p:attrName>
                                        </p:attrNameLst>
                                      </p:cBhvr>
                                      <p:to>
                                        <p:strVal val="visible"/>
                                      </p:to>
                                    </p:set>
                                    <p:anim calcmode="lin" valueType="num">
                                      <p:cBhvr>
                                        <p:cTn id="72" dur="500" fill="hold"/>
                                        <p:tgtEl>
                                          <p:spTgt spid="664"/>
                                        </p:tgtEl>
                                        <p:attrNameLst>
                                          <p:attrName>ppt_w</p:attrName>
                                        </p:attrNameLst>
                                      </p:cBhvr>
                                      <p:tavLst>
                                        <p:tav tm="0">
                                          <p:val>
                                            <p:fltVal val="0"/>
                                          </p:val>
                                        </p:tav>
                                        <p:tav tm="100000">
                                          <p:val>
                                            <p:strVal val="#ppt_w"/>
                                          </p:val>
                                        </p:tav>
                                      </p:tavLst>
                                    </p:anim>
                                    <p:anim calcmode="lin" valueType="num">
                                      <p:cBhvr>
                                        <p:cTn id="73" dur="500" fill="hold"/>
                                        <p:tgtEl>
                                          <p:spTgt spid="664"/>
                                        </p:tgtEl>
                                        <p:attrNameLst>
                                          <p:attrName>ppt_h</p:attrName>
                                        </p:attrNameLst>
                                      </p:cBhvr>
                                      <p:tavLst>
                                        <p:tav tm="0">
                                          <p:val>
                                            <p:fltVal val="0"/>
                                          </p:val>
                                        </p:tav>
                                        <p:tav tm="100000">
                                          <p:val>
                                            <p:strVal val="#ppt_h"/>
                                          </p:val>
                                        </p:tav>
                                      </p:tavLst>
                                    </p:anim>
                                    <p:animEffect transition="in" filter="fade">
                                      <p:cBhvr>
                                        <p:cTn id="74" dur="500"/>
                                        <p:tgtEl>
                                          <p:spTgt spid="664"/>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657"/>
                                        </p:tgtEl>
                                        <p:attrNameLst>
                                          <p:attrName>style.visibility</p:attrName>
                                        </p:attrNameLst>
                                      </p:cBhvr>
                                      <p:to>
                                        <p:strVal val="visible"/>
                                      </p:to>
                                    </p:set>
                                    <p:anim calcmode="lin" valueType="num">
                                      <p:cBhvr>
                                        <p:cTn id="78" dur="500" fill="hold"/>
                                        <p:tgtEl>
                                          <p:spTgt spid="657"/>
                                        </p:tgtEl>
                                        <p:attrNameLst>
                                          <p:attrName>ppt_w</p:attrName>
                                        </p:attrNameLst>
                                      </p:cBhvr>
                                      <p:tavLst>
                                        <p:tav tm="0">
                                          <p:val>
                                            <p:fltVal val="0"/>
                                          </p:val>
                                        </p:tav>
                                        <p:tav tm="100000">
                                          <p:val>
                                            <p:strVal val="#ppt_w"/>
                                          </p:val>
                                        </p:tav>
                                      </p:tavLst>
                                    </p:anim>
                                    <p:anim calcmode="lin" valueType="num">
                                      <p:cBhvr>
                                        <p:cTn id="79" dur="500" fill="hold"/>
                                        <p:tgtEl>
                                          <p:spTgt spid="657"/>
                                        </p:tgtEl>
                                        <p:attrNameLst>
                                          <p:attrName>ppt_h</p:attrName>
                                        </p:attrNameLst>
                                      </p:cBhvr>
                                      <p:tavLst>
                                        <p:tav tm="0">
                                          <p:val>
                                            <p:fltVal val="0"/>
                                          </p:val>
                                        </p:tav>
                                        <p:tav tm="100000">
                                          <p:val>
                                            <p:strVal val="#ppt_h"/>
                                          </p:val>
                                        </p:tav>
                                      </p:tavLst>
                                    </p:anim>
                                    <p:animEffect transition="in" filter="fade">
                                      <p:cBhvr>
                                        <p:cTn id="80" dur="500"/>
                                        <p:tgtEl>
                                          <p:spTgt spid="657"/>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67"/>
                                        </p:tgtEl>
                                        <p:attrNameLst>
                                          <p:attrName>style.visibility</p:attrName>
                                        </p:attrNameLst>
                                      </p:cBhvr>
                                      <p:to>
                                        <p:strVal val="visible"/>
                                      </p:to>
                                    </p:set>
                                    <p:anim calcmode="lin" valueType="num">
                                      <p:cBhvr>
                                        <p:cTn id="84" dur="500" fill="hold"/>
                                        <p:tgtEl>
                                          <p:spTgt spid="667"/>
                                        </p:tgtEl>
                                        <p:attrNameLst>
                                          <p:attrName>ppt_w</p:attrName>
                                        </p:attrNameLst>
                                      </p:cBhvr>
                                      <p:tavLst>
                                        <p:tav tm="0">
                                          <p:val>
                                            <p:fltVal val="0"/>
                                          </p:val>
                                        </p:tav>
                                        <p:tav tm="100000">
                                          <p:val>
                                            <p:strVal val="#ppt_w"/>
                                          </p:val>
                                        </p:tav>
                                      </p:tavLst>
                                    </p:anim>
                                    <p:anim calcmode="lin" valueType="num">
                                      <p:cBhvr>
                                        <p:cTn id="85" dur="500" fill="hold"/>
                                        <p:tgtEl>
                                          <p:spTgt spid="667"/>
                                        </p:tgtEl>
                                        <p:attrNameLst>
                                          <p:attrName>ppt_h</p:attrName>
                                        </p:attrNameLst>
                                      </p:cBhvr>
                                      <p:tavLst>
                                        <p:tav tm="0">
                                          <p:val>
                                            <p:fltVal val="0"/>
                                          </p:val>
                                        </p:tav>
                                        <p:tav tm="100000">
                                          <p:val>
                                            <p:strVal val="#ppt_h"/>
                                          </p:val>
                                        </p:tav>
                                      </p:tavLst>
                                    </p:anim>
                                    <p:animEffect transition="in" filter="fade">
                                      <p:cBhvr>
                                        <p:cTn id="86" dur="500"/>
                                        <p:tgtEl>
                                          <p:spTgt spid="667"/>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60"/>
                                        </p:tgtEl>
                                        <p:attrNameLst>
                                          <p:attrName>style.visibility</p:attrName>
                                        </p:attrNameLst>
                                      </p:cBhvr>
                                      <p:to>
                                        <p:strVal val="visible"/>
                                      </p:to>
                                    </p:set>
                                    <p:anim calcmode="lin" valueType="num">
                                      <p:cBhvr>
                                        <p:cTn id="90" dur="500" fill="hold"/>
                                        <p:tgtEl>
                                          <p:spTgt spid="660"/>
                                        </p:tgtEl>
                                        <p:attrNameLst>
                                          <p:attrName>ppt_w</p:attrName>
                                        </p:attrNameLst>
                                      </p:cBhvr>
                                      <p:tavLst>
                                        <p:tav tm="0">
                                          <p:val>
                                            <p:fltVal val="0"/>
                                          </p:val>
                                        </p:tav>
                                        <p:tav tm="100000">
                                          <p:val>
                                            <p:strVal val="#ppt_w"/>
                                          </p:val>
                                        </p:tav>
                                      </p:tavLst>
                                    </p:anim>
                                    <p:anim calcmode="lin" valueType="num">
                                      <p:cBhvr>
                                        <p:cTn id="91" dur="500" fill="hold"/>
                                        <p:tgtEl>
                                          <p:spTgt spid="660"/>
                                        </p:tgtEl>
                                        <p:attrNameLst>
                                          <p:attrName>ppt_h</p:attrName>
                                        </p:attrNameLst>
                                      </p:cBhvr>
                                      <p:tavLst>
                                        <p:tav tm="0">
                                          <p:val>
                                            <p:fltVal val="0"/>
                                          </p:val>
                                        </p:tav>
                                        <p:tav tm="100000">
                                          <p:val>
                                            <p:strVal val="#ppt_h"/>
                                          </p:val>
                                        </p:tav>
                                      </p:tavLst>
                                    </p:anim>
                                    <p:animEffect transition="in" filter="fade">
                                      <p:cBhvr>
                                        <p:cTn id="92" dur="500"/>
                                        <p:tgtEl>
                                          <p:spTgt spid="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p:bldP spid="652" grpId="0"/>
      <p:bldP spid="654" grpId="0"/>
      <p:bldP spid="655" grpId="0"/>
      <p:bldP spid="657" grpId="0"/>
      <p:bldP spid="658" grpId="0"/>
      <p:bldP spid="660" grpId="0"/>
      <p:bldP spid="661" grpId="0"/>
      <p:bldP spid="663" grpId="0"/>
      <p:bldP spid="664" grpId="0"/>
      <p:bldP spid="666" grpId="0"/>
      <p:bldP spid="667" grpId="0"/>
      <p:bldP spid="669"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8" name="TextBox 577"/>
          <p:cNvSpPr txBox="1"/>
          <p:nvPr/>
        </p:nvSpPr>
        <p:spPr>
          <a:xfrm>
            <a:off x="2984509" y="555834"/>
            <a:ext cx="5978515" cy="477046"/>
          </a:xfrm>
          <a:prstGeom prst="rect">
            <a:avLst/>
          </a:prstGeom>
          <a:noFill/>
        </p:spPr>
        <p:txBody>
          <a:bodyPr wrap="square" lIns="45711" tIns="22856" rIns="45711" bIns="22856" rtlCol="0">
            <a:spAutoFit/>
          </a:bodyPr>
          <a:lstStyle/>
          <a:p>
            <a:pPr algn="ctr" defTabSz="1086602"/>
            <a:r>
              <a:rPr lang="ar-SA" sz="2800" dirty="0" smtClean="0">
                <a:latin typeface="Tajawal" panose="00000500000000000000" pitchFamily="2" charset="-78"/>
                <a:ea typeface="Lato" pitchFamily="34" charset="0"/>
                <a:cs typeface="PT Bold Heading" panose="02010400000000000000" pitchFamily="2" charset="-78"/>
              </a:rPr>
              <a:t>عيوب </a:t>
            </a:r>
            <a:r>
              <a:rPr lang="ar-SA" sz="2800" dirty="0">
                <a:latin typeface="Tajawal" panose="00000500000000000000" pitchFamily="2" charset="-78"/>
                <a:ea typeface="Lato" pitchFamily="34" charset="0"/>
                <a:cs typeface="PT Bold Heading" panose="02010400000000000000" pitchFamily="2" charset="-78"/>
              </a:rPr>
              <a:t>استخدام الذكاء الاصطناعي في التعليم</a:t>
            </a:r>
            <a:endParaRPr lang="id-ID" sz="2800" dirty="0">
              <a:latin typeface="Tajawal" panose="00000500000000000000" pitchFamily="2" charset="-78"/>
              <a:ea typeface="Lato" pitchFamily="34" charset="0"/>
              <a:cs typeface="PT Bold Heading" panose="02010400000000000000" pitchFamily="2" charset="-78"/>
            </a:endParaRPr>
          </a:p>
        </p:txBody>
      </p:sp>
      <p:grpSp>
        <p:nvGrpSpPr>
          <p:cNvPr id="580" name="Group 1"/>
          <p:cNvGrpSpPr/>
          <p:nvPr/>
        </p:nvGrpSpPr>
        <p:grpSpPr>
          <a:xfrm>
            <a:off x="5257800" y="1260640"/>
            <a:ext cx="1828801" cy="120485"/>
            <a:chOff x="10866255" y="8448874"/>
            <a:chExt cx="2738812" cy="73150"/>
          </a:xfrm>
        </p:grpSpPr>
        <p:sp>
          <p:nvSpPr>
            <p:cNvPr id="581"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2"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3"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4"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5"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6"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sp>
        <p:nvSpPr>
          <p:cNvPr id="534" name="วงรี 533"/>
          <p:cNvSpPr/>
          <p:nvPr/>
        </p:nvSpPr>
        <p:spPr>
          <a:xfrm>
            <a:off x="6709241" y="2261034"/>
            <a:ext cx="455398" cy="4553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350" dirty="0">
              <a:solidFill>
                <a:prstClr val="white"/>
              </a:solidFill>
              <a:latin typeface="Calibri"/>
              <a:cs typeface="Cordia New" panose="020B0304020202020204" pitchFamily="34" charset="-34"/>
            </a:endParaRPr>
          </a:p>
        </p:txBody>
      </p:sp>
      <p:sp>
        <p:nvSpPr>
          <p:cNvPr id="538" name="TextBox 537"/>
          <p:cNvSpPr txBox="1"/>
          <p:nvPr/>
        </p:nvSpPr>
        <p:spPr>
          <a:xfrm>
            <a:off x="3993327" y="2569640"/>
            <a:ext cx="2587428" cy="1495776"/>
          </a:xfrm>
          <a:prstGeom prst="rect">
            <a:avLst/>
          </a:prstGeom>
          <a:noFill/>
        </p:spPr>
        <p:txBody>
          <a:bodyPr wrap="square" lIns="109710" tIns="54855" rIns="109710" bIns="54855" rtlCol="0">
            <a:spAutoFit/>
          </a:bodyPr>
          <a:lstStyle/>
          <a:p>
            <a:r>
              <a:rPr lang="ar-SA" b="1" dirty="0">
                <a:latin typeface="+mj-lt"/>
                <a:cs typeface="Calibri" panose="020F0502020204030204" pitchFamily="34" charset="0"/>
              </a:rPr>
              <a:t>لا تعي أنظمة الذكاء الاصطناعي القيم والأخلاقيات البشرية، فهي تُنفِّذ فقط ما صُمِّمت لأجله دون النظر إلى ما هو صحيح وخاطئ.</a:t>
            </a:r>
          </a:p>
        </p:txBody>
      </p:sp>
      <p:sp>
        <p:nvSpPr>
          <p:cNvPr id="539" name="Round Same Side Corner Rectangle 58"/>
          <p:cNvSpPr/>
          <p:nvPr/>
        </p:nvSpPr>
        <p:spPr>
          <a:xfrm rot="10800000">
            <a:off x="6955268" y="3074591"/>
            <a:ext cx="39543" cy="1075823"/>
          </a:xfrm>
          <a:prstGeom prst="round2SameRect">
            <a:avLst>
              <a:gd name="adj1" fmla="val 50000"/>
              <a:gd name="adj2"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1086602"/>
            <a:endParaRPr lang="bg-BG" sz="3350" dirty="0">
              <a:solidFill>
                <a:prstClr val="white"/>
              </a:solidFill>
              <a:latin typeface="Lato Light"/>
            </a:endParaRPr>
          </a:p>
        </p:txBody>
      </p:sp>
      <p:sp>
        <p:nvSpPr>
          <p:cNvPr id="541" name="วงรี 540"/>
          <p:cNvSpPr/>
          <p:nvPr/>
        </p:nvSpPr>
        <p:spPr>
          <a:xfrm>
            <a:off x="6747341" y="4513165"/>
            <a:ext cx="455398" cy="4553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350" dirty="0">
              <a:solidFill>
                <a:prstClr val="white"/>
              </a:solidFill>
              <a:latin typeface="Calibri"/>
              <a:cs typeface="Cordia New" panose="020B0304020202020204" pitchFamily="34" charset="-34"/>
            </a:endParaRPr>
          </a:p>
        </p:txBody>
      </p:sp>
      <p:sp>
        <p:nvSpPr>
          <p:cNvPr id="545" name="TextBox 544"/>
          <p:cNvSpPr txBox="1"/>
          <p:nvPr/>
        </p:nvSpPr>
        <p:spPr>
          <a:xfrm>
            <a:off x="3993327" y="4821770"/>
            <a:ext cx="2587427" cy="941778"/>
          </a:xfrm>
          <a:prstGeom prst="rect">
            <a:avLst/>
          </a:prstGeom>
          <a:noFill/>
        </p:spPr>
        <p:txBody>
          <a:bodyPr wrap="square" lIns="109710" tIns="54855" rIns="109710" bIns="54855" rtlCol="0">
            <a:spAutoFit/>
          </a:bodyPr>
          <a:lstStyle/>
          <a:p>
            <a:r>
              <a:rPr lang="ar-SA" b="1" dirty="0">
                <a:latin typeface="+mj-lt"/>
                <a:cs typeface="Calibri" panose="020F0502020204030204" pitchFamily="34" charset="0"/>
              </a:rPr>
              <a:t>تُعدُّ تكاليف تصميم أنظمة الذكاء الاصطناعي وتنفيذها وحتى صيانتها عالية جداً.</a:t>
            </a:r>
          </a:p>
        </p:txBody>
      </p:sp>
      <p:sp>
        <p:nvSpPr>
          <p:cNvPr id="547" name="วงรี 546"/>
          <p:cNvSpPr/>
          <p:nvPr/>
        </p:nvSpPr>
        <p:spPr>
          <a:xfrm>
            <a:off x="10669945" y="2329293"/>
            <a:ext cx="455398" cy="45539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350" dirty="0">
              <a:solidFill>
                <a:prstClr val="white"/>
              </a:solidFill>
              <a:latin typeface="Calibri"/>
              <a:cs typeface="Cordia New" panose="020B0304020202020204" pitchFamily="34" charset="-34"/>
            </a:endParaRPr>
          </a:p>
        </p:txBody>
      </p:sp>
      <p:sp>
        <p:nvSpPr>
          <p:cNvPr id="551" name="TextBox 550"/>
          <p:cNvSpPr txBox="1"/>
          <p:nvPr/>
        </p:nvSpPr>
        <p:spPr>
          <a:xfrm>
            <a:off x="8342077" y="2557962"/>
            <a:ext cx="2165609" cy="387780"/>
          </a:xfrm>
          <a:prstGeom prst="rect">
            <a:avLst/>
          </a:prstGeom>
          <a:noFill/>
        </p:spPr>
        <p:txBody>
          <a:bodyPr wrap="square" lIns="109710" tIns="54855" rIns="109710" bIns="54855" rtlCol="0">
            <a:spAutoFit/>
          </a:bodyPr>
          <a:lstStyle/>
          <a:p>
            <a:r>
              <a:rPr lang="ar-SA" b="1" dirty="0">
                <a:latin typeface="+mj-lt"/>
                <a:cs typeface="Calibri" panose="020F0502020204030204" pitchFamily="34" charset="0"/>
              </a:rPr>
              <a:t>فقدان المعلمين وظائفهم</a:t>
            </a:r>
          </a:p>
        </p:txBody>
      </p:sp>
      <p:sp>
        <p:nvSpPr>
          <p:cNvPr id="552" name="Round Same Side Corner Rectangle 58"/>
          <p:cNvSpPr/>
          <p:nvPr/>
        </p:nvSpPr>
        <p:spPr>
          <a:xfrm rot="10800000">
            <a:off x="10886676" y="3074591"/>
            <a:ext cx="39543" cy="1075823"/>
          </a:xfrm>
          <a:prstGeom prst="round2SameRect">
            <a:avLst>
              <a:gd name="adj1" fmla="val 50000"/>
              <a:gd name="adj2"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1086602" rtl="0"/>
            <a:endParaRPr lang="bg-BG" sz="3350" dirty="0">
              <a:solidFill>
                <a:prstClr val="white"/>
              </a:solidFill>
              <a:latin typeface="Lato Light"/>
            </a:endParaRPr>
          </a:p>
        </p:txBody>
      </p:sp>
      <p:sp>
        <p:nvSpPr>
          <p:cNvPr id="554" name="วงรี 553"/>
          <p:cNvSpPr/>
          <p:nvPr/>
        </p:nvSpPr>
        <p:spPr>
          <a:xfrm>
            <a:off x="10708045" y="4581424"/>
            <a:ext cx="455398" cy="455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350" dirty="0">
              <a:solidFill>
                <a:prstClr val="white"/>
              </a:solidFill>
              <a:latin typeface="Calibri"/>
              <a:cs typeface="Cordia New" panose="020B0304020202020204" pitchFamily="34" charset="-34"/>
            </a:endParaRPr>
          </a:p>
        </p:txBody>
      </p:sp>
      <p:sp>
        <p:nvSpPr>
          <p:cNvPr id="558" name="TextBox 557"/>
          <p:cNvSpPr txBox="1"/>
          <p:nvPr/>
        </p:nvSpPr>
        <p:spPr>
          <a:xfrm>
            <a:off x="7810501" y="4762953"/>
            <a:ext cx="2697186" cy="941778"/>
          </a:xfrm>
          <a:prstGeom prst="rect">
            <a:avLst/>
          </a:prstGeom>
          <a:noFill/>
        </p:spPr>
        <p:txBody>
          <a:bodyPr wrap="square" lIns="109710" tIns="54855" rIns="109710" bIns="54855" rtlCol="0">
            <a:spAutoFit/>
          </a:bodyPr>
          <a:lstStyle/>
          <a:p>
            <a:r>
              <a:rPr lang="ar-SA" b="1" dirty="0">
                <a:latin typeface="+mj-lt"/>
                <a:cs typeface="Calibri" panose="020F0502020204030204" pitchFamily="34" charset="0"/>
              </a:rPr>
              <a:t>زيادة الفروق بين الأغنياء والفقراء لان هذه المؤسسات لن تكون مجانية</a:t>
            </a:r>
          </a:p>
        </p:txBody>
      </p:sp>
      <p:sp>
        <p:nvSpPr>
          <p:cNvPr id="37" name="TextBox 651"/>
          <p:cNvSpPr txBox="1"/>
          <p:nvPr/>
        </p:nvSpPr>
        <p:spPr>
          <a:xfrm>
            <a:off x="10531752" y="2284254"/>
            <a:ext cx="712734" cy="523220"/>
          </a:xfrm>
          <a:prstGeom prst="rect">
            <a:avLst/>
          </a:prstGeom>
          <a:noFill/>
        </p:spPr>
        <p:txBody>
          <a:bodyPr wrap="square" rtlCol="0">
            <a:spAutoFit/>
          </a:bodyPr>
          <a:lstStyle/>
          <a:p>
            <a:pPr algn="ctr" defTabSz="1086602" rtl="0"/>
            <a:r>
              <a:rPr lang="en-US" sz="2800" b="1" dirty="0">
                <a:solidFill>
                  <a:schemeClr val="bg1"/>
                </a:solidFill>
                <a:latin typeface="Lato Heavy" charset="0"/>
                <a:ea typeface="Lato Heavy" charset="0"/>
                <a:cs typeface="Lato Heavy" charset="0"/>
              </a:rPr>
              <a:t>1</a:t>
            </a:r>
          </a:p>
        </p:txBody>
      </p:sp>
      <p:sp>
        <p:nvSpPr>
          <p:cNvPr id="38" name="TextBox 651"/>
          <p:cNvSpPr txBox="1"/>
          <p:nvPr/>
        </p:nvSpPr>
        <p:spPr>
          <a:xfrm>
            <a:off x="10569852" y="4532060"/>
            <a:ext cx="712734" cy="523220"/>
          </a:xfrm>
          <a:prstGeom prst="rect">
            <a:avLst/>
          </a:prstGeom>
          <a:noFill/>
        </p:spPr>
        <p:txBody>
          <a:bodyPr wrap="square" rtlCol="0">
            <a:spAutoFit/>
          </a:bodyPr>
          <a:lstStyle/>
          <a:p>
            <a:pPr algn="ctr" defTabSz="1086602" rtl="0"/>
            <a:r>
              <a:rPr lang="en-US" sz="2800" b="1" dirty="0" smtClean="0">
                <a:solidFill>
                  <a:schemeClr val="bg1"/>
                </a:solidFill>
                <a:latin typeface="Lato Heavy" charset="0"/>
                <a:ea typeface="Lato Heavy" charset="0"/>
                <a:cs typeface="Lato Heavy" charset="0"/>
              </a:rPr>
              <a:t>2</a:t>
            </a:r>
            <a:endParaRPr lang="en-US" sz="2800" b="1" dirty="0">
              <a:solidFill>
                <a:schemeClr val="bg1"/>
              </a:solidFill>
              <a:latin typeface="Lato Heavy" charset="0"/>
              <a:ea typeface="Lato Heavy" charset="0"/>
              <a:cs typeface="Lato Heavy" charset="0"/>
            </a:endParaRPr>
          </a:p>
        </p:txBody>
      </p:sp>
      <p:sp>
        <p:nvSpPr>
          <p:cNvPr id="39" name="TextBox 651"/>
          <p:cNvSpPr txBox="1"/>
          <p:nvPr/>
        </p:nvSpPr>
        <p:spPr>
          <a:xfrm>
            <a:off x="6577729" y="2222762"/>
            <a:ext cx="712734" cy="523220"/>
          </a:xfrm>
          <a:prstGeom prst="rect">
            <a:avLst/>
          </a:prstGeom>
          <a:noFill/>
        </p:spPr>
        <p:txBody>
          <a:bodyPr wrap="square" rtlCol="0">
            <a:spAutoFit/>
          </a:bodyPr>
          <a:lstStyle/>
          <a:p>
            <a:pPr algn="ctr" defTabSz="1086602" rtl="0"/>
            <a:r>
              <a:rPr lang="en-US" sz="2800" b="1" dirty="0" smtClean="0">
                <a:solidFill>
                  <a:schemeClr val="bg1"/>
                </a:solidFill>
                <a:latin typeface="Lato Heavy" charset="0"/>
                <a:ea typeface="Lato Heavy" charset="0"/>
                <a:cs typeface="Lato Heavy" charset="0"/>
              </a:rPr>
              <a:t>3</a:t>
            </a:r>
            <a:endParaRPr lang="en-US" sz="2800" b="1" dirty="0">
              <a:solidFill>
                <a:schemeClr val="bg1"/>
              </a:solidFill>
              <a:latin typeface="Lato Heavy" charset="0"/>
              <a:ea typeface="Lato Heavy" charset="0"/>
              <a:cs typeface="Lato Heavy" charset="0"/>
            </a:endParaRPr>
          </a:p>
        </p:txBody>
      </p:sp>
      <p:sp>
        <p:nvSpPr>
          <p:cNvPr id="40" name="TextBox 651"/>
          <p:cNvSpPr txBox="1"/>
          <p:nvPr/>
        </p:nvSpPr>
        <p:spPr>
          <a:xfrm>
            <a:off x="6602870" y="4477237"/>
            <a:ext cx="712734" cy="523220"/>
          </a:xfrm>
          <a:prstGeom prst="rect">
            <a:avLst/>
          </a:prstGeom>
          <a:noFill/>
        </p:spPr>
        <p:txBody>
          <a:bodyPr wrap="square" rtlCol="0">
            <a:spAutoFit/>
          </a:bodyPr>
          <a:lstStyle/>
          <a:p>
            <a:pPr algn="ctr" defTabSz="1086602" rtl="0"/>
            <a:r>
              <a:rPr lang="en-US" sz="2800" b="1" dirty="0" smtClean="0">
                <a:solidFill>
                  <a:schemeClr val="bg1"/>
                </a:solidFill>
                <a:latin typeface="Lato Heavy" charset="0"/>
                <a:ea typeface="Lato Heavy" charset="0"/>
                <a:cs typeface="Lato Heavy" charset="0"/>
              </a:rPr>
              <a:t>4</a:t>
            </a:r>
            <a:endParaRPr lang="en-US" sz="2800" b="1" dirty="0">
              <a:solidFill>
                <a:schemeClr val="bg1"/>
              </a:solidFill>
              <a:latin typeface="Lato Heavy" charset="0"/>
              <a:ea typeface="Lato Heavy" charset="0"/>
              <a:cs typeface="Lato Heavy" charset="0"/>
            </a:endParaRPr>
          </a:p>
        </p:txBody>
      </p:sp>
      <p:sp>
        <p:nvSpPr>
          <p:cNvPr id="41" name="วงรี 540"/>
          <p:cNvSpPr/>
          <p:nvPr/>
        </p:nvSpPr>
        <p:spPr>
          <a:xfrm>
            <a:off x="3108300" y="3417087"/>
            <a:ext cx="455398" cy="45539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350" dirty="0">
              <a:solidFill>
                <a:prstClr val="white"/>
              </a:solidFill>
              <a:latin typeface="Calibri"/>
              <a:cs typeface="Cordia New" panose="020B0304020202020204" pitchFamily="34" charset="-34"/>
            </a:endParaRPr>
          </a:p>
        </p:txBody>
      </p:sp>
      <p:sp>
        <p:nvSpPr>
          <p:cNvPr id="44" name="TextBox 544"/>
          <p:cNvSpPr txBox="1"/>
          <p:nvPr/>
        </p:nvSpPr>
        <p:spPr>
          <a:xfrm>
            <a:off x="352426" y="3725692"/>
            <a:ext cx="2589288" cy="1495776"/>
          </a:xfrm>
          <a:prstGeom prst="rect">
            <a:avLst/>
          </a:prstGeom>
          <a:noFill/>
        </p:spPr>
        <p:txBody>
          <a:bodyPr wrap="square" lIns="109710" tIns="54855" rIns="109710" bIns="54855" rtlCol="0">
            <a:spAutoFit/>
          </a:bodyPr>
          <a:lstStyle/>
          <a:p>
            <a:r>
              <a:rPr lang="ar-SA" b="1" dirty="0">
                <a:latin typeface="+mj-lt"/>
                <a:cs typeface="Calibri" panose="020F0502020204030204" pitchFamily="34" charset="0"/>
              </a:rPr>
              <a:t>عدم قدرة أنظمة الذكاء الاصطناعي على الابتكار والإبداع، والاستجابة للتغيرات الحاصلة في بيئة العمل، كقدرة البشر على ذلك.</a:t>
            </a:r>
          </a:p>
        </p:txBody>
      </p:sp>
      <p:sp>
        <p:nvSpPr>
          <p:cNvPr id="45" name="TextBox 651"/>
          <p:cNvSpPr txBox="1"/>
          <p:nvPr/>
        </p:nvSpPr>
        <p:spPr>
          <a:xfrm>
            <a:off x="2969383" y="3398037"/>
            <a:ext cx="712734" cy="523220"/>
          </a:xfrm>
          <a:prstGeom prst="rect">
            <a:avLst/>
          </a:prstGeom>
          <a:noFill/>
        </p:spPr>
        <p:txBody>
          <a:bodyPr wrap="square" rtlCol="0">
            <a:spAutoFit/>
          </a:bodyPr>
          <a:lstStyle/>
          <a:p>
            <a:pPr algn="ctr" defTabSz="1086602" rtl="0"/>
            <a:r>
              <a:rPr lang="en-US" sz="2800" b="1" dirty="0" smtClean="0">
                <a:solidFill>
                  <a:schemeClr val="bg1"/>
                </a:solidFill>
                <a:latin typeface="Lato Heavy" charset="0"/>
                <a:ea typeface="Lato Heavy" charset="0"/>
                <a:cs typeface="Lato Heavy" charset="0"/>
              </a:rPr>
              <a:t>5</a:t>
            </a:r>
            <a:endParaRPr lang="en-US" sz="2800" b="1" dirty="0">
              <a:solidFill>
                <a:schemeClr val="bg1"/>
              </a:solidFill>
              <a:latin typeface="Lato Heavy" charset="0"/>
              <a:ea typeface="Lato Heavy" charset="0"/>
              <a:cs typeface="Lato Heavy" charset="0"/>
            </a:endParaRPr>
          </a:p>
        </p:txBody>
      </p:sp>
      <p:sp>
        <p:nvSpPr>
          <p:cNvPr id="46" name="AutoShape 2"/>
          <p:cNvSpPr/>
          <p:nvPr/>
        </p:nvSpPr>
        <p:spPr>
          <a:xfrm>
            <a:off x="0" y="6178282"/>
            <a:ext cx="12192000" cy="679718"/>
          </a:xfrm>
          <a:prstGeom prst="rect">
            <a:avLst/>
          </a:prstGeom>
          <a:solidFill>
            <a:schemeClr val="tx2">
              <a:lumMod val="50000"/>
            </a:schemeClr>
          </a:solidFill>
        </p:spPr>
      </p:sp>
      <p:pic>
        <p:nvPicPr>
          <p:cNvPr id="32" name="صورة 31">
            <a:hlinkClick r:id="rId3" action="ppaction://hlinksldjump">
              <a:snd r:embed="rId4" name="click.wav"/>
            </a:hlinkClick>
            <a:hlinkHover r:id="" action="ppaction://noaction">
              <a:snd r:embed="rId4" name="click.wav"/>
            </a:hlinkHover>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33" name="صورة 32">
            <a:hlinkClick r:id="" action="ppaction://hlinkshowjump?jump=endshow">
              <a:snd r:embed="rId4" name="click.wav"/>
            </a:hlinkClick>
            <a:hlinkHover r:id="" action="ppaction://noaction">
              <a:snd r:embed="rId4" name="click.wav"/>
            </a:hlinkHover>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34" name="صورة 33">
            <a:hlinkClick r:id="" action="ppaction://hlinkshowjump?jump=nextslide">
              <a:snd r:embed="rId4" name="click.wav"/>
            </a:hlinkClick>
            <a:hlinkHover r:id="" action="ppaction://noaction">
              <a:snd r:embed="rId4"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35" name="صورة 34">
            <a:hlinkClick r:id="" action="ppaction://hlinkshowjump?jump=previousslide">
              <a:snd r:embed="rId4" name="click.wav"/>
            </a:hlinkClick>
            <a:hlinkHover r:id="" action="ppaction://noaction">
              <a:snd r:embed="rId4"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36" name="صورة 35">
            <a:hlinkClick r:id="rId9" action="ppaction://hlinksldjump">
              <a:snd r:embed="rId4" name="click.wav"/>
            </a:hlinkClick>
            <a:hlinkHover r:id="" action="ppaction://noaction">
              <a:snd r:embed="rId4" name="click.wav"/>
            </a:hlinkHover>
          </p:cNvPr>
          <p:cNvPicPr>
            <a:picLocks noChangeAspect="1"/>
          </p:cNvPicPr>
          <p:nvPr/>
        </p:nvPicPr>
        <p:blipFill>
          <a:blip r:embed="rId10"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9110471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80"/>
                                        </p:tgtEl>
                                        <p:attrNameLst>
                                          <p:attrName>style.visibility</p:attrName>
                                        </p:attrNameLst>
                                      </p:cBhvr>
                                      <p:to>
                                        <p:strVal val="visible"/>
                                      </p:to>
                                    </p:set>
                                    <p:animEffect transition="in" filter="fade">
                                      <p:cBhvr>
                                        <p:cTn id="7" dur="500"/>
                                        <p:tgtEl>
                                          <p:spTgt spid="580"/>
                                        </p:tgtEl>
                                      </p:cBhvr>
                                    </p:animEffect>
                                    <p:anim calcmode="lin" valueType="num">
                                      <p:cBhvr>
                                        <p:cTn id="8" dur="500" fill="hold"/>
                                        <p:tgtEl>
                                          <p:spTgt spid="580"/>
                                        </p:tgtEl>
                                        <p:attrNameLst>
                                          <p:attrName>ppt_x</p:attrName>
                                        </p:attrNameLst>
                                      </p:cBhvr>
                                      <p:tavLst>
                                        <p:tav tm="0">
                                          <p:val>
                                            <p:strVal val="#ppt_x"/>
                                          </p:val>
                                        </p:tav>
                                        <p:tav tm="100000">
                                          <p:val>
                                            <p:strVal val="#ppt_x"/>
                                          </p:val>
                                        </p:tav>
                                      </p:tavLst>
                                    </p:anim>
                                    <p:anim calcmode="lin" valueType="num">
                                      <p:cBhvr>
                                        <p:cTn id="9" dur="500" fill="hold"/>
                                        <p:tgtEl>
                                          <p:spTgt spid="58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78"/>
                                        </p:tgtEl>
                                        <p:attrNameLst>
                                          <p:attrName>style.visibility</p:attrName>
                                        </p:attrNameLst>
                                      </p:cBhvr>
                                      <p:to>
                                        <p:strVal val="visible"/>
                                      </p:to>
                                    </p:set>
                                    <p:animEffect transition="in" filter="fade">
                                      <p:cBhvr>
                                        <p:cTn id="12" dur="1000"/>
                                        <p:tgtEl>
                                          <p:spTgt spid="578"/>
                                        </p:tgtEl>
                                      </p:cBhvr>
                                    </p:animEffect>
                                    <p:anim calcmode="lin" valueType="num">
                                      <p:cBhvr>
                                        <p:cTn id="13" dur="1000" fill="hold"/>
                                        <p:tgtEl>
                                          <p:spTgt spid="578"/>
                                        </p:tgtEl>
                                        <p:attrNameLst>
                                          <p:attrName>ppt_x</p:attrName>
                                        </p:attrNameLst>
                                      </p:cBhvr>
                                      <p:tavLst>
                                        <p:tav tm="0">
                                          <p:val>
                                            <p:strVal val="#ppt_x"/>
                                          </p:val>
                                        </p:tav>
                                        <p:tav tm="100000">
                                          <p:val>
                                            <p:strVal val="#ppt_x"/>
                                          </p:val>
                                        </p:tav>
                                      </p:tavLst>
                                    </p:anim>
                                    <p:anim calcmode="lin" valueType="num">
                                      <p:cBhvr>
                                        <p:cTn id="14" dur="1000" fill="hold"/>
                                        <p:tgtEl>
                                          <p:spTgt spid="57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551"/>
                                        </p:tgtEl>
                                        <p:attrNameLst>
                                          <p:attrName>style.visibility</p:attrName>
                                        </p:attrNameLst>
                                      </p:cBhvr>
                                      <p:to>
                                        <p:strVal val="visible"/>
                                      </p:to>
                                    </p:set>
                                    <p:animEffect transition="in" filter="wipe(up)">
                                      <p:cBhvr>
                                        <p:cTn id="24" dur="500"/>
                                        <p:tgtEl>
                                          <p:spTgt spid="551"/>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552"/>
                                        </p:tgtEl>
                                        <p:attrNameLst>
                                          <p:attrName>style.visibility</p:attrName>
                                        </p:attrNameLst>
                                      </p:cBhvr>
                                      <p:to>
                                        <p:strVal val="visible"/>
                                      </p:to>
                                    </p:set>
                                    <p:anim calcmode="lin" valueType="num">
                                      <p:cBhvr>
                                        <p:cTn id="28" dur="500" fill="hold"/>
                                        <p:tgtEl>
                                          <p:spTgt spid="552"/>
                                        </p:tgtEl>
                                        <p:attrNameLst>
                                          <p:attrName>ppt_w</p:attrName>
                                        </p:attrNameLst>
                                      </p:cBhvr>
                                      <p:tavLst>
                                        <p:tav tm="0">
                                          <p:val>
                                            <p:fltVal val="0"/>
                                          </p:val>
                                        </p:tav>
                                        <p:tav tm="100000">
                                          <p:val>
                                            <p:strVal val="#ppt_w"/>
                                          </p:val>
                                        </p:tav>
                                      </p:tavLst>
                                    </p:anim>
                                    <p:anim calcmode="lin" valueType="num">
                                      <p:cBhvr>
                                        <p:cTn id="29" dur="500" fill="hold"/>
                                        <p:tgtEl>
                                          <p:spTgt spid="552"/>
                                        </p:tgtEl>
                                        <p:attrNameLst>
                                          <p:attrName>ppt_h</p:attrName>
                                        </p:attrNameLst>
                                      </p:cBhvr>
                                      <p:tavLst>
                                        <p:tav tm="0">
                                          <p:val>
                                            <p:fltVal val="0"/>
                                          </p:val>
                                        </p:tav>
                                        <p:tav tm="100000">
                                          <p:val>
                                            <p:strVal val="#ppt_h"/>
                                          </p:val>
                                        </p:tav>
                                      </p:tavLst>
                                    </p:anim>
                                    <p:animEffect transition="in" filter="fade">
                                      <p:cBhvr>
                                        <p:cTn id="30" dur="500"/>
                                        <p:tgtEl>
                                          <p:spTgt spid="552"/>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500" fill="hold"/>
                                        <p:tgtEl>
                                          <p:spTgt spid="38"/>
                                        </p:tgtEl>
                                        <p:attrNameLst>
                                          <p:attrName>ppt_w</p:attrName>
                                        </p:attrNameLst>
                                      </p:cBhvr>
                                      <p:tavLst>
                                        <p:tav tm="0">
                                          <p:val>
                                            <p:fltVal val="0"/>
                                          </p:val>
                                        </p:tav>
                                        <p:tav tm="100000">
                                          <p:val>
                                            <p:strVal val="#ppt_w"/>
                                          </p:val>
                                        </p:tav>
                                      </p:tavLst>
                                    </p:anim>
                                    <p:anim calcmode="lin" valueType="num">
                                      <p:cBhvr>
                                        <p:cTn id="35" dur="500" fill="hold"/>
                                        <p:tgtEl>
                                          <p:spTgt spid="38"/>
                                        </p:tgtEl>
                                        <p:attrNameLst>
                                          <p:attrName>ppt_h</p:attrName>
                                        </p:attrNameLst>
                                      </p:cBhvr>
                                      <p:tavLst>
                                        <p:tav tm="0">
                                          <p:val>
                                            <p:fltVal val="0"/>
                                          </p:val>
                                        </p:tav>
                                        <p:tav tm="100000">
                                          <p:val>
                                            <p:strVal val="#ppt_h"/>
                                          </p:val>
                                        </p:tav>
                                      </p:tavLst>
                                    </p:anim>
                                    <p:animEffect transition="in" filter="fade">
                                      <p:cBhvr>
                                        <p:cTn id="36" dur="500"/>
                                        <p:tgtEl>
                                          <p:spTgt spid="38"/>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558"/>
                                        </p:tgtEl>
                                        <p:attrNameLst>
                                          <p:attrName>style.visibility</p:attrName>
                                        </p:attrNameLst>
                                      </p:cBhvr>
                                      <p:to>
                                        <p:strVal val="visible"/>
                                      </p:to>
                                    </p:set>
                                    <p:animEffect transition="in" filter="wipe(up)">
                                      <p:cBhvr>
                                        <p:cTn id="40" dur="500"/>
                                        <p:tgtEl>
                                          <p:spTgt spid="558"/>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childTnLst>
                          </p:cTn>
                        </p:par>
                        <p:par>
                          <p:cTn id="47" fill="hold">
                            <p:stCondLst>
                              <p:cond delay="4000"/>
                            </p:stCondLst>
                            <p:childTnLst>
                              <p:par>
                                <p:cTn id="48" presetID="22" presetClass="entr" presetSubtype="1" fill="hold" grpId="0" nodeType="afterEffect">
                                  <p:stCondLst>
                                    <p:cond delay="0"/>
                                  </p:stCondLst>
                                  <p:childTnLst>
                                    <p:set>
                                      <p:cBhvr>
                                        <p:cTn id="49" dur="1" fill="hold">
                                          <p:stCondLst>
                                            <p:cond delay="0"/>
                                          </p:stCondLst>
                                        </p:cTn>
                                        <p:tgtEl>
                                          <p:spTgt spid="538"/>
                                        </p:tgtEl>
                                        <p:attrNameLst>
                                          <p:attrName>style.visibility</p:attrName>
                                        </p:attrNameLst>
                                      </p:cBhvr>
                                      <p:to>
                                        <p:strVal val="visible"/>
                                      </p:to>
                                    </p:set>
                                    <p:animEffect transition="in" filter="wipe(up)">
                                      <p:cBhvr>
                                        <p:cTn id="50" dur="500"/>
                                        <p:tgtEl>
                                          <p:spTgt spid="538"/>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539"/>
                                        </p:tgtEl>
                                        <p:attrNameLst>
                                          <p:attrName>style.visibility</p:attrName>
                                        </p:attrNameLst>
                                      </p:cBhvr>
                                      <p:to>
                                        <p:strVal val="visible"/>
                                      </p:to>
                                    </p:set>
                                    <p:anim calcmode="lin" valueType="num">
                                      <p:cBhvr>
                                        <p:cTn id="54" dur="500" fill="hold"/>
                                        <p:tgtEl>
                                          <p:spTgt spid="539"/>
                                        </p:tgtEl>
                                        <p:attrNameLst>
                                          <p:attrName>ppt_w</p:attrName>
                                        </p:attrNameLst>
                                      </p:cBhvr>
                                      <p:tavLst>
                                        <p:tav tm="0">
                                          <p:val>
                                            <p:fltVal val="0"/>
                                          </p:val>
                                        </p:tav>
                                        <p:tav tm="100000">
                                          <p:val>
                                            <p:strVal val="#ppt_w"/>
                                          </p:val>
                                        </p:tav>
                                      </p:tavLst>
                                    </p:anim>
                                    <p:anim calcmode="lin" valueType="num">
                                      <p:cBhvr>
                                        <p:cTn id="55" dur="500" fill="hold"/>
                                        <p:tgtEl>
                                          <p:spTgt spid="539"/>
                                        </p:tgtEl>
                                        <p:attrNameLst>
                                          <p:attrName>ppt_h</p:attrName>
                                        </p:attrNameLst>
                                      </p:cBhvr>
                                      <p:tavLst>
                                        <p:tav tm="0">
                                          <p:val>
                                            <p:fltVal val="0"/>
                                          </p:val>
                                        </p:tav>
                                        <p:tav tm="100000">
                                          <p:val>
                                            <p:strVal val="#ppt_h"/>
                                          </p:val>
                                        </p:tav>
                                      </p:tavLst>
                                    </p:anim>
                                    <p:animEffect transition="in" filter="fade">
                                      <p:cBhvr>
                                        <p:cTn id="56" dur="500"/>
                                        <p:tgtEl>
                                          <p:spTgt spid="539"/>
                                        </p:tgtEl>
                                      </p:cBhvr>
                                    </p:animEffect>
                                  </p:childTnLst>
                                </p:cTn>
                              </p:par>
                            </p:childTnLst>
                          </p:cTn>
                        </p:par>
                        <p:par>
                          <p:cTn id="57" fill="hold">
                            <p:stCondLst>
                              <p:cond delay="5000"/>
                            </p:stCondLst>
                            <p:childTnLst>
                              <p:par>
                                <p:cTn id="58" presetID="53" presetClass="entr" presetSubtype="16"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p:cTn id="60" dur="500" fill="hold"/>
                                        <p:tgtEl>
                                          <p:spTgt spid="40"/>
                                        </p:tgtEl>
                                        <p:attrNameLst>
                                          <p:attrName>ppt_w</p:attrName>
                                        </p:attrNameLst>
                                      </p:cBhvr>
                                      <p:tavLst>
                                        <p:tav tm="0">
                                          <p:val>
                                            <p:fltVal val="0"/>
                                          </p:val>
                                        </p:tav>
                                        <p:tav tm="100000">
                                          <p:val>
                                            <p:strVal val="#ppt_w"/>
                                          </p:val>
                                        </p:tav>
                                      </p:tavLst>
                                    </p:anim>
                                    <p:anim calcmode="lin" valueType="num">
                                      <p:cBhvr>
                                        <p:cTn id="61" dur="500" fill="hold"/>
                                        <p:tgtEl>
                                          <p:spTgt spid="40"/>
                                        </p:tgtEl>
                                        <p:attrNameLst>
                                          <p:attrName>ppt_h</p:attrName>
                                        </p:attrNameLst>
                                      </p:cBhvr>
                                      <p:tavLst>
                                        <p:tav tm="0">
                                          <p:val>
                                            <p:fltVal val="0"/>
                                          </p:val>
                                        </p:tav>
                                        <p:tav tm="100000">
                                          <p:val>
                                            <p:strVal val="#ppt_h"/>
                                          </p:val>
                                        </p:tav>
                                      </p:tavLst>
                                    </p:anim>
                                    <p:animEffect transition="in" filter="fade">
                                      <p:cBhvr>
                                        <p:cTn id="62" dur="500"/>
                                        <p:tgtEl>
                                          <p:spTgt spid="40"/>
                                        </p:tgtEl>
                                      </p:cBhvr>
                                    </p:animEffect>
                                  </p:childTnLst>
                                </p:cTn>
                              </p:par>
                            </p:childTnLst>
                          </p:cTn>
                        </p:par>
                        <p:par>
                          <p:cTn id="63" fill="hold">
                            <p:stCondLst>
                              <p:cond delay="5500"/>
                            </p:stCondLst>
                            <p:childTnLst>
                              <p:par>
                                <p:cTn id="64" presetID="22" presetClass="entr" presetSubtype="1" fill="hold" grpId="0" nodeType="afterEffect">
                                  <p:stCondLst>
                                    <p:cond delay="0"/>
                                  </p:stCondLst>
                                  <p:childTnLst>
                                    <p:set>
                                      <p:cBhvr>
                                        <p:cTn id="65" dur="1" fill="hold">
                                          <p:stCondLst>
                                            <p:cond delay="0"/>
                                          </p:stCondLst>
                                        </p:cTn>
                                        <p:tgtEl>
                                          <p:spTgt spid="545"/>
                                        </p:tgtEl>
                                        <p:attrNameLst>
                                          <p:attrName>style.visibility</p:attrName>
                                        </p:attrNameLst>
                                      </p:cBhvr>
                                      <p:to>
                                        <p:strVal val="visible"/>
                                      </p:to>
                                    </p:set>
                                    <p:animEffect transition="in" filter="wipe(up)">
                                      <p:cBhvr>
                                        <p:cTn id="66" dur="500"/>
                                        <p:tgtEl>
                                          <p:spTgt spid="545"/>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500" fill="hold"/>
                                        <p:tgtEl>
                                          <p:spTgt spid="45"/>
                                        </p:tgtEl>
                                        <p:attrNameLst>
                                          <p:attrName>ppt_w</p:attrName>
                                        </p:attrNameLst>
                                      </p:cBhvr>
                                      <p:tavLst>
                                        <p:tav tm="0">
                                          <p:val>
                                            <p:fltVal val="0"/>
                                          </p:val>
                                        </p:tav>
                                        <p:tav tm="100000">
                                          <p:val>
                                            <p:strVal val="#ppt_w"/>
                                          </p:val>
                                        </p:tav>
                                      </p:tavLst>
                                    </p:anim>
                                    <p:anim calcmode="lin" valueType="num">
                                      <p:cBhvr>
                                        <p:cTn id="71" dur="500" fill="hold"/>
                                        <p:tgtEl>
                                          <p:spTgt spid="45"/>
                                        </p:tgtEl>
                                        <p:attrNameLst>
                                          <p:attrName>ppt_h</p:attrName>
                                        </p:attrNameLst>
                                      </p:cBhvr>
                                      <p:tavLst>
                                        <p:tav tm="0">
                                          <p:val>
                                            <p:fltVal val="0"/>
                                          </p:val>
                                        </p:tav>
                                        <p:tav tm="100000">
                                          <p:val>
                                            <p:strVal val="#ppt_h"/>
                                          </p:val>
                                        </p:tav>
                                      </p:tavLst>
                                    </p:anim>
                                    <p:animEffect transition="in" filter="fade">
                                      <p:cBhvr>
                                        <p:cTn id="72" dur="500"/>
                                        <p:tgtEl>
                                          <p:spTgt spid="45"/>
                                        </p:tgtEl>
                                      </p:cBhvr>
                                    </p:animEffect>
                                  </p:childTnLst>
                                </p:cTn>
                              </p:par>
                            </p:childTnLst>
                          </p:cTn>
                        </p:par>
                        <p:par>
                          <p:cTn id="73" fill="hold">
                            <p:stCondLst>
                              <p:cond delay="6500"/>
                            </p:stCondLst>
                            <p:childTnLst>
                              <p:par>
                                <p:cTn id="74" presetID="22" presetClass="entr" presetSubtype="1"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up)">
                                      <p:cBhvr>
                                        <p:cTn id="7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p:bldP spid="538" grpId="0"/>
      <p:bldP spid="539" grpId="0" animBg="1"/>
      <p:bldP spid="545" grpId="0"/>
      <p:bldP spid="551" grpId="0"/>
      <p:bldP spid="552" grpId="0" animBg="1"/>
      <p:bldP spid="558" grpId="0"/>
      <p:bldP spid="37" grpId="0"/>
      <p:bldP spid="38" grpId="0"/>
      <p:bldP spid="39" grpId="0"/>
      <p:bldP spid="40"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577"/>
          <p:cNvSpPr txBox="1"/>
          <p:nvPr/>
        </p:nvSpPr>
        <p:spPr>
          <a:xfrm>
            <a:off x="4213235" y="508209"/>
            <a:ext cx="3843978" cy="507823"/>
          </a:xfrm>
          <a:prstGeom prst="rect">
            <a:avLst/>
          </a:prstGeom>
          <a:noFill/>
        </p:spPr>
        <p:txBody>
          <a:bodyPr wrap="square" lIns="45711" tIns="22856" rIns="45711" bIns="22856" rtlCol="0">
            <a:spAutoFit/>
          </a:bodyPr>
          <a:lstStyle/>
          <a:p>
            <a:pPr algn="ctr" defTabSz="1086602"/>
            <a:r>
              <a:rPr lang="ar-SA" sz="3000" dirty="0" smtClean="0">
                <a:latin typeface="Tajawal" panose="00000500000000000000" pitchFamily="2" charset="-78"/>
                <a:ea typeface="Lato" pitchFamily="34" charset="0"/>
                <a:cs typeface="PT Bold Heading" panose="02010400000000000000" pitchFamily="2" charset="-78"/>
              </a:rPr>
              <a:t>مدخل لتكنولوجيا التعليم</a:t>
            </a:r>
            <a:endParaRPr lang="id-ID" sz="3000" dirty="0">
              <a:latin typeface="Tajawal" panose="00000500000000000000" pitchFamily="2" charset="-78"/>
              <a:ea typeface="Lato" pitchFamily="34" charset="0"/>
              <a:cs typeface="PT Bold Heading" panose="02010400000000000000" pitchFamily="2" charset="-78"/>
            </a:endParaRPr>
          </a:p>
        </p:txBody>
      </p:sp>
      <p:grpSp>
        <p:nvGrpSpPr>
          <p:cNvPr id="3" name="Group 1"/>
          <p:cNvGrpSpPr/>
          <p:nvPr/>
        </p:nvGrpSpPr>
        <p:grpSpPr>
          <a:xfrm>
            <a:off x="5219700" y="1060615"/>
            <a:ext cx="1828801" cy="120485"/>
            <a:chOff x="10866255" y="8448874"/>
            <a:chExt cx="2738812" cy="73150"/>
          </a:xfrm>
        </p:grpSpPr>
        <p:sp>
          <p:nvSpPr>
            <p:cNvPr id="4"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6"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7"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8"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9"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pic>
        <p:nvPicPr>
          <p:cNvPr id="10"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13" y="1732606"/>
            <a:ext cx="5257778" cy="33426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TextBox 6"/>
          <p:cNvSpPr txBox="1"/>
          <p:nvPr/>
        </p:nvSpPr>
        <p:spPr>
          <a:xfrm>
            <a:off x="5400675" y="1390900"/>
            <a:ext cx="6161050" cy="369332"/>
          </a:xfrm>
          <a:prstGeom prst="rect">
            <a:avLst/>
          </a:prstGeom>
        </p:spPr>
        <p:txBody>
          <a:bodyPr wrap="square" lIns="0" tIns="0" rIns="0" bIns="0" rtlCol="0" anchor="t">
            <a:spAutoFit/>
          </a:bodyPr>
          <a:lstStyle/>
          <a:p>
            <a:r>
              <a:rPr lang="ar-SA" sz="2400" dirty="0">
                <a:latin typeface="Adobe Caslon Pro Bold" panose="0205070206050A020403" pitchFamily="18" charset="0"/>
                <a:cs typeface="PT Bold Heading" panose="02010400000000000000" pitchFamily="2" charset="-78"/>
              </a:rPr>
              <a:t>ثانيا :تعريف تكنولوجيا التعليم :</a:t>
            </a:r>
          </a:p>
        </p:txBody>
      </p:sp>
      <p:sp>
        <p:nvSpPr>
          <p:cNvPr id="12" name="AutoShape 2"/>
          <p:cNvSpPr/>
          <p:nvPr/>
        </p:nvSpPr>
        <p:spPr>
          <a:xfrm>
            <a:off x="0" y="6178282"/>
            <a:ext cx="12192000" cy="679718"/>
          </a:xfrm>
          <a:prstGeom prst="rect">
            <a:avLst/>
          </a:prstGeom>
          <a:solidFill>
            <a:schemeClr val="tx2">
              <a:lumMod val="50000"/>
            </a:schemeClr>
          </a:solidFill>
        </p:spPr>
      </p:sp>
      <p:sp>
        <p:nvSpPr>
          <p:cNvPr id="13" name="مربع نص 12"/>
          <p:cNvSpPr txBox="1"/>
          <p:nvPr/>
        </p:nvSpPr>
        <p:spPr>
          <a:xfrm>
            <a:off x="6121453" y="1830999"/>
            <a:ext cx="4918021" cy="1631216"/>
          </a:xfrm>
          <a:prstGeom prst="rect">
            <a:avLst/>
          </a:prstGeom>
          <a:noFill/>
        </p:spPr>
        <p:txBody>
          <a:bodyPr wrap="square" rtlCol="1">
            <a:spAutoFit/>
          </a:bodyPr>
          <a:lstStyle/>
          <a:p>
            <a:r>
              <a:rPr lang="ar-SA" sz="2000" dirty="0"/>
              <a:t>تعرف الجمعية الامريكية للاتصالات التربوية والتكنولوجيا (</a:t>
            </a:r>
            <a:r>
              <a:rPr lang="en-US" sz="2000" dirty="0"/>
              <a:t>AECT</a:t>
            </a:r>
            <a:r>
              <a:rPr lang="ar-SA" sz="2000" dirty="0"/>
              <a:t>) تكنولوجيا التعليم بانها</a:t>
            </a:r>
            <a:r>
              <a:rPr lang="en-US" sz="2000" dirty="0"/>
              <a:t>: </a:t>
            </a:r>
          </a:p>
          <a:p>
            <a:r>
              <a:rPr lang="ar-SA" sz="2000" dirty="0">
                <a:solidFill>
                  <a:srgbClr val="C00000"/>
                </a:solidFill>
              </a:rPr>
              <a:t>علم يبحث في النظرية والتطبيق الخاصة بتصميم العمليات والمصادر وتطويرها واستخدامها وادارتها وتقويمها من اجل التعلم</a:t>
            </a:r>
            <a:r>
              <a:rPr lang="en-US" sz="2000" dirty="0">
                <a:solidFill>
                  <a:srgbClr val="C00000"/>
                </a:solidFill>
              </a:rPr>
              <a:t> </a:t>
            </a:r>
            <a:r>
              <a:rPr lang="en-US" sz="2000" dirty="0" smtClean="0">
                <a:solidFill>
                  <a:srgbClr val="C00000"/>
                </a:solidFill>
              </a:rPr>
              <a:t>.</a:t>
            </a:r>
            <a:endParaRPr lang="ar-SA" sz="2000" dirty="0" smtClean="0">
              <a:solidFill>
                <a:srgbClr val="C00000"/>
              </a:solidFill>
            </a:endParaRPr>
          </a:p>
        </p:txBody>
      </p:sp>
      <p:sp>
        <p:nvSpPr>
          <p:cNvPr id="18" name="مربع نص 17"/>
          <p:cNvSpPr txBox="1"/>
          <p:nvPr/>
        </p:nvSpPr>
        <p:spPr>
          <a:xfrm>
            <a:off x="3752850" y="3466855"/>
            <a:ext cx="7353300" cy="2554545"/>
          </a:xfrm>
          <a:prstGeom prst="rect">
            <a:avLst/>
          </a:prstGeom>
          <a:noFill/>
        </p:spPr>
        <p:txBody>
          <a:bodyPr wrap="square" rtlCol="1">
            <a:spAutoFit/>
          </a:bodyPr>
          <a:lstStyle/>
          <a:p>
            <a:r>
              <a:rPr lang="ar-SA" sz="2000" b="1" dirty="0"/>
              <a:t>اهم النقاط المستخلصة من تعريف تكنولوجيا التعليم</a:t>
            </a:r>
            <a:r>
              <a:rPr lang="en-US" sz="2000" b="1" dirty="0"/>
              <a:t> :</a:t>
            </a:r>
          </a:p>
          <a:p>
            <a:pPr marL="457200" lvl="0" indent="-457200">
              <a:buFont typeface="Arial" panose="020B0604020202020204" pitchFamily="34" charset="0"/>
              <a:buChar char="•"/>
            </a:pPr>
            <a:r>
              <a:rPr lang="ar-SA" sz="2000" dirty="0"/>
              <a:t>تكنولوجيا التعليم علم مستقل له أسسه واصوله التي يستند إليها</a:t>
            </a:r>
            <a:r>
              <a:rPr lang="en-US" sz="2000" dirty="0"/>
              <a:t> .</a:t>
            </a:r>
          </a:p>
          <a:p>
            <a:pPr marL="457200" lvl="0" indent="-457200">
              <a:buFont typeface="Arial" panose="020B0604020202020204" pitchFamily="34" charset="0"/>
              <a:buChar char="•"/>
            </a:pPr>
            <a:r>
              <a:rPr lang="ar-SA" sz="2000" dirty="0"/>
              <a:t>علم تكنولوجيا التعليم يهتم بالجانبين النظري والعملي</a:t>
            </a:r>
            <a:r>
              <a:rPr lang="en-US" sz="2000" dirty="0"/>
              <a:t> .</a:t>
            </a:r>
          </a:p>
          <a:p>
            <a:pPr marL="457200" lvl="0" indent="-457200">
              <a:buFont typeface="Arial" panose="020B0604020202020204" pitchFamily="34" charset="0"/>
              <a:buChar char="•"/>
            </a:pPr>
            <a:r>
              <a:rPr lang="ar-SA" sz="2000" dirty="0"/>
              <a:t>يهتم علم تكنولوجيا التعليم بالبحث والدراسة النظرية والتطبيقية الخاصة بجانبين اساسيين هما العمليات والمصادر</a:t>
            </a:r>
            <a:r>
              <a:rPr lang="en-US" sz="2000" dirty="0"/>
              <a:t> .</a:t>
            </a:r>
          </a:p>
          <a:p>
            <a:pPr marL="457200" lvl="0" indent="-457200">
              <a:buFont typeface="Arial" panose="020B0604020202020204" pitchFamily="34" charset="0"/>
              <a:buChar char="•"/>
            </a:pPr>
            <a:r>
              <a:rPr lang="ar-SA" sz="2000" dirty="0"/>
              <a:t>يقوم </a:t>
            </a:r>
            <a:r>
              <a:rPr lang="ar-SA" sz="2000" dirty="0" smtClean="0"/>
              <a:t>بالعمل </a:t>
            </a:r>
            <a:r>
              <a:rPr lang="ar-SA" sz="2000" dirty="0"/>
              <a:t>في خمسة مجالات</a:t>
            </a:r>
            <a:r>
              <a:rPr lang="en-US" sz="2000" dirty="0"/>
              <a:t> ) </a:t>
            </a:r>
            <a:r>
              <a:rPr lang="ar-SA" sz="2000" dirty="0"/>
              <a:t>التصميم ، التطوير ، الاستخدام ، الادارة ، التقويم )</a:t>
            </a:r>
            <a:r>
              <a:rPr lang="en-US" sz="2000" dirty="0"/>
              <a:t>.</a:t>
            </a:r>
          </a:p>
          <a:p>
            <a:pPr marL="457200" lvl="0" indent="-457200">
              <a:buFont typeface="Arial" panose="020B0604020202020204" pitchFamily="34" charset="0"/>
              <a:buChar char="•"/>
            </a:pPr>
            <a:r>
              <a:rPr lang="ar-SA" sz="2000" dirty="0"/>
              <a:t>علم تكنولوجيا التعليم يعتمد على مدخل منظم حيث يقوم بربط المعلومات السابقة للطالب بالمعلومات اللاحقة للطالب</a:t>
            </a:r>
            <a:endParaRPr lang="en-US" sz="2000" dirty="0"/>
          </a:p>
        </p:txBody>
      </p:sp>
      <p:pic>
        <p:nvPicPr>
          <p:cNvPr id="19" name="صورة 18">
            <a:hlinkClick r:id="" action="ppaction://hlinkshowjump?jump=endshow">
              <a:snd r:embed="rId5" name="click.wav"/>
            </a:hlinkClick>
            <a:hlinkHover r:id="" action="ppaction://noaction">
              <a:snd r:embed="rId5" name="click.wav"/>
            </a:hlinkHover>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24" name="صورة 23">
            <a:hlinkClick r:id="" action="ppaction://hlinkshowjump?jump=nextslide">
              <a:snd r:embed="rId5" name="click.wav"/>
            </a:hlinkClick>
            <a:hlinkHover r:id="" action="ppaction://noaction">
              <a:snd r:embed="rId5"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5" name="صورة 24">
            <a:hlinkClick r:id="" action="ppaction://hlinkshowjump?jump=previousslide">
              <a:snd r:embed="rId5" name="click.wav"/>
            </a:hlinkClick>
            <a:hlinkHover r:id="" action="ppaction://noaction">
              <a:snd r:embed="rId5"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6" name="صورة 25">
            <a:hlinkClick r:id="rId9" action="ppaction://hlinksldjump">
              <a:snd r:embed="rId5" name="click.wav"/>
            </a:hlinkClick>
            <a:hlinkHover r:id="" action="ppaction://noaction">
              <a:snd r:embed="rId5" name="click.wav"/>
            </a:hlinkHover>
          </p:cNvPr>
          <p:cNvPicPr>
            <a:picLocks noChangeAspect="1"/>
          </p:cNvPicPr>
          <p:nvPr/>
        </p:nvPicPr>
        <p:blipFill>
          <a:blip r:embed="rId10"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1441785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ind.wav"/>
                                        </p:tgtEl>
                                      </p:cMediaNode>
                                    </p:audio>
                                  </p:sub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مجموعة 1"/>
          <p:cNvGrpSpPr/>
          <p:nvPr/>
        </p:nvGrpSpPr>
        <p:grpSpPr>
          <a:xfrm>
            <a:off x="3703240" y="1771649"/>
            <a:ext cx="4541051" cy="4303719"/>
            <a:chOff x="7570470" y="3569970"/>
            <a:chExt cx="3147060" cy="3147060"/>
          </a:xfrm>
        </p:grpSpPr>
        <p:sp>
          <p:nvSpPr>
            <p:cNvPr id="3" name="شكل بيضاوي 2"/>
            <p:cNvSpPr/>
            <p:nvPr/>
          </p:nvSpPr>
          <p:spPr>
            <a:xfrm>
              <a:off x="7570470" y="3569970"/>
              <a:ext cx="3147060" cy="3147060"/>
            </a:xfrm>
            <a:prstGeom prst="ellipse">
              <a:avLst/>
            </a:prstGeom>
            <a:ln w="28575"/>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en-US" sz="900">
                  <a:effectLst/>
                  <a:ea typeface="Calibri" panose="020F0502020204030204" pitchFamily="34" charset="0"/>
                  <a:cs typeface="Arial" panose="020B0604020202020204" pitchFamily="34" charset="0"/>
                </a:rPr>
                <a:t> </a:t>
              </a:r>
            </a:p>
          </p:txBody>
        </p:sp>
        <p:sp>
          <p:nvSpPr>
            <p:cNvPr id="4" name="شكل بيضاوي 3"/>
            <p:cNvSpPr/>
            <p:nvPr/>
          </p:nvSpPr>
          <p:spPr>
            <a:xfrm>
              <a:off x="7672705" y="3943350"/>
              <a:ext cx="1737360" cy="2392680"/>
            </a:xfrm>
            <a:prstGeom prst="ellipse">
              <a:avLst/>
            </a:prstGeom>
            <a:ln w="28575"/>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en-US" b="1" dirty="0">
                  <a:effectLst/>
                  <a:ea typeface="Calibri" panose="020F0502020204030204" pitchFamily="34" charset="0"/>
                  <a:cs typeface="Arial" panose="020B0604020202020204" pitchFamily="34" charset="0"/>
                </a:rPr>
                <a:t>Statistics</a:t>
              </a:r>
              <a:endParaRPr lang="en-US" sz="1400" dirty="0">
                <a:effectLst/>
                <a:ea typeface="Calibri" panose="020F0502020204030204" pitchFamily="34" charset="0"/>
                <a:cs typeface="Arial" panose="020B0604020202020204" pitchFamily="34" charset="0"/>
              </a:endParaRPr>
            </a:p>
            <a:p>
              <a:pPr algn="ctr" rtl="1">
                <a:lnSpc>
                  <a:spcPct val="107000"/>
                </a:lnSpc>
                <a:spcAft>
                  <a:spcPts val="800"/>
                </a:spcAft>
              </a:pPr>
              <a:r>
                <a:rPr lang="ar-SA" b="1" dirty="0">
                  <a:effectLst/>
                  <a:ea typeface="Calibri" panose="020F0502020204030204" pitchFamily="34" charset="0"/>
                  <a:cs typeface="Arial" panose="020B0604020202020204" pitchFamily="34" charset="0"/>
                </a:rPr>
                <a:t>الاحصاء</a:t>
              </a:r>
              <a:endParaRPr lang="en-US" sz="1400" dirty="0">
                <a:effectLst/>
                <a:ea typeface="Calibri" panose="020F0502020204030204" pitchFamily="34" charset="0"/>
                <a:cs typeface="Arial" panose="020B0604020202020204" pitchFamily="34" charset="0"/>
              </a:endParaRPr>
            </a:p>
          </p:txBody>
        </p:sp>
        <p:sp>
          <p:nvSpPr>
            <p:cNvPr id="5" name="شكل بيضاوي 4"/>
            <p:cNvSpPr/>
            <p:nvPr/>
          </p:nvSpPr>
          <p:spPr>
            <a:xfrm>
              <a:off x="8876665" y="3935730"/>
              <a:ext cx="1737360" cy="2392680"/>
            </a:xfrm>
            <a:prstGeom prst="ellipse">
              <a:avLst/>
            </a:prstGeom>
            <a:ln w="28575"/>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en-US" sz="2000" b="1" dirty="0">
                  <a:effectLst/>
                  <a:ea typeface="Calibri" panose="020F0502020204030204" pitchFamily="34" charset="0"/>
                  <a:cs typeface="Arial" panose="020B0604020202020204" pitchFamily="34" charset="0"/>
                </a:rPr>
                <a:t>AI</a:t>
              </a:r>
              <a:endParaRPr lang="en-US" sz="1600" dirty="0">
                <a:effectLst/>
                <a:ea typeface="Calibri" panose="020F0502020204030204" pitchFamily="34" charset="0"/>
                <a:cs typeface="Arial" panose="020B0604020202020204" pitchFamily="34" charset="0"/>
              </a:endParaRPr>
            </a:p>
          </p:txBody>
        </p:sp>
        <p:sp>
          <p:nvSpPr>
            <p:cNvPr id="6" name="مربع نص 2"/>
            <p:cNvSpPr txBox="1">
              <a:spLocks noChangeArrowheads="1"/>
            </p:cNvSpPr>
            <p:nvPr/>
          </p:nvSpPr>
          <p:spPr bwMode="auto">
            <a:xfrm flipH="1">
              <a:off x="8653241" y="3647293"/>
              <a:ext cx="890270" cy="300967"/>
            </a:xfrm>
            <a:prstGeom prst="rect">
              <a:avLst/>
            </a:prstGeom>
            <a:noFill/>
            <a:ln w="28575">
              <a:noFill/>
              <a:miter lim="800000"/>
              <a:headEnd/>
              <a:tailEnd/>
            </a:ln>
          </p:spPr>
          <p:txBody>
            <a:bodyPr rot="0" vert="horz" wrap="square" lIns="91440" tIns="45720" rIns="91440" bIns="45720" anchor="t" anchorCtr="0">
              <a:spAutoFit/>
            </a:bodyPr>
            <a:lstStyle/>
            <a:p>
              <a:pPr algn="r" rtl="1">
                <a:lnSpc>
                  <a:spcPct val="107000"/>
                </a:lnSpc>
                <a:spcAft>
                  <a:spcPts val="800"/>
                </a:spcAft>
              </a:pPr>
              <a:r>
                <a:rPr lang="ar-SA" sz="2000" b="1" dirty="0">
                  <a:effectLst/>
                  <a:latin typeface="Calibri" panose="020F0502020204030204" pitchFamily="34" charset="0"/>
                  <a:ea typeface="Calibri" panose="020F0502020204030204" pitchFamily="34" charset="0"/>
                  <a:cs typeface="Calibri" panose="020F0502020204030204" pitchFamily="34" charset="0"/>
                </a:rPr>
                <a:t>علم البيانات</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شكل بيضاوي 6"/>
            <p:cNvSpPr/>
            <p:nvPr/>
          </p:nvSpPr>
          <p:spPr>
            <a:xfrm>
              <a:off x="9143365" y="4636770"/>
              <a:ext cx="1188720" cy="155448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sz="1200"/>
            </a:p>
          </p:txBody>
        </p:sp>
        <p:sp>
          <p:nvSpPr>
            <p:cNvPr id="8" name="شكل بيضاوي 7"/>
            <p:cNvSpPr/>
            <p:nvPr/>
          </p:nvSpPr>
          <p:spPr>
            <a:xfrm>
              <a:off x="9303385" y="5045075"/>
              <a:ext cx="868680" cy="1135380"/>
            </a:xfrm>
            <a:prstGeom prst="ellipse">
              <a:avLst/>
            </a:prstGeom>
            <a:solidFill>
              <a:schemeClr val="accent2"/>
            </a:solidFill>
            <a:ln w="28575"/>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sz="1200"/>
            </a:p>
          </p:txBody>
        </p:sp>
        <p:sp>
          <p:nvSpPr>
            <p:cNvPr id="9" name="مربع نص 2"/>
            <p:cNvSpPr txBox="1">
              <a:spLocks noChangeArrowheads="1"/>
            </p:cNvSpPr>
            <p:nvPr/>
          </p:nvSpPr>
          <p:spPr bwMode="auto">
            <a:xfrm flipH="1">
              <a:off x="9361915" y="4758690"/>
              <a:ext cx="769620" cy="277442"/>
            </a:xfrm>
            <a:prstGeom prst="rect">
              <a:avLst/>
            </a:prstGeom>
            <a:noFill/>
            <a:ln w="28575">
              <a:noFill/>
              <a:miter lim="800000"/>
              <a:headEnd/>
              <a:tailEnd/>
            </a:ln>
          </p:spPr>
          <p:txBody>
            <a:bodyPr rot="0" vert="horz" wrap="square" lIns="91440" tIns="45720" rIns="91440" bIns="45720" anchor="t" anchorCtr="0">
              <a:spAutoFit/>
            </a:bodyPr>
            <a:lstStyle/>
            <a:p>
              <a:pPr algn="ctr" rtl="1">
                <a:lnSpc>
                  <a:spcPct val="107000"/>
                </a:lnSpc>
                <a:spcAft>
                  <a:spcPts val="800"/>
                </a:spcAft>
              </a:pPr>
              <a:r>
                <a:rPr lang="ar-SA"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تعلم الالة</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مربع نص 2"/>
            <p:cNvSpPr txBox="1">
              <a:spLocks noChangeArrowheads="1"/>
            </p:cNvSpPr>
            <p:nvPr/>
          </p:nvSpPr>
          <p:spPr bwMode="auto">
            <a:xfrm flipH="1">
              <a:off x="9361915" y="5398770"/>
              <a:ext cx="769620" cy="253964"/>
            </a:xfrm>
            <a:prstGeom prst="rect">
              <a:avLst/>
            </a:prstGeom>
            <a:noFill/>
            <a:ln w="28575">
              <a:noFill/>
              <a:miter lim="800000"/>
              <a:headEnd/>
              <a:tailEnd/>
            </a:ln>
          </p:spPr>
          <p:txBody>
            <a:bodyPr rot="0" vert="horz" wrap="square" lIns="91440" tIns="45720" rIns="91440" bIns="45720" anchor="t" anchorCtr="0">
              <a:spAutoFit/>
            </a:bodyPr>
            <a:lstStyle/>
            <a:p>
              <a:pPr algn="ctr" rtl="1">
                <a:lnSpc>
                  <a:spcPct val="107000"/>
                </a:lnSpc>
                <a:spcAft>
                  <a:spcPts val="800"/>
                </a:spcAft>
              </a:pPr>
              <a:r>
                <a:rPr lang="ar-SA"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التعلم العميق</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1" name="وسيلة شرح على شكل سحابة 10">
            <a:hlinkClick r:id="rId4" action="ppaction://hlinkfile">
              <a:snd r:embed="rId3" name="click.wav"/>
            </a:hlinkClick>
            <a:hlinkHover r:id="" action="ppaction://noaction">
              <a:snd r:embed="rId3" name="click.wav"/>
            </a:hlinkHover>
          </p:cNvPr>
          <p:cNvSpPr/>
          <p:nvPr/>
        </p:nvSpPr>
        <p:spPr>
          <a:xfrm>
            <a:off x="1790088" y="1668735"/>
            <a:ext cx="2031832" cy="942975"/>
          </a:xfrm>
          <a:prstGeom prst="cloudCallout">
            <a:avLst>
              <a:gd name="adj1" fmla="val 65697"/>
              <a:gd name="adj2" fmla="val 43394"/>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smtClean="0"/>
              <a:t>انقر هنا لمزيد من التوضيح</a:t>
            </a:r>
            <a:endParaRPr lang="ar-SA" sz="1600" b="1" dirty="0"/>
          </a:p>
        </p:txBody>
      </p:sp>
      <p:sp>
        <p:nvSpPr>
          <p:cNvPr id="12" name="TextBox 577"/>
          <p:cNvSpPr txBox="1"/>
          <p:nvPr/>
        </p:nvSpPr>
        <p:spPr>
          <a:xfrm>
            <a:off x="1308109" y="555834"/>
            <a:ext cx="9512291" cy="477046"/>
          </a:xfrm>
          <a:prstGeom prst="rect">
            <a:avLst/>
          </a:prstGeom>
          <a:noFill/>
        </p:spPr>
        <p:txBody>
          <a:bodyPr wrap="square" lIns="45711" tIns="22856" rIns="45711" bIns="22856" rtlCol="0">
            <a:spAutoFit/>
          </a:bodyPr>
          <a:lstStyle/>
          <a:p>
            <a:pPr algn="ctr" defTabSz="1086602"/>
            <a:r>
              <a:rPr lang="ar-SA" sz="2800" dirty="0">
                <a:latin typeface="Tajawal" panose="00000500000000000000" pitchFamily="2" charset="-78"/>
                <a:ea typeface="Lato" pitchFamily="34" charset="0"/>
                <a:cs typeface="PT Bold Heading" panose="02010400000000000000" pitchFamily="2" charset="-78"/>
              </a:rPr>
              <a:t>الفرق بين الذكاء الاصطناعي، التعلم الآلي ، التعلم العميق، علم البيانات</a:t>
            </a:r>
          </a:p>
        </p:txBody>
      </p:sp>
      <p:grpSp>
        <p:nvGrpSpPr>
          <p:cNvPr id="13" name="Group 1"/>
          <p:cNvGrpSpPr/>
          <p:nvPr/>
        </p:nvGrpSpPr>
        <p:grpSpPr>
          <a:xfrm>
            <a:off x="5257800" y="1260640"/>
            <a:ext cx="1828801" cy="120485"/>
            <a:chOff x="10866255" y="8448874"/>
            <a:chExt cx="2738812" cy="73150"/>
          </a:xfrm>
        </p:grpSpPr>
        <p:sp>
          <p:nvSpPr>
            <p:cNvPr id="14"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5"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6"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7"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8"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9"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sp>
        <p:nvSpPr>
          <p:cNvPr id="20" name="AutoShape 2"/>
          <p:cNvSpPr/>
          <p:nvPr/>
        </p:nvSpPr>
        <p:spPr>
          <a:xfrm>
            <a:off x="0" y="6178282"/>
            <a:ext cx="12192000" cy="679718"/>
          </a:xfrm>
          <a:prstGeom prst="rect">
            <a:avLst/>
          </a:prstGeom>
          <a:solidFill>
            <a:schemeClr val="tx2">
              <a:lumMod val="50000"/>
            </a:schemeClr>
          </a:solidFill>
        </p:spPr>
      </p:sp>
      <p:pic>
        <p:nvPicPr>
          <p:cNvPr id="21" name="صورة 20"/>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10000" r="90000">
                        <a14:foregroundMark x1="55500" y1="12976" x2="41667" y2="13495"/>
                        <a14:backgroundMark x1="73333" y1="87716" x2="73333" y2="87716"/>
                        <a14:backgroundMark x1="69333" y1="89792" x2="69333" y2="89792"/>
                        <a14:backgroundMark x1="54500" y1="88754" x2="54500" y2="88754"/>
                        <a14:backgroundMark x1="52833" y1="88927" x2="50167" y2="94983"/>
                        <a14:backgroundMark x1="30667" y1="95329" x2="30667" y2="95329"/>
                        <a14:backgroundMark x1="44833" y1="96367" x2="34167" y2="95848"/>
                        <a14:backgroundMark x1="67500" y1="90484" x2="67500" y2="90484"/>
                      </a14:backgroundRemoval>
                    </a14:imgEffect>
                  </a14:imgLayer>
                </a14:imgProps>
              </a:ext>
              <a:ext uri="{28A0092B-C50C-407E-A947-70E740481C1C}">
                <a14:useLocalDpi xmlns:a14="http://schemas.microsoft.com/office/drawing/2010/main" val="0"/>
              </a:ext>
            </a:extLst>
          </a:blip>
          <a:srcRect l="12002" r="23990" b="4938"/>
          <a:stretch/>
        </p:blipFill>
        <p:spPr>
          <a:xfrm>
            <a:off x="8417327" y="1381125"/>
            <a:ext cx="3235588" cy="5183117"/>
          </a:xfrm>
          <a:prstGeom prst="rect">
            <a:avLst/>
          </a:prstGeom>
        </p:spPr>
      </p:pic>
      <p:pic>
        <p:nvPicPr>
          <p:cNvPr id="26" name="صورة 25">
            <a:hlinkClick r:id="rId7" action="ppaction://hlinksldjump">
              <a:snd r:embed="rId3" name="click.wav"/>
            </a:hlinkClick>
            <a:hlinkHover r:id="" action="ppaction://noaction">
              <a:snd r:embed="rId3"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27" name="صورة 26">
            <a:hlinkClick r:id="" action="ppaction://hlinkshowjump?jump=endshow">
              <a:snd r:embed="rId3" name="click.wav"/>
            </a:hlinkClick>
            <a:hlinkHover r:id="" action="ppaction://noaction">
              <a:snd r:embed="rId3"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28" name="صورة 27">
            <a:hlinkClick r:id="" action="ppaction://hlinkshowjump?jump=nextslide">
              <a:snd r:embed="rId3" name="click.wav"/>
            </a:hlinkClick>
            <a:hlinkHover r:id="" action="ppaction://noaction">
              <a:snd r:embed="rId3"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9" name="صورة 28">
            <a:hlinkClick r:id="" action="ppaction://hlinkshowjump?jump=previousslide">
              <a:snd r:embed="rId3" name="click.wav"/>
            </a:hlinkClick>
            <a:hlinkHover r:id="" action="ppaction://noaction">
              <a:snd r:embed="rId3" name="click.wav"/>
            </a:hlinkHover>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30" name="صورة 29">
            <a:hlinkClick r:id="rId12" action="ppaction://hlinksldjump">
              <a:snd r:embed="rId3" name="click.wav"/>
            </a:hlinkClick>
            <a:hlinkHover r:id="" action="ppaction://noaction">
              <a:snd r:embed="rId3" name="click.wav"/>
            </a:hlinkHover>
          </p:cNvPr>
          <p:cNvPicPr>
            <a:picLocks noChangeAspect="1"/>
          </p:cNvPicPr>
          <p:nvPr/>
        </p:nvPicPr>
        <p:blipFill>
          <a:blip r:embed="rId13"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27372135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AutoShape 2"/>
          <p:cNvSpPr/>
          <p:nvPr/>
        </p:nvSpPr>
        <p:spPr>
          <a:xfrm>
            <a:off x="0" y="6178282"/>
            <a:ext cx="12192000" cy="679718"/>
          </a:xfrm>
          <a:prstGeom prst="rect">
            <a:avLst/>
          </a:prstGeom>
          <a:solidFill>
            <a:schemeClr val="tx2">
              <a:lumMod val="50000"/>
            </a:schemeClr>
          </a:solidFill>
        </p:spPr>
      </p:sp>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40563" y="1819274"/>
            <a:ext cx="2249766" cy="5676015"/>
          </a:xfrm>
          <a:prstGeom prst="rect">
            <a:avLst/>
          </a:prstGeom>
        </p:spPr>
      </p:pic>
      <p:grpSp>
        <p:nvGrpSpPr>
          <p:cNvPr id="3" name="Group 4"/>
          <p:cNvGrpSpPr/>
          <p:nvPr/>
        </p:nvGrpSpPr>
        <p:grpSpPr>
          <a:xfrm>
            <a:off x="8856597" y="1927805"/>
            <a:ext cx="2857500" cy="3266426"/>
            <a:chOff x="0" y="0"/>
            <a:chExt cx="5210607" cy="6195846"/>
          </a:xfrm>
          <a:noFill/>
        </p:grpSpPr>
        <p:grpSp>
          <p:nvGrpSpPr>
            <p:cNvPr id="4" name="Group 5"/>
            <p:cNvGrpSpPr/>
            <p:nvPr/>
          </p:nvGrpSpPr>
          <p:grpSpPr>
            <a:xfrm>
              <a:off x="0" y="0"/>
              <a:ext cx="5210607" cy="5900311"/>
              <a:chOff x="0" y="0"/>
              <a:chExt cx="1321950" cy="1496931"/>
            </a:xfrm>
            <a:grpFill/>
          </p:grpSpPr>
          <p:sp>
            <p:nvSpPr>
              <p:cNvPr id="7" name="Freeform 6"/>
              <p:cNvSpPr/>
              <p:nvPr/>
            </p:nvSpPr>
            <p:spPr>
              <a:xfrm>
                <a:off x="0" y="0"/>
                <a:ext cx="1321950" cy="1496931"/>
              </a:xfrm>
              <a:custGeom>
                <a:avLst/>
                <a:gdLst/>
                <a:ahLst/>
                <a:cxnLst/>
                <a:rect l="l" t="t" r="r" b="b"/>
                <a:pathLst>
                  <a:path w="1321950" h="1496931">
                    <a:moveTo>
                      <a:pt x="1197490" y="1496931"/>
                    </a:moveTo>
                    <a:lnTo>
                      <a:pt x="124460" y="1496931"/>
                    </a:lnTo>
                    <a:cubicBezTo>
                      <a:pt x="55880" y="1496931"/>
                      <a:pt x="0" y="1441051"/>
                      <a:pt x="0" y="1372471"/>
                    </a:cubicBezTo>
                    <a:lnTo>
                      <a:pt x="0" y="124460"/>
                    </a:lnTo>
                    <a:cubicBezTo>
                      <a:pt x="0" y="55880"/>
                      <a:pt x="55880" y="0"/>
                      <a:pt x="124460" y="0"/>
                    </a:cubicBezTo>
                    <a:lnTo>
                      <a:pt x="1197490" y="0"/>
                    </a:lnTo>
                    <a:cubicBezTo>
                      <a:pt x="1266070" y="0"/>
                      <a:pt x="1321950" y="55880"/>
                      <a:pt x="1321950" y="124460"/>
                    </a:cubicBezTo>
                    <a:lnTo>
                      <a:pt x="1321950" y="1372471"/>
                    </a:lnTo>
                    <a:cubicBezTo>
                      <a:pt x="1321950" y="1441051"/>
                      <a:pt x="1266070" y="1496931"/>
                      <a:pt x="1197490" y="1496931"/>
                    </a:cubicBezTo>
                    <a:close/>
                  </a:path>
                </a:pathLst>
              </a:custGeom>
              <a:grpFill/>
              <a:ln w="57150">
                <a:solidFill>
                  <a:srgbClr val="002060"/>
                </a:solidFill>
              </a:ln>
            </p:spPr>
          </p:sp>
        </p:grpSp>
        <p:sp>
          <p:nvSpPr>
            <p:cNvPr id="5" name="TextBox 7"/>
            <p:cNvSpPr txBox="1"/>
            <p:nvPr/>
          </p:nvSpPr>
          <p:spPr>
            <a:xfrm>
              <a:off x="410289" y="126241"/>
              <a:ext cx="4414466" cy="1143273"/>
            </a:xfrm>
            <a:prstGeom prst="rect">
              <a:avLst/>
            </a:prstGeom>
            <a:grpFill/>
            <a:ln w="57150">
              <a:noFill/>
            </a:ln>
          </p:spPr>
          <p:txBody>
            <a:bodyPr lIns="0" tIns="0" rIns="0" bIns="0" rtlCol="0" anchor="ctr">
              <a:spAutoFit/>
            </a:bodyPr>
            <a:lstStyle/>
            <a:p>
              <a:pPr algn="ctr">
                <a:lnSpc>
                  <a:spcPts val="4680"/>
                </a:lnSpc>
              </a:pPr>
              <a:r>
                <a:rPr lang="en-US" sz="2400" dirty="0">
                  <a:solidFill>
                    <a:srgbClr val="002060"/>
                  </a:solidFill>
                </a:rPr>
                <a:t>iTalk2Learn</a:t>
              </a:r>
              <a:endParaRPr lang="en-US" sz="4400" dirty="0">
                <a:solidFill>
                  <a:srgbClr val="002060"/>
                </a:solidFill>
                <a:cs typeface="Koodak"/>
              </a:endParaRPr>
            </a:p>
          </p:txBody>
        </p:sp>
        <p:sp>
          <p:nvSpPr>
            <p:cNvPr id="6" name="TextBox 8"/>
            <p:cNvSpPr txBox="1"/>
            <p:nvPr/>
          </p:nvSpPr>
          <p:spPr>
            <a:xfrm>
              <a:off x="392921" y="1318691"/>
              <a:ext cx="4414466" cy="4877155"/>
            </a:xfrm>
            <a:prstGeom prst="rect">
              <a:avLst/>
            </a:prstGeom>
            <a:grpFill/>
            <a:ln w="57150">
              <a:noFill/>
            </a:ln>
          </p:spPr>
          <p:txBody>
            <a:bodyPr lIns="0" tIns="0" rIns="0" bIns="0" rtlCol="0" anchor="t">
              <a:spAutoFit/>
            </a:bodyPr>
            <a:lstStyle/>
            <a:p>
              <a:pPr algn="ctr" rtl="1">
                <a:lnSpc>
                  <a:spcPts val="2925"/>
                </a:lnSpc>
              </a:pPr>
              <a:r>
                <a:rPr lang="ar-SA" sz="1600" b="1" dirty="0"/>
                <a:t>التي تعلّم الكسور، وتستخدم نموذج المتعلّم الذي يخزّن البيانات حول المعرفة الرياضية عند الطالب، واحتياجاته المعرفية وحالته العاطفية وردود الفعل التي تلقاها واستجابته على هذه التغذية الراجعة</a:t>
              </a:r>
              <a:r>
                <a:rPr lang="en-US" sz="1600" b="1" dirty="0"/>
                <a:t>.</a:t>
              </a:r>
              <a:br>
                <a:rPr lang="en-US" sz="1600" b="1" dirty="0"/>
              </a:br>
              <a:endParaRPr lang="en-US" b="1" dirty="0">
                <a:solidFill>
                  <a:srgbClr val="000000"/>
                </a:solidFill>
                <a:cs typeface="Koodak"/>
              </a:endParaRPr>
            </a:p>
          </p:txBody>
        </p:sp>
      </p:grpSp>
      <p:grpSp>
        <p:nvGrpSpPr>
          <p:cNvPr id="8" name="Group 9"/>
          <p:cNvGrpSpPr/>
          <p:nvPr/>
        </p:nvGrpSpPr>
        <p:grpSpPr>
          <a:xfrm>
            <a:off x="5672843" y="1927805"/>
            <a:ext cx="2857500" cy="3110621"/>
            <a:chOff x="0" y="0"/>
            <a:chExt cx="5210607" cy="5900311"/>
          </a:xfrm>
          <a:noFill/>
        </p:grpSpPr>
        <p:grpSp>
          <p:nvGrpSpPr>
            <p:cNvPr id="9" name="Group 10"/>
            <p:cNvGrpSpPr/>
            <p:nvPr/>
          </p:nvGrpSpPr>
          <p:grpSpPr>
            <a:xfrm>
              <a:off x="0" y="0"/>
              <a:ext cx="5210607" cy="5900311"/>
              <a:chOff x="0" y="0"/>
              <a:chExt cx="1321950" cy="1496931"/>
            </a:xfrm>
            <a:grpFill/>
          </p:grpSpPr>
          <p:sp>
            <p:nvSpPr>
              <p:cNvPr id="12" name="Freeform 11"/>
              <p:cNvSpPr/>
              <p:nvPr/>
            </p:nvSpPr>
            <p:spPr>
              <a:xfrm>
                <a:off x="0" y="0"/>
                <a:ext cx="1321950" cy="1496931"/>
              </a:xfrm>
              <a:custGeom>
                <a:avLst/>
                <a:gdLst/>
                <a:ahLst/>
                <a:cxnLst/>
                <a:rect l="l" t="t" r="r" b="b"/>
                <a:pathLst>
                  <a:path w="1321950" h="1496931">
                    <a:moveTo>
                      <a:pt x="1197490" y="1496931"/>
                    </a:moveTo>
                    <a:lnTo>
                      <a:pt x="124460" y="1496931"/>
                    </a:lnTo>
                    <a:cubicBezTo>
                      <a:pt x="55880" y="1496931"/>
                      <a:pt x="0" y="1441051"/>
                      <a:pt x="0" y="1372471"/>
                    </a:cubicBezTo>
                    <a:lnTo>
                      <a:pt x="0" y="124460"/>
                    </a:lnTo>
                    <a:cubicBezTo>
                      <a:pt x="0" y="55880"/>
                      <a:pt x="55880" y="0"/>
                      <a:pt x="124460" y="0"/>
                    </a:cubicBezTo>
                    <a:lnTo>
                      <a:pt x="1197490" y="0"/>
                    </a:lnTo>
                    <a:cubicBezTo>
                      <a:pt x="1266070" y="0"/>
                      <a:pt x="1321950" y="55880"/>
                      <a:pt x="1321950" y="124460"/>
                    </a:cubicBezTo>
                    <a:lnTo>
                      <a:pt x="1321950" y="1372471"/>
                    </a:lnTo>
                    <a:cubicBezTo>
                      <a:pt x="1321950" y="1441051"/>
                      <a:pt x="1266070" y="1496931"/>
                      <a:pt x="1197490" y="1496931"/>
                    </a:cubicBezTo>
                    <a:close/>
                  </a:path>
                </a:pathLst>
              </a:custGeom>
              <a:grpFill/>
              <a:ln w="57150">
                <a:solidFill>
                  <a:srgbClr val="002060"/>
                </a:solidFill>
              </a:ln>
            </p:spPr>
          </p:sp>
        </p:grpSp>
        <p:sp>
          <p:nvSpPr>
            <p:cNvPr id="10" name="TextBox 12"/>
            <p:cNvSpPr txBox="1"/>
            <p:nvPr/>
          </p:nvSpPr>
          <p:spPr>
            <a:xfrm>
              <a:off x="392921" y="181249"/>
              <a:ext cx="4414466" cy="1011555"/>
            </a:xfrm>
            <a:prstGeom prst="rect">
              <a:avLst/>
            </a:prstGeom>
            <a:grpFill/>
            <a:ln w="57150">
              <a:noFill/>
            </a:ln>
          </p:spPr>
          <p:txBody>
            <a:bodyPr lIns="0" tIns="0" rIns="0" bIns="0" rtlCol="0" anchor="ctr">
              <a:spAutoFit/>
            </a:bodyPr>
            <a:lstStyle>
              <a:defPPr>
                <a:defRPr lang="en-US"/>
              </a:defPPr>
              <a:lvl1pPr algn="ctr">
                <a:lnSpc>
                  <a:spcPts val="4680"/>
                </a:lnSpc>
                <a:defRPr sz="3600"/>
              </a:lvl1pPr>
            </a:lstStyle>
            <a:p>
              <a:r>
                <a:rPr lang="en-US" sz="2400" dirty="0" err="1">
                  <a:solidFill>
                    <a:srgbClr val="002060"/>
                  </a:solidFill>
                </a:rPr>
                <a:t>Thinkster</a:t>
              </a:r>
              <a:r>
                <a:rPr lang="en-US" sz="2400" dirty="0">
                  <a:solidFill>
                    <a:srgbClr val="002060"/>
                  </a:solidFill>
                </a:rPr>
                <a:t> Math</a:t>
              </a:r>
            </a:p>
          </p:txBody>
        </p:sp>
        <p:sp>
          <p:nvSpPr>
            <p:cNvPr id="11" name="TextBox 13"/>
            <p:cNvSpPr txBox="1"/>
            <p:nvPr/>
          </p:nvSpPr>
          <p:spPr>
            <a:xfrm>
              <a:off x="392921" y="1275726"/>
              <a:ext cx="4414466" cy="4524442"/>
            </a:xfrm>
            <a:prstGeom prst="rect">
              <a:avLst/>
            </a:prstGeom>
            <a:grpFill/>
            <a:ln w="57150">
              <a:noFill/>
            </a:ln>
          </p:spPr>
          <p:txBody>
            <a:bodyPr wrap="square" lIns="0" tIns="0" rIns="0" bIns="0" rtlCol="0" anchor="t">
              <a:spAutoFit/>
            </a:bodyPr>
            <a:lstStyle/>
            <a:p>
              <a:pPr algn="ctr" rtl="1">
                <a:lnSpc>
                  <a:spcPts val="3120"/>
                </a:lnSpc>
              </a:pPr>
              <a:r>
                <a:rPr lang="ar-SA" sz="1600" b="1" dirty="0"/>
                <a:t>وهو تطبيق تعليمي يمزج منهج الرياضيات الحقيقي مع أسلوب التعليم الشخصي للطالب. ويعين التطبيق لكل طالب معلماً خلف الكواليس يتابع خطواته الذهنية خطوةً خطوة</a:t>
              </a:r>
              <a:endParaRPr lang="en-US" sz="2000" b="1" dirty="0">
                <a:solidFill>
                  <a:srgbClr val="000000"/>
                </a:solidFill>
                <a:cs typeface="Koodak"/>
              </a:endParaRPr>
            </a:p>
          </p:txBody>
        </p:sp>
      </p:grpSp>
      <p:grpSp>
        <p:nvGrpSpPr>
          <p:cNvPr id="13" name="Group 14"/>
          <p:cNvGrpSpPr/>
          <p:nvPr/>
        </p:nvGrpSpPr>
        <p:grpSpPr>
          <a:xfrm>
            <a:off x="2489089" y="1927805"/>
            <a:ext cx="2857500" cy="3155490"/>
            <a:chOff x="0" y="0"/>
            <a:chExt cx="5210607" cy="5900311"/>
          </a:xfrm>
          <a:noFill/>
        </p:grpSpPr>
        <p:grpSp>
          <p:nvGrpSpPr>
            <p:cNvPr id="14" name="Group 15"/>
            <p:cNvGrpSpPr/>
            <p:nvPr/>
          </p:nvGrpSpPr>
          <p:grpSpPr>
            <a:xfrm>
              <a:off x="0" y="0"/>
              <a:ext cx="5210607" cy="5900311"/>
              <a:chOff x="0" y="0"/>
              <a:chExt cx="1321950" cy="1496931"/>
            </a:xfrm>
            <a:grpFill/>
          </p:grpSpPr>
          <p:sp>
            <p:nvSpPr>
              <p:cNvPr id="17" name="Freeform 16"/>
              <p:cNvSpPr/>
              <p:nvPr/>
            </p:nvSpPr>
            <p:spPr>
              <a:xfrm>
                <a:off x="0" y="0"/>
                <a:ext cx="1321950" cy="1496931"/>
              </a:xfrm>
              <a:custGeom>
                <a:avLst/>
                <a:gdLst/>
                <a:ahLst/>
                <a:cxnLst/>
                <a:rect l="l" t="t" r="r" b="b"/>
                <a:pathLst>
                  <a:path w="1321950" h="1496931">
                    <a:moveTo>
                      <a:pt x="1197490" y="1496931"/>
                    </a:moveTo>
                    <a:lnTo>
                      <a:pt x="124460" y="1496931"/>
                    </a:lnTo>
                    <a:cubicBezTo>
                      <a:pt x="55880" y="1496931"/>
                      <a:pt x="0" y="1441051"/>
                      <a:pt x="0" y="1372471"/>
                    </a:cubicBezTo>
                    <a:lnTo>
                      <a:pt x="0" y="124460"/>
                    </a:lnTo>
                    <a:cubicBezTo>
                      <a:pt x="0" y="55880"/>
                      <a:pt x="55880" y="0"/>
                      <a:pt x="124460" y="0"/>
                    </a:cubicBezTo>
                    <a:lnTo>
                      <a:pt x="1197490" y="0"/>
                    </a:lnTo>
                    <a:cubicBezTo>
                      <a:pt x="1266070" y="0"/>
                      <a:pt x="1321950" y="55880"/>
                      <a:pt x="1321950" y="124460"/>
                    </a:cubicBezTo>
                    <a:lnTo>
                      <a:pt x="1321950" y="1372471"/>
                    </a:lnTo>
                    <a:cubicBezTo>
                      <a:pt x="1321950" y="1441051"/>
                      <a:pt x="1266070" y="1496931"/>
                      <a:pt x="1197490" y="1496931"/>
                    </a:cubicBezTo>
                    <a:close/>
                  </a:path>
                </a:pathLst>
              </a:custGeom>
              <a:grpFill/>
              <a:ln w="57150">
                <a:solidFill>
                  <a:srgbClr val="002060"/>
                </a:solidFill>
              </a:ln>
            </p:spPr>
          </p:sp>
        </p:grpSp>
        <p:sp>
          <p:nvSpPr>
            <p:cNvPr id="15" name="TextBox 17"/>
            <p:cNvSpPr txBox="1"/>
            <p:nvPr/>
          </p:nvSpPr>
          <p:spPr>
            <a:xfrm>
              <a:off x="392921" y="152139"/>
              <a:ext cx="4414466" cy="992734"/>
            </a:xfrm>
            <a:prstGeom prst="rect">
              <a:avLst/>
            </a:prstGeom>
            <a:grpFill/>
            <a:ln w="57150">
              <a:noFill/>
            </a:ln>
          </p:spPr>
          <p:txBody>
            <a:bodyPr lIns="0" tIns="0" rIns="0" bIns="0" rtlCol="0" anchor="ctr">
              <a:spAutoFit/>
            </a:bodyPr>
            <a:lstStyle>
              <a:defPPr>
                <a:defRPr lang="en-US"/>
              </a:defPPr>
              <a:lvl1pPr algn="ctr">
                <a:lnSpc>
                  <a:spcPts val="4680"/>
                </a:lnSpc>
                <a:defRPr sz="3600"/>
              </a:lvl1pPr>
            </a:lstStyle>
            <a:p>
              <a:pPr rtl="1"/>
              <a:r>
                <a:rPr lang="en-US" sz="2400" dirty="0" err="1">
                  <a:solidFill>
                    <a:srgbClr val="002060"/>
                  </a:solidFill>
                </a:rPr>
                <a:t>Brainly</a:t>
              </a:r>
              <a:endParaRPr lang="en-US" sz="2400" dirty="0">
                <a:solidFill>
                  <a:srgbClr val="002060"/>
                </a:solidFill>
              </a:endParaRPr>
            </a:p>
          </p:txBody>
        </p:sp>
        <p:sp>
          <p:nvSpPr>
            <p:cNvPr id="16" name="TextBox 18"/>
            <p:cNvSpPr txBox="1"/>
            <p:nvPr/>
          </p:nvSpPr>
          <p:spPr>
            <a:xfrm>
              <a:off x="392921" y="1267770"/>
              <a:ext cx="4414466" cy="4360236"/>
            </a:xfrm>
            <a:prstGeom prst="rect">
              <a:avLst/>
            </a:prstGeom>
            <a:grpFill/>
            <a:ln w="57150">
              <a:noFill/>
            </a:ln>
          </p:spPr>
          <p:txBody>
            <a:bodyPr lIns="0" tIns="0" rIns="0" bIns="0" rtlCol="0" anchor="t">
              <a:spAutoFit/>
            </a:bodyPr>
            <a:lstStyle/>
            <a:p>
              <a:pPr algn="ctr" rtl="1">
                <a:lnSpc>
                  <a:spcPts val="3120"/>
                </a:lnSpc>
              </a:pPr>
              <a:r>
                <a:rPr lang="ar-SA" sz="1600" b="1" dirty="0"/>
                <a:t>فهي مثال على شبكة تواصل اجتماعي تعتمد على تقنيات الذكاء الاصطناعي الخاص بأسئلة الفصل </a:t>
              </a:r>
              <a:r>
                <a:rPr lang="ar-SA" sz="1600" b="1" dirty="0" smtClean="0"/>
                <a:t>الدراسي ويساعد </a:t>
              </a:r>
              <a:r>
                <a:rPr lang="ar-SA" sz="1600" b="1" dirty="0"/>
                <a:t>الموقع الطلاب على التعاون في ما بينهم للتوصل إلى إجابات صحيحة من تلقاء أنفسهم</a:t>
              </a:r>
              <a:r>
                <a:rPr lang="en-US" sz="1600" b="1" dirty="0"/>
                <a:t>.</a:t>
              </a:r>
              <a:endParaRPr lang="en-US" sz="2000" b="1" dirty="0">
                <a:solidFill>
                  <a:srgbClr val="000000"/>
                </a:solidFill>
                <a:cs typeface="Koodak"/>
              </a:endParaRPr>
            </a:p>
          </p:txBody>
        </p:sp>
      </p:grpSp>
      <p:pic>
        <p:nvPicPr>
          <p:cNvPr id="18"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272118" y="3750390"/>
            <a:ext cx="4562380" cy="3450819"/>
          </a:xfrm>
          <a:prstGeom prst="rect">
            <a:avLst/>
          </a:prstGeom>
        </p:spPr>
      </p:pic>
      <p:sp>
        <p:nvSpPr>
          <p:cNvPr id="19" name="TextBox 577"/>
          <p:cNvSpPr txBox="1"/>
          <p:nvPr/>
        </p:nvSpPr>
        <p:spPr>
          <a:xfrm>
            <a:off x="2984509" y="555834"/>
            <a:ext cx="5978515" cy="477046"/>
          </a:xfrm>
          <a:prstGeom prst="rect">
            <a:avLst/>
          </a:prstGeom>
          <a:noFill/>
        </p:spPr>
        <p:txBody>
          <a:bodyPr wrap="square" lIns="45711" tIns="22856" rIns="45711" bIns="22856" rtlCol="0">
            <a:spAutoFit/>
          </a:bodyPr>
          <a:lstStyle/>
          <a:p>
            <a:pPr algn="ctr" defTabSz="1086602"/>
            <a:r>
              <a:rPr lang="ar-SA" sz="2800" dirty="0" smtClean="0">
                <a:latin typeface="Tajawal" panose="00000500000000000000" pitchFamily="2" charset="-78"/>
                <a:ea typeface="Lato" pitchFamily="34" charset="0"/>
                <a:cs typeface="PT Bold Heading" panose="02010400000000000000" pitchFamily="2" charset="-78"/>
              </a:rPr>
              <a:t>تطبيقات الذكاء الاصطناعي </a:t>
            </a:r>
            <a:r>
              <a:rPr lang="ar-SA" sz="2800" dirty="0">
                <a:latin typeface="Tajawal" panose="00000500000000000000" pitchFamily="2" charset="-78"/>
                <a:ea typeface="Lato" pitchFamily="34" charset="0"/>
                <a:cs typeface="PT Bold Heading" panose="02010400000000000000" pitchFamily="2" charset="-78"/>
              </a:rPr>
              <a:t>في التعليم</a:t>
            </a:r>
            <a:endParaRPr lang="id-ID" sz="2800" dirty="0">
              <a:latin typeface="Tajawal" panose="00000500000000000000" pitchFamily="2" charset="-78"/>
              <a:ea typeface="Lato" pitchFamily="34" charset="0"/>
              <a:cs typeface="PT Bold Heading" panose="02010400000000000000" pitchFamily="2" charset="-78"/>
            </a:endParaRPr>
          </a:p>
        </p:txBody>
      </p:sp>
      <p:grpSp>
        <p:nvGrpSpPr>
          <p:cNvPr id="20" name="Group 1"/>
          <p:cNvGrpSpPr/>
          <p:nvPr/>
        </p:nvGrpSpPr>
        <p:grpSpPr>
          <a:xfrm>
            <a:off x="5257800" y="1260640"/>
            <a:ext cx="1828801" cy="120485"/>
            <a:chOff x="10866255" y="8448874"/>
            <a:chExt cx="2738812" cy="73150"/>
          </a:xfrm>
        </p:grpSpPr>
        <p:sp>
          <p:nvSpPr>
            <p:cNvPr id="21"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2"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3"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4"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5"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6"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pic>
        <p:nvPicPr>
          <p:cNvPr id="32" name="صورة 31">
            <a:hlinkClick r:id="rId7" action="ppaction://hlinksldjump">
              <a:snd r:embed="rId8" name="click.wav"/>
            </a:hlinkClick>
            <a:hlinkHover r:id="" action="ppaction://noaction">
              <a:snd r:embed="rId8"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33" name="صورة 32">
            <a:hlinkClick r:id="" action="ppaction://hlinkshowjump?jump=endshow">
              <a:snd r:embed="rId8" name="click.wav"/>
            </a:hlinkClick>
            <a:hlinkHover r:id="" action="ppaction://noaction">
              <a:snd r:embed="rId8"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34" name="صورة 33">
            <a:hlinkClick r:id="" action="ppaction://hlinkshowjump?jump=nextslide">
              <a:snd r:embed="rId8" name="click.wav"/>
            </a:hlinkClick>
            <a:hlinkHover r:id="" action="ppaction://noaction">
              <a:snd r:embed="rId8" name="click.wav"/>
            </a:hlinkHover>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35" name="صورة 34">
            <a:hlinkClick r:id="" action="ppaction://hlinkshowjump?jump=previousslide">
              <a:snd r:embed="rId8" name="click.wav"/>
            </a:hlinkClick>
            <a:hlinkHover r:id="" action="ppaction://noaction">
              <a:snd r:embed="rId8" name="click.wav"/>
            </a:hlinkHover>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36" name="صورة 35">
            <a:hlinkClick r:id="rId13" action="ppaction://hlinksldjump">
              <a:snd r:embed="rId8" name="click.wav"/>
            </a:hlinkClick>
            <a:hlinkHover r:id="" action="ppaction://noaction">
              <a:snd r:embed="rId8" name="click.wav"/>
            </a:hlinkHover>
          </p:cNvPr>
          <p:cNvPicPr>
            <a:picLocks noChangeAspect="1"/>
          </p:cNvPicPr>
          <p:nvPr/>
        </p:nvPicPr>
        <p:blipFill>
          <a:blip r:embed="rId14"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7431801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8" name="TextBox 577"/>
          <p:cNvSpPr txBox="1"/>
          <p:nvPr/>
        </p:nvSpPr>
        <p:spPr>
          <a:xfrm>
            <a:off x="7239899" y="360381"/>
            <a:ext cx="3843978" cy="538601"/>
          </a:xfrm>
          <a:prstGeom prst="rect">
            <a:avLst/>
          </a:prstGeom>
          <a:noFill/>
        </p:spPr>
        <p:txBody>
          <a:bodyPr wrap="square" lIns="45711" tIns="22856" rIns="45711" bIns="22856" rtlCol="0">
            <a:spAutoFit/>
          </a:bodyPr>
          <a:lstStyle/>
          <a:p>
            <a:pPr algn="ctr" defTabSz="1086602"/>
            <a:r>
              <a:rPr lang="ar-SA" sz="3200" dirty="0" smtClean="0">
                <a:latin typeface="Tajawal" panose="00000500000000000000" pitchFamily="2" charset="-78"/>
                <a:ea typeface="Lato" pitchFamily="34" charset="0"/>
                <a:cs typeface="PT Bold Heading" panose="02010400000000000000" pitchFamily="2" charset="-78"/>
              </a:rPr>
              <a:t>الواقع المعزز</a:t>
            </a:r>
            <a:endParaRPr lang="id-ID" sz="3200" dirty="0">
              <a:latin typeface="Tajawal" panose="00000500000000000000" pitchFamily="2" charset="-78"/>
              <a:ea typeface="Lato" pitchFamily="34" charset="0"/>
              <a:cs typeface="PT Bold Heading" panose="02010400000000000000" pitchFamily="2" charset="-78"/>
            </a:endParaRPr>
          </a:p>
        </p:txBody>
      </p:sp>
      <p:grpSp>
        <p:nvGrpSpPr>
          <p:cNvPr id="580" name="Group 1"/>
          <p:cNvGrpSpPr/>
          <p:nvPr/>
        </p:nvGrpSpPr>
        <p:grpSpPr>
          <a:xfrm>
            <a:off x="8246364" y="912787"/>
            <a:ext cx="1828801" cy="120485"/>
            <a:chOff x="10866255" y="8448874"/>
            <a:chExt cx="2738812" cy="73150"/>
          </a:xfrm>
        </p:grpSpPr>
        <p:sp>
          <p:nvSpPr>
            <p:cNvPr id="581"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2"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3"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4"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5"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6"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grpSp>
        <p:nvGrpSpPr>
          <p:cNvPr id="180" name="กลุ่ม 179"/>
          <p:cNvGrpSpPr/>
          <p:nvPr/>
        </p:nvGrpSpPr>
        <p:grpSpPr>
          <a:xfrm>
            <a:off x="8237602" y="1278371"/>
            <a:ext cx="1752223" cy="389723"/>
            <a:chOff x="4722390" y="5947523"/>
            <a:chExt cx="3353638" cy="779446"/>
          </a:xfrm>
          <a:solidFill>
            <a:srgbClr val="246172"/>
          </a:solidFill>
        </p:grpSpPr>
        <p:sp>
          <p:nvSpPr>
            <p:cNvPr id="181" name="Round Same Side Corner Rectangle 65"/>
            <p:cNvSpPr/>
            <p:nvPr/>
          </p:nvSpPr>
          <p:spPr>
            <a:xfrm rot="5400000">
              <a:off x="6009486" y="4660427"/>
              <a:ext cx="779446" cy="3353638"/>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defTabSz="1086602" rtl="0"/>
              <a:endParaRPr lang="bg-BG" sz="3350" dirty="0">
                <a:solidFill>
                  <a:prstClr val="white"/>
                </a:solidFill>
                <a:latin typeface="Lato Light"/>
                <a:cs typeface="PT Bold Heading" panose="02010400000000000000" pitchFamily="2" charset="-78"/>
              </a:endParaRPr>
            </a:p>
          </p:txBody>
        </p:sp>
        <p:sp>
          <p:nvSpPr>
            <p:cNvPr id="182" name="TextBox 181"/>
            <p:cNvSpPr txBox="1"/>
            <p:nvPr/>
          </p:nvSpPr>
          <p:spPr>
            <a:xfrm>
              <a:off x="5177525" y="6024283"/>
              <a:ext cx="2488785" cy="615554"/>
            </a:xfrm>
            <a:prstGeom prst="rect">
              <a:avLst/>
            </a:prstGeom>
            <a:grpFill/>
          </p:spPr>
          <p:txBody>
            <a:bodyPr wrap="square" lIns="0" tIns="0" rIns="0" bIns="0" rtlCol="0" anchor="ctr">
              <a:spAutoFit/>
            </a:bodyPr>
            <a:lstStyle/>
            <a:p>
              <a:pPr algn="ctr" defTabSz="1086602"/>
              <a:r>
                <a:rPr lang="ar-SA" sz="2000" b="1" dirty="0">
                  <a:solidFill>
                    <a:prstClr val="white"/>
                  </a:solidFill>
                  <a:latin typeface="Tajawal" panose="00000500000000000000" pitchFamily="2" charset="-78"/>
                  <a:cs typeface="Tajawal" panose="00000500000000000000" pitchFamily="2" charset="-78"/>
                </a:rPr>
                <a:t>المحتوى</a:t>
              </a:r>
              <a:endParaRPr lang="en-US" sz="2000" dirty="0">
                <a:solidFill>
                  <a:prstClr val="white"/>
                </a:solidFill>
                <a:latin typeface="Tajawal" panose="00000500000000000000" pitchFamily="2" charset="-78"/>
                <a:cs typeface="PT Bold Heading" panose="02010400000000000000" pitchFamily="2" charset="-78"/>
              </a:endParaRPr>
            </a:p>
          </p:txBody>
        </p:sp>
      </p:grpSp>
      <p:grpSp>
        <p:nvGrpSpPr>
          <p:cNvPr id="183" name="กลุ่ม 182"/>
          <p:cNvGrpSpPr/>
          <p:nvPr/>
        </p:nvGrpSpPr>
        <p:grpSpPr>
          <a:xfrm>
            <a:off x="8572499" y="1994741"/>
            <a:ext cx="2630142" cy="445990"/>
            <a:chOff x="3903907" y="315284"/>
            <a:chExt cx="5260283" cy="891979"/>
          </a:xfrm>
        </p:grpSpPr>
        <p:sp>
          <p:nvSpPr>
            <p:cNvPr id="184" name="TextBox 183"/>
            <p:cNvSpPr txBox="1"/>
            <p:nvPr/>
          </p:nvSpPr>
          <p:spPr>
            <a:xfrm>
              <a:off x="3903907" y="370148"/>
              <a:ext cx="4471065" cy="837115"/>
            </a:xfrm>
            <a:prstGeom prst="rect">
              <a:avLst/>
            </a:prstGeom>
            <a:noFill/>
          </p:spPr>
          <p:txBody>
            <a:bodyPr wrap="square" lIns="109710" tIns="54855" rIns="109710" bIns="54855" rtlCol="0">
              <a:spAutoFit/>
            </a:bodyPr>
            <a:lstStyle/>
            <a:p>
              <a:pPr algn="ctr"/>
              <a:r>
                <a:rPr lang="ar-SA" sz="2000" b="1" dirty="0">
                  <a:latin typeface="Calibri" panose="020F0502020204030204" pitchFamily="34" charset="0"/>
                  <a:cs typeface="Calibri" panose="020F0502020204030204" pitchFamily="34" charset="0"/>
                </a:rPr>
                <a:t>تعريف </a:t>
              </a:r>
              <a:r>
                <a:rPr lang="ar-SA" sz="2000" b="1" dirty="0" smtClean="0">
                  <a:latin typeface="Calibri" panose="020F0502020204030204" pitchFamily="34" charset="0"/>
                  <a:cs typeface="Calibri" panose="020F0502020204030204" pitchFamily="34" charset="0"/>
                </a:rPr>
                <a:t>الواقع المعزز</a:t>
              </a:r>
              <a:endParaRPr lang="ar-SA" sz="2000" b="1" dirty="0">
                <a:latin typeface="Calibri" panose="020F0502020204030204" pitchFamily="34" charset="0"/>
                <a:cs typeface="Calibri" panose="020F0502020204030204" pitchFamily="34" charset="0"/>
              </a:endParaRPr>
            </a:p>
          </p:txBody>
        </p:sp>
        <p:grpSp>
          <p:nvGrpSpPr>
            <p:cNvPr id="185" name="กลุ่ม 184"/>
            <p:cNvGrpSpPr/>
            <p:nvPr/>
          </p:nvGrpSpPr>
          <p:grpSpPr>
            <a:xfrm>
              <a:off x="8299518" y="315284"/>
              <a:ext cx="864672" cy="864671"/>
              <a:chOff x="11766583" y="-1104131"/>
              <a:chExt cx="1278959" cy="1278958"/>
            </a:xfrm>
          </p:grpSpPr>
          <p:sp>
            <p:nvSpPr>
              <p:cNvPr id="186" name="หยดน้ำ 185"/>
              <p:cNvSpPr/>
              <p:nvPr/>
            </p:nvSpPr>
            <p:spPr>
              <a:xfrm>
                <a:off x="11766583" y="-1104131"/>
                <a:ext cx="1278959" cy="1278958"/>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200" dirty="0">
                  <a:solidFill>
                    <a:prstClr val="white"/>
                  </a:solidFill>
                  <a:latin typeface="Calibri"/>
                  <a:cs typeface="Cordia New" panose="020B0304020202020204" pitchFamily="34" charset="-34"/>
                </a:endParaRPr>
              </a:p>
            </p:txBody>
          </p:sp>
          <p:sp>
            <p:nvSpPr>
              <p:cNvPr id="187" name="Freeform 33"/>
              <p:cNvSpPr>
                <a:spLocks noChangeArrowheads="1"/>
              </p:cNvSpPr>
              <p:nvPr/>
            </p:nvSpPr>
            <p:spPr bwMode="auto">
              <a:xfrm>
                <a:off x="12129791" y="-818459"/>
                <a:ext cx="647331" cy="68104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200" dirty="0">
                  <a:solidFill>
                    <a:prstClr val="black"/>
                  </a:solidFill>
                  <a:latin typeface="Calibri"/>
                </a:endParaRPr>
              </a:p>
            </p:txBody>
          </p:sp>
        </p:grpSp>
      </p:grpSp>
      <p:grpSp>
        <p:nvGrpSpPr>
          <p:cNvPr id="188" name="กลุ่ม 187"/>
          <p:cNvGrpSpPr/>
          <p:nvPr/>
        </p:nvGrpSpPr>
        <p:grpSpPr>
          <a:xfrm>
            <a:off x="8023180" y="2664495"/>
            <a:ext cx="3177858" cy="453984"/>
            <a:chOff x="2263321" y="217308"/>
            <a:chExt cx="6355716" cy="907967"/>
          </a:xfrm>
        </p:grpSpPr>
        <p:sp>
          <p:nvSpPr>
            <p:cNvPr id="189" name="TextBox 188"/>
            <p:cNvSpPr txBox="1"/>
            <p:nvPr/>
          </p:nvSpPr>
          <p:spPr>
            <a:xfrm>
              <a:off x="2263321" y="288160"/>
              <a:ext cx="5491716" cy="837115"/>
            </a:xfrm>
            <a:prstGeom prst="rect">
              <a:avLst/>
            </a:prstGeom>
            <a:noFill/>
          </p:spPr>
          <p:txBody>
            <a:bodyPr wrap="square" lIns="109710" tIns="54855" rIns="109710" bIns="54855" rtlCol="0">
              <a:spAutoFit/>
            </a:bodyPr>
            <a:lstStyle/>
            <a:p>
              <a:pPr algn="ctr"/>
              <a:r>
                <a:rPr lang="ar-SA" sz="2000" b="1" dirty="0" smtClean="0">
                  <a:latin typeface="Calibri" panose="020F0502020204030204" pitchFamily="34" charset="0"/>
                  <a:cs typeface="Calibri" panose="020F0502020204030204" pitchFamily="34" charset="0"/>
                </a:rPr>
                <a:t>أجهزة وأدوات الواقع المعزز</a:t>
              </a:r>
              <a:endParaRPr lang="ar-SA" sz="2000" b="1" dirty="0">
                <a:latin typeface="Calibri" panose="020F0502020204030204" pitchFamily="34" charset="0"/>
                <a:cs typeface="Calibri" panose="020F0502020204030204" pitchFamily="34" charset="0"/>
              </a:endParaRPr>
            </a:p>
          </p:txBody>
        </p:sp>
        <p:grpSp>
          <p:nvGrpSpPr>
            <p:cNvPr id="190" name="กลุ่ม 189"/>
            <p:cNvGrpSpPr/>
            <p:nvPr/>
          </p:nvGrpSpPr>
          <p:grpSpPr>
            <a:xfrm>
              <a:off x="7755037" y="217308"/>
              <a:ext cx="864000" cy="863999"/>
              <a:chOff x="10961227" y="-1249050"/>
              <a:chExt cx="1277965" cy="1277964"/>
            </a:xfrm>
          </p:grpSpPr>
          <p:sp>
            <p:nvSpPr>
              <p:cNvPr id="191" name="หยดน้ำ 190"/>
              <p:cNvSpPr/>
              <p:nvPr/>
            </p:nvSpPr>
            <p:spPr>
              <a:xfrm>
                <a:off x="10961227" y="-1249050"/>
                <a:ext cx="1277965" cy="1277964"/>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200" dirty="0">
                  <a:solidFill>
                    <a:prstClr val="white"/>
                  </a:solidFill>
                  <a:latin typeface="Calibri"/>
                  <a:cs typeface="Cordia New" panose="020B0304020202020204" pitchFamily="34" charset="-34"/>
                </a:endParaRPr>
              </a:p>
            </p:txBody>
          </p:sp>
          <p:sp>
            <p:nvSpPr>
              <p:cNvPr id="192" name="Freeform 33"/>
              <p:cNvSpPr>
                <a:spLocks noChangeArrowheads="1"/>
              </p:cNvSpPr>
              <p:nvPr/>
            </p:nvSpPr>
            <p:spPr bwMode="auto">
              <a:xfrm>
                <a:off x="11319545" y="-954334"/>
                <a:ext cx="649632" cy="681581"/>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200" dirty="0">
                  <a:solidFill>
                    <a:prstClr val="black"/>
                  </a:solidFill>
                  <a:latin typeface="Calibri"/>
                </a:endParaRPr>
              </a:p>
            </p:txBody>
          </p:sp>
        </p:grpSp>
      </p:grpSp>
      <p:grpSp>
        <p:nvGrpSpPr>
          <p:cNvPr id="193" name="กลุ่ม 192"/>
          <p:cNvGrpSpPr/>
          <p:nvPr/>
        </p:nvGrpSpPr>
        <p:grpSpPr>
          <a:xfrm>
            <a:off x="7791450" y="3366082"/>
            <a:ext cx="3409588" cy="437332"/>
            <a:chOff x="1799864" y="424725"/>
            <a:chExt cx="6819174" cy="874663"/>
          </a:xfrm>
        </p:grpSpPr>
        <p:sp>
          <p:nvSpPr>
            <p:cNvPr id="194" name="TextBox 193"/>
            <p:cNvSpPr txBox="1"/>
            <p:nvPr/>
          </p:nvSpPr>
          <p:spPr>
            <a:xfrm>
              <a:off x="1799864" y="462273"/>
              <a:ext cx="6068467" cy="837115"/>
            </a:xfrm>
            <a:prstGeom prst="rect">
              <a:avLst/>
            </a:prstGeom>
            <a:noFill/>
          </p:spPr>
          <p:txBody>
            <a:bodyPr wrap="square" lIns="109710" tIns="54855" rIns="109710" bIns="54855" rtlCol="0">
              <a:spAutoFit/>
            </a:bodyPr>
            <a:lstStyle/>
            <a:p>
              <a:pPr algn="ctr"/>
              <a:r>
                <a:rPr lang="ar-SA" sz="2000" b="1" dirty="0" smtClean="0">
                  <a:latin typeface="Calibri" panose="020F0502020204030204" pitchFamily="34" charset="0"/>
                  <a:cs typeface="Calibri" panose="020F0502020204030204" pitchFamily="34" charset="0"/>
                </a:rPr>
                <a:t>كيف تعمل تقنية الواقع المعزز</a:t>
              </a:r>
              <a:endParaRPr lang="ar-SA" sz="2000" b="1" dirty="0">
                <a:latin typeface="Calibri" panose="020F0502020204030204" pitchFamily="34" charset="0"/>
                <a:cs typeface="Calibri" panose="020F0502020204030204" pitchFamily="34" charset="0"/>
              </a:endParaRPr>
            </a:p>
          </p:txBody>
        </p:sp>
        <p:grpSp>
          <p:nvGrpSpPr>
            <p:cNvPr id="195" name="กลุ่ม 194"/>
            <p:cNvGrpSpPr/>
            <p:nvPr/>
          </p:nvGrpSpPr>
          <p:grpSpPr>
            <a:xfrm>
              <a:off x="7755038" y="424725"/>
              <a:ext cx="864000" cy="863999"/>
              <a:chOff x="10961227" y="-942253"/>
              <a:chExt cx="1277965" cy="1277964"/>
            </a:xfrm>
          </p:grpSpPr>
          <p:sp>
            <p:nvSpPr>
              <p:cNvPr id="196" name="หยดน้ำ 195"/>
              <p:cNvSpPr/>
              <p:nvPr/>
            </p:nvSpPr>
            <p:spPr>
              <a:xfrm>
                <a:off x="10961227" y="-942253"/>
                <a:ext cx="1277965" cy="127796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200" dirty="0">
                  <a:solidFill>
                    <a:prstClr val="white"/>
                  </a:solidFill>
                  <a:latin typeface="Calibri"/>
                  <a:cs typeface="Cordia New" panose="020B0304020202020204" pitchFamily="34" charset="-34"/>
                </a:endParaRPr>
              </a:p>
            </p:txBody>
          </p:sp>
          <p:sp>
            <p:nvSpPr>
              <p:cNvPr id="197" name="Freeform 33"/>
              <p:cNvSpPr>
                <a:spLocks noChangeArrowheads="1"/>
              </p:cNvSpPr>
              <p:nvPr/>
            </p:nvSpPr>
            <p:spPr bwMode="auto">
              <a:xfrm>
                <a:off x="11320125" y="-650623"/>
                <a:ext cx="649632" cy="681581"/>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200" dirty="0">
                  <a:solidFill>
                    <a:prstClr val="black"/>
                  </a:solidFill>
                  <a:latin typeface="Calibri"/>
                </a:endParaRPr>
              </a:p>
            </p:txBody>
          </p:sp>
        </p:grpSp>
      </p:grpSp>
      <p:grpSp>
        <p:nvGrpSpPr>
          <p:cNvPr id="198" name="กลุ่ม 197"/>
          <p:cNvGrpSpPr/>
          <p:nvPr/>
        </p:nvGrpSpPr>
        <p:grpSpPr>
          <a:xfrm>
            <a:off x="7077075" y="4072728"/>
            <a:ext cx="4134266" cy="432000"/>
            <a:chOff x="366831" y="-619695"/>
            <a:chExt cx="8268531" cy="863999"/>
          </a:xfrm>
        </p:grpSpPr>
        <p:sp>
          <p:nvSpPr>
            <p:cNvPr id="199" name="TextBox 198"/>
            <p:cNvSpPr txBox="1"/>
            <p:nvPr/>
          </p:nvSpPr>
          <p:spPr>
            <a:xfrm>
              <a:off x="366831" y="-607665"/>
              <a:ext cx="7404531" cy="837115"/>
            </a:xfrm>
            <a:prstGeom prst="rect">
              <a:avLst/>
            </a:prstGeom>
            <a:noFill/>
          </p:spPr>
          <p:txBody>
            <a:bodyPr wrap="square" lIns="109710" tIns="54855" rIns="109710" bIns="54855" rtlCol="0">
              <a:spAutoFit/>
            </a:bodyPr>
            <a:lstStyle/>
            <a:p>
              <a:pPr algn="ctr"/>
              <a:r>
                <a:rPr lang="ar-SA" sz="2000" b="1" dirty="0" smtClean="0">
                  <a:latin typeface="Calibri" panose="020F0502020204030204" pitchFamily="34" charset="0"/>
                  <a:cs typeface="Calibri" panose="020F0502020204030204" pitchFamily="34" charset="0"/>
                </a:rPr>
                <a:t>مميزات استخدام الواقع المعزز في التعليم</a:t>
              </a:r>
              <a:endParaRPr lang="ar-SA" sz="2000" b="1" dirty="0">
                <a:latin typeface="Calibri" panose="020F0502020204030204" pitchFamily="34" charset="0"/>
                <a:cs typeface="Calibri" panose="020F0502020204030204" pitchFamily="34" charset="0"/>
              </a:endParaRPr>
            </a:p>
          </p:txBody>
        </p:sp>
        <p:grpSp>
          <p:nvGrpSpPr>
            <p:cNvPr id="200" name="กลุ่ม 199"/>
            <p:cNvGrpSpPr/>
            <p:nvPr/>
          </p:nvGrpSpPr>
          <p:grpSpPr>
            <a:xfrm>
              <a:off x="7771362" y="-619695"/>
              <a:ext cx="864000" cy="863999"/>
              <a:chOff x="10985385" y="-2487083"/>
              <a:chExt cx="1277966" cy="1277964"/>
            </a:xfrm>
          </p:grpSpPr>
          <p:sp>
            <p:nvSpPr>
              <p:cNvPr id="201" name="หยดน้ำ 200"/>
              <p:cNvSpPr/>
              <p:nvPr/>
            </p:nvSpPr>
            <p:spPr>
              <a:xfrm>
                <a:off x="10985385" y="-2487083"/>
                <a:ext cx="1277966" cy="127796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200" dirty="0">
                  <a:solidFill>
                    <a:prstClr val="white"/>
                  </a:solidFill>
                  <a:latin typeface="Calibri"/>
                  <a:cs typeface="Cordia New" panose="020B0304020202020204" pitchFamily="34" charset="-34"/>
                </a:endParaRPr>
              </a:p>
            </p:txBody>
          </p:sp>
          <p:sp>
            <p:nvSpPr>
              <p:cNvPr id="202" name="Freeform 33"/>
              <p:cNvSpPr>
                <a:spLocks noChangeArrowheads="1"/>
              </p:cNvSpPr>
              <p:nvPr/>
            </p:nvSpPr>
            <p:spPr bwMode="auto">
              <a:xfrm>
                <a:off x="11351525" y="-2190980"/>
                <a:ext cx="649633" cy="681581"/>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200" dirty="0">
                  <a:solidFill>
                    <a:prstClr val="black"/>
                  </a:solidFill>
                  <a:latin typeface="Calibri"/>
                </a:endParaRPr>
              </a:p>
            </p:txBody>
          </p:sp>
        </p:grpSp>
      </p:grpSp>
      <p:sp>
        <p:nvSpPr>
          <p:cNvPr id="203" name="Round Same Side Corner Rectangle 77"/>
          <p:cNvSpPr/>
          <p:nvPr/>
        </p:nvSpPr>
        <p:spPr>
          <a:xfrm rot="16200000" flipH="1">
            <a:off x="9166461" y="5432654"/>
            <a:ext cx="179721" cy="1496768"/>
          </a:xfrm>
          <a:prstGeom prst="round2SameRect">
            <a:avLst>
              <a:gd name="adj1" fmla="val 50000"/>
              <a:gd name="adj2" fmla="val 50000"/>
            </a:avLst>
          </a:prstGeom>
          <a:solidFill>
            <a:srgbClr val="24617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1086602" rtl="0"/>
            <a:endParaRPr lang="bg-BG" sz="3350" dirty="0">
              <a:solidFill>
                <a:prstClr val="white"/>
              </a:solidFill>
              <a:latin typeface="Lato Light"/>
            </a:endParaRPr>
          </a:p>
        </p:txBody>
      </p:sp>
      <p:grpSp>
        <p:nvGrpSpPr>
          <p:cNvPr id="213" name="กลุ่ม 182"/>
          <p:cNvGrpSpPr/>
          <p:nvPr/>
        </p:nvGrpSpPr>
        <p:grpSpPr>
          <a:xfrm>
            <a:off x="6972300" y="4744220"/>
            <a:ext cx="4239041" cy="432000"/>
            <a:chOff x="496047" y="125894"/>
            <a:chExt cx="8478081" cy="863999"/>
          </a:xfrm>
        </p:grpSpPr>
        <p:sp>
          <p:nvSpPr>
            <p:cNvPr id="214" name="TextBox 183"/>
            <p:cNvSpPr txBox="1"/>
            <p:nvPr/>
          </p:nvSpPr>
          <p:spPr>
            <a:xfrm>
              <a:off x="496047" y="145340"/>
              <a:ext cx="7572093" cy="837115"/>
            </a:xfrm>
            <a:prstGeom prst="rect">
              <a:avLst/>
            </a:prstGeom>
            <a:noFill/>
          </p:spPr>
          <p:txBody>
            <a:bodyPr wrap="square" lIns="109710" tIns="54855" rIns="109710" bIns="54855" rtlCol="0">
              <a:spAutoFit/>
            </a:bodyPr>
            <a:lstStyle/>
            <a:p>
              <a:pPr algn="ctr"/>
              <a:r>
                <a:rPr lang="ar-SA" sz="2000" b="1" dirty="0" smtClean="0">
                  <a:latin typeface="Calibri" panose="020F0502020204030204" pitchFamily="34" charset="0"/>
                  <a:cs typeface="Calibri" panose="020F0502020204030204" pitchFamily="34" charset="0"/>
                </a:rPr>
                <a:t>سلبيات استخدام الواقع المعزز في التعليم</a:t>
              </a:r>
              <a:endParaRPr lang="ar-SA" sz="2000" b="1" dirty="0">
                <a:latin typeface="Calibri" panose="020F0502020204030204" pitchFamily="34" charset="0"/>
                <a:cs typeface="Calibri" panose="020F0502020204030204" pitchFamily="34" charset="0"/>
              </a:endParaRPr>
            </a:p>
          </p:txBody>
        </p:sp>
        <p:grpSp>
          <p:nvGrpSpPr>
            <p:cNvPr id="215" name="กลุ่ม 184"/>
            <p:cNvGrpSpPr/>
            <p:nvPr/>
          </p:nvGrpSpPr>
          <p:grpSpPr>
            <a:xfrm>
              <a:off x="8110128" y="125894"/>
              <a:ext cx="864000" cy="863999"/>
              <a:chOff x="11486451" y="-1384263"/>
              <a:chExt cx="1277965" cy="1277965"/>
            </a:xfrm>
          </p:grpSpPr>
          <p:sp>
            <p:nvSpPr>
              <p:cNvPr id="216" name="หยดน้ำ 185"/>
              <p:cNvSpPr/>
              <p:nvPr/>
            </p:nvSpPr>
            <p:spPr>
              <a:xfrm>
                <a:off x="11486451" y="-1384263"/>
                <a:ext cx="1277965" cy="1277965"/>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200" dirty="0">
                  <a:solidFill>
                    <a:prstClr val="white"/>
                  </a:solidFill>
                  <a:latin typeface="Calibri"/>
                  <a:cs typeface="Cordia New" panose="020B0304020202020204" pitchFamily="34" charset="-34"/>
                </a:endParaRPr>
              </a:p>
            </p:txBody>
          </p:sp>
          <p:sp>
            <p:nvSpPr>
              <p:cNvPr id="217" name="Freeform 33"/>
              <p:cNvSpPr>
                <a:spLocks noChangeArrowheads="1"/>
              </p:cNvSpPr>
              <p:nvPr/>
            </p:nvSpPr>
            <p:spPr bwMode="auto">
              <a:xfrm>
                <a:off x="11837386" y="-1093408"/>
                <a:ext cx="649632" cy="681581"/>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200" dirty="0">
                  <a:solidFill>
                    <a:prstClr val="black"/>
                  </a:solidFill>
                  <a:latin typeface="Calibri"/>
                </a:endParaRPr>
              </a:p>
            </p:txBody>
          </p:sp>
        </p:grpSp>
      </p:grpSp>
      <p:pic>
        <p:nvPicPr>
          <p:cNvPr id="41" name="صورة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 y="0"/>
            <a:ext cx="6431491" cy="6858000"/>
          </a:xfrm>
          <a:prstGeom prst="rect">
            <a:avLst/>
          </a:prstGeom>
        </p:spPr>
      </p:pic>
      <p:grpSp>
        <p:nvGrpSpPr>
          <p:cNvPr id="42" name="กลุ่ม 187"/>
          <p:cNvGrpSpPr/>
          <p:nvPr/>
        </p:nvGrpSpPr>
        <p:grpSpPr>
          <a:xfrm>
            <a:off x="7668524" y="5415158"/>
            <a:ext cx="3532514" cy="453984"/>
            <a:chOff x="1554009" y="217308"/>
            <a:chExt cx="7065028" cy="907967"/>
          </a:xfrm>
        </p:grpSpPr>
        <p:sp>
          <p:nvSpPr>
            <p:cNvPr id="43" name="TextBox 188"/>
            <p:cNvSpPr txBox="1"/>
            <p:nvPr/>
          </p:nvSpPr>
          <p:spPr>
            <a:xfrm>
              <a:off x="1554009" y="288160"/>
              <a:ext cx="6201028" cy="837115"/>
            </a:xfrm>
            <a:prstGeom prst="rect">
              <a:avLst/>
            </a:prstGeom>
            <a:noFill/>
          </p:spPr>
          <p:txBody>
            <a:bodyPr wrap="square" lIns="109710" tIns="54855" rIns="109710" bIns="54855" rtlCol="0">
              <a:spAutoFit/>
            </a:bodyPr>
            <a:lstStyle/>
            <a:p>
              <a:pPr algn="ctr"/>
              <a:r>
                <a:rPr lang="ar-SA" sz="2000" b="1" dirty="0" smtClean="0">
                  <a:latin typeface="Calibri" panose="020F0502020204030204" pitchFamily="34" charset="0"/>
                  <a:cs typeface="Calibri" panose="020F0502020204030204" pitchFamily="34" charset="0"/>
                </a:rPr>
                <a:t>تطبيقات الواقع المعزز في التعليم</a:t>
              </a:r>
              <a:endParaRPr lang="ar-SA" sz="2000" b="1" dirty="0">
                <a:latin typeface="Calibri" panose="020F0502020204030204" pitchFamily="34" charset="0"/>
                <a:cs typeface="Calibri" panose="020F0502020204030204" pitchFamily="34" charset="0"/>
              </a:endParaRPr>
            </a:p>
          </p:txBody>
        </p:sp>
        <p:grpSp>
          <p:nvGrpSpPr>
            <p:cNvPr id="44" name="กลุ่ม 189"/>
            <p:cNvGrpSpPr/>
            <p:nvPr/>
          </p:nvGrpSpPr>
          <p:grpSpPr>
            <a:xfrm>
              <a:off x="7755037" y="217308"/>
              <a:ext cx="864000" cy="863999"/>
              <a:chOff x="10961227" y="-1249050"/>
              <a:chExt cx="1277965" cy="1277964"/>
            </a:xfrm>
          </p:grpSpPr>
          <p:sp>
            <p:nvSpPr>
              <p:cNvPr id="45" name="หยดน้ำ 190"/>
              <p:cNvSpPr/>
              <p:nvPr/>
            </p:nvSpPr>
            <p:spPr>
              <a:xfrm>
                <a:off x="10961227" y="-1249050"/>
                <a:ext cx="1277965" cy="1277964"/>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200" dirty="0">
                  <a:solidFill>
                    <a:prstClr val="white"/>
                  </a:solidFill>
                  <a:latin typeface="Calibri"/>
                  <a:cs typeface="Cordia New" panose="020B0304020202020204" pitchFamily="34" charset="-34"/>
                </a:endParaRPr>
              </a:p>
            </p:txBody>
          </p:sp>
          <p:sp>
            <p:nvSpPr>
              <p:cNvPr id="46" name="Freeform 33"/>
              <p:cNvSpPr>
                <a:spLocks noChangeArrowheads="1"/>
              </p:cNvSpPr>
              <p:nvPr/>
            </p:nvSpPr>
            <p:spPr bwMode="auto">
              <a:xfrm>
                <a:off x="11319545" y="-954334"/>
                <a:ext cx="649632" cy="681581"/>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200" dirty="0">
                  <a:solidFill>
                    <a:prstClr val="black"/>
                  </a:solidFill>
                  <a:latin typeface="Calibri"/>
                </a:endParaRPr>
              </a:p>
            </p:txBody>
          </p:sp>
        </p:grpSp>
      </p:grpSp>
      <p:pic>
        <p:nvPicPr>
          <p:cNvPr id="51" name="صورة 50">
            <a:hlinkClick r:id="rId4" action="ppaction://hlinksldjump">
              <a:snd r:embed="rId5" name="click.wav"/>
            </a:hlinkClick>
            <a:hlinkHover r:id="" action="ppaction://noaction">
              <a:snd r:embed="rId5" name="click.wav"/>
            </a:hlinkHover>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52" name="صورة 51">
            <a:hlinkClick r:id="" action="ppaction://hlinkshowjump?jump=endshow">
              <a:snd r:embed="rId5" name="click.wav"/>
            </a:hlinkClick>
            <a:hlinkHover r:id="" action="ppaction://noaction">
              <a:snd r:embed="rId5"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53" name="صورة 52">
            <a:hlinkClick r:id="" action="ppaction://hlinkshowjump?jump=nextslide">
              <a:snd r:embed="rId5" name="click.wav"/>
            </a:hlinkClick>
            <a:hlinkHover r:id="" action="ppaction://noaction">
              <a:snd r:embed="rId5"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54" name="صورة 53">
            <a:hlinkClick r:id="" action="ppaction://hlinkshowjump?jump=previousslide">
              <a:snd r:embed="rId5" name="click.wav"/>
            </a:hlinkClick>
            <a:hlinkHover r:id="" action="ppaction://noaction">
              <a:snd r:embed="rId5"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55" name="صورة 54">
            <a:hlinkClick r:id="rId10" action="ppaction://hlinksldjump">
              <a:snd r:embed="rId5" name="click.wav"/>
            </a:hlinkClick>
            <a:hlinkHover r:id="" action="ppaction://noaction">
              <a:snd r:embed="rId5" name="click.wav"/>
            </a:hlinkHover>
          </p:cNvPr>
          <p:cNvPicPr>
            <a:picLocks noChangeAspect="1"/>
          </p:cNvPicPr>
          <p:nvPr/>
        </p:nvPicPr>
        <p:blipFill>
          <a:blip r:embed="rId11"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22553238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80"/>
                                        </p:tgtEl>
                                        <p:attrNameLst>
                                          <p:attrName>style.visibility</p:attrName>
                                        </p:attrNameLst>
                                      </p:cBhvr>
                                      <p:to>
                                        <p:strVal val="visible"/>
                                      </p:to>
                                    </p:set>
                                    <p:animEffect transition="in" filter="fade">
                                      <p:cBhvr>
                                        <p:cTn id="7" dur="500"/>
                                        <p:tgtEl>
                                          <p:spTgt spid="580"/>
                                        </p:tgtEl>
                                      </p:cBhvr>
                                    </p:animEffect>
                                    <p:anim calcmode="lin" valueType="num">
                                      <p:cBhvr>
                                        <p:cTn id="8" dur="500" fill="hold"/>
                                        <p:tgtEl>
                                          <p:spTgt spid="580"/>
                                        </p:tgtEl>
                                        <p:attrNameLst>
                                          <p:attrName>ppt_x</p:attrName>
                                        </p:attrNameLst>
                                      </p:cBhvr>
                                      <p:tavLst>
                                        <p:tav tm="0">
                                          <p:val>
                                            <p:strVal val="#ppt_x"/>
                                          </p:val>
                                        </p:tav>
                                        <p:tav tm="100000">
                                          <p:val>
                                            <p:strVal val="#ppt_x"/>
                                          </p:val>
                                        </p:tav>
                                      </p:tavLst>
                                    </p:anim>
                                    <p:anim calcmode="lin" valueType="num">
                                      <p:cBhvr>
                                        <p:cTn id="9" dur="500" fill="hold"/>
                                        <p:tgtEl>
                                          <p:spTgt spid="58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78"/>
                                        </p:tgtEl>
                                        <p:attrNameLst>
                                          <p:attrName>style.visibility</p:attrName>
                                        </p:attrNameLst>
                                      </p:cBhvr>
                                      <p:to>
                                        <p:strVal val="visible"/>
                                      </p:to>
                                    </p:set>
                                    <p:animEffect transition="in" filter="fade">
                                      <p:cBhvr>
                                        <p:cTn id="12" dur="1000"/>
                                        <p:tgtEl>
                                          <p:spTgt spid="578"/>
                                        </p:tgtEl>
                                      </p:cBhvr>
                                    </p:animEffect>
                                    <p:anim calcmode="lin" valueType="num">
                                      <p:cBhvr>
                                        <p:cTn id="13" dur="1000" fill="hold"/>
                                        <p:tgtEl>
                                          <p:spTgt spid="578"/>
                                        </p:tgtEl>
                                        <p:attrNameLst>
                                          <p:attrName>ppt_x</p:attrName>
                                        </p:attrNameLst>
                                      </p:cBhvr>
                                      <p:tavLst>
                                        <p:tav tm="0">
                                          <p:val>
                                            <p:strVal val="#ppt_x"/>
                                          </p:val>
                                        </p:tav>
                                        <p:tav tm="100000">
                                          <p:val>
                                            <p:strVal val="#ppt_x"/>
                                          </p:val>
                                        </p:tav>
                                      </p:tavLst>
                                    </p:anim>
                                    <p:anim calcmode="lin" valueType="num">
                                      <p:cBhvr>
                                        <p:cTn id="14" dur="1000" fill="hold"/>
                                        <p:tgtEl>
                                          <p:spTgt spid="57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80"/>
                                        </p:tgtEl>
                                        <p:attrNameLst>
                                          <p:attrName>style.visibility</p:attrName>
                                        </p:attrNameLst>
                                      </p:cBhvr>
                                      <p:to>
                                        <p:strVal val="visible"/>
                                      </p:to>
                                    </p:set>
                                    <p:anim calcmode="lin" valueType="num">
                                      <p:cBhvr>
                                        <p:cTn id="18" dur="500" fill="hold"/>
                                        <p:tgtEl>
                                          <p:spTgt spid="180"/>
                                        </p:tgtEl>
                                        <p:attrNameLst>
                                          <p:attrName>ppt_w</p:attrName>
                                        </p:attrNameLst>
                                      </p:cBhvr>
                                      <p:tavLst>
                                        <p:tav tm="0">
                                          <p:val>
                                            <p:fltVal val="0"/>
                                          </p:val>
                                        </p:tav>
                                        <p:tav tm="100000">
                                          <p:val>
                                            <p:strVal val="#ppt_w"/>
                                          </p:val>
                                        </p:tav>
                                      </p:tavLst>
                                    </p:anim>
                                    <p:anim calcmode="lin" valueType="num">
                                      <p:cBhvr>
                                        <p:cTn id="19" dur="500" fill="hold"/>
                                        <p:tgtEl>
                                          <p:spTgt spid="180"/>
                                        </p:tgtEl>
                                        <p:attrNameLst>
                                          <p:attrName>ppt_h</p:attrName>
                                        </p:attrNameLst>
                                      </p:cBhvr>
                                      <p:tavLst>
                                        <p:tav tm="0">
                                          <p:val>
                                            <p:fltVal val="0"/>
                                          </p:val>
                                        </p:tav>
                                        <p:tav tm="100000">
                                          <p:val>
                                            <p:strVal val="#ppt_h"/>
                                          </p:val>
                                        </p:tav>
                                      </p:tavLst>
                                    </p:anim>
                                    <p:animEffect transition="in" filter="fade">
                                      <p:cBhvr>
                                        <p:cTn id="20" dur="500"/>
                                        <p:tgtEl>
                                          <p:spTgt spid="180"/>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183"/>
                                        </p:tgtEl>
                                        <p:attrNameLst>
                                          <p:attrName>style.visibility</p:attrName>
                                        </p:attrNameLst>
                                      </p:cBhvr>
                                      <p:to>
                                        <p:strVal val="visible"/>
                                      </p:to>
                                    </p:set>
                                    <p:animEffect transition="in" filter="wipe(up)">
                                      <p:cBhvr>
                                        <p:cTn id="24" dur="500"/>
                                        <p:tgtEl>
                                          <p:spTgt spid="183"/>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188"/>
                                        </p:tgtEl>
                                        <p:attrNameLst>
                                          <p:attrName>style.visibility</p:attrName>
                                        </p:attrNameLst>
                                      </p:cBhvr>
                                      <p:to>
                                        <p:strVal val="visible"/>
                                      </p:to>
                                    </p:set>
                                    <p:animEffect transition="in" filter="wipe(up)">
                                      <p:cBhvr>
                                        <p:cTn id="28" dur="500"/>
                                        <p:tgtEl>
                                          <p:spTgt spid="188"/>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93"/>
                                        </p:tgtEl>
                                        <p:attrNameLst>
                                          <p:attrName>style.visibility</p:attrName>
                                        </p:attrNameLst>
                                      </p:cBhvr>
                                      <p:to>
                                        <p:strVal val="visible"/>
                                      </p:to>
                                    </p:set>
                                    <p:animEffect transition="in" filter="wipe(up)">
                                      <p:cBhvr>
                                        <p:cTn id="32" dur="500"/>
                                        <p:tgtEl>
                                          <p:spTgt spid="193"/>
                                        </p:tgtEl>
                                      </p:cBhvr>
                                    </p:animEffec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198"/>
                                        </p:tgtEl>
                                        <p:attrNameLst>
                                          <p:attrName>style.visibility</p:attrName>
                                        </p:attrNameLst>
                                      </p:cBhvr>
                                      <p:to>
                                        <p:strVal val="visible"/>
                                      </p:to>
                                    </p:set>
                                    <p:animEffect transition="in" filter="wipe(up)">
                                      <p:cBhvr>
                                        <p:cTn id="36" dur="500"/>
                                        <p:tgtEl>
                                          <p:spTgt spid="198"/>
                                        </p:tgtEl>
                                      </p:cBhvr>
                                    </p:animEffect>
                                  </p:childTnLst>
                                </p:cTn>
                              </p:par>
                            </p:childTnLst>
                          </p:cTn>
                        </p:par>
                        <p:par>
                          <p:cTn id="37" fill="hold">
                            <p:stCondLst>
                              <p:cond delay="4000"/>
                            </p:stCondLst>
                            <p:childTnLst>
                              <p:par>
                                <p:cTn id="38" presetID="22" presetClass="entr" presetSubtype="1" fill="hold" nodeType="afterEffect">
                                  <p:stCondLst>
                                    <p:cond delay="0"/>
                                  </p:stCondLst>
                                  <p:childTnLst>
                                    <p:set>
                                      <p:cBhvr>
                                        <p:cTn id="39" dur="1" fill="hold">
                                          <p:stCondLst>
                                            <p:cond delay="0"/>
                                          </p:stCondLst>
                                        </p:cTn>
                                        <p:tgtEl>
                                          <p:spTgt spid="213"/>
                                        </p:tgtEl>
                                        <p:attrNameLst>
                                          <p:attrName>style.visibility</p:attrName>
                                        </p:attrNameLst>
                                      </p:cBhvr>
                                      <p:to>
                                        <p:strVal val="visible"/>
                                      </p:to>
                                    </p:set>
                                    <p:animEffect transition="in" filter="wipe(up)">
                                      <p:cBhvr>
                                        <p:cTn id="40" dur="500"/>
                                        <p:tgtEl>
                                          <p:spTgt spid="213"/>
                                        </p:tgtEl>
                                      </p:cBhvr>
                                    </p:animEffect>
                                  </p:childTnLst>
                                </p:cTn>
                              </p:par>
                            </p:childTnLst>
                          </p:cTn>
                        </p:par>
                        <p:par>
                          <p:cTn id="41" fill="hold">
                            <p:stCondLst>
                              <p:cond delay="4500"/>
                            </p:stCondLst>
                            <p:childTnLst>
                              <p:par>
                                <p:cTn id="42" presetID="22" presetClass="entr" presetSubtype="1"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up)">
                                      <p:cBhvr>
                                        <p:cTn id="44" dur="500"/>
                                        <p:tgtEl>
                                          <p:spTgt spid="42"/>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03"/>
                                        </p:tgtEl>
                                        <p:attrNameLst>
                                          <p:attrName>style.visibility</p:attrName>
                                        </p:attrNameLst>
                                      </p:cBhvr>
                                      <p:to>
                                        <p:strVal val="visible"/>
                                      </p:to>
                                    </p:set>
                                    <p:anim calcmode="lin" valueType="num">
                                      <p:cBhvr>
                                        <p:cTn id="48" dur="500" fill="hold"/>
                                        <p:tgtEl>
                                          <p:spTgt spid="203"/>
                                        </p:tgtEl>
                                        <p:attrNameLst>
                                          <p:attrName>ppt_w</p:attrName>
                                        </p:attrNameLst>
                                      </p:cBhvr>
                                      <p:tavLst>
                                        <p:tav tm="0">
                                          <p:val>
                                            <p:fltVal val="0"/>
                                          </p:val>
                                        </p:tav>
                                        <p:tav tm="100000">
                                          <p:val>
                                            <p:strVal val="#ppt_w"/>
                                          </p:val>
                                        </p:tav>
                                      </p:tavLst>
                                    </p:anim>
                                    <p:anim calcmode="lin" valueType="num">
                                      <p:cBhvr>
                                        <p:cTn id="49" dur="500" fill="hold"/>
                                        <p:tgtEl>
                                          <p:spTgt spid="203"/>
                                        </p:tgtEl>
                                        <p:attrNameLst>
                                          <p:attrName>ppt_h</p:attrName>
                                        </p:attrNameLst>
                                      </p:cBhvr>
                                      <p:tavLst>
                                        <p:tav tm="0">
                                          <p:val>
                                            <p:fltVal val="0"/>
                                          </p:val>
                                        </p:tav>
                                        <p:tav tm="100000">
                                          <p:val>
                                            <p:strVal val="#ppt_h"/>
                                          </p:val>
                                        </p:tav>
                                      </p:tavLst>
                                    </p:anim>
                                    <p:animEffect transition="in" filter="fade">
                                      <p:cBhvr>
                                        <p:cTn id="50"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p:bldP spid="203"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ربع نص 1"/>
          <p:cNvSpPr txBox="1"/>
          <p:nvPr/>
        </p:nvSpPr>
        <p:spPr>
          <a:xfrm>
            <a:off x="5567791" y="1600187"/>
            <a:ext cx="6115050" cy="3785652"/>
          </a:xfrm>
          <a:prstGeom prst="rect">
            <a:avLst/>
          </a:prstGeom>
          <a:noFill/>
        </p:spPr>
        <p:txBody>
          <a:bodyPr wrap="square" rtlCol="1">
            <a:spAutoFit/>
          </a:bodyPr>
          <a:lstStyle/>
          <a:p>
            <a:pPr algn="r" rtl="1"/>
            <a:r>
              <a:rPr lang="ar-SA" sz="2400" dirty="0">
                <a:latin typeface="Calibri" panose="020F0502020204030204" pitchFamily="34" charset="0"/>
                <a:cs typeface="Calibri" panose="020F0502020204030204" pitchFamily="34" charset="0"/>
              </a:rPr>
              <a:t>وتعرَّف الدارسات الواقع المعزز بأنه:</a:t>
            </a:r>
          </a:p>
          <a:p>
            <a:pPr algn="r" rtl="1"/>
            <a:r>
              <a:rPr lang="ar-SA" sz="2400" dirty="0">
                <a:latin typeface="Calibri" panose="020F0502020204030204" pitchFamily="34" charset="0"/>
                <a:cs typeface="Calibri" panose="020F0502020204030204" pitchFamily="34" charset="0"/>
              </a:rPr>
              <a:t>    تقنية تفاعلية تشاركية تزامنية تستخدم الأجهزة السلكية واللاسلكية لإضافة بيانات رقمية للواقع الحقيقي على صورة (صور – وسائط – مقاطع فيديو - روابط) بأشكال متعددة الابعاد</a:t>
            </a:r>
          </a:p>
          <a:p>
            <a:pPr algn="r" rtl="1"/>
            <a:r>
              <a:rPr lang="ar-SA" sz="2400" dirty="0">
                <a:latin typeface="Calibri" panose="020F0502020204030204" pitchFamily="34" charset="0"/>
                <a:cs typeface="Calibri" panose="020F0502020204030204" pitchFamily="34" charset="0"/>
              </a:rPr>
              <a:t>يستطيع المستخدم التعامل مع المعلومات والأجسام الافتراضية في الواقع المعزز من خلال عدة أجهزه  سواء أكانت </a:t>
            </a:r>
          </a:p>
          <a:p>
            <a:pPr algn="r" rtl="1"/>
            <a:r>
              <a:rPr lang="ar-SA" sz="2400" dirty="0">
                <a:latin typeface="Calibri" panose="020F0502020204030204" pitchFamily="34" charset="0"/>
                <a:cs typeface="Calibri" panose="020F0502020204030204" pitchFamily="34" charset="0"/>
              </a:rPr>
              <a:t>1-	محمولة كالهاتف الذكي </a:t>
            </a:r>
          </a:p>
          <a:p>
            <a:pPr algn="r" rtl="1"/>
            <a:r>
              <a:rPr lang="ar-SA" sz="2400" dirty="0">
                <a:latin typeface="Calibri" panose="020F0502020204030204" pitchFamily="34" charset="0"/>
                <a:cs typeface="Calibri" panose="020F0502020204030204" pitchFamily="34" charset="0"/>
              </a:rPr>
              <a:t>2-	النظارات</a:t>
            </a:r>
          </a:p>
          <a:p>
            <a:pPr algn="r" rtl="1"/>
            <a:r>
              <a:rPr lang="ar-SA" sz="2400" dirty="0">
                <a:latin typeface="Calibri" panose="020F0502020204030204" pitchFamily="34" charset="0"/>
                <a:cs typeface="Calibri" panose="020F0502020204030204" pitchFamily="34" charset="0"/>
              </a:rPr>
              <a:t>3-	العدسات اللاصقة </a:t>
            </a:r>
          </a:p>
        </p:txBody>
      </p:sp>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 y="1747978"/>
            <a:ext cx="5467350" cy="31857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AutoShape 2"/>
          <p:cNvSpPr/>
          <p:nvPr/>
        </p:nvSpPr>
        <p:spPr>
          <a:xfrm>
            <a:off x="0" y="6178282"/>
            <a:ext cx="12192000" cy="679718"/>
          </a:xfrm>
          <a:prstGeom prst="rect">
            <a:avLst/>
          </a:prstGeom>
          <a:solidFill>
            <a:srgbClr val="246172"/>
          </a:solidFill>
        </p:spPr>
      </p:sp>
      <p:sp>
        <p:nvSpPr>
          <p:cNvPr id="5" name="TextBox 577"/>
          <p:cNvSpPr txBox="1"/>
          <p:nvPr/>
        </p:nvSpPr>
        <p:spPr>
          <a:xfrm>
            <a:off x="3213109" y="555834"/>
            <a:ext cx="5978515" cy="538601"/>
          </a:xfrm>
          <a:prstGeom prst="rect">
            <a:avLst/>
          </a:prstGeom>
          <a:noFill/>
        </p:spPr>
        <p:txBody>
          <a:bodyPr wrap="square" lIns="45711" tIns="22856" rIns="45711" bIns="22856" rtlCol="0">
            <a:spAutoFit/>
          </a:bodyPr>
          <a:lstStyle/>
          <a:p>
            <a:pPr algn="ctr" defTabSz="1086602"/>
            <a:r>
              <a:rPr lang="ar-SA" sz="3200" dirty="0" smtClean="0">
                <a:latin typeface="Tajawal" panose="00000500000000000000" pitchFamily="2" charset="-78"/>
                <a:ea typeface="Lato" pitchFamily="34" charset="0"/>
                <a:cs typeface="PT Bold Heading" panose="02010400000000000000" pitchFamily="2" charset="-78"/>
              </a:rPr>
              <a:t>الواقع المعزز </a:t>
            </a:r>
            <a:r>
              <a:rPr lang="ar-SA" sz="3200" b="1" dirty="0" smtClean="0">
                <a:latin typeface="Tajawal" panose="00000500000000000000" pitchFamily="2" charset="-78"/>
                <a:ea typeface="Lato" pitchFamily="34" charset="0"/>
                <a:cs typeface="PT Bold Heading" panose="02010400000000000000" pitchFamily="2" charset="-78"/>
              </a:rPr>
              <a:t>(</a:t>
            </a:r>
            <a:r>
              <a:rPr lang="en-US" sz="3200" b="1" dirty="0" smtClean="0">
                <a:latin typeface="Tajawal" panose="00000500000000000000" pitchFamily="2" charset="-78"/>
                <a:ea typeface="Lato" pitchFamily="34" charset="0"/>
                <a:cs typeface="PT Bold Heading" panose="02010400000000000000" pitchFamily="2" charset="-78"/>
              </a:rPr>
              <a:t>AR</a:t>
            </a:r>
            <a:r>
              <a:rPr lang="ar-SA" sz="3200" b="1" dirty="0" smtClean="0">
                <a:latin typeface="Tajawal" panose="00000500000000000000" pitchFamily="2" charset="-78"/>
                <a:ea typeface="Lato" pitchFamily="34" charset="0"/>
                <a:cs typeface="PT Bold Heading" panose="02010400000000000000" pitchFamily="2" charset="-78"/>
              </a:rPr>
              <a:t>)</a:t>
            </a:r>
            <a:endParaRPr lang="id-ID" sz="3200" b="1" dirty="0">
              <a:latin typeface="Tajawal" panose="00000500000000000000" pitchFamily="2" charset="-78"/>
              <a:ea typeface="Lato" pitchFamily="34" charset="0"/>
              <a:cs typeface="PT Bold Heading" panose="02010400000000000000" pitchFamily="2" charset="-78"/>
            </a:endParaRPr>
          </a:p>
        </p:txBody>
      </p:sp>
      <p:grpSp>
        <p:nvGrpSpPr>
          <p:cNvPr id="6" name="Group 1"/>
          <p:cNvGrpSpPr/>
          <p:nvPr/>
        </p:nvGrpSpPr>
        <p:grpSpPr>
          <a:xfrm>
            <a:off x="5257800" y="1260640"/>
            <a:ext cx="1828801" cy="120485"/>
            <a:chOff x="10866255" y="8448874"/>
            <a:chExt cx="2738812" cy="73150"/>
          </a:xfrm>
        </p:grpSpPr>
        <p:sp>
          <p:nvSpPr>
            <p:cNvPr id="7"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8"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9"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0"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1"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2"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pic>
        <p:nvPicPr>
          <p:cNvPr id="17" name="صورة 16">
            <a:hlinkClick r:id="rId4" action="ppaction://hlinksldjump">
              <a:snd r:embed="rId5" name="click.wav"/>
            </a:hlinkClick>
            <a:hlinkHover r:id="" action="ppaction://noaction">
              <a:snd r:embed="rId5" name="click.wav"/>
            </a:hlinkHover>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18" name="صورة 17">
            <a:hlinkClick r:id="" action="ppaction://hlinkshowjump?jump=endshow">
              <a:snd r:embed="rId5" name="click.wav"/>
            </a:hlinkClick>
            <a:hlinkHover r:id="" action="ppaction://noaction">
              <a:snd r:embed="rId5"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19" name="صورة 18">
            <a:hlinkClick r:id="" action="ppaction://hlinkshowjump?jump=nextslide">
              <a:snd r:embed="rId5" name="click.wav"/>
            </a:hlinkClick>
            <a:hlinkHover r:id="" action="ppaction://noaction">
              <a:snd r:embed="rId5"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0" name="صورة 19">
            <a:hlinkClick r:id="" action="ppaction://hlinkshowjump?jump=previousslide">
              <a:snd r:embed="rId5" name="click.wav"/>
            </a:hlinkClick>
            <a:hlinkHover r:id="" action="ppaction://noaction">
              <a:snd r:embed="rId5"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1" name="صورة 20">
            <a:hlinkClick r:id="rId10" action="ppaction://hlinksldjump">
              <a:snd r:embed="rId5" name="click.wav"/>
            </a:hlinkClick>
            <a:hlinkHover r:id="" action="ppaction://noaction">
              <a:snd r:embed="rId5" name="click.wav"/>
            </a:hlinkHover>
          </p:cNvPr>
          <p:cNvPicPr>
            <a:picLocks noChangeAspect="1"/>
          </p:cNvPicPr>
          <p:nvPr/>
        </p:nvPicPr>
        <p:blipFill>
          <a:blip r:embed="rId11"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188531980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p:cNvSpPr/>
          <p:nvPr/>
        </p:nvSpPr>
        <p:spPr>
          <a:xfrm>
            <a:off x="0" y="6178282"/>
            <a:ext cx="12192000" cy="679718"/>
          </a:xfrm>
          <a:prstGeom prst="rect">
            <a:avLst/>
          </a:prstGeom>
          <a:solidFill>
            <a:srgbClr val="246172"/>
          </a:solidFill>
        </p:spPr>
      </p:sp>
      <p:sp>
        <p:nvSpPr>
          <p:cNvPr id="3" name="TextBox 577"/>
          <p:cNvSpPr txBox="1"/>
          <p:nvPr/>
        </p:nvSpPr>
        <p:spPr>
          <a:xfrm>
            <a:off x="3213109" y="555834"/>
            <a:ext cx="5978515" cy="538601"/>
          </a:xfrm>
          <a:prstGeom prst="rect">
            <a:avLst/>
          </a:prstGeom>
          <a:noFill/>
        </p:spPr>
        <p:txBody>
          <a:bodyPr wrap="square" lIns="45711" tIns="22856" rIns="45711" bIns="22856" rtlCol="0">
            <a:spAutoFit/>
          </a:bodyPr>
          <a:lstStyle/>
          <a:p>
            <a:pPr algn="ctr" defTabSz="1086602"/>
            <a:r>
              <a:rPr lang="ar-SA" sz="3200" dirty="0" smtClean="0">
                <a:latin typeface="Tajawal" panose="00000500000000000000" pitchFamily="2" charset="-78"/>
                <a:ea typeface="Lato" pitchFamily="34" charset="0"/>
                <a:cs typeface="PT Bold Heading" panose="02010400000000000000" pitchFamily="2" charset="-78"/>
              </a:rPr>
              <a:t>أجهزة وأدوات الواقع المعزز </a:t>
            </a:r>
            <a:r>
              <a:rPr lang="ar-SA" sz="3200" b="1" dirty="0" smtClean="0">
                <a:latin typeface="Tajawal" panose="00000500000000000000" pitchFamily="2" charset="-78"/>
                <a:ea typeface="Lato" pitchFamily="34" charset="0"/>
                <a:cs typeface="PT Bold Heading" panose="02010400000000000000" pitchFamily="2" charset="-78"/>
              </a:rPr>
              <a:t>(</a:t>
            </a:r>
            <a:r>
              <a:rPr lang="en-US" sz="3200" b="1" dirty="0" smtClean="0">
                <a:latin typeface="Tajawal" panose="00000500000000000000" pitchFamily="2" charset="-78"/>
                <a:ea typeface="Lato" pitchFamily="34" charset="0"/>
                <a:cs typeface="PT Bold Heading" panose="02010400000000000000" pitchFamily="2" charset="-78"/>
              </a:rPr>
              <a:t>AR</a:t>
            </a:r>
            <a:r>
              <a:rPr lang="ar-SA" sz="3200" b="1" dirty="0" smtClean="0">
                <a:latin typeface="Tajawal" panose="00000500000000000000" pitchFamily="2" charset="-78"/>
                <a:ea typeface="Lato" pitchFamily="34" charset="0"/>
                <a:cs typeface="PT Bold Heading" panose="02010400000000000000" pitchFamily="2" charset="-78"/>
              </a:rPr>
              <a:t>)</a:t>
            </a:r>
            <a:endParaRPr lang="id-ID" sz="3200" b="1" dirty="0">
              <a:latin typeface="Tajawal" panose="00000500000000000000" pitchFamily="2" charset="-78"/>
              <a:ea typeface="Lato" pitchFamily="34" charset="0"/>
              <a:cs typeface="PT Bold Heading" panose="02010400000000000000" pitchFamily="2" charset="-78"/>
            </a:endParaRPr>
          </a:p>
        </p:txBody>
      </p:sp>
      <p:grpSp>
        <p:nvGrpSpPr>
          <p:cNvPr id="4" name="Group 1"/>
          <p:cNvGrpSpPr/>
          <p:nvPr/>
        </p:nvGrpSpPr>
        <p:grpSpPr>
          <a:xfrm>
            <a:off x="5257800" y="1260640"/>
            <a:ext cx="1828801" cy="120485"/>
            <a:chOff x="10866255" y="8448874"/>
            <a:chExt cx="2738812" cy="73150"/>
          </a:xfrm>
        </p:grpSpPr>
        <p:sp>
          <p:nvSpPr>
            <p:cNvPr id="5"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6"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7"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8"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9"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0"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pic>
        <p:nvPicPr>
          <p:cNvPr id="11" name="صورة 10"/>
          <p:cNvPicPr>
            <a:picLocks noChangeAspect="1"/>
          </p:cNvPicPr>
          <p:nvPr/>
        </p:nvPicPr>
        <p:blipFill>
          <a:blip r:embed="rId3">
            <a:extLst>
              <a:ext uri="{BEBA8EAE-BF5A-486C-A8C5-ECC9F3942E4B}">
                <a14:imgProps xmlns:a14="http://schemas.microsoft.com/office/drawing/2010/main">
                  <a14:imgLayer r:embed="rId4">
                    <a14:imgEffect>
                      <a14:backgroundRemoval t="10000" b="99500" l="872" r="97646"/>
                    </a14:imgEffect>
                  </a14:imgLayer>
                </a14:imgProps>
              </a:ext>
              <a:ext uri="{28A0092B-C50C-407E-A947-70E740481C1C}">
                <a14:useLocalDpi xmlns:a14="http://schemas.microsoft.com/office/drawing/2010/main" val="0"/>
              </a:ext>
            </a:extLst>
          </a:blip>
          <a:stretch>
            <a:fillRect/>
          </a:stretch>
        </p:blipFill>
        <p:spPr>
          <a:xfrm>
            <a:off x="4266133" y="3198706"/>
            <a:ext cx="3514725" cy="2451421"/>
          </a:xfrm>
          <a:prstGeom prst="rect">
            <a:avLst/>
          </a:prstGeom>
        </p:spPr>
      </p:pic>
      <p:pic>
        <p:nvPicPr>
          <p:cNvPr id="13" name="صورة 12"/>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7713251" y="2255355"/>
            <a:ext cx="3762299" cy="2213117"/>
          </a:xfrm>
          <a:prstGeom prst="rect">
            <a:avLst/>
          </a:prstGeom>
        </p:spPr>
      </p:pic>
      <p:pic>
        <p:nvPicPr>
          <p:cNvPr id="18" name="صورة 17">
            <a:hlinkClick r:id="rId7" action="ppaction://hlinksldjump">
              <a:snd r:embed="rId8" name="click.wav"/>
            </a:hlinkClick>
            <a:hlinkHover r:id="" action="ppaction://noaction">
              <a:snd r:embed="rId8"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19" name="صورة 18">
            <a:hlinkClick r:id="" action="ppaction://hlinkshowjump?jump=endshow">
              <a:snd r:embed="rId8" name="click.wav"/>
            </a:hlinkClick>
            <a:hlinkHover r:id="" action="ppaction://noaction">
              <a:snd r:embed="rId8"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20" name="صورة 19">
            <a:hlinkClick r:id="" action="ppaction://hlinkshowjump?jump=nextslide">
              <a:snd r:embed="rId8" name="click.wav"/>
            </a:hlinkClick>
            <a:hlinkHover r:id="" action="ppaction://noaction">
              <a:snd r:embed="rId8" name="click.wav"/>
            </a:hlinkHover>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1" name="صورة 20">
            <a:hlinkClick r:id="" action="ppaction://hlinkshowjump?jump=previousslide">
              <a:snd r:embed="rId8" name="click.wav"/>
            </a:hlinkClick>
            <a:hlinkHover r:id="" action="ppaction://noaction">
              <a:snd r:embed="rId8" name="click.wav"/>
            </a:hlinkHover>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2" name="صورة 21">
            <a:hlinkClick r:id="rId13" action="ppaction://hlinksldjump">
              <a:snd r:embed="rId8" name="click.wav"/>
            </a:hlinkClick>
            <a:hlinkHover r:id="" action="ppaction://noaction">
              <a:snd r:embed="rId8" name="click.wav"/>
            </a:hlinkHover>
          </p:cNvPr>
          <p:cNvPicPr>
            <a:picLocks noChangeAspect="1"/>
          </p:cNvPicPr>
          <p:nvPr/>
        </p:nvPicPr>
        <p:blipFill>
          <a:blip r:embed="rId14"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pic>
        <p:nvPicPr>
          <p:cNvPr id="14" name="صورة 13"/>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709939" y="2557528"/>
            <a:ext cx="3246528" cy="1826172"/>
          </a:xfrm>
          <a:prstGeom prst="ellipse">
            <a:avLst/>
          </a:prstGeom>
          <a:ln>
            <a:noFill/>
          </a:ln>
          <a:effectLst>
            <a:softEdge rad="112500"/>
          </a:effectLst>
        </p:spPr>
      </p:pic>
    </p:spTree>
    <p:extLst>
      <p:ext uri="{BB962C8B-B14F-4D97-AF65-F5344CB8AC3E}">
        <p14:creationId xmlns:p14="http://schemas.microsoft.com/office/powerpoint/2010/main" val="152846201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742950" y="1744765"/>
            <a:ext cx="10991849" cy="2215991"/>
          </a:xfrm>
          <a:prstGeom prst="rect">
            <a:avLst/>
          </a:prstGeom>
        </p:spPr>
        <p:txBody>
          <a:bodyPr wrap="square">
            <a:spAutoFit/>
          </a:bodyPr>
          <a:lstStyle/>
          <a:p>
            <a:pPr marL="514350" indent="-514350" algn="r" rtl="1" fontAlgn="base">
              <a:lnSpc>
                <a:spcPct val="115000"/>
              </a:lnSpc>
              <a:spcAft>
                <a:spcPts val="0"/>
              </a:spcAft>
              <a:buFont typeface="+mj-lt"/>
              <a:buAutoNum type="arabicPeriod"/>
            </a:pPr>
            <a:r>
              <a:rPr lang="ar-SA" sz="2400" b="1" dirty="0" smtClean="0">
                <a:latin typeface="Calibri" panose="020F0502020204030204" pitchFamily="34" charset="0"/>
                <a:ea typeface="Times New Roman" panose="02020603050405020304" pitchFamily="18" charset="0"/>
                <a:cs typeface="Calibri" panose="020F0502020204030204" pitchFamily="34" charset="0"/>
              </a:rPr>
              <a:t>الواقع </a:t>
            </a:r>
            <a:r>
              <a:rPr lang="ar-SA" sz="2400" b="1" dirty="0">
                <a:latin typeface="Calibri" panose="020F0502020204030204" pitchFamily="34" charset="0"/>
                <a:ea typeface="Times New Roman" panose="02020603050405020304" pitchFamily="18" charset="0"/>
                <a:cs typeface="Calibri" panose="020F0502020204030204" pitchFamily="34" charset="0"/>
              </a:rPr>
              <a:t>المعزز القائم على الموقع </a:t>
            </a:r>
            <a:r>
              <a:rPr lang="en-US" sz="2400" b="1" dirty="0">
                <a:latin typeface="Calibri" panose="020F0502020204030204" pitchFamily="34" charset="0"/>
                <a:ea typeface="Times New Roman" panose="02020603050405020304" pitchFamily="18" charset="0"/>
                <a:cs typeface="Calibri" panose="020F0502020204030204" pitchFamily="34" charset="0"/>
              </a:rPr>
              <a:t>AR Location-Based:</a:t>
            </a:r>
          </a:p>
          <a:p>
            <a:pPr algn="r" rtl="1" fontAlgn="base">
              <a:lnSpc>
                <a:spcPct val="115000"/>
              </a:lnSpc>
              <a:spcAft>
                <a:spcPts val="0"/>
              </a:spcAft>
            </a:pPr>
            <a:r>
              <a:rPr lang="ar-SA" sz="2400" dirty="0" smtClean="0">
                <a:latin typeface="Calibri" panose="020F0502020204030204" pitchFamily="34" charset="0"/>
                <a:ea typeface="Times New Roman" panose="02020603050405020304" pitchFamily="18" charset="0"/>
                <a:cs typeface="Calibri" panose="020F0502020204030204" pitchFamily="34" charset="0"/>
              </a:rPr>
              <a:t>مثل</a:t>
            </a:r>
            <a:r>
              <a:rPr lang="ar-SA" sz="2400" dirty="0">
                <a:latin typeface="Calibri" panose="020F0502020204030204" pitchFamily="34" charset="0"/>
                <a:ea typeface="Times New Roman" panose="02020603050405020304" pitchFamily="18" charset="0"/>
                <a:cs typeface="Calibri" panose="020F0502020204030204" pitchFamily="34" charset="0"/>
              </a:rPr>
              <a:t>: الهواتف الذكية أو الأجهزة اللوحية المزودة بنظام </a:t>
            </a:r>
            <a:r>
              <a:rPr lang="en-US" sz="2400" dirty="0">
                <a:latin typeface="Calibri" panose="020F0502020204030204" pitchFamily="34" charset="0"/>
                <a:ea typeface="Times New Roman" panose="02020603050405020304" pitchFamily="18" charset="0"/>
                <a:cs typeface="Calibri" panose="020F0502020204030204" pitchFamily="34" charset="0"/>
              </a:rPr>
              <a:t>GPS </a:t>
            </a:r>
            <a:r>
              <a:rPr lang="ar-SA" sz="2400" dirty="0">
                <a:latin typeface="Calibri" panose="020F0502020204030204" pitchFamily="34" charset="0"/>
                <a:ea typeface="Times New Roman" panose="02020603050405020304" pitchFamily="18" charset="0"/>
                <a:cs typeface="Calibri" panose="020F0502020204030204" pitchFamily="34" charset="0"/>
              </a:rPr>
              <a:t>التي تعرض الوسائط الرقمية على المتعلمين أثناء تواجدهم في البيئة الحقيقية، وهذه الطريقة لا تتطلب إضافة علامات إلى المشهد التعليمي الحقيقي، وإنما تحتاج لأنظمة تتبع واستشعار كالمتوفر في نظام </a:t>
            </a:r>
            <a:r>
              <a:rPr lang="en-US" sz="2400" dirty="0">
                <a:latin typeface="Calibri" panose="020F0502020204030204" pitchFamily="34" charset="0"/>
                <a:ea typeface="Times New Roman" panose="02020603050405020304" pitchFamily="18" charset="0"/>
                <a:cs typeface="Calibri" panose="020F0502020204030204" pitchFamily="34" charset="0"/>
              </a:rPr>
              <a:t>GPS </a:t>
            </a:r>
            <a:r>
              <a:rPr lang="ar-SA" sz="2400" dirty="0">
                <a:latin typeface="Calibri" panose="020F0502020204030204" pitchFamily="34" charset="0"/>
                <a:ea typeface="Times New Roman" panose="02020603050405020304" pitchFamily="18" charset="0"/>
                <a:cs typeface="Calibri" panose="020F0502020204030204" pitchFamily="34" charset="0"/>
              </a:rPr>
              <a:t>أو البوصلة أو أجهزة التعرف على الصور.</a:t>
            </a:r>
          </a:p>
          <a:p>
            <a:pPr algn="r" rtl="1" fontAlgn="base">
              <a:lnSpc>
                <a:spcPct val="115000"/>
              </a:lnSpc>
              <a:spcAft>
                <a:spcPts val="0"/>
              </a:spcAft>
            </a:pPr>
            <a:endParaRPr lang="ar-SA" sz="2400" dirty="0">
              <a:latin typeface="Calibri" panose="020F0502020204030204" pitchFamily="34" charset="0"/>
              <a:ea typeface="Times New Roman" panose="02020603050405020304" pitchFamily="18" charset="0"/>
              <a:cs typeface="Calibri" panose="020F0502020204030204" pitchFamily="34" charset="0"/>
            </a:endParaRPr>
          </a:p>
        </p:txBody>
      </p:sp>
      <p:sp>
        <p:nvSpPr>
          <p:cNvPr id="3" name="مستطيل 2"/>
          <p:cNvSpPr/>
          <p:nvPr/>
        </p:nvSpPr>
        <p:spPr>
          <a:xfrm>
            <a:off x="1609726" y="3868839"/>
            <a:ext cx="10125074" cy="1791260"/>
          </a:xfrm>
          <a:prstGeom prst="rect">
            <a:avLst/>
          </a:prstGeom>
        </p:spPr>
        <p:txBody>
          <a:bodyPr wrap="square">
            <a:spAutoFit/>
          </a:bodyPr>
          <a:lstStyle/>
          <a:p>
            <a:pPr marL="514350" indent="-514350" algn="r" rtl="1" fontAlgn="base">
              <a:lnSpc>
                <a:spcPct val="115000"/>
              </a:lnSpc>
              <a:spcAft>
                <a:spcPts val="0"/>
              </a:spcAft>
              <a:buFont typeface="+mj-lt"/>
              <a:buAutoNum type="arabicPeriod" startAt="2"/>
            </a:pPr>
            <a:r>
              <a:rPr lang="ar-SA" sz="2400" b="1" dirty="0">
                <a:latin typeface="Calibri" panose="020F0502020204030204" pitchFamily="34" charset="0"/>
                <a:ea typeface="Times New Roman" panose="02020603050405020304" pitchFamily="18" charset="0"/>
                <a:cs typeface="Calibri" panose="020F0502020204030204" pitchFamily="34" charset="0"/>
              </a:rPr>
              <a:t>الواقع المعزز القائم على العلامات </a:t>
            </a:r>
            <a:r>
              <a:rPr lang="en-US" sz="2400" b="1" dirty="0">
                <a:latin typeface="Calibri" panose="020F0502020204030204" pitchFamily="34" charset="0"/>
                <a:ea typeface="Times New Roman" panose="02020603050405020304" pitchFamily="18" charset="0"/>
                <a:cs typeface="Calibri" panose="020F0502020204030204" pitchFamily="34" charset="0"/>
              </a:rPr>
              <a:t>AR </a:t>
            </a:r>
            <a:r>
              <a:rPr lang="en-US" sz="2400" b="1" dirty="0" smtClean="0">
                <a:latin typeface="Calibri" panose="020F0502020204030204" pitchFamily="34" charset="0"/>
                <a:ea typeface="Times New Roman" panose="02020603050405020304" pitchFamily="18" charset="0"/>
                <a:cs typeface="Calibri" panose="020F0502020204030204" pitchFamily="34" charset="0"/>
              </a:rPr>
              <a:t>Marker-Based</a:t>
            </a: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algn="r" rtl="1" fontAlgn="base">
              <a:lnSpc>
                <a:spcPct val="115000"/>
              </a:lnSpc>
              <a:spcAft>
                <a:spcPts val="0"/>
              </a:spcAft>
            </a:pPr>
            <a:r>
              <a:rPr lang="ar-SA" sz="2400" dirty="0">
                <a:latin typeface="Calibri" panose="020F0502020204030204" pitchFamily="34" charset="0"/>
                <a:ea typeface="Times New Roman" panose="02020603050405020304" pitchFamily="18" charset="0"/>
                <a:cs typeface="Calibri" panose="020F0502020204030204" pitchFamily="34" charset="0"/>
              </a:rPr>
              <a:t>تعتمد هذه الطريقة على العلامات أو على الرؤية، حيث يتم عرض الوسائط الرقمية على المتعلم بعد أن يتم توجيه كاميرا الهاتف الذكي نحو كائن أو هدف محدد، والذي قد يكون على شكل كود الاستجابة السريعة </a:t>
            </a:r>
            <a:r>
              <a:rPr lang="en-US" sz="2400" dirty="0">
                <a:latin typeface="Calibri" panose="020F0502020204030204" pitchFamily="34" charset="0"/>
                <a:ea typeface="Times New Roman" panose="02020603050405020304" pitchFamily="18" charset="0"/>
                <a:cs typeface="Calibri" panose="020F0502020204030204" pitchFamily="34" charset="0"/>
              </a:rPr>
              <a:t>QR Code </a:t>
            </a:r>
            <a:r>
              <a:rPr lang="ar-SA" sz="2400" dirty="0">
                <a:latin typeface="Calibri" panose="020F0502020204030204" pitchFamily="34" charset="0"/>
                <a:ea typeface="Times New Roman" panose="02020603050405020304" pitchFamily="18" charset="0"/>
                <a:cs typeface="Calibri" panose="020F0502020204030204" pitchFamily="34" charset="0"/>
              </a:rPr>
              <a:t>أو هدف ثنائي الأبعاد. </a:t>
            </a:r>
          </a:p>
        </p:txBody>
      </p:sp>
      <p:sp>
        <p:nvSpPr>
          <p:cNvPr id="4" name="AutoShape 2"/>
          <p:cNvSpPr/>
          <p:nvPr/>
        </p:nvSpPr>
        <p:spPr>
          <a:xfrm>
            <a:off x="0" y="6178282"/>
            <a:ext cx="12192000" cy="679718"/>
          </a:xfrm>
          <a:prstGeom prst="rect">
            <a:avLst/>
          </a:prstGeom>
          <a:solidFill>
            <a:srgbClr val="246172"/>
          </a:solidFill>
        </p:spPr>
      </p:sp>
      <p:sp>
        <p:nvSpPr>
          <p:cNvPr id="5" name="TextBox 577"/>
          <p:cNvSpPr txBox="1"/>
          <p:nvPr/>
        </p:nvSpPr>
        <p:spPr>
          <a:xfrm>
            <a:off x="3175009" y="555834"/>
            <a:ext cx="5978515" cy="538601"/>
          </a:xfrm>
          <a:prstGeom prst="rect">
            <a:avLst/>
          </a:prstGeom>
          <a:noFill/>
        </p:spPr>
        <p:txBody>
          <a:bodyPr wrap="square" lIns="45711" tIns="22856" rIns="45711" bIns="22856" rtlCol="0">
            <a:spAutoFit/>
          </a:bodyPr>
          <a:lstStyle/>
          <a:p>
            <a:pPr algn="ctr" defTabSz="1086602"/>
            <a:r>
              <a:rPr lang="ar-SA" sz="3200" dirty="0" smtClean="0">
                <a:latin typeface="Tajawal" panose="00000500000000000000" pitchFamily="2" charset="-78"/>
                <a:ea typeface="Lato" pitchFamily="34" charset="0"/>
                <a:cs typeface="PT Bold Heading" panose="02010400000000000000" pitchFamily="2" charset="-78"/>
              </a:rPr>
              <a:t>عمل تقنية الواقع المعزز </a:t>
            </a:r>
            <a:r>
              <a:rPr lang="ar-SA" sz="3200" b="1" dirty="0" smtClean="0">
                <a:latin typeface="Tajawal" panose="00000500000000000000" pitchFamily="2" charset="-78"/>
                <a:ea typeface="Lato" pitchFamily="34" charset="0"/>
                <a:cs typeface="PT Bold Heading" panose="02010400000000000000" pitchFamily="2" charset="-78"/>
              </a:rPr>
              <a:t>(</a:t>
            </a:r>
            <a:r>
              <a:rPr lang="en-US" sz="3200" b="1" dirty="0" smtClean="0">
                <a:latin typeface="Tajawal" panose="00000500000000000000" pitchFamily="2" charset="-78"/>
                <a:ea typeface="Lato" pitchFamily="34" charset="0"/>
                <a:cs typeface="PT Bold Heading" panose="02010400000000000000" pitchFamily="2" charset="-78"/>
              </a:rPr>
              <a:t>AR</a:t>
            </a:r>
            <a:r>
              <a:rPr lang="ar-SA" sz="3200" b="1" dirty="0" smtClean="0">
                <a:latin typeface="Tajawal" panose="00000500000000000000" pitchFamily="2" charset="-78"/>
                <a:ea typeface="Lato" pitchFamily="34" charset="0"/>
                <a:cs typeface="PT Bold Heading" panose="02010400000000000000" pitchFamily="2" charset="-78"/>
              </a:rPr>
              <a:t>)</a:t>
            </a:r>
            <a:endParaRPr lang="id-ID" sz="3200" b="1" dirty="0">
              <a:latin typeface="Tajawal" panose="00000500000000000000" pitchFamily="2" charset="-78"/>
              <a:ea typeface="Lato" pitchFamily="34" charset="0"/>
              <a:cs typeface="PT Bold Heading" panose="02010400000000000000" pitchFamily="2" charset="-78"/>
            </a:endParaRPr>
          </a:p>
        </p:txBody>
      </p:sp>
      <p:grpSp>
        <p:nvGrpSpPr>
          <p:cNvPr id="6" name="Group 1"/>
          <p:cNvGrpSpPr/>
          <p:nvPr/>
        </p:nvGrpSpPr>
        <p:grpSpPr>
          <a:xfrm>
            <a:off x="5257800" y="1260640"/>
            <a:ext cx="1828801" cy="120485"/>
            <a:chOff x="10866255" y="8448874"/>
            <a:chExt cx="2738812" cy="73150"/>
          </a:xfrm>
        </p:grpSpPr>
        <p:sp>
          <p:nvSpPr>
            <p:cNvPr id="7"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8"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9"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0"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1"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2"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pic>
        <p:nvPicPr>
          <p:cNvPr id="17" name="صورة 16">
            <a:hlinkClick r:id="rId3" action="ppaction://hlinksldjump">
              <a:snd r:embed="rId4" name="click.wav"/>
            </a:hlinkClick>
            <a:hlinkHover r:id="" action="ppaction://noaction">
              <a:snd r:embed="rId4" name="click.wav"/>
            </a:hlinkHover>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18" name="صورة 17">
            <a:hlinkClick r:id="" action="ppaction://hlinkshowjump?jump=endshow">
              <a:snd r:embed="rId4" name="click.wav"/>
            </a:hlinkClick>
            <a:hlinkHover r:id="" action="ppaction://noaction">
              <a:snd r:embed="rId4" name="click.wav"/>
            </a:hlinkHover>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19" name="صورة 18">
            <a:hlinkClick r:id="" action="ppaction://hlinkshowjump?jump=nextslide">
              <a:snd r:embed="rId4" name="click.wav"/>
            </a:hlinkClick>
            <a:hlinkHover r:id="" action="ppaction://noaction">
              <a:snd r:embed="rId4"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0" name="صورة 19">
            <a:hlinkClick r:id="" action="ppaction://hlinkshowjump?jump=previousslide">
              <a:snd r:embed="rId4" name="click.wav"/>
            </a:hlinkClick>
            <a:hlinkHover r:id="" action="ppaction://noaction">
              <a:snd r:embed="rId4"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1" name="صورة 20">
            <a:hlinkClick r:id="rId9" action="ppaction://hlinksldjump">
              <a:snd r:embed="rId4" name="click.wav"/>
            </a:hlinkClick>
            <a:hlinkHover r:id="" action="ppaction://noaction">
              <a:snd r:embed="rId4" name="click.wav"/>
            </a:hlinkHover>
          </p:cNvPr>
          <p:cNvPicPr>
            <a:picLocks noChangeAspect="1"/>
          </p:cNvPicPr>
          <p:nvPr/>
        </p:nvPicPr>
        <p:blipFill>
          <a:blip r:embed="rId10"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1052099742"/>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8" name="TextBox 577"/>
          <p:cNvSpPr txBox="1"/>
          <p:nvPr/>
        </p:nvSpPr>
        <p:spPr>
          <a:xfrm>
            <a:off x="2787080" y="555834"/>
            <a:ext cx="6492000" cy="538601"/>
          </a:xfrm>
          <a:prstGeom prst="rect">
            <a:avLst/>
          </a:prstGeom>
          <a:noFill/>
        </p:spPr>
        <p:txBody>
          <a:bodyPr wrap="square" lIns="45711" tIns="22856" rIns="45711" bIns="22856" rtlCol="0">
            <a:spAutoFit/>
          </a:bodyPr>
          <a:lstStyle/>
          <a:p>
            <a:pPr algn="ctr" defTabSz="1086602"/>
            <a:r>
              <a:rPr lang="ar-SA" sz="3200" dirty="0" smtClean="0">
                <a:latin typeface="Tajawal" panose="00000500000000000000" pitchFamily="2" charset="-78"/>
                <a:ea typeface="Lato" pitchFamily="34" charset="0"/>
                <a:cs typeface="PT Bold Heading" panose="02010400000000000000" pitchFamily="2" charset="-78"/>
              </a:rPr>
              <a:t>مميزات </a:t>
            </a:r>
            <a:r>
              <a:rPr lang="ar-SA" sz="3200" dirty="0">
                <a:latin typeface="Tajawal" panose="00000500000000000000" pitchFamily="2" charset="-78"/>
                <a:ea typeface="Lato" pitchFamily="34" charset="0"/>
                <a:cs typeface="PT Bold Heading" panose="02010400000000000000" pitchFamily="2" charset="-78"/>
              </a:rPr>
              <a:t>استخدام </a:t>
            </a:r>
            <a:r>
              <a:rPr lang="ar-SA" sz="3200" dirty="0" smtClean="0">
                <a:latin typeface="Tajawal" panose="00000500000000000000" pitchFamily="2" charset="-78"/>
                <a:ea typeface="Lato" pitchFamily="34" charset="0"/>
                <a:cs typeface="PT Bold Heading" panose="02010400000000000000" pitchFamily="2" charset="-78"/>
              </a:rPr>
              <a:t>الواقع المعزز في </a:t>
            </a:r>
            <a:r>
              <a:rPr lang="ar-SA" sz="3200" dirty="0">
                <a:latin typeface="Tajawal" panose="00000500000000000000" pitchFamily="2" charset="-78"/>
                <a:ea typeface="Lato" pitchFamily="34" charset="0"/>
                <a:cs typeface="PT Bold Heading" panose="02010400000000000000" pitchFamily="2" charset="-78"/>
              </a:rPr>
              <a:t>التعليم</a:t>
            </a:r>
            <a:endParaRPr lang="id-ID" sz="3200" dirty="0">
              <a:latin typeface="Tajawal" panose="00000500000000000000" pitchFamily="2" charset="-78"/>
              <a:ea typeface="Lato" pitchFamily="34" charset="0"/>
              <a:cs typeface="PT Bold Heading" panose="02010400000000000000" pitchFamily="2" charset="-78"/>
            </a:endParaRPr>
          </a:p>
        </p:txBody>
      </p:sp>
      <p:grpSp>
        <p:nvGrpSpPr>
          <p:cNvPr id="580" name="Group 1"/>
          <p:cNvGrpSpPr/>
          <p:nvPr/>
        </p:nvGrpSpPr>
        <p:grpSpPr>
          <a:xfrm>
            <a:off x="5257800" y="1260640"/>
            <a:ext cx="1828801" cy="120485"/>
            <a:chOff x="10866255" y="8448874"/>
            <a:chExt cx="2738812" cy="73150"/>
          </a:xfrm>
        </p:grpSpPr>
        <p:sp>
          <p:nvSpPr>
            <p:cNvPr id="581"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2"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3"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4"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5"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6"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sp>
        <p:nvSpPr>
          <p:cNvPr id="534" name="วงรี 533"/>
          <p:cNvSpPr/>
          <p:nvPr/>
        </p:nvSpPr>
        <p:spPr>
          <a:xfrm>
            <a:off x="6709241" y="2261034"/>
            <a:ext cx="455398" cy="4553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350" dirty="0">
              <a:solidFill>
                <a:prstClr val="white"/>
              </a:solidFill>
              <a:latin typeface="Calibri"/>
              <a:cs typeface="Cordia New" panose="020B0304020202020204" pitchFamily="34" charset="-34"/>
            </a:endParaRPr>
          </a:p>
        </p:txBody>
      </p:sp>
      <p:sp>
        <p:nvSpPr>
          <p:cNvPr id="538" name="TextBox 537"/>
          <p:cNvSpPr txBox="1"/>
          <p:nvPr/>
        </p:nvSpPr>
        <p:spPr>
          <a:xfrm>
            <a:off x="3993327" y="2569640"/>
            <a:ext cx="2587428" cy="1218777"/>
          </a:xfrm>
          <a:prstGeom prst="rect">
            <a:avLst/>
          </a:prstGeom>
          <a:noFill/>
        </p:spPr>
        <p:txBody>
          <a:bodyPr wrap="square" lIns="109710" tIns="54855" rIns="109710" bIns="54855" rtlCol="0">
            <a:spAutoFit/>
          </a:bodyPr>
          <a:lstStyle/>
          <a:p>
            <a:r>
              <a:rPr lang="ar-SA" b="1" dirty="0">
                <a:latin typeface="+mj-lt"/>
                <a:cs typeface="Calibri" panose="020F0502020204030204" pitchFamily="34" charset="0"/>
              </a:rPr>
              <a:t>فهم وادراك البيانات العلمية المعقدة والتي لا تعطي دراستها بالأبعاد الثنائية الفهم وخاصة في المواد العلمية </a:t>
            </a:r>
          </a:p>
        </p:txBody>
      </p:sp>
      <p:sp>
        <p:nvSpPr>
          <p:cNvPr id="539" name="Round Same Side Corner Rectangle 58"/>
          <p:cNvSpPr/>
          <p:nvPr/>
        </p:nvSpPr>
        <p:spPr>
          <a:xfrm rot="10800000">
            <a:off x="6955268" y="3074591"/>
            <a:ext cx="39543" cy="1075823"/>
          </a:xfrm>
          <a:prstGeom prst="round2SameRect">
            <a:avLst>
              <a:gd name="adj1" fmla="val 50000"/>
              <a:gd name="adj2"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1086602"/>
            <a:endParaRPr lang="bg-BG" sz="3350" dirty="0">
              <a:solidFill>
                <a:prstClr val="white"/>
              </a:solidFill>
              <a:latin typeface="Lato Light"/>
            </a:endParaRPr>
          </a:p>
        </p:txBody>
      </p:sp>
      <p:sp>
        <p:nvSpPr>
          <p:cNvPr id="541" name="วงรี 540"/>
          <p:cNvSpPr/>
          <p:nvPr/>
        </p:nvSpPr>
        <p:spPr>
          <a:xfrm>
            <a:off x="6747341" y="4513165"/>
            <a:ext cx="455398" cy="4553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350" dirty="0">
              <a:solidFill>
                <a:prstClr val="white"/>
              </a:solidFill>
              <a:latin typeface="Calibri"/>
              <a:cs typeface="Cordia New" panose="020B0304020202020204" pitchFamily="34" charset="-34"/>
            </a:endParaRPr>
          </a:p>
        </p:txBody>
      </p:sp>
      <p:sp>
        <p:nvSpPr>
          <p:cNvPr id="545" name="TextBox 544"/>
          <p:cNvSpPr txBox="1"/>
          <p:nvPr/>
        </p:nvSpPr>
        <p:spPr>
          <a:xfrm>
            <a:off x="3448051" y="4821770"/>
            <a:ext cx="3132704" cy="664779"/>
          </a:xfrm>
          <a:prstGeom prst="rect">
            <a:avLst/>
          </a:prstGeom>
          <a:noFill/>
        </p:spPr>
        <p:txBody>
          <a:bodyPr wrap="square" lIns="109710" tIns="54855" rIns="109710" bIns="54855" rtlCol="0">
            <a:spAutoFit/>
          </a:bodyPr>
          <a:lstStyle/>
          <a:p>
            <a:r>
              <a:rPr lang="ar-SA" b="1" dirty="0">
                <a:latin typeface="+mj-lt"/>
                <a:cs typeface="Calibri" panose="020F0502020204030204" pitchFamily="34" charset="0"/>
              </a:rPr>
              <a:t>البساطة والفاعلية في العملية التعليميـة والتدريبية</a:t>
            </a:r>
          </a:p>
        </p:txBody>
      </p:sp>
      <p:sp>
        <p:nvSpPr>
          <p:cNvPr id="547" name="วงรี 546"/>
          <p:cNvSpPr/>
          <p:nvPr/>
        </p:nvSpPr>
        <p:spPr>
          <a:xfrm>
            <a:off x="10669945" y="2329293"/>
            <a:ext cx="455398" cy="45539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350" dirty="0">
              <a:solidFill>
                <a:prstClr val="white"/>
              </a:solidFill>
              <a:latin typeface="Calibri"/>
              <a:cs typeface="Cordia New" panose="020B0304020202020204" pitchFamily="34" charset="-34"/>
            </a:endParaRPr>
          </a:p>
        </p:txBody>
      </p:sp>
      <p:sp>
        <p:nvSpPr>
          <p:cNvPr id="551" name="TextBox 550"/>
          <p:cNvSpPr txBox="1"/>
          <p:nvPr/>
        </p:nvSpPr>
        <p:spPr>
          <a:xfrm>
            <a:off x="7810501" y="2557962"/>
            <a:ext cx="2697185" cy="1218777"/>
          </a:xfrm>
          <a:prstGeom prst="rect">
            <a:avLst/>
          </a:prstGeom>
          <a:noFill/>
        </p:spPr>
        <p:txBody>
          <a:bodyPr wrap="square" lIns="109710" tIns="54855" rIns="109710" bIns="54855" rtlCol="0">
            <a:spAutoFit/>
          </a:bodyPr>
          <a:lstStyle/>
          <a:p>
            <a:r>
              <a:rPr lang="ar-SA" b="1" dirty="0">
                <a:latin typeface="+mj-lt"/>
                <a:cs typeface="Calibri" panose="020F0502020204030204" pitchFamily="34" charset="0"/>
              </a:rPr>
              <a:t>يساعد الطالب في كسب المعلومات ومعالجتها وتذكرها مما يجعل عملية التعلم ممتعة وجذابة </a:t>
            </a:r>
          </a:p>
        </p:txBody>
      </p:sp>
      <p:sp>
        <p:nvSpPr>
          <p:cNvPr id="552" name="Round Same Side Corner Rectangle 58"/>
          <p:cNvSpPr/>
          <p:nvPr/>
        </p:nvSpPr>
        <p:spPr>
          <a:xfrm rot="10800000">
            <a:off x="10886676" y="3074591"/>
            <a:ext cx="39543" cy="1075823"/>
          </a:xfrm>
          <a:prstGeom prst="round2SameRect">
            <a:avLst>
              <a:gd name="adj1" fmla="val 50000"/>
              <a:gd name="adj2"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1086602" rtl="0"/>
            <a:endParaRPr lang="bg-BG" sz="3350" dirty="0">
              <a:solidFill>
                <a:prstClr val="white"/>
              </a:solidFill>
              <a:latin typeface="Lato Light"/>
            </a:endParaRPr>
          </a:p>
        </p:txBody>
      </p:sp>
      <p:sp>
        <p:nvSpPr>
          <p:cNvPr id="554" name="วงรี 553"/>
          <p:cNvSpPr/>
          <p:nvPr/>
        </p:nvSpPr>
        <p:spPr>
          <a:xfrm>
            <a:off x="10708045" y="4581424"/>
            <a:ext cx="455398" cy="455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350" dirty="0">
              <a:solidFill>
                <a:prstClr val="white"/>
              </a:solidFill>
              <a:latin typeface="Calibri"/>
              <a:cs typeface="Cordia New" panose="020B0304020202020204" pitchFamily="34" charset="-34"/>
            </a:endParaRPr>
          </a:p>
        </p:txBody>
      </p:sp>
      <p:sp>
        <p:nvSpPr>
          <p:cNvPr id="558" name="TextBox 557"/>
          <p:cNvSpPr txBox="1"/>
          <p:nvPr/>
        </p:nvSpPr>
        <p:spPr>
          <a:xfrm>
            <a:off x="7347210" y="4762953"/>
            <a:ext cx="3160477" cy="1218777"/>
          </a:xfrm>
          <a:prstGeom prst="rect">
            <a:avLst/>
          </a:prstGeom>
          <a:noFill/>
        </p:spPr>
        <p:txBody>
          <a:bodyPr wrap="square" lIns="109710" tIns="54855" rIns="109710" bIns="54855" rtlCol="0">
            <a:spAutoFit/>
          </a:bodyPr>
          <a:lstStyle/>
          <a:p>
            <a:r>
              <a:rPr lang="ar-SA" b="1" dirty="0">
                <a:latin typeface="+mj-lt"/>
                <a:cs typeface="Calibri" panose="020F0502020204030204" pitchFamily="34" charset="0"/>
              </a:rPr>
              <a:t>لها القدرة على تنمية التعلم الذاتي المتمركز حول الطالب عن طريق استكشاف عالم اقرب للواقعية واكثر تفاعلية </a:t>
            </a:r>
          </a:p>
        </p:txBody>
      </p:sp>
      <p:sp>
        <p:nvSpPr>
          <p:cNvPr id="37" name="TextBox 651"/>
          <p:cNvSpPr txBox="1"/>
          <p:nvPr/>
        </p:nvSpPr>
        <p:spPr>
          <a:xfrm>
            <a:off x="10531752" y="2284254"/>
            <a:ext cx="712734" cy="523220"/>
          </a:xfrm>
          <a:prstGeom prst="rect">
            <a:avLst/>
          </a:prstGeom>
          <a:noFill/>
        </p:spPr>
        <p:txBody>
          <a:bodyPr wrap="square" rtlCol="0">
            <a:spAutoFit/>
          </a:bodyPr>
          <a:lstStyle/>
          <a:p>
            <a:pPr algn="ctr" defTabSz="1086602" rtl="0"/>
            <a:r>
              <a:rPr lang="en-US" sz="2800" b="1" dirty="0">
                <a:solidFill>
                  <a:schemeClr val="bg1"/>
                </a:solidFill>
                <a:latin typeface="Lato Heavy" charset="0"/>
                <a:ea typeface="Lato Heavy" charset="0"/>
                <a:cs typeface="Lato Heavy" charset="0"/>
              </a:rPr>
              <a:t>1</a:t>
            </a:r>
          </a:p>
        </p:txBody>
      </p:sp>
      <p:sp>
        <p:nvSpPr>
          <p:cNvPr id="38" name="TextBox 651"/>
          <p:cNvSpPr txBox="1"/>
          <p:nvPr/>
        </p:nvSpPr>
        <p:spPr>
          <a:xfrm>
            <a:off x="10569852" y="4532060"/>
            <a:ext cx="712734" cy="523220"/>
          </a:xfrm>
          <a:prstGeom prst="rect">
            <a:avLst/>
          </a:prstGeom>
          <a:noFill/>
        </p:spPr>
        <p:txBody>
          <a:bodyPr wrap="square" rtlCol="0">
            <a:spAutoFit/>
          </a:bodyPr>
          <a:lstStyle/>
          <a:p>
            <a:pPr algn="ctr" defTabSz="1086602" rtl="0"/>
            <a:r>
              <a:rPr lang="en-US" sz="2800" b="1" dirty="0" smtClean="0">
                <a:solidFill>
                  <a:schemeClr val="bg1"/>
                </a:solidFill>
                <a:latin typeface="Lato Heavy" charset="0"/>
                <a:ea typeface="Lato Heavy" charset="0"/>
                <a:cs typeface="Lato Heavy" charset="0"/>
              </a:rPr>
              <a:t>2</a:t>
            </a:r>
            <a:endParaRPr lang="en-US" sz="2800" b="1" dirty="0">
              <a:solidFill>
                <a:schemeClr val="bg1"/>
              </a:solidFill>
              <a:latin typeface="Lato Heavy" charset="0"/>
              <a:ea typeface="Lato Heavy" charset="0"/>
              <a:cs typeface="Lato Heavy" charset="0"/>
            </a:endParaRPr>
          </a:p>
        </p:txBody>
      </p:sp>
      <p:sp>
        <p:nvSpPr>
          <p:cNvPr id="39" name="TextBox 651"/>
          <p:cNvSpPr txBox="1"/>
          <p:nvPr/>
        </p:nvSpPr>
        <p:spPr>
          <a:xfrm>
            <a:off x="6577729" y="2222762"/>
            <a:ext cx="712734" cy="523220"/>
          </a:xfrm>
          <a:prstGeom prst="rect">
            <a:avLst/>
          </a:prstGeom>
          <a:noFill/>
        </p:spPr>
        <p:txBody>
          <a:bodyPr wrap="square" rtlCol="0">
            <a:spAutoFit/>
          </a:bodyPr>
          <a:lstStyle/>
          <a:p>
            <a:pPr algn="ctr" defTabSz="1086602" rtl="0"/>
            <a:r>
              <a:rPr lang="en-US" sz="2800" b="1" dirty="0" smtClean="0">
                <a:solidFill>
                  <a:schemeClr val="bg1"/>
                </a:solidFill>
                <a:latin typeface="Lato Heavy" charset="0"/>
                <a:ea typeface="Lato Heavy" charset="0"/>
                <a:cs typeface="Lato Heavy" charset="0"/>
              </a:rPr>
              <a:t>3</a:t>
            </a:r>
            <a:endParaRPr lang="en-US" sz="2800" b="1" dirty="0">
              <a:solidFill>
                <a:schemeClr val="bg1"/>
              </a:solidFill>
              <a:latin typeface="Lato Heavy" charset="0"/>
              <a:ea typeface="Lato Heavy" charset="0"/>
              <a:cs typeface="Lato Heavy" charset="0"/>
            </a:endParaRPr>
          </a:p>
        </p:txBody>
      </p:sp>
      <p:sp>
        <p:nvSpPr>
          <p:cNvPr id="40" name="TextBox 651"/>
          <p:cNvSpPr txBox="1"/>
          <p:nvPr/>
        </p:nvSpPr>
        <p:spPr>
          <a:xfrm>
            <a:off x="6602870" y="4477237"/>
            <a:ext cx="712734" cy="523220"/>
          </a:xfrm>
          <a:prstGeom prst="rect">
            <a:avLst/>
          </a:prstGeom>
          <a:noFill/>
        </p:spPr>
        <p:txBody>
          <a:bodyPr wrap="square" rtlCol="0">
            <a:spAutoFit/>
          </a:bodyPr>
          <a:lstStyle/>
          <a:p>
            <a:pPr algn="ctr" defTabSz="1086602" rtl="0"/>
            <a:r>
              <a:rPr lang="en-US" sz="2800" b="1" dirty="0" smtClean="0">
                <a:solidFill>
                  <a:schemeClr val="bg1"/>
                </a:solidFill>
                <a:latin typeface="Lato Heavy" charset="0"/>
                <a:ea typeface="Lato Heavy" charset="0"/>
                <a:cs typeface="Lato Heavy" charset="0"/>
              </a:rPr>
              <a:t>4</a:t>
            </a:r>
            <a:endParaRPr lang="en-US" sz="2800" b="1" dirty="0">
              <a:solidFill>
                <a:schemeClr val="bg1"/>
              </a:solidFill>
              <a:latin typeface="Lato Heavy" charset="0"/>
              <a:ea typeface="Lato Heavy" charset="0"/>
              <a:cs typeface="Lato Heavy" charset="0"/>
            </a:endParaRPr>
          </a:p>
        </p:txBody>
      </p:sp>
      <p:sp>
        <p:nvSpPr>
          <p:cNvPr id="41" name="วงรี 540"/>
          <p:cNvSpPr/>
          <p:nvPr/>
        </p:nvSpPr>
        <p:spPr>
          <a:xfrm>
            <a:off x="3108300" y="3417087"/>
            <a:ext cx="455398" cy="45539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350" dirty="0">
              <a:solidFill>
                <a:prstClr val="white"/>
              </a:solidFill>
              <a:latin typeface="Calibri"/>
              <a:cs typeface="Cordia New" panose="020B0304020202020204" pitchFamily="34" charset="-34"/>
            </a:endParaRPr>
          </a:p>
        </p:txBody>
      </p:sp>
      <p:sp>
        <p:nvSpPr>
          <p:cNvPr id="44" name="TextBox 544"/>
          <p:cNvSpPr txBox="1"/>
          <p:nvPr/>
        </p:nvSpPr>
        <p:spPr>
          <a:xfrm>
            <a:off x="352426" y="3725692"/>
            <a:ext cx="2589288" cy="664779"/>
          </a:xfrm>
          <a:prstGeom prst="rect">
            <a:avLst/>
          </a:prstGeom>
          <a:noFill/>
        </p:spPr>
        <p:txBody>
          <a:bodyPr wrap="square" lIns="109710" tIns="54855" rIns="109710" bIns="54855" rtlCol="0">
            <a:spAutoFit/>
          </a:bodyPr>
          <a:lstStyle/>
          <a:p>
            <a:r>
              <a:rPr lang="ar-SA" b="1" dirty="0">
                <a:latin typeface="+mj-lt"/>
                <a:cs typeface="Calibri" panose="020F0502020204030204" pitchFamily="34" charset="0"/>
              </a:rPr>
              <a:t>يمكن استخدامه في كل المستويات والمراحل الدراسية </a:t>
            </a:r>
          </a:p>
        </p:txBody>
      </p:sp>
      <p:sp>
        <p:nvSpPr>
          <p:cNvPr id="45" name="TextBox 651"/>
          <p:cNvSpPr txBox="1"/>
          <p:nvPr/>
        </p:nvSpPr>
        <p:spPr>
          <a:xfrm>
            <a:off x="2969383" y="3398037"/>
            <a:ext cx="712734" cy="523220"/>
          </a:xfrm>
          <a:prstGeom prst="rect">
            <a:avLst/>
          </a:prstGeom>
          <a:noFill/>
        </p:spPr>
        <p:txBody>
          <a:bodyPr wrap="square" rtlCol="0">
            <a:spAutoFit/>
          </a:bodyPr>
          <a:lstStyle/>
          <a:p>
            <a:pPr algn="ctr" defTabSz="1086602" rtl="0"/>
            <a:r>
              <a:rPr lang="en-US" sz="2800" b="1" dirty="0" smtClean="0">
                <a:solidFill>
                  <a:schemeClr val="bg1"/>
                </a:solidFill>
                <a:latin typeface="Lato Heavy" charset="0"/>
                <a:ea typeface="Lato Heavy" charset="0"/>
                <a:cs typeface="Lato Heavy" charset="0"/>
              </a:rPr>
              <a:t>5</a:t>
            </a:r>
            <a:endParaRPr lang="en-US" sz="2800" b="1" dirty="0">
              <a:solidFill>
                <a:schemeClr val="bg1"/>
              </a:solidFill>
              <a:latin typeface="Lato Heavy" charset="0"/>
              <a:ea typeface="Lato Heavy" charset="0"/>
              <a:cs typeface="Lato Heavy" charset="0"/>
            </a:endParaRPr>
          </a:p>
        </p:txBody>
      </p:sp>
      <p:sp>
        <p:nvSpPr>
          <p:cNvPr id="46" name="AutoShape 2"/>
          <p:cNvSpPr/>
          <p:nvPr/>
        </p:nvSpPr>
        <p:spPr>
          <a:xfrm>
            <a:off x="0" y="6178282"/>
            <a:ext cx="12192000" cy="679718"/>
          </a:xfrm>
          <a:prstGeom prst="rect">
            <a:avLst/>
          </a:prstGeom>
          <a:solidFill>
            <a:srgbClr val="246172"/>
          </a:solidFill>
        </p:spPr>
      </p:sp>
      <p:pic>
        <p:nvPicPr>
          <p:cNvPr id="32" name="صورة 31">
            <a:hlinkClick r:id="rId3" action="ppaction://hlinksldjump">
              <a:snd r:embed="rId4" name="click.wav"/>
            </a:hlinkClick>
            <a:hlinkHover r:id="" action="ppaction://noaction">
              <a:snd r:embed="rId4" name="click.wav"/>
            </a:hlinkHover>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33" name="صورة 32">
            <a:hlinkClick r:id="" action="ppaction://hlinkshowjump?jump=endshow">
              <a:snd r:embed="rId4" name="click.wav"/>
            </a:hlinkClick>
            <a:hlinkHover r:id="" action="ppaction://noaction">
              <a:snd r:embed="rId4" name="click.wav"/>
            </a:hlinkHover>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34" name="صورة 33">
            <a:hlinkClick r:id="" action="ppaction://hlinkshowjump?jump=nextslide">
              <a:snd r:embed="rId4" name="click.wav"/>
            </a:hlinkClick>
            <a:hlinkHover r:id="" action="ppaction://noaction">
              <a:snd r:embed="rId4"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35" name="صورة 34">
            <a:hlinkClick r:id="" action="ppaction://hlinkshowjump?jump=previousslide">
              <a:snd r:embed="rId4" name="click.wav"/>
            </a:hlinkClick>
            <a:hlinkHover r:id="" action="ppaction://noaction">
              <a:snd r:embed="rId4"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36" name="صورة 35">
            <a:hlinkClick r:id="rId9" action="ppaction://hlinksldjump">
              <a:snd r:embed="rId4" name="click.wav"/>
            </a:hlinkClick>
            <a:hlinkHover r:id="" action="ppaction://noaction">
              <a:snd r:embed="rId4" name="click.wav"/>
            </a:hlinkHover>
          </p:cNvPr>
          <p:cNvPicPr>
            <a:picLocks noChangeAspect="1"/>
          </p:cNvPicPr>
          <p:nvPr/>
        </p:nvPicPr>
        <p:blipFill>
          <a:blip r:embed="rId10"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3656462907"/>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80"/>
                                        </p:tgtEl>
                                        <p:attrNameLst>
                                          <p:attrName>style.visibility</p:attrName>
                                        </p:attrNameLst>
                                      </p:cBhvr>
                                      <p:to>
                                        <p:strVal val="visible"/>
                                      </p:to>
                                    </p:set>
                                    <p:animEffect transition="in" filter="fade">
                                      <p:cBhvr>
                                        <p:cTn id="7" dur="500"/>
                                        <p:tgtEl>
                                          <p:spTgt spid="580"/>
                                        </p:tgtEl>
                                      </p:cBhvr>
                                    </p:animEffect>
                                    <p:anim calcmode="lin" valueType="num">
                                      <p:cBhvr>
                                        <p:cTn id="8" dur="500" fill="hold"/>
                                        <p:tgtEl>
                                          <p:spTgt spid="580"/>
                                        </p:tgtEl>
                                        <p:attrNameLst>
                                          <p:attrName>ppt_x</p:attrName>
                                        </p:attrNameLst>
                                      </p:cBhvr>
                                      <p:tavLst>
                                        <p:tav tm="0">
                                          <p:val>
                                            <p:strVal val="#ppt_x"/>
                                          </p:val>
                                        </p:tav>
                                        <p:tav tm="100000">
                                          <p:val>
                                            <p:strVal val="#ppt_x"/>
                                          </p:val>
                                        </p:tav>
                                      </p:tavLst>
                                    </p:anim>
                                    <p:anim calcmode="lin" valueType="num">
                                      <p:cBhvr>
                                        <p:cTn id="9" dur="500" fill="hold"/>
                                        <p:tgtEl>
                                          <p:spTgt spid="58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78"/>
                                        </p:tgtEl>
                                        <p:attrNameLst>
                                          <p:attrName>style.visibility</p:attrName>
                                        </p:attrNameLst>
                                      </p:cBhvr>
                                      <p:to>
                                        <p:strVal val="visible"/>
                                      </p:to>
                                    </p:set>
                                    <p:animEffect transition="in" filter="fade">
                                      <p:cBhvr>
                                        <p:cTn id="12" dur="1000"/>
                                        <p:tgtEl>
                                          <p:spTgt spid="578"/>
                                        </p:tgtEl>
                                      </p:cBhvr>
                                    </p:animEffect>
                                    <p:anim calcmode="lin" valueType="num">
                                      <p:cBhvr>
                                        <p:cTn id="13" dur="1000" fill="hold"/>
                                        <p:tgtEl>
                                          <p:spTgt spid="578"/>
                                        </p:tgtEl>
                                        <p:attrNameLst>
                                          <p:attrName>ppt_x</p:attrName>
                                        </p:attrNameLst>
                                      </p:cBhvr>
                                      <p:tavLst>
                                        <p:tav tm="0">
                                          <p:val>
                                            <p:strVal val="#ppt_x"/>
                                          </p:val>
                                        </p:tav>
                                        <p:tav tm="100000">
                                          <p:val>
                                            <p:strVal val="#ppt_x"/>
                                          </p:val>
                                        </p:tav>
                                      </p:tavLst>
                                    </p:anim>
                                    <p:anim calcmode="lin" valueType="num">
                                      <p:cBhvr>
                                        <p:cTn id="14" dur="1000" fill="hold"/>
                                        <p:tgtEl>
                                          <p:spTgt spid="57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551"/>
                                        </p:tgtEl>
                                        <p:attrNameLst>
                                          <p:attrName>style.visibility</p:attrName>
                                        </p:attrNameLst>
                                      </p:cBhvr>
                                      <p:to>
                                        <p:strVal val="visible"/>
                                      </p:to>
                                    </p:set>
                                    <p:animEffect transition="in" filter="wipe(up)">
                                      <p:cBhvr>
                                        <p:cTn id="24" dur="500"/>
                                        <p:tgtEl>
                                          <p:spTgt spid="551"/>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552"/>
                                        </p:tgtEl>
                                        <p:attrNameLst>
                                          <p:attrName>style.visibility</p:attrName>
                                        </p:attrNameLst>
                                      </p:cBhvr>
                                      <p:to>
                                        <p:strVal val="visible"/>
                                      </p:to>
                                    </p:set>
                                    <p:anim calcmode="lin" valueType="num">
                                      <p:cBhvr>
                                        <p:cTn id="28" dur="500" fill="hold"/>
                                        <p:tgtEl>
                                          <p:spTgt spid="552"/>
                                        </p:tgtEl>
                                        <p:attrNameLst>
                                          <p:attrName>ppt_w</p:attrName>
                                        </p:attrNameLst>
                                      </p:cBhvr>
                                      <p:tavLst>
                                        <p:tav tm="0">
                                          <p:val>
                                            <p:fltVal val="0"/>
                                          </p:val>
                                        </p:tav>
                                        <p:tav tm="100000">
                                          <p:val>
                                            <p:strVal val="#ppt_w"/>
                                          </p:val>
                                        </p:tav>
                                      </p:tavLst>
                                    </p:anim>
                                    <p:anim calcmode="lin" valueType="num">
                                      <p:cBhvr>
                                        <p:cTn id="29" dur="500" fill="hold"/>
                                        <p:tgtEl>
                                          <p:spTgt spid="552"/>
                                        </p:tgtEl>
                                        <p:attrNameLst>
                                          <p:attrName>ppt_h</p:attrName>
                                        </p:attrNameLst>
                                      </p:cBhvr>
                                      <p:tavLst>
                                        <p:tav tm="0">
                                          <p:val>
                                            <p:fltVal val="0"/>
                                          </p:val>
                                        </p:tav>
                                        <p:tav tm="100000">
                                          <p:val>
                                            <p:strVal val="#ppt_h"/>
                                          </p:val>
                                        </p:tav>
                                      </p:tavLst>
                                    </p:anim>
                                    <p:animEffect transition="in" filter="fade">
                                      <p:cBhvr>
                                        <p:cTn id="30" dur="500"/>
                                        <p:tgtEl>
                                          <p:spTgt spid="552"/>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500" fill="hold"/>
                                        <p:tgtEl>
                                          <p:spTgt spid="38"/>
                                        </p:tgtEl>
                                        <p:attrNameLst>
                                          <p:attrName>ppt_w</p:attrName>
                                        </p:attrNameLst>
                                      </p:cBhvr>
                                      <p:tavLst>
                                        <p:tav tm="0">
                                          <p:val>
                                            <p:fltVal val="0"/>
                                          </p:val>
                                        </p:tav>
                                        <p:tav tm="100000">
                                          <p:val>
                                            <p:strVal val="#ppt_w"/>
                                          </p:val>
                                        </p:tav>
                                      </p:tavLst>
                                    </p:anim>
                                    <p:anim calcmode="lin" valueType="num">
                                      <p:cBhvr>
                                        <p:cTn id="35" dur="500" fill="hold"/>
                                        <p:tgtEl>
                                          <p:spTgt spid="38"/>
                                        </p:tgtEl>
                                        <p:attrNameLst>
                                          <p:attrName>ppt_h</p:attrName>
                                        </p:attrNameLst>
                                      </p:cBhvr>
                                      <p:tavLst>
                                        <p:tav tm="0">
                                          <p:val>
                                            <p:fltVal val="0"/>
                                          </p:val>
                                        </p:tav>
                                        <p:tav tm="100000">
                                          <p:val>
                                            <p:strVal val="#ppt_h"/>
                                          </p:val>
                                        </p:tav>
                                      </p:tavLst>
                                    </p:anim>
                                    <p:animEffect transition="in" filter="fade">
                                      <p:cBhvr>
                                        <p:cTn id="36" dur="500"/>
                                        <p:tgtEl>
                                          <p:spTgt spid="38"/>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558"/>
                                        </p:tgtEl>
                                        <p:attrNameLst>
                                          <p:attrName>style.visibility</p:attrName>
                                        </p:attrNameLst>
                                      </p:cBhvr>
                                      <p:to>
                                        <p:strVal val="visible"/>
                                      </p:to>
                                    </p:set>
                                    <p:animEffect transition="in" filter="wipe(up)">
                                      <p:cBhvr>
                                        <p:cTn id="40" dur="500"/>
                                        <p:tgtEl>
                                          <p:spTgt spid="558"/>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childTnLst>
                          </p:cTn>
                        </p:par>
                        <p:par>
                          <p:cTn id="47" fill="hold">
                            <p:stCondLst>
                              <p:cond delay="4000"/>
                            </p:stCondLst>
                            <p:childTnLst>
                              <p:par>
                                <p:cTn id="48" presetID="22" presetClass="entr" presetSubtype="1" fill="hold" grpId="0" nodeType="afterEffect">
                                  <p:stCondLst>
                                    <p:cond delay="0"/>
                                  </p:stCondLst>
                                  <p:childTnLst>
                                    <p:set>
                                      <p:cBhvr>
                                        <p:cTn id="49" dur="1" fill="hold">
                                          <p:stCondLst>
                                            <p:cond delay="0"/>
                                          </p:stCondLst>
                                        </p:cTn>
                                        <p:tgtEl>
                                          <p:spTgt spid="538"/>
                                        </p:tgtEl>
                                        <p:attrNameLst>
                                          <p:attrName>style.visibility</p:attrName>
                                        </p:attrNameLst>
                                      </p:cBhvr>
                                      <p:to>
                                        <p:strVal val="visible"/>
                                      </p:to>
                                    </p:set>
                                    <p:animEffect transition="in" filter="wipe(up)">
                                      <p:cBhvr>
                                        <p:cTn id="50" dur="500"/>
                                        <p:tgtEl>
                                          <p:spTgt spid="538"/>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539"/>
                                        </p:tgtEl>
                                        <p:attrNameLst>
                                          <p:attrName>style.visibility</p:attrName>
                                        </p:attrNameLst>
                                      </p:cBhvr>
                                      <p:to>
                                        <p:strVal val="visible"/>
                                      </p:to>
                                    </p:set>
                                    <p:anim calcmode="lin" valueType="num">
                                      <p:cBhvr>
                                        <p:cTn id="54" dur="500" fill="hold"/>
                                        <p:tgtEl>
                                          <p:spTgt spid="539"/>
                                        </p:tgtEl>
                                        <p:attrNameLst>
                                          <p:attrName>ppt_w</p:attrName>
                                        </p:attrNameLst>
                                      </p:cBhvr>
                                      <p:tavLst>
                                        <p:tav tm="0">
                                          <p:val>
                                            <p:fltVal val="0"/>
                                          </p:val>
                                        </p:tav>
                                        <p:tav tm="100000">
                                          <p:val>
                                            <p:strVal val="#ppt_w"/>
                                          </p:val>
                                        </p:tav>
                                      </p:tavLst>
                                    </p:anim>
                                    <p:anim calcmode="lin" valueType="num">
                                      <p:cBhvr>
                                        <p:cTn id="55" dur="500" fill="hold"/>
                                        <p:tgtEl>
                                          <p:spTgt spid="539"/>
                                        </p:tgtEl>
                                        <p:attrNameLst>
                                          <p:attrName>ppt_h</p:attrName>
                                        </p:attrNameLst>
                                      </p:cBhvr>
                                      <p:tavLst>
                                        <p:tav tm="0">
                                          <p:val>
                                            <p:fltVal val="0"/>
                                          </p:val>
                                        </p:tav>
                                        <p:tav tm="100000">
                                          <p:val>
                                            <p:strVal val="#ppt_h"/>
                                          </p:val>
                                        </p:tav>
                                      </p:tavLst>
                                    </p:anim>
                                    <p:animEffect transition="in" filter="fade">
                                      <p:cBhvr>
                                        <p:cTn id="56" dur="500"/>
                                        <p:tgtEl>
                                          <p:spTgt spid="539"/>
                                        </p:tgtEl>
                                      </p:cBhvr>
                                    </p:animEffect>
                                  </p:childTnLst>
                                </p:cTn>
                              </p:par>
                            </p:childTnLst>
                          </p:cTn>
                        </p:par>
                        <p:par>
                          <p:cTn id="57" fill="hold">
                            <p:stCondLst>
                              <p:cond delay="5000"/>
                            </p:stCondLst>
                            <p:childTnLst>
                              <p:par>
                                <p:cTn id="58" presetID="53" presetClass="entr" presetSubtype="16"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p:cTn id="60" dur="500" fill="hold"/>
                                        <p:tgtEl>
                                          <p:spTgt spid="40"/>
                                        </p:tgtEl>
                                        <p:attrNameLst>
                                          <p:attrName>ppt_w</p:attrName>
                                        </p:attrNameLst>
                                      </p:cBhvr>
                                      <p:tavLst>
                                        <p:tav tm="0">
                                          <p:val>
                                            <p:fltVal val="0"/>
                                          </p:val>
                                        </p:tav>
                                        <p:tav tm="100000">
                                          <p:val>
                                            <p:strVal val="#ppt_w"/>
                                          </p:val>
                                        </p:tav>
                                      </p:tavLst>
                                    </p:anim>
                                    <p:anim calcmode="lin" valueType="num">
                                      <p:cBhvr>
                                        <p:cTn id="61" dur="500" fill="hold"/>
                                        <p:tgtEl>
                                          <p:spTgt spid="40"/>
                                        </p:tgtEl>
                                        <p:attrNameLst>
                                          <p:attrName>ppt_h</p:attrName>
                                        </p:attrNameLst>
                                      </p:cBhvr>
                                      <p:tavLst>
                                        <p:tav tm="0">
                                          <p:val>
                                            <p:fltVal val="0"/>
                                          </p:val>
                                        </p:tav>
                                        <p:tav tm="100000">
                                          <p:val>
                                            <p:strVal val="#ppt_h"/>
                                          </p:val>
                                        </p:tav>
                                      </p:tavLst>
                                    </p:anim>
                                    <p:animEffect transition="in" filter="fade">
                                      <p:cBhvr>
                                        <p:cTn id="62" dur="500"/>
                                        <p:tgtEl>
                                          <p:spTgt spid="40"/>
                                        </p:tgtEl>
                                      </p:cBhvr>
                                    </p:animEffect>
                                  </p:childTnLst>
                                </p:cTn>
                              </p:par>
                            </p:childTnLst>
                          </p:cTn>
                        </p:par>
                        <p:par>
                          <p:cTn id="63" fill="hold">
                            <p:stCondLst>
                              <p:cond delay="5500"/>
                            </p:stCondLst>
                            <p:childTnLst>
                              <p:par>
                                <p:cTn id="64" presetID="22" presetClass="entr" presetSubtype="1" fill="hold" grpId="0" nodeType="afterEffect">
                                  <p:stCondLst>
                                    <p:cond delay="0"/>
                                  </p:stCondLst>
                                  <p:childTnLst>
                                    <p:set>
                                      <p:cBhvr>
                                        <p:cTn id="65" dur="1" fill="hold">
                                          <p:stCondLst>
                                            <p:cond delay="0"/>
                                          </p:stCondLst>
                                        </p:cTn>
                                        <p:tgtEl>
                                          <p:spTgt spid="545"/>
                                        </p:tgtEl>
                                        <p:attrNameLst>
                                          <p:attrName>style.visibility</p:attrName>
                                        </p:attrNameLst>
                                      </p:cBhvr>
                                      <p:to>
                                        <p:strVal val="visible"/>
                                      </p:to>
                                    </p:set>
                                    <p:animEffect transition="in" filter="wipe(up)">
                                      <p:cBhvr>
                                        <p:cTn id="66" dur="500"/>
                                        <p:tgtEl>
                                          <p:spTgt spid="545"/>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500" fill="hold"/>
                                        <p:tgtEl>
                                          <p:spTgt spid="45"/>
                                        </p:tgtEl>
                                        <p:attrNameLst>
                                          <p:attrName>ppt_w</p:attrName>
                                        </p:attrNameLst>
                                      </p:cBhvr>
                                      <p:tavLst>
                                        <p:tav tm="0">
                                          <p:val>
                                            <p:fltVal val="0"/>
                                          </p:val>
                                        </p:tav>
                                        <p:tav tm="100000">
                                          <p:val>
                                            <p:strVal val="#ppt_w"/>
                                          </p:val>
                                        </p:tav>
                                      </p:tavLst>
                                    </p:anim>
                                    <p:anim calcmode="lin" valueType="num">
                                      <p:cBhvr>
                                        <p:cTn id="71" dur="500" fill="hold"/>
                                        <p:tgtEl>
                                          <p:spTgt spid="45"/>
                                        </p:tgtEl>
                                        <p:attrNameLst>
                                          <p:attrName>ppt_h</p:attrName>
                                        </p:attrNameLst>
                                      </p:cBhvr>
                                      <p:tavLst>
                                        <p:tav tm="0">
                                          <p:val>
                                            <p:fltVal val="0"/>
                                          </p:val>
                                        </p:tav>
                                        <p:tav tm="100000">
                                          <p:val>
                                            <p:strVal val="#ppt_h"/>
                                          </p:val>
                                        </p:tav>
                                      </p:tavLst>
                                    </p:anim>
                                    <p:animEffect transition="in" filter="fade">
                                      <p:cBhvr>
                                        <p:cTn id="72" dur="500"/>
                                        <p:tgtEl>
                                          <p:spTgt spid="45"/>
                                        </p:tgtEl>
                                      </p:cBhvr>
                                    </p:animEffect>
                                  </p:childTnLst>
                                </p:cTn>
                              </p:par>
                            </p:childTnLst>
                          </p:cTn>
                        </p:par>
                        <p:par>
                          <p:cTn id="73" fill="hold">
                            <p:stCondLst>
                              <p:cond delay="6500"/>
                            </p:stCondLst>
                            <p:childTnLst>
                              <p:par>
                                <p:cTn id="74" presetID="22" presetClass="entr" presetSubtype="1"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up)">
                                      <p:cBhvr>
                                        <p:cTn id="7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p:bldP spid="538" grpId="0"/>
      <p:bldP spid="539" grpId="0" animBg="1"/>
      <p:bldP spid="545" grpId="0"/>
      <p:bldP spid="551" grpId="0"/>
      <p:bldP spid="552" grpId="0" animBg="1"/>
      <p:bldP spid="558" grpId="0"/>
      <p:bldP spid="37" grpId="0"/>
      <p:bldP spid="38" grpId="0"/>
      <p:bldP spid="39" grpId="0"/>
      <p:bldP spid="40" grpId="0"/>
      <p:bldP spid="44" grpId="0"/>
      <p:bldP spid="45"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شكل بيضاوي 1"/>
          <p:cNvSpPr/>
          <p:nvPr/>
        </p:nvSpPr>
        <p:spPr>
          <a:xfrm>
            <a:off x="10858500" y="2002571"/>
            <a:ext cx="390525" cy="39052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4" name="مربع نص 3"/>
          <p:cNvSpPr txBox="1"/>
          <p:nvPr/>
        </p:nvSpPr>
        <p:spPr>
          <a:xfrm>
            <a:off x="4510675" y="1926930"/>
            <a:ext cx="5972635" cy="3170099"/>
          </a:xfrm>
          <a:prstGeom prst="rect">
            <a:avLst/>
          </a:prstGeom>
          <a:noFill/>
        </p:spPr>
        <p:txBody>
          <a:bodyPr wrap="square" rtlCol="1">
            <a:spAutoFit/>
          </a:bodyPr>
          <a:lstStyle/>
          <a:p>
            <a:r>
              <a:rPr lang="ar-SA" sz="2000" dirty="0">
                <a:solidFill>
                  <a:srgbClr val="C00000"/>
                </a:solidFill>
                <a:latin typeface="Calibri" panose="020F0502020204030204" pitchFamily="34" charset="0"/>
                <a:cs typeface="Calibri" panose="020F0502020204030204" pitchFamily="34" charset="0"/>
              </a:rPr>
              <a:t>الهواتف الذكية والأجهزة القابلة للارتداء</a:t>
            </a:r>
          </a:p>
          <a:p>
            <a:r>
              <a:rPr lang="ar-SA" sz="2000" dirty="0">
                <a:latin typeface="Calibri" panose="020F0502020204030204" pitchFamily="34" charset="0"/>
                <a:cs typeface="Calibri" panose="020F0502020204030204" pitchFamily="34" charset="0"/>
              </a:rPr>
              <a:t>معظم تطبيقات الواقع المعزز على الهواتف الذكية تؤدي إلى استنزاف بطارية الجهاز حيث أنها تحتاج إلى عمليات و معالجات معقدة.</a:t>
            </a:r>
          </a:p>
          <a:p>
            <a:r>
              <a:rPr lang="ar-SA" sz="2000" dirty="0">
                <a:latin typeface="Calibri" panose="020F0502020204030204" pitchFamily="34" charset="0"/>
                <a:cs typeface="Calibri" panose="020F0502020204030204" pitchFamily="34" charset="0"/>
              </a:rPr>
              <a:t>علاوة على ذلك فإن الهواتف الذكية لها شاشة صغيرة الحجم مما يقلل من التفاعل مع تطبيقات الواقع المعزز.</a:t>
            </a:r>
          </a:p>
          <a:p>
            <a:r>
              <a:rPr lang="ar-SA" sz="2000" dirty="0">
                <a:latin typeface="Calibri" panose="020F0502020204030204" pitchFamily="34" charset="0"/>
                <a:cs typeface="Calibri" panose="020F0502020204030204" pitchFamily="34" charset="0"/>
              </a:rPr>
              <a:t>جميع هذه المحددات أدت للاتجاه نحو الأجهزة القابلة للارتداء كالنظارات و العدسات اللاصقة التي من شأنها غمر المستخدم بالأجسام الافتراضية الأمر الذي يؤدي إلى زيادة تفاعل المستخدم ولكنها بذات الوقت قد تؤدي إلى أوجاع بالرأس كما هو الحال مع نظارات جوجل</a:t>
            </a:r>
          </a:p>
          <a:p>
            <a:endParaRPr lang="ar-SA" sz="2000" dirty="0">
              <a:latin typeface="Calibri" panose="020F0502020204030204" pitchFamily="34" charset="0"/>
              <a:cs typeface="Calibri" panose="020F0502020204030204" pitchFamily="34" charset="0"/>
            </a:endParaRPr>
          </a:p>
        </p:txBody>
      </p:sp>
      <p:sp>
        <p:nvSpPr>
          <p:cNvPr id="10" name="AutoShape 2"/>
          <p:cNvSpPr/>
          <p:nvPr/>
        </p:nvSpPr>
        <p:spPr>
          <a:xfrm>
            <a:off x="0" y="6178282"/>
            <a:ext cx="12192000" cy="679718"/>
          </a:xfrm>
          <a:prstGeom prst="rect">
            <a:avLst/>
          </a:prstGeom>
          <a:solidFill>
            <a:srgbClr val="246172"/>
          </a:solidFill>
        </p:spPr>
      </p:sp>
      <p:sp>
        <p:nvSpPr>
          <p:cNvPr id="11" name="TextBox 577"/>
          <p:cNvSpPr txBox="1"/>
          <p:nvPr/>
        </p:nvSpPr>
        <p:spPr>
          <a:xfrm>
            <a:off x="1409701" y="555834"/>
            <a:ext cx="9363074" cy="538601"/>
          </a:xfrm>
          <a:prstGeom prst="rect">
            <a:avLst/>
          </a:prstGeom>
          <a:noFill/>
        </p:spPr>
        <p:txBody>
          <a:bodyPr wrap="square" lIns="45711" tIns="22856" rIns="45711" bIns="22856" rtlCol="0">
            <a:spAutoFit/>
          </a:bodyPr>
          <a:lstStyle/>
          <a:p>
            <a:pPr algn="ctr" defTabSz="1086602"/>
            <a:r>
              <a:rPr lang="ar-SA" sz="3200" dirty="0" smtClean="0">
                <a:latin typeface="Tajawal" panose="00000500000000000000" pitchFamily="2" charset="-78"/>
                <a:ea typeface="Lato" pitchFamily="34" charset="0"/>
                <a:cs typeface="PT Bold Heading" panose="02010400000000000000" pitchFamily="2" charset="-78"/>
              </a:rPr>
              <a:t>سلبيات استخدام الواقع المعزز في التعليم</a:t>
            </a:r>
            <a:endParaRPr lang="id-ID" sz="3200" dirty="0">
              <a:latin typeface="Tajawal" panose="00000500000000000000" pitchFamily="2" charset="-78"/>
              <a:ea typeface="Lato" pitchFamily="34" charset="0"/>
              <a:cs typeface="PT Bold Heading" panose="02010400000000000000" pitchFamily="2" charset="-78"/>
            </a:endParaRPr>
          </a:p>
        </p:txBody>
      </p:sp>
      <p:grpSp>
        <p:nvGrpSpPr>
          <p:cNvPr id="12" name="Group 1"/>
          <p:cNvGrpSpPr/>
          <p:nvPr/>
        </p:nvGrpSpPr>
        <p:grpSpPr>
          <a:xfrm>
            <a:off x="5257800" y="1260640"/>
            <a:ext cx="1828801" cy="120485"/>
            <a:chOff x="10866255" y="8448874"/>
            <a:chExt cx="2738812" cy="73150"/>
          </a:xfrm>
        </p:grpSpPr>
        <p:sp>
          <p:nvSpPr>
            <p:cNvPr id="13"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4"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5"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6"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7"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8"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grpSp>
        <p:nvGrpSpPr>
          <p:cNvPr id="19" name="กลุ่ม 36"/>
          <p:cNvGrpSpPr/>
          <p:nvPr/>
        </p:nvGrpSpPr>
        <p:grpSpPr>
          <a:xfrm flipH="1">
            <a:off x="-295277" y="1649207"/>
            <a:ext cx="4655318" cy="4160105"/>
            <a:chOff x="2379198" y="4343935"/>
            <a:chExt cx="6485088" cy="5330210"/>
          </a:xfrm>
        </p:grpSpPr>
        <p:sp>
          <p:nvSpPr>
            <p:cNvPr id="20" name="Freeform 18"/>
            <p:cNvSpPr>
              <a:spLocks/>
            </p:cNvSpPr>
            <p:nvPr/>
          </p:nvSpPr>
          <p:spPr bwMode="auto">
            <a:xfrm>
              <a:off x="4902644" y="6814559"/>
              <a:ext cx="2132084" cy="1673494"/>
            </a:xfrm>
            <a:custGeom>
              <a:avLst/>
              <a:gdLst>
                <a:gd name="T0" fmla="*/ 144 w 148"/>
                <a:gd name="T1" fmla="*/ 108 h 116"/>
                <a:gd name="T2" fmla="*/ 145 w 148"/>
                <a:gd name="T3" fmla="*/ 108 h 116"/>
                <a:gd name="T4" fmla="*/ 145 w 148"/>
                <a:gd name="T5" fmla="*/ 41 h 116"/>
                <a:gd name="T6" fmla="*/ 119 w 148"/>
                <a:gd name="T7" fmla="*/ 41 h 116"/>
                <a:gd name="T8" fmla="*/ 116 w 148"/>
                <a:gd name="T9" fmla="*/ 33 h 116"/>
                <a:gd name="T10" fmla="*/ 84 w 148"/>
                <a:gd name="T11" fmla="*/ 1 h 116"/>
                <a:gd name="T12" fmla="*/ 79 w 148"/>
                <a:gd name="T13" fmla="*/ 0 h 116"/>
                <a:gd name="T14" fmla="*/ 20 w 148"/>
                <a:gd name="T15" fmla="*/ 23 h 116"/>
                <a:gd name="T16" fmla="*/ 14 w 148"/>
                <a:gd name="T17" fmla="*/ 116 h 116"/>
                <a:gd name="T18" fmla="*/ 102 w 148"/>
                <a:gd name="T19" fmla="*/ 116 h 116"/>
                <a:gd name="T20" fmla="*/ 148 w 148"/>
                <a:gd name="T21" fmla="*/ 116 h 116"/>
                <a:gd name="T22" fmla="*/ 144 w 148"/>
                <a:gd name="T23"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116">
                  <a:moveTo>
                    <a:pt x="144" y="108"/>
                  </a:moveTo>
                  <a:cubicBezTo>
                    <a:pt x="145" y="108"/>
                    <a:pt x="145" y="108"/>
                    <a:pt x="145" y="108"/>
                  </a:cubicBezTo>
                  <a:cubicBezTo>
                    <a:pt x="145" y="41"/>
                    <a:pt x="145" y="41"/>
                    <a:pt x="145" y="41"/>
                  </a:cubicBezTo>
                  <a:cubicBezTo>
                    <a:pt x="119" y="41"/>
                    <a:pt x="119" y="41"/>
                    <a:pt x="119" y="41"/>
                  </a:cubicBezTo>
                  <a:cubicBezTo>
                    <a:pt x="116" y="33"/>
                    <a:pt x="116" y="33"/>
                    <a:pt x="116" y="33"/>
                  </a:cubicBezTo>
                  <a:cubicBezTo>
                    <a:pt x="84" y="1"/>
                    <a:pt x="84" y="1"/>
                    <a:pt x="84" y="1"/>
                  </a:cubicBezTo>
                  <a:cubicBezTo>
                    <a:pt x="84" y="1"/>
                    <a:pt x="82" y="0"/>
                    <a:pt x="79" y="0"/>
                  </a:cubicBezTo>
                  <a:cubicBezTo>
                    <a:pt x="71" y="0"/>
                    <a:pt x="28" y="11"/>
                    <a:pt x="20" y="23"/>
                  </a:cubicBezTo>
                  <a:cubicBezTo>
                    <a:pt x="0" y="57"/>
                    <a:pt x="14" y="116"/>
                    <a:pt x="14" y="116"/>
                  </a:cubicBezTo>
                  <a:cubicBezTo>
                    <a:pt x="102" y="116"/>
                    <a:pt x="102" y="116"/>
                    <a:pt x="102" y="116"/>
                  </a:cubicBezTo>
                  <a:cubicBezTo>
                    <a:pt x="148" y="116"/>
                    <a:pt x="148" y="116"/>
                    <a:pt x="148" y="116"/>
                  </a:cubicBezTo>
                  <a:cubicBezTo>
                    <a:pt x="144" y="108"/>
                    <a:pt x="144" y="108"/>
                    <a:pt x="144" y="108"/>
                  </a:cubicBezTo>
                </a:path>
              </a:pathLst>
            </a:custGeom>
            <a:solidFill>
              <a:srgbClr val="F2C7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1" name="Freeform 19"/>
            <p:cNvSpPr>
              <a:spLocks/>
            </p:cNvSpPr>
            <p:nvPr/>
          </p:nvSpPr>
          <p:spPr bwMode="auto">
            <a:xfrm>
              <a:off x="6890668" y="7347580"/>
              <a:ext cx="345743" cy="1301339"/>
            </a:xfrm>
            <a:custGeom>
              <a:avLst/>
              <a:gdLst>
                <a:gd name="T0" fmla="*/ 0 w 144"/>
                <a:gd name="T1" fmla="*/ 0 h 542"/>
                <a:gd name="T2" fmla="*/ 0 w 144"/>
                <a:gd name="T3" fmla="*/ 271 h 542"/>
                <a:gd name="T4" fmla="*/ 0 w 144"/>
                <a:gd name="T5" fmla="*/ 542 h 542"/>
                <a:gd name="T6" fmla="*/ 144 w 144"/>
                <a:gd name="T7" fmla="*/ 542 h 542"/>
                <a:gd name="T8" fmla="*/ 144 w 144"/>
                <a:gd name="T9" fmla="*/ 271 h 542"/>
                <a:gd name="T10" fmla="*/ 144 w 144"/>
                <a:gd name="T11" fmla="*/ 0 h 542"/>
                <a:gd name="T12" fmla="*/ 0 w 144"/>
                <a:gd name="T13" fmla="*/ 0 h 542"/>
              </a:gdLst>
              <a:ahLst/>
              <a:cxnLst>
                <a:cxn ang="0">
                  <a:pos x="T0" y="T1"/>
                </a:cxn>
                <a:cxn ang="0">
                  <a:pos x="T2" y="T3"/>
                </a:cxn>
                <a:cxn ang="0">
                  <a:pos x="T4" y="T5"/>
                </a:cxn>
                <a:cxn ang="0">
                  <a:pos x="T6" y="T7"/>
                </a:cxn>
                <a:cxn ang="0">
                  <a:pos x="T8" y="T9"/>
                </a:cxn>
                <a:cxn ang="0">
                  <a:pos x="T10" y="T11"/>
                </a:cxn>
                <a:cxn ang="0">
                  <a:pos x="T12" y="T13"/>
                </a:cxn>
              </a:cxnLst>
              <a:rect l="0" t="0" r="r" b="b"/>
              <a:pathLst>
                <a:path w="144" h="542">
                  <a:moveTo>
                    <a:pt x="0" y="0"/>
                  </a:moveTo>
                  <a:lnTo>
                    <a:pt x="0" y="271"/>
                  </a:lnTo>
                  <a:lnTo>
                    <a:pt x="0" y="542"/>
                  </a:lnTo>
                  <a:lnTo>
                    <a:pt x="144" y="542"/>
                  </a:lnTo>
                  <a:lnTo>
                    <a:pt x="144" y="271"/>
                  </a:lnTo>
                  <a:lnTo>
                    <a:pt x="14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2" name="Freeform 20"/>
            <p:cNvSpPr>
              <a:spLocks/>
            </p:cNvSpPr>
            <p:nvPr/>
          </p:nvSpPr>
          <p:spPr bwMode="auto">
            <a:xfrm>
              <a:off x="6890668" y="7969437"/>
              <a:ext cx="345743" cy="679482"/>
            </a:xfrm>
            <a:custGeom>
              <a:avLst/>
              <a:gdLst>
                <a:gd name="T0" fmla="*/ 0 w 144"/>
                <a:gd name="T1" fmla="*/ 0 h 283"/>
                <a:gd name="T2" fmla="*/ 0 w 144"/>
                <a:gd name="T3" fmla="*/ 12 h 283"/>
                <a:gd name="T4" fmla="*/ 0 w 144"/>
                <a:gd name="T5" fmla="*/ 283 h 283"/>
                <a:gd name="T6" fmla="*/ 144 w 144"/>
                <a:gd name="T7" fmla="*/ 283 h 283"/>
                <a:gd name="T8" fmla="*/ 144 w 144"/>
                <a:gd name="T9" fmla="*/ 12 h 283"/>
                <a:gd name="T10" fmla="*/ 144 w 144"/>
                <a:gd name="T11" fmla="*/ 0 h 283"/>
                <a:gd name="T12" fmla="*/ 0 w 144"/>
                <a:gd name="T13" fmla="*/ 0 h 283"/>
              </a:gdLst>
              <a:ahLst/>
              <a:cxnLst>
                <a:cxn ang="0">
                  <a:pos x="T0" y="T1"/>
                </a:cxn>
                <a:cxn ang="0">
                  <a:pos x="T2" y="T3"/>
                </a:cxn>
                <a:cxn ang="0">
                  <a:pos x="T4" y="T5"/>
                </a:cxn>
                <a:cxn ang="0">
                  <a:pos x="T6" y="T7"/>
                </a:cxn>
                <a:cxn ang="0">
                  <a:pos x="T8" y="T9"/>
                </a:cxn>
                <a:cxn ang="0">
                  <a:pos x="T10" y="T11"/>
                </a:cxn>
                <a:cxn ang="0">
                  <a:pos x="T12" y="T13"/>
                </a:cxn>
              </a:cxnLst>
              <a:rect l="0" t="0" r="r" b="b"/>
              <a:pathLst>
                <a:path w="144" h="283">
                  <a:moveTo>
                    <a:pt x="0" y="0"/>
                  </a:moveTo>
                  <a:lnTo>
                    <a:pt x="0" y="12"/>
                  </a:lnTo>
                  <a:lnTo>
                    <a:pt x="0" y="283"/>
                  </a:lnTo>
                  <a:lnTo>
                    <a:pt x="144" y="283"/>
                  </a:lnTo>
                  <a:lnTo>
                    <a:pt x="144" y="12"/>
                  </a:lnTo>
                  <a:lnTo>
                    <a:pt x="144" y="0"/>
                  </a:lnTo>
                  <a:lnTo>
                    <a:pt x="0" y="0"/>
                  </a:lnTo>
                  <a:close/>
                </a:path>
              </a:pathLst>
            </a:custGeom>
            <a:solidFill>
              <a:srgbClr val="EAE9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3" name="Freeform 21"/>
            <p:cNvSpPr>
              <a:spLocks/>
            </p:cNvSpPr>
            <p:nvPr/>
          </p:nvSpPr>
          <p:spPr bwMode="auto">
            <a:xfrm>
              <a:off x="7236411" y="7261144"/>
              <a:ext cx="1627875" cy="1503023"/>
            </a:xfrm>
            <a:custGeom>
              <a:avLst/>
              <a:gdLst>
                <a:gd name="T0" fmla="*/ 678 w 678"/>
                <a:gd name="T1" fmla="*/ 0 h 626"/>
                <a:gd name="T2" fmla="*/ 0 w 678"/>
                <a:gd name="T3" fmla="*/ 0 h 626"/>
                <a:gd name="T4" fmla="*/ 0 w 678"/>
                <a:gd name="T5" fmla="*/ 614 h 626"/>
                <a:gd name="T6" fmla="*/ 672 w 678"/>
                <a:gd name="T7" fmla="*/ 626 h 626"/>
                <a:gd name="T8" fmla="*/ 678 w 678"/>
                <a:gd name="T9" fmla="*/ 0 h 626"/>
              </a:gdLst>
              <a:ahLst/>
              <a:cxnLst>
                <a:cxn ang="0">
                  <a:pos x="T0" y="T1"/>
                </a:cxn>
                <a:cxn ang="0">
                  <a:pos x="T2" y="T3"/>
                </a:cxn>
                <a:cxn ang="0">
                  <a:pos x="T4" y="T5"/>
                </a:cxn>
                <a:cxn ang="0">
                  <a:pos x="T6" y="T7"/>
                </a:cxn>
                <a:cxn ang="0">
                  <a:pos x="T8" y="T9"/>
                </a:cxn>
              </a:cxnLst>
              <a:rect l="0" t="0" r="r" b="b"/>
              <a:pathLst>
                <a:path w="678" h="626">
                  <a:moveTo>
                    <a:pt x="678" y="0"/>
                  </a:moveTo>
                  <a:lnTo>
                    <a:pt x="0" y="0"/>
                  </a:lnTo>
                  <a:lnTo>
                    <a:pt x="0" y="614"/>
                  </a:lnTo>
                  <a:lnTo>
                    <a:pt x="672" y="626"/>
                  </a:lnTo>
                  <a:lnTo>
                    <a:pt x="678" y="0"/>
                  </a:lnTo>
                  <a:close/>
                </a:path>
              </a:pathLst>
            </a:custGeom>
            <a:solidFill>
              <a:srgbClr val="659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4" name="Freeform 22"/>
            <p:cNvSpPr>
              <a:spLocks/>
            </p:cNvSpPr>
            <p:nvPr/>
          </p:nvSpPr>
          <p:spPr bwMode="auto">
            <a:xfrm>
              <a:off x="7236411" y="7969437"/>
              <a:ext cx="1627875" cy="794730"/>
            </a:xfrm>
            <a:custGeom>
              <a:avLst/>
              <a:gdLst>
                <a:gd name="T0" fmla="*/ 0 w 678"/>
                <a:gd name="T1" fmla="*/ 0 h 331"/>
                <a:gd name="T2" fmla="*/ 0 w 678"/>
                <a:gd name="T3" fmla="*/ 319 h 331"/>
                <a:gd name="T4" fmla="*/ 678 w 678"/>
                <a:gd name="T5" fmla="*/ 331 h 331"/>
                <a:gd name="T6" fmla="*/ 678 w 678"/>
                <a:gd name="T7" fmla="*/ 0 h 331"/>
                <a:gd name="T8" fmla="*/ 0 w 678"/>
                <a:gd name="T9" fmla="*/ 0 h 331"/>
              </a:gdLst>
              <a:ahLst/>
              <a:cxnLst>
                <a:cxn ang="0">
                  <a:pos x="T0" y="T1"/>
                </a:cxn>
                <a:cxn ang="0">
                  <a:pos x="T2" y="T3"/>
                </a:cxn>
                <a:cxn ang="0">
                  <a:pos x="T4" y="T5"/>
                </a:cxn>
                <a:cxn ang="0">
                  <a:pos x="T6" y="T7"/>
                </a:cxn>
                <a:cxn ang="0">
                  <a:pos x="T8" y="T9"/>
                </a:cxn>
              </a:cxnLst>
              <a:rect l="0" t="0" r="r" b="b"/>
              <a:pathLst>
                <a:path w="678" h="331">
                  <a:moveTo>
                    <a:pt x="0" y="0"/>
                  </a:moveTo>
                  <a:lnTo>
                    <a:pt x="0" y="319"/>
                  </a:lnTo>
                  <a:lnTo>
                    <a:pt x="678" y="331"/>
                  </a:lnTo>
                  <a:lnTo>
                    <a:pt x="678" y="0"/>
                  </a:lnTo>
                  <a:lnTo>
                    <a:pt x="0" y="0"/>
                  </a:lnTo>
                  <a:close/>
                </a:path>
              </a:pathLst>
            </a:custGeom>
            <a:solidFill>
              <a:srgbClr val="5281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5" name="Freeform 23"/>
            <p:cNvSpPr>
              <a:spLocks/>
            </p:cNvSpPr>
            <p:nvPr/>
          </p:nvSpPr>
          <p:spPr bwMode="auto">
            <a:xfrm>
              <a:off x="5911062" y="7520452"/>
              <a:ext cx="605051" cy="276115"/>
            </a:xfrm>
            <a:custGeom>
              <a:avLst/>
              <a:gdLst>
                <a:gd name="T0" fmla="*/ 33 w 42"/>
                <a:gd name="T1" fmla="*/ 19 h 19"/>
                <a:gd name="T2" fmla="*/ 0 w 42"/>
                <a:gd name="T3" fmla="*/ 1 h 19"/>
                <a:gd name="T4" fmla="*/ 1 w 42"/>
                <a:gd name="T5" fmla="*/ 0 h 19"/>
                <a:gd name="T6" fmla="*/ 42 w 42"/>
                <a:gd name="T7" fmla="*/ 16 h 19"/>
                <a:gd name="T8" fmla="*/ 42 w 42"/>
                <a:gd name="T9" fmla="*/ 18 h 19"/>
                <a:gd name="T10" fmla="*/ 33 w 42"/>
                <a:gd name="T11" fmla="*/ 19 h 19"/>
              </a:gdLst>
              <a:ahLst/>
              <a:cxnLst>
                <a:cxn ang="0">
                  <a:pos x="T0" y="T1"/>
                </a:cxn>
                <a:cxn ang="0">
                  <a:pos x="T2" y="T3"/>
                </a:cxn>
                <a:cxn ang="0">
                  <a:pos x="T4" y="T5"/>
                </a:cxn>
                <a:cxn ang="0">
                  <a:pos x="T6" y="T7"/>
                </a:cxn>
                <a:cxn ang="0">
                  <a:pos x="T8" y="T9"/>
                </a:cxn>
                <a:cxn ang="0">
                  <a:pos x="T10" y="T11"/>
                </a:cxn>
              </a:cxnLst>
              <a:rect l="0" t="0" r="r" b="b"/>
              <a:pathLst>
                <a:path w="42" h="19">
                  <a:moveTo>
                    <a:pt x="33" y="19"/>
                  </a:moveTo>
                  <a:cubicBezTo>
                    <a:pt x="19" y="19"/>
                    <a:pt x="9" y="16"/>
                    <a:pt x="0" y="1"/>
                  </a:cubicBezTo>
                  <a:cubicBezTo>
                    <a:pt x="1" y="0"/>
                    <a:pt x="1" y="0"/>
                    <a:pt x="1" y="0"/>
                  </a:cubicBezTo>
                  <a:cubicBezTo>
                    <a:pt x="12" y="17"/>
                    <a:pt x="23" y="17"/>
                    <a:pt x="42" y="16"/>
                  </a:cubicBezTo>
                  <a:cubicBezTo>
                    <a:pt x="42" y="18"/>
                    <a:pt x="42" y="18"/>
                    <a:pt x="42" y="18"/>
                  </a:cubicBezTo>
                  <a:cubicBezTo>
                    <a:pt x="39" y="18"/>
                    <a:pt x="36" y="19"/>
                    <a:pt x="33" y="19"/>
                  </a:cubicBezTo>
                </a:path>
              </a:pathLst>
            </a:custGeom>
            <a:solidFill>
              <a:srgbClr val="E9B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6" name="Freeform 24"/>
            <p:cNvSpPr>
              <a:spLocks noEditPoints="1"/>
            </p:cNvSpPr>
            <p:nvPr/>
          </p:nvSpPr>
          <p:spPr bwMode="auto">
            <a:xfrm>
              <a:off x="4124722" y="5426784"/>
              <a:ext cx="1815152" cy="3236541"/>
            </a:xfrm>
            <a:custGeom>
              <a:avLst/>
              <a:gdLst>
                <a:gd name="T0" fmla="*/ 126 w 126"/>
                <a:gd name="T1" fmla="*/ 212 h 224"/>
                <a:gd name="T2" fmla="*/ 120 w 126"/>
                <a:gd name="T3" fmla="*/ 212 h 224"/>
                <a:gd name="T4" fmla="*/ 108 w 126"/>
                <a:gd name="T5" fmla="*/ 221 h 224"/>
                <a:gd name="T6" fmla="*/ 4 w 126"/>
                <a:gd name="T7" fmla="*/ 221 h 224"/>
                <a:gd name="T8" fmla="*/ 0 w 126"/>
                <a:gd name="T9" fmla="*/ 220 h 224"/>
                <a:gd name="T10" fmla="*/ 9 w 126"/>
                <a:gd name="T11" fmla="*/ 224 h 224"/>
                <a:gd name="T12" fmla="*/ 113 w 126"/>
                <a:gd name="T13" fmla="*/ 224 h 224"/>
                <a:gd name="T14" fmla="*/ 126 w 126"/>
                <a:gd name="T15" fmla="*/ 212 h 224"/>
                <a:gd name="T16" fmla="*/ 117 w 126"/>
                <a:gd name="T17" fmla="*/ 0 h 224"/>
                <a:gd name="T18" fmla="*/ 121 w 126"/>
                <a:gd name="T19" fmla="*/ 8 h 224"/>
                <a:gd name="T20" fmla="*/ 121 w 126"/>
                <a:gd name="T21" fmla="*/ 96 h 224"/>
                <a:gd name="T22" fmla="*/ 126 w 126"/>
                <a:gd name="T23" fmla="*/ 96 h 224"/>
                <a:gd name="T24" fmla="*/ 126 w 126"/>
                <a:gd name="T25" fmla="*/ 12 h 224"/>
                <a:gd name="T26" fmla="*/ 117 w 126"/>
                <a:gd name="T27"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224">
                  <a:moveTo>
                    <a:pt x="126" y="212"/>
                  </a:moveTo>
                  <a:cubicBezTo>
                    <a:pt x="120" y="212"/>
                    <a:pt x="120" y="212"/>
                    <a:pt x="120" y="212"/>
                  </a:cubicBezTo>
                  <a:cubicBezTo>
                    <a:pt x="118" y="217"/>
                    <a:pt x="114" y="221"/>
                    <a:pt x="108" y="221"/>
                  </a:cubicBezTo>
                  <a:cubicBezTo>
                    <a:pt x="4" y="221"/>
                    <a:pt x="4" y="221"/>
                    <a:pt x="4" y="221"/>
                  </a:cubicBezTo>
                  <a:cubicBezTo>
                    <a:pt x="3" y="221"/>
                    <a:pt x="1" y="221"/>
                    <a:pt x="0" y="220"/>
                  </a:cubicBezTo>
                  <a:cubicBezTo>
                    <a:pt x="2" y="223"/>
                    <a:pt x="5" y="224"/>
                    <a:pt x="9" y="224"/>
                  </a:cubicBezTo>
                  <a:cubicBezTo>
                    <a:pt x="113" y="224"/>
                    <a:pt x="113" y="224"/>
                    <a:pt x="113" y="224"/>
                  </a:cubicBezTo>
                  <a:cubicBezTo>
                    <a:pt x="120" y="224"/>
                    <a:pt x="125" y="219"/>
                    <a:pt x="126" y="212"/>
                  </a:cubicBezTo>
                  <a:moveTo>
                    <a:pt x="117" y="0"/>
                  </a:moveTo>
                  <a:cubicBezTo>
                    <a:pt x="119" y="2"/>
                    <a:pt x="121" y="5"/>
                    <a:pt x="121" y="8"/>
                  </a:cubicBezTo>
                  <a:cubicBezTo>
                    <a:pt x="121" y="96"/>
                    <a:pt x="121" y="96"/>
                    <a:pt x="121" y="96"/>
                  </a:cubicBezTo>
                  <a:cubicBezTo>
                    <a:pt x="126" y="96"/>
                    <a:pt x="126" y="96"/>
                    <a:pt x="126" y="96"/>
                  </a:cubicBezTo>
                  <a:cubicBezTo>
                    <a:pt x="126" y="12"/>
                    <a:pt x="126" y="12"/>
                    <a:pt x="126" y="12"/>
                  </a:cubicBezTo>
                  <a:cubicBezTo>
                    <a:pt x="126" y="6"/>
                    <a:pt x="122" y="2"/>
                    <a:pt x="117" y="0"/>
                  </a:cubicBezTo>
                </a:path>
              </a:pathLst>
            </a:custGeom>
            <a:solidFill>
              <a:srgbClr val="333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7" name="Freeform 25"/>
            <p:cNvSpPr>
              <a:spLocks/>
            </p:cNvSpPr>
            <p:nvPr/>
          </p:nvSpPr>
          <p:spPr bwMode="auto">
            <a:xfrm>
              <a:off x="5853438" y="7131491"/>
              <a:ext cx="86436" cy="1356563"/>
            </a:xfrm>
            <a:custGeom>
              <a:avLst/>
              <a:gdLst>
                <a:gd name="T0" fmla="*/ 6 w 6"/>
                <a:gd name="T1" fmla="*/ 0 h 94"/>
                <a:gd name="T2" fmla="*/ 1 w 6"/>
                <a:gd name="T3" fmla="*/ 0 h 94"/>
                <a:gd name="T4" fmla="*/ 1 w 6"/>
                <a:gd name="T5" fmla="*/ 90 h 94"/>
                <a:gd name="T6" fmla="*/ 0 w 6"/>
                <a:gd name="T7" fmla="*/ 94 h 94"/>
                <a:gd name="T8" fmla="*/ 6 w 6"/>
                <a:gd name="T9" fmla="*/ 94 h 94"/>
                <a:gd name="T10" fmla="*/ 6 w 6"/>
                <a:gd name="T11" fmla="*/ 94 h 94"/>
                <a:gd name="T12" fmla="*/ 6 w 6"/>
                <a:gd name="T13" fmla="*/ 31 h 94"/>
                <a:gd name="T14" fmla="*/ 4 w 6"/>
                <a:gd name="T15" fmla="*/ 28 h 94"/>
                <a:gd name="T16" fmla="*/ 5 w 6"/>
                <a:gd name="T17" fmla="*/ 27 h 94"/>
                <a:gd name="T18" fmla="*/ 6 w 6"/>
                <a:gd name="T19" fmla="*/ 27 h 94"/>
                <a:gd name="T20" fmla="*/ 6 w 6"/>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94">
                  <a:moveTo>
                    <a:pt x="6" y="0"/>
                  </a:moveTo>
                  <a:cubicBezTo>
                    <a:pt x="1" y="0"/>
                    <a:pt x="1" y="0"/>
                    <a:pt x="1" y="0"/>
                  </a:cubicBezTo>
                  <a:cubicBezTo>
                    <a:pt x="1" y="90"/>
                    <a:pt x="1" y="90"/>
                    <a:pt x="1" y="90"/>
                  </a:cubicBezTo>
                  <a:cubicBezTo>
                    <a:pt x="1" y="92"/>
                    <a:pt x="0" y="93"/>
                    <a:pt x="0" y="94"/>
                  </a:cubicBezTo>
                  <a:cubicBezTo>
                    <a:pt x="6" y="94"/>
                    <a:pt x="6" y="94"/>
                    <a:pt x="6" y="94"/>
                  </a:cubicBezTo>
                  <a:cubicBezTo>
                    <a:pt x="6" y="94"/>
                    <a:pt x="6" y="94"/>
                    <a:pt x="6" y="94"/>
                  </a:cubicBezTo>
                  <a:cubicBezTo>
                    <a:pt x="6" y="31"/>
                    <a:pt x="6" y="31"/>
                    <a:pt x="6" y="31"/>
                  </a:cubicBezTo>
                  <a:cubicBezTo>
                    <a:pt x="5" y="30"/>
                    <a:pt x="4" y="29"/>
                    <a:pt x="4" y="28"/>
                  </a:cubicBezTo>
                  <a:cubicBezTo>
                    <a:pt x="5" y="27"/>
                    <a:pt x="5" y="27"/>
                    <a:pt x="5" y="27"/>
                  </a:cubicBezTo>
                  <a:cubicBezTo>
                    <a:pt x="6" y="27"/>
                    <a:pt x="6" y="27"/>
                    <a:pt x="6" y="27"/>
                  </a:cubicBezTo>
                  <a:cubicBezTo>
                    <a:pt x="6" y="0"/>
                    <a:pt x="6" y="0"/>
                    <a:pt x="6" y="0"/>
                  </a:cubicBezTo>
                </a:path>
              </a:pathLst>
            </a:custGeom>
            <a:solidFill>
              <a:srgbClr val="D4B0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8" name="Freeform 26"/>
            <p:cNvSpPr>
              <a:spLocks/>
            </p:cNvSpPr>
            <p:nvPr/>
          </p:nvSpPr>
          <p:spPr bwMode="auto">
            <a:xfrm>
              <a:off x="5911062" y="7520452"/>
              <a:ext cx="28812" cy="57624"/>
            </a:xfrm>
            <a:custGeom>
              <a:avLst/>
              <a:gdLst>
                <a:gd name="T0" fmla="*/ 1 w 2"/>
                <a:gd name="T1" fmla="*/ 0 h 4"/>
                <a:gd name="T2" fmla="*/ 0 w 2"/>
                <a:gd name="T3" fmla="*/ 1 h 4"/>
                <a:gd name="T4" fmla="*/ 2 w 2"/>
                <a:gd name="T5" fmla="*/ 4 h 4"/>
                <a:gd name="T6" fmla="*/ 2 w 2"/>
                <a:gd name="T7" fmla="*/ 0 h 4"/>
                <a:gd name="T8" fmla="*/ 1 w 2"/>
                <a:gd name="T9" fmla="*/ 0 h 4"/>
              </a:gdLst>
              <a:ahLst/>
              <a:cxnLst>
                <a:cxn ang="0">
                  <a:pos x="T0" y="T1"/>
                </a:cxn>
                <a:cxn ang="0">
                  <a:pos x="T2" y="T3"/>
                </a:cxn>
                <a:cxn ang="0">
                  <a:pos x="T4" y="T5"/>
                </a:cxn>
                <a:cxn ang="0">
                  <a:pos x="T6" y="T7"/>
                </a:cxn>
                <a:cxn ang="0">
                  <a:pos x="T8" y="T9"/>
                </a:cxn>
              </a:cxnLst>
              <a:rect l="0" t="0" r="r" b="b"/>
              <a:pathLst>
                <a:path w="2" h="4">
                  <a:moveTo>
                    <a:pt x="1" y="0"/>
                  </a:moveTo>
                  <a:cubicBezTo>
                    <a:pt x="0" y="1"/>
                    <a:pt x="0" y="1"/>
                    <a:pt x="0" y="1"/>
                  </a:cubicBezTo>
                  <a:cubicBezTo>
                    <a:pt x="0" y="2"/>
                    <a:pt x="1" y="3"/>
                    <a:pt x="2" y="4"/>
                  </a:cubicBezTo>
                  <a:cubicBezTo>
                    <a:pt x="2" y="0"/>
                    <a:pt x="2" y="0"/>
                    <a:pt x="2" y="0"/>
                  </a:cubicBezTo>
                  <a:cubicBezTo>
                    <a:pt x="2" y="0"/>
                    <a:pt x="2" y="0"/>
                    <a:pt x="1" y="0"/>
                  </a:cubicBezTo>
                </a:path>
              </a:pathLst>
            </a:custGeom>
            <a:solidFill>
              <a:srgbClr val="CDA7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9" name="Freeform 27"/>
            <p:cNvSpPr>
              <a:spLocks/>
            </p:cNvSpPr>
            <p:nvPr/>
          </p:nvSpPr>
          <p:spPr bwMode="auto">
            <a:xfrm>
              <a:off x="4009474" y="5369160"/>
              <a:ext cx="1858370" cy="3250947"/>
            </a:xfrm>
            <a:custGeom>
              <a:avLst/>
              <a:gdLst>
                <a:gd name="T0" fmla="*/ 129 w 129"/>
                <a:gd name="T1" fmla="*/ 212 h 225"/>
                <a:gd name="T2" fmla="*/ 116 w 129"/>
                <a:gd name="T3" fmla="*/ 225 h 225"/>
                <a:gd name="T4" fmla="*/ 12 w 129"/>
                <a:gd name="T5" fmla="*/ 225 h 225"/>
                <a:gd name="T6" fmla="*/ 0 w 129"/>
                <a:gd name="T7" fmla="*/ 212 h 225"/>
                <a:gd name="T8" fmla="*/ 0 w 129"/>
                <a:gd name="T9" fmla="*/ 12 h 225"/>
                <a:gd name="T10" fmla="*/ 12 w 129"/>
                <a:gd name="T11" fmla="*/ 0 h 225"/>
                <a:gd name="T12" fmla="*/ 116 w 129"/>
                <a:gd name="T13" fmla="*/ 0 h 225"/>
                <a:gd name="T14" fmla="*/ 129 w 129"/>
                <a:gd name="T15" fmla="*/ 12 h 225"/>
                <a:gd name="T16" fmla="*/ 129 w 129"/>
                <a:gd name="T17" fmla="*/ 21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225">
                  <a:moveTo>
                    <a:pt x="129" y="212"/>
                  </a:moveTo>
                  <a:cubicBezTo>
                    <a:pt x="129" y="219"/>
                    <a:pt x="123" y="225"/>
                    <a:pt x="116" y="225"/>
                  </a:cubicBezTo>
                  <a:cubicBezTo>
                    <a:pt x="12" y="225"/>
                    <a:pt x="12" y="225"/>
                    <a:pt x="12" y="225"/>
                  </a:cubicBezTo>
                  <a:cubicBezTo>
                    <a:pt x="5" y="225"/>
                    <a:pt x="0" y="219"/>
                    <a:pt x="0" y="212"/>
                  </a:cubicBezTo>
                  <a:cubicBezTo>
                    <a:pt x="0" y="12"/>
                    <a:pt x="0" y="12"/>
                    <a:pt x="0" y="12"/>
                  </a:cubicBezTo>
                  <a:cubicBezTo>
                    <a:pt x="0" y="6"/>
                    <a:pt x="5" y="0"/>
                    <a:pt x="12" y="0"/>
                  </a:cubicBezTo>
                  <a:cubicBezTo>
                    <a:pt x="116" y="0"/>
                    <a:pt x="116" y="0"/>
                    <a:pt x="116" y="0"/>
                  </a:cubicBezTo>
                  <a:cubicBezTo>
                    <a:pt x="123" y="0"/>
                    <a:pt x="129" y="6"/>
                    <a:pt x="129" y="12"/>
                  </a:cubicBezTo>
                  <a:cubicBezTo>
                    <a:pt x="129" y="212"/>
                    <a:pt x="129" y="212"/>
                    <a:pt x="129" y="212"/>
                  </a:cubicBezTo>
                </a:path>
              </a:pathLst>
            </a:custGeom>
            <a:solidFill>
              <a:srgbClr val="5F71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0" name="Freeform 28"/>
            <p:cNvSpPr>
              <a:spLocks/>
            </p:cNvSpPr>
            <p:nvPr/>
          </p:nvSpPr>
          <p:spPr bwMode="auto">
            <a:xfrm>
              <a:off x="4153534" y="5599656"/>
              <a:ext cx="1555845" cy="2600278"/>
            </a:xfrm>
            <a:custGeom>
              <a:avLst/>
              <a:gdLst>
                <a:gd name="T0" fmla="*/ 0 w 108"/>
                <a:gd name="T1" fmla="*/ 180 h 180"/>
                <a:gd name="T2" fmla="*/ 0 w 108"/>
                <a:gd name="T3" fmla="*/ 0 h 180"/>
                <a:gd name="T4" fmla="*/ 108 w 108"/>
                <a:gd name="T5" fmla="*/ 0 h 180"/>
                <a:gd name="T6" fmla="*/ 108 w 108"/>
                <a:gd name="T7" fmla="*/ 180 h 180"/>
                <a:gd name="T8" fmla="*/ 0 w 108"/>
                <a:gd name="T9" fmla="*/ 180 h 180"/>
              </a:gdLst>
              <a:ahLst/>
              <a:cxnLst>
                <a:cxn ang="0">
                  <a:pos x="T0" y="T1"/>
                </a:cxn>
                <a:cxn ang="0">
                  <a:pos x="T2" y="T3"/>
                </a:cxn>
                <a:cxn ang="0">
                  <a:pos x="T4" y="T5"/>
                </a:cxn>
                <a:cxn ang="0">
                  <a:pos x="T6" y="T7"/>
                </a:cxn>
                <a:cxn ang="0">
                  <a:pos x="T8" y="T9"/>
                </a:cxn>
              </a:cxnLst>
              <a:rect l="0" t="0" r="r" b="b"/>
              <a:pathLst>
                <a:path w="108" h="180">
                  <a:moveTo>
                    <a:pt x="0" y="180"/>
                  </a:moveTo>
                  <a:cubicBezTo>
                    <a:pt x="0" y="0"/>
                    <a:pt x="0" y="0"/>
                    <a:pt x="0" y="0"/>
                  </a:cubicBezTo>
                  <a:cubicBezTo>
                    <a:pt x="0" y="0"/>
                    <a:pt x="108" y="0"/>
                    <a:pt x="108" y="0"/>
                  </a:cubicBezTo>
                  <a:cubicBezTo>
                    <a:pt x="108" y="180"/>
                    <a:pt x="108" y="180"/>
                    <a:pt x="108" y="180"/>
                  </a:cubicBezTo>
                  <a:cubicBezTo>
                    <a:pt x="108" y="180"/>
                    <a:pt x="0" y="180"/>
                    <a:pt x="0" y="18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1" name="Oval 29"/>
            <p:cNvSpPr>
              <a:spLocks noChangeArrowheads="1"/>
            </p:cNvSpPr>
            <p:nvPr/>
          </p:nvSpPr>
          <p:spPr bwMode="auto">
            <a:xfrm>
              <a:off x="4787396" y="8300774"/>
              <a:ext cx="201684" cy="201684"/>
            </a:xfrm>
            <a:prstGeom prst="ellipse">
              <a:avLst/>
            </a:prstGeom>
            <a:solidFill>
              <a:srgbClr val="272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2" name="Rectangle 30"/>
            <p:cNvSpPr>
              <a:spLocks noChangeArrowheads="1"/>
            </p:cNvSpPr>
            <p:nvPr/>
          </p:nvSpPr>
          <p:spPr bwMode="auto">
            <a:xfrm>
              <a:off x="4153534" y="5746116"/>
              <a:ext cx="1570251" cy="518615"/>
            </a:xfrm>
            <a:prstGeom prst="rect">
              <a:avLst/>
            </a:prstGeom>
            <a:solidFill>
              <a:srgbClr val="0BA7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3" name="Rectangle 31"/>
            <p:cNvSpPr>
              <a:spLocks noChangeArrowheads="1"/>
            </p:cNvSpPr>
            <p:nvPr/>
          </p:nvSpPr>
          <p:spPr bwMode="auto">
            <a:xfrm>
              <a:off x="4153534" y="6394384"/>
              <a:ext cx="1570251" cy="261709"/>
            </a:xfrm>
            <a:prstGeom prst="rect">
              <a:avLst/>
            </a:prstGeom>
            <a:solidFill>
              <a:srgbClr val="FDB7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 name="Rectangle 32"/>
            <p:cNvSpPr>
              <a:spLocks noChangeArrowheads="1"/>
            </p:cNvSpPr>
            <p:nvPr/>
          </p:nvSpPr>
          <p:spPr bwMode="auto">
            <a:xfrm>
              <a:off x="4167940" y="6742529"/>
              <a:ext cx="1541439" cy="288119"/>
            </a:xfrm>
            <a:prstGeom prst="rect">
              <a:avLst/>
            </a:prstGeom>
            <a:solidFill>
              <a:srgbClr val="E757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 name="Rectangle 33"/>
            <p:cNvSpPr>
              <a:spLocks noChangeArrowheads="1"/>
            </p:cNvSpPr>
            <p:nvPr/>
          </p:nvSpPr>
          <p:spPr bwMode="auto">
            <a:xfrm>
              <a:off x="4167940" y="6742529"/>
              <a:ext cx="1541439" cy="28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6" name="Rectangle 34"/>
            <p:cNvSpPr>
              <a:spLocks noChangeArrowheads="1"/>
            </p:cNvSpPr>
            <p:nvPr/>
          </p:nvSpPr>
          <p:spPr bwMode="auto">
            <a:xfrm>
              <a:off x="4239970" y="6843371"/>
              <a:ext cx="230496" cy="28812"/>
            </a:xfrm>
            <a:prstGeom prst="rect">
              <a:avLst/>
            </a:prstGeom>
            <a:solidFill>
              <a:srgbClr val="EE8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7" name="Rectangle 35"/>
            <p:cNvSpPr>
              <a:spLocks noChangeArrowheads="1"/>
            </p:cNvSpPr>
            <p:nvPr/>
          </p:nvSpPr>
          <p:spPr bwMode="auto">
            <a:xfrm>
              <a:off x="4239970" y="6843371"/>
              <a:ext cx="230496" cy="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8" name="Rectangle 36"/>
            <p:cNvSpPr>
              <a:spLocks noChangeArrowheads="1"/>
            </p:cNvSpPr>
            <p:nvPr/>
          </p:nvSpPr>
          <p:spPr bwMode="auto">
            <a:xfrm>
              <a:off x="4239970" y="6886589"/>
              <a:ext cx="273713" cy="14406"/>
            </a:xfrm>
            <a:prstGeom prst="rect">
              <a:avLst/>
            </a:prstGeom>
            <a:solidFill>
              <a:srgbClr val="EE8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9" name="Rectangle 37"/>
            <p:cNvSpPr>
              <a:spLocks noChangeArrowheads="1"/>
            </p:cNvSpPr>
            <p:nvPr/>
          </p:nvSpPr>
          <p:spPr bwMode="auto">
            <a:xfrm>
              <a:off x="4239970" y="6886589"/>
              <a:ext cx="273713" cy="1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0" name="Rectangle 38"/>
            <p:cNvSpPr>
              <a:spLocks noChangeArrowheads="1"/>
            </p:cNvSpPr>
            <p:nvPr/>
          </p:nvSpPr>
          <p:spPr bwMode="auto">
            <a:xfrm>
              <a:off x="4239970" y="6915401"/>
              <a:ext cx="172872" cy="14406"/>
            </a:xfrm>
            <a:prstGeom prst="rect">
              <a:avLst/>
            </a:prstGeom>
            <a:solidFill>
              <a:srgbClr val="EE8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1" name="Rectangle 39"/>
            <p:cNvSpPr>
              <a:spLocks noChangeArrowheads="1"/>
            </p:cNvSpPr>
            <p:nvPr/>
          </p:nvSpPr>
          <p:spPr bwMode="auto">
            <a:xfrm>
              <a:off x="4239970" y="6915401"/>
              <a:ext cx="172872" cy="1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2" name="Rectangle 40"/>
            <p:cNvSpPr>
              <a:spLocks noChangeArrowheads="1"/>
            </p:cNvSpPr>
            <p:nvPr/>
          </p:nvSpPr>
          <p:spPr bwMode="auto">
            <a:xfrm>
              <a:off x="4427247" y="6915401"/>
              <a:ext cx="72030" cy="14406"/>
            </a:xfrm>
            <a:prstGeom prst="rect">
              <a:avLst/>
            </a:prstGeom>
            <a:solidFill>
              <a:srgbClr val="EE8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3" name="Rectangle 41"/>
            <p:cNvSpPr>
              <a:spLocks noChangeArrowheads="1"/>
            </p:cNvSpPr>
            <p:nvPr/>
          </p:nvSpPr>
          <p:spPr bwMode="auto">
            <a:xfrm>
              <a:off x="4427247" y="6915401"/>
              <a:ext cx="72030" cy="1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4" name="Rectangle 42"/>
            <p:cNvSpPr>
              <a:spLocks noChangeArrowheads="1"/>
            </p:cNvSpPr>
            <p:nvPr/>
          </p:nvSpPr>
          <p:spPr bwMode="auto">
            <a:xfrm>
              <a:off x="4211158" y="7174709"/>
              <a:ext cx="662675" cy="521017"/>
            </a:xfrm>
            <a:prstGeom prst="rect">
              <a:avLst/>
            </a:prstGeom>
            <a:solidFill>
              <a:srgbClr val="0BA7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5" name="Rectangle 43"/>
            <p:cNvSpPr>
              <a:spLocks noChangeArrowheads="1"/>
            </p:cNvSpPr>
            <p:nvPr/>
          </p:nvSpPr>
          <p:spPr bwMode="auto">
            <a:xfrm>
              <a:off x="4211158" y="7174709"/>
              <a:ext cx="662675" cy="52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6" name="Rectangle 44"/>
            <p:cNvSpPr>
              <a:spLocks noChangeArrowheads="1"/>
            </p:cNvSpPr>
            <p:nvPr/>
          </p:nvSpPr>
          <p:spPr bwMode="auto">
            <a:xfrm>
              <a:off x="4211158" y="7767754"/>
              <a:ext cx="489803" cy="86436"/>
            </a:xfrm>
            <a:prstGeom prst="rect">
              <a:avLst/>
            </a:prstGeom>
            <a:solidFill>
              <a:srgbClr val="B0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7" name="Rectangle 45"/>
            <p:cNvSpPr>
              <a:spLocks noChangeArrowheads="1"/>
            </p:cNvSpPr>
            <p:nvPr/>
          </p:nvSpPr>
          <p:spPr bwMode="auto">
            <a:xfrm>
              <a:off x="4211158" y="7767754"/>
              <a:ext cx="489803" cy="8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8" name="Rectangle 46"/>
            <p:cNvSpPr>
              <a:spLocks noChangeArrowheads="1"/>
            </p:cNvSpPr>
            <p:nvPr/>
          </p:nvSpPr>
          <p:spPr bwMode="auto">
            <a:xfrm>
              <a:off x="4211158" y="7897407"/>
              <a:ext cx="576239" cy="432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9" name="Rectangle 47"/>
            <p:cNvSpPr>
              <a:spLocks noChangeArrowheads="1"/>
            </p:cNvSpPr>
            <p:nvPr/>
          </p:nvSpPr>
          <p:spPr bwMode="auto">
            <a:xfrm>
              <a:off x="4211158" y="7897407"/>
              <a:ext cx="576239" cy="4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0" name="Rectangle 48"/>
            <p:cNvSpPr>
              <a:spLocks noChangeArrowheads="1"/>
            </p:cNvSpPr>
            <p:nvPr/>
          </p:nvSpPr>
          <p:spPr bwMode="auto">
            <a:xfrm>
              <a:off x="4211158" y="7998249"/>
              <a:ext cx="360149" cy="432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1" name="Rectangle 49"/>
            <p:cNvSpPr>
              <a:spLocks noChangeArrowheads="1"/>
            </p:cNvSpPr>
            <p:nvPr/>
          </p:nvSpPr>
          <p:spPr bwMode="auto">
            <a:xfrm>
              <a:off x="4211158" y="7998249"/>
              <a:ext cx="360149" cy="4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2" name="Rectangle 50"/>
            <p:cNvSpPr>
              <a:spLocks noChangeArrowheads="1"/>
            </p:cNvSpPr>
            <p:nvPr/>
          </p:nvSpPr>
          <p:spPr bwMode="auto">
            <a:xfrm>
              <a:off x="4600119" y="7998249"/>
              <a:ext cx="158466" cy="432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3" name="Rectangle 51"/>
            <p:cNvSpPr>
              <a:spLocks noChangeArrowheads="1"/>
            </p:cNvSpPr>
            <p:nvPr/>
          </p:nvSpPr>
          <p:spPr bwMode="auto">
            <a:xfrm>
              <a:off x="4960268" y="7189115"/>
              <a:ext cx="662675" cy="521017"/>
            </a:xfrm>
            <a:prstGeom prst="rect">
              <a:avLst/>
            </a:prstGeom>
            <a:solidFill>
              <a:srgbClr val="FDB7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4" name="Rectangle 52"/>
            <p:cNvSpPr>
              <a:spLocks noChangeArrowheads="1"/>
            </p:cNvSpPr>
            <p:nvPr/>
          </p:nvSpPr>
          <p:spPr bwMode="auto">
            <a:xfrm>
              <a:off x="4960268" y="7782160"/>
              <a:ext cx="489803" cy="86436"/>
            </a:xfrm>
            <a:prstGeom prst="rect">
              <a:avLst/>
            </a:prstGeom>
            <a:solidFill>
              <a:srgbClr val="B0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5" name="Rectangle 53"/>
            <p:cNvSpPr>
              <a:spLocks noChangeArrowheads="1"/>
            </p:cNvSpPr>
            <p:nvPr/>
          </p:nvSpPr>
          <p:spPr bwMode="auto">
            <a:xfrm>
              <a:off x="4960268" y="7911813"/>
              <a:ext cx="576239" cy="432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6" name="Rectangle 54"/>
            <p:cNvSpPr>
              <a:spLocks noChangeArrowheads="1"/>
            </p:cNvSpPr>
            <p:nvPr/>
          </p:nvSpPr>
          <p:spPr bwMode="auto">
            <a:xfrm>
              <a:off x="4960268" y="8012655"/>
              <a:ext cx="360149" cy="432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7" name="Rectangle 55"/>
            <p:cNvSpPr>
              <a:spLocks noChangeArrowheads="1"/>
            </p:cNvSpPr>
            <p:nvPr/>
          </p:nvSpPr>
          <p:spPr bwMode="auto">
            <a:xfrm>
              <a:off x="5349229" y="8012655"/>
              <a:ext cx="158466" cy="432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8" name="Freeform 56"/>
            <p:cNvSpPr>
              <a:spLocks/>
            </p:cNvSpPr>
            <p:nvPr/>
          </p:nvSpPr>
          <p:spPr bwMode="auto">
            <a:xfrm>
              <a:off x="5133140" y="6814559"/>
              <a:ext cx="1051636" cy="316931"/>
            </a:xfrm>
            <a:custGeom>
              <a:avLst/>
              <a:gdLst>
                <a:gd name="T0" fmla="*/ 73 w 73"/>
                <a:gd name="T1" fmla="*/ 11 h 22"/>
                <a:gd name="T2" fmla="*/ 62 w 73"/>
                <a:gd name="T3" fmla="*/ 22 h 22"/>
                <a:gd name="T4" fmla="*/ 11 w 73"/>
                <a:gd name="T5" fmla="*/ 22 h 22"/>
                <a:gd name="T6" fmla="*/ 0 w 73"/>
                <a:gd name="T7" fmla="*/ 11 h 22"/>
                <a:gd name="T8" fmla="*/ 11 w 73"/>
                <a:gd name="T9" fmla="*/ 0 h 22"/>
                <a:gd name="T10" fmla="*/ 62 w 73"/>
                <a:gd name="T11" fmla="*/ 0 h 22"/>
                <a:gd name="T12" fmla="*/ 73 w 73"/>
                <a:gd name="T13" fmla="*/ 11 h 22"/>
              </a:gdLst>
              <a:ahLst/>
              <a:cxnLst>
                <a:cxn ang="0">
                  <a:pos x="T0" y="T1"/>
                </a:cxn>
                <a:cxn ang="0">
                  <a:pos x="T2" y="T3"/>
                </a:cxn>
                <a:cxn ang="0">
                  <a:pos x="T4" y="T5"/>
                </a:cxn>
                <a:cxn ang="0">
                  <a:pos x="T6" y="T7"/>
                </a:cxn>
                <a:cxn ang="0">
                  <a:pos x="T8" y="T9"/>
                </a:cxn>
                <a:cxn ang="0">
                  <a:pos x="T10" y="T11"/>
                </a:cxn>
                <a:cxn ang="0">
                  <a:pos x="T12" y="T13"/>
                </a:cxn>
              </a:cxnLst>
              <a:rect l="0" t="0" r="r" b="b"/>
              <a:pathLst>
                <a:path w="73" h="22">
                  <a:moveTo>
                    <a:pt x="73" y="11"/>
                  </a:moveTo>
                  <a:cubicBezTo>
                    <a:pt x="73" y="17"/>
                    <a:pt x="68" y="22"/>
                    <a:pt x="62" y="22"/>
                  </a:cubicBezTo>
                  <a:cubicBezTo>
                    <a:pt x="11" y="22"/>
                    <a:pt x="11" y="22"/>
                    <a:pt x="11" y="22"/>
                  </a:cubicBezTo>
                  <a:cubicBezTo>
                    <a:pt x="5" y="22"/>
                    <a:pt x="0" y="17"/>
                    <a:pt x="0" y="11"/>
                  </a:cubicBezTo>
                  <a:cubicBezTo>
                    <a:pt x="0" y="5"/>
                    <a:pt x="5" y="0"/>
                    <a:pt x="11" y="0"/>
                  </a:cubicBezTo>
                  <a:cubicBezTo>
                    <a:pt x="62" y="0"/>
                    <a:pt x="62" y="0"/>
                    <a:pt x="62" y="0"/>
                  </a:cubicBezTo>
                  <a:cubicBezTo>
                    <a:pt x="68" y="0"/>
                    <a:pt x="73" y="5"/>
                    <a:pt x="73" y="11"/>
                  </a:cubicBezTo>
                </a:path>
              </a:pathLst>
            </a:custGeom>
            <a:solidFill>
              <a:srgbClr val="F2C7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9" name="Freeform 57"/>
            <p:cNvSpPr>
              <a:spLocks/>
            </p:cNvSpPr>
            <p:nvPr/>
          </p:nvSpPr>
          <p:spPr bwMode="auto">
            <a:xfrm>
              <a:off x="5190764" y="6814559"/>
              <a:ext cx="86436" cy="28812"/>
            </a:xfrm>
            <a:custGeom>
              <a:avLst/>
              <a:gdLst>
                <a:gd name="T0" fmla="*/ 6 w 6"/>
                <a:gd name="T1" fmla="*/ 0 h 2"/>
                <a:gd name="T2" fmla="*/ 1 w 6"/>
                <a:gd name="T3" fmla="*/ 1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cubicBezTo>
                    <a:pt x="4" y="0"/>
                    <a:pt x="2" y="0"/>
                    <a:pt x="1" y="1"/>
                  </a:cubicBezTo>
                  <a:cubicBezTo>
                    <a:pt x="1" y="2"/>
                    <a:pt x="0" y="2"/>
                    <a:pt x="0" y="2"/>
                  </a:cubicBezTo>
                  <a:cubicBezTo>
                    <a:pt x="2" y="1"/>
                    <a:pt x="4" y="0"/>
                    <a:pt x="6" y="0"/>
                  </a:cubicBezTo>
                </a:path>
              </a:pathLst>
            </a:custGeom>
            <a:solidFill>
              <a:srgbClr val="EB7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0" name="Freeform 58"/>
            <p:cNvSpPr>
              <a:spLocks/>
            </p:cNvSpPr>
            <p:nvPr/>
          </p:nvSpPr>
          <p:spPr bwMode="auto">
            <a:xfrm>
              <a:off x="5176358" y="6814559"/>
              <a:ext cx="201684" cy="100842"/>
            </a:xfrm>
            <a:custGeom>
              <a:avLst/>
              <a:gdLst>
                <a:gd name="T0" fmla="*/ 8 w 14"/>
                <a:gd name="T1" fmla="*/ 0 h 7"/>
                <a:gd name="T2" fmla="*/ 7 w 14"/>
                <a:gd name="T3" fmla="*/ 0 h 7"/>
                <a:gd name="T4" fmla="*/ 1 w 14"/>
                <a:gd name="T5" fmla="*/ 2 h 7"/>
                <a:gd name="T6" fmla="*/ 0 w 14"/>
                <a:gd name="T7" fmla="*/ 7 h 7"/>
                <a:gd name="T8" fmla="*/ 14 w 14"/>
                <a:gd name="T9" fmla="*/ 7 h 7"/>
                <a:gd name="T10" fmla="*/ 14 w 14"/>
                <a:gd name="T11" fmla="*/ 1 h 7"/>
                <a:gd name="T12" fmla="*/ 8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8" y="0"/>
                  </a:moveTo>
                  <a:cubicBezTo>
                    <a:pt x="7" y="0"/>
                    <a:pt x="7" y="0"/>
                    <a:pt x="7" y="0"/>
                  </a:cubicBezTo>
                  <a:cubicBezTo>
                    <a:pt x="5" y="0"/>
                    <a:pt x="3" y="1"/>
                    <a:pt x="1" y="2"/>
                  </a:cubicBezTo>
                  <a:cubicBezTo>
                    <a:pt x="0" y="4"/>
                    <a:pt x="0" y="5"/>
                    <a:pt x="0" y="7"/>
                  </a:cubicBezTo>
                  <a:cubicBezTo>
                    <a:pt x="14" y="7"/>
                    <a:pt x="14" y="7"/>
                    <a:pt x="14" y="7"/>
                  </a:cubicBezTo>
                  <a:cubicBezTo>
                    <a:pt x="14" y="1"/>
                    <a:pt x="14" y="1"/>
                    <a:pt x="14" y="1"/>
                  </a:cubicBezTo>
                  <a:cubicBezTo>
                    <a:pt x="13" y="0"/>
                    <a:pt x="10" y="0"/>
                    <a:pt x="8" y="0"/>
                  </a:cubicBezTo>
                </a:path>
              </a:pathLst>
            </a:custGeom>
            <a:solidFill>
              <a:srgbClr val="F5D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1" name="Freeform 59"/>
            <p:cNvSpPr>
              <a:spLocks/>
            </p:cNvSpPr>
            <p:nvPr/>
          </p:nvSpPr>
          <p:spPr bwMode="auto">
            <a:xfrm>
              <a:off x="3706949" y="7448422"/>
              <a:ext cx="662675" cy="434581"/>
            </a:xfrm>
            <a:custGeom>
              <a:avLst/>
              <a:gdLst>
                <a:gd name="T0" fmla="*/ 34 w 46"/>
                <a:gd name="T1" fmla="*/ 4 h 30"/>
                <a:gd name="T2" fmla="*/ 45 w 46"/>
                <a:gd name="T3" fmla="*/ 19 h 30"/>
                <a:gd name="T4" fmla="*/ 31 w 46"/>
                <a:gd name="T5" fmla="*/ 29 h 30"/>
                <a:gd name="T6" fmla="*/ 12 w 46"/>
                <a:gd name="T7" fmla="*/ 26 h 30"/>
                <a:gd name="T8" fmla="*/ 2 w 46"/>
                <a:gd name="T9" fmla="*/ 12 h 30"/>
                <a:gd name="T10" fmla="*/ 16 w 46"/>
                <a:gd name="T11" fmla="*/ 1 h 30"/>
                <a:gd name="T12" fmla="*/ 34 w 46"/>
                <a:gd name="T13" fmla="*/ 4 h 30"/>
              </a:gdLst>
              <a:ahLst/>
              <a:cxnLst>
                <a:cxn ang="0">
                  <a:pos x="T0" y="T1"/>
                </a:cxn>
                <a:cxn ang="0">
                  <a:pos x="T2" y="T3"/>
                </a:cxn>
                <a:cxn ang="0">
                  <a:pos x="T4" y="T5"/>
                </a:cxn>
                <a:cxn ang="0">
                  <a:pos x="T6" y="T7"/>
                </a:cxn>
                <a:cxn ang="0">
                  <a:pos x="T8" y="T9"/>
                </a:cxn>
                <a:cxn ang="0">
                  <a:pos x="T10" y="T11"/>
                </a:cxn>
                <a:cxn ang="0">
                  <a:pos x="T12" y="T13"/>
                </a:cxn>
              </a:cxnLst>
              <a:rect l="0" t="0" r="r" b="b"/>
              <a:pathLst>
                <a:path w="46" h="30">
                  <a:moveTo>
                    <a:pt x="34" y="4"/>
                  </a:moveTo>
                  <a:cubicBezTo>
                    <a:pt x="41" y="6"/>
                    <a:pt x="46" y="12"/>
                    <a:pt x="45" y="19"/>
                  </a:cubicBezTo>
                  <a:cubicBezTo>
                    <a:pt x="44" y="26"/>
                    <a:pt x="37" y="30"/>
                    <a:pt x="31" y="29"/>
                  </a:cubicBezTo>
                  <a:cubicBezTo>
                    <a:pt x="12" y="26"/>
                    <a:pt x="12" y="26"/>
                    <a:pt x="12" y="26"/>
                  </a:cubicBezTo>
                  <a:cubicBezTo>
                    <a:pt x="5" y="25"/>
                    <a:pt x="0" y="19"/>
                    <a:pt x="2" y="12"/>
                  </a:cubicBezTo>
                  <a:cubicBezTo>
                    <a:pt x="3" y="5"/>
                    <a:pt x="9" y="0"/>
                    <a:pt x="16" y="1"/>
                  </a:cubicBezTo>
                  <a:cubicBezTo>
                    <a:pt x="34" y="4"/>
                    <a:pt x="34" y="4"/>
                    <a:pt x="34" y="4"/>
                  </a:cubicBezTo>
                </a:path>
              </a:pathLst>
            </a:custGeom>
            <a:solidFill>
              <a:srgbClr val="F2C7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2" name="Freeform 60"/>
            <p:cNvSpPr>
              <a:spLocks/>
            </p:cNvSpPr>
            <p:nvPr/>
          </p:nvSpPr>
          <p:spPr bwMode="auto">
            <a:xfrm>
              <a:off x="4009474" y="7563670"/>
              <a:ext cx="288119" cy="232897"/>
            </a:xfrm>
            <a:custGeom>
              <a:avLst/>
              <a:gdLst>
                <a:gd name="T0" fmla="*/ 11 w 20"/>
                <a:gd name="T1" fmla="*/ 0 h 16"/>
                <a:gd name="T2" fmla="*/ 8 w 20"/>
                <a:gd name="T3" fmla="*/ 0 h 16"/>
                <a:gd name="T4" fmla="*/ 0 w 20"/>
                <a:gd name="T5" fmla="*/ 9 h 16"/>
                <a:gd name="T6" fmla="*/ 9 w 20"/>
                <a:gd name="T7" fmla="*/ 16 h 16"/>
                <a:gd name="T8" fmla="*/ 12 w 20"/>
                <a:gd name="T9" fmla="*/ 16 h 16"/>
                <a:gd name="T10" fmla="*/ 20 w 20"/>
                <a:gd name="T11" fmla="*/ 9 h 16"/>
                <a:gd name="T12" fmla="*/ 11 w 2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0" h="16">
                  <a:moveTo>
                    <a:pt x="11" y="0"/>
                  </a:moveTo>
                  <a:cubicBezTo>
                    <a:pt x="10" y="0"/>
                    <a:pt x="9" y="0"/>
                    <a:pt x="8" y="0"/>
                  </a:cubicBezTo>
                  <a:cubicBezTo>
                    <a:pt x="0" y="1"/>
                    <a:pt x="0" y="7"/>
                    <a:pt x="0" y="9"/>
                  </a:cubicBezTo>
                  <a:cubicBezTo>
                    <a:pt x="0" y="14"/>
                    <a:pt x="4" y="15"/>
                    <a:pt x="9" y="16"/>
                  </a:cubicBezTo>
                  <a:cubicBezTo>
                    <a:pt x="10" y="16"/>
                    <a:pt x="11" y="16"/>
                    <a:pt x="12" y="16"/>
                  </a:cubicBezTo>
                  <a:cubicBezTo>
                    <a:pt x="16" y="16"/>
                    <a:pt x="20" y="15"/>
                    <a:pt x="20" y="9"/>
                  </a:cubicBezTo>
                  <a:cubicBezTo>
                    <a:pt x="20" y="2"/>
                    <a:pt x="16" y="0"/>
                    <a:pt x="11" y="0"/>
                  </a:cubicBezTo>
                </a:path>
              </a:pathLst>
            </a:custGeom>
            <a:solidFill>
              <a:srgbClr val="F5D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3" name="Freeform 61"/>
            <p:cNvSpPr>
              <a:spLocks/>
            </p:cNvSpPr>
            <p:nvPr/>
          </p:nvSpPr>
          <p:spPr bwMode="auto">
            <a:xfrm>
              <a:off x="3778979" y="7854189"/>
              <a:ext cx="590645" cy="345743"/>
            </a:xfrm>
            <a:custGeom>
              <a:avLst/>
              <a:gdLst>
                <a:gd name="T0" fmla="*/ 30 w 41"/>
                <a:gd name="T1" fmla="*/ 1 h 24"/>
                <a:gd name="T2" fmla="*/ 41 w 41"/>
                <a:gd name="T3" fmla="*/ 13 h 24"/>
                <a:gd name="T4" fmla="*/ 29 w 41"/>
                <a:gd name="T5" fmla="*/ 24 h 24"/>
                <a:gd name="T6" fmla="*/ 12 w 41"/>
                <a:gd name="T7" fmla="*/ 23 h 24"/>
                <a:gd name="T8" fmla="*/ 1 w 41"/>
                <a:gd name="T9" fmla="*/ 11 h 24"/>
                <a:gd name="T10" fmla="*/ 13 w 41"/>
                <a:gd name="T11" fmla="*/ 0 h 24"/>
                <a:gd name="T12" fmla="*/ 30 w 41"/>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41" h="24">
                  <a:moveTo>
                    <a:pt x="30" y="1"/>
                  </a:moveTo>
                  <a:cubicBezTo>
                    <a:pt x="36" y="1"/>
                    <a:pt x="41" y="7"/>
                    <a:pt x="41" y="13"/>
                  </a:cubicBezTo>
                  <a:cubicBezTo>
                    <a:pt x="40" y="19"/>
                    <a:pt x="35" y="24"/>
                    <a:pt x="29" y="24"/>
                  </a:cubicBezTo>
                  <a:cubicBezTo>
                    <a:pt x="12" y="23"/>
                    <a:pt x="12" y="23"/>
                    <a:pt x="12" y="23"/>
                  </a:cubicBezTo>
                  <a:cubicBezTo>
                    <a:pt x="5" y="23"/>
                    <a:pt x="0" y="18"/>
                    <a:pt x="1" y="11"/>
                  </a:cubicBezTo>
                  <a:cubicBezTo>
                    <a:pt x="1" y="5"/>
                    <a:pt x="6" y="0"/>
                    <a:pt x="13" y="0"/>
                  </a:cubicBezTo>
                  <a:cubicBezTo>
                    <a:pt x="30" y="1"/>
                    <a:pt x="30" y="1"/>
                    <a:pt x="30" y="1"/>
                  </a:cubicBezTo>
                </a:path>
              </a:pathLst>
            </a:custGeom>
            <a:solidFill>
              <a:srgbClr val="F2C7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4" name="Freeform 62"/>
            <p:cNvSpPr>
              <a:spLocks/>
            </p:cNvSpPr>
            <p:nvPr/>
          </p:nvSpPr>
          <p:spPr bwMode="auto">
            <a:xfrm>
              <a:off x="4052692" y="7926219"/>
              <a:ext cx="273713" cy="216090"/>
            </a:xfrm>
            <a:custGeom>
              <a:avLst/>
              <a:gdLst>
                <a:gd name="T0" fmla="*/ 10 w 19"/>
                <a:gd name="T1" fmla="*/ 0 h 15"/>
                <a:gd name="T2" fmla="*/ 7 w 19"/>
                <a:gd name="T3" fmla="*/ 0 h 15"/>
                <a:gd name="T4" fmla="*/ 0 w 19"/>
                <a:gd name="T5" fmla="*/ 8 h 15"/>
                <a:gd name="T6" fmla="*/ 8 w 19"/>
                <a:gd name="T7" fmla="*/ 15 h 15"/>
                <a:gd name="T8" fmla="*/ 12 w 19"/>
                <a:gd name="T9" fmla="*/ 15 h 15"/>
                <a:gd name="T10" fmla="*/ 19 w 19"/>
                <a:gd name="T11" fmla="*/ 8 h 15"/>
                <a:gd name="T12" fmla="*/ 10 w 19"/>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9" h="15">
                  <a:moveTo>
                    <a:pt x="10" y="0"/>
                  </a:moveTo>
                  <a:cubicBezTo>
                    <a:pt x="9" y="0"/>
                    <a:pt x="8" y="0"/>
                    <a:pt x="7" y="0"/>
                  </a:cubicBezTo>
                  <a:cubicBezTo>
                    <a:pt x="1" y="1"/>
                    <a:pt x="0" y="6"/>
                    <a:pt x="0" y="8"/>
                  </a:cubicBezTo>
                  <a:cubicBezTo>
                    <a:pt x="0" y="12"/>
                    <a:pt x="4" y="14"/>
                    <a:pt x="8" y="15"/>
                  </a:cubicBezTo>
                  <a:cubicBezTo>
                    <a:pt x="9" y="15"/>
                    <a:pt x="11" y="15"/>
                    <a:pt x="12" y="15"/>
                  </a:cubicBezTo>
                  <a:cubicBezTo>
                    <a:pt x="15" y="15"/>
                    <a:pt x="19" y="14"/>
                    <a:pt x="19" y="8"/>
                  </a:cubicBezTo>
                  <a:cubicBezTo>
                    <a:pt x="19" y="2"/>
                    <a:pt x="15" y="0"/>
                    <a:pt x="10" y="0"/>
                  </a:cubicBezTo>
                </a:path>
              </a:pathLst>
            </a:custGeom>
            <a:solidFill>
              <a:srgbClr val="F5D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5" name="Freeform 63"/>
            <p:cNvSpPr>
              <a:spLocks/>
            </p:cNvSpPr>
            <p:nvPr/>
          </p:nvSpPr>
          <p:spPr bwMode="auto">
            <a:xfrm>
              <a:off x="3923038" y="8199933"/>
              <a:ext cx="518615" cy="302525"/>
            </a:xfrm>
            <a:custGeom>
              <a:avLst/>
              <a:gdLst>
                <a:gd name="T0" fmla="*/ 26 w 36"/>
                <a:gd name="T1" fmla="*/ 1 h 21"/>
                <a:gd name="T2" fmla="*/ 35 w 36"/>
                <a:gd name="T3" fmla="*/ 11 h 21"/>
                <a:gd name="T4" fmla="*/ 25 w 36"/>
                <a:gd name="T5" fmla="*/ 21 h 21"/>
                <a:gd name="T6" fmla="*/ 10 w 36"/>
                <a:gd name="T7" fmla="*/ 20 h 21"/>
                <a:gd name="T8" fmla="*/ 0 w 36"/>
                <a:gd name="T9" fmla="*/ 10 h 21"/>
                <a:gd name="T10" fmla="*/ 10 w 36"/>
                <a:gd name="T11" fmla="*/ 0 h 21"/>
                <a:gd name="T12" fmla="*/ 26 w 36"/>
                <a:gd name="T13" fmla="*/ 1 h 21"/>
              </a:gdLst>
              <a:ahLst/>
              <a:cxnLst>
                <a:cxn ang="0">
                  <a:pos x="T0" y="T1"/>
                </a:cxn>
                <a:cxn ang="0">
                  <a:pos x="T2" y="T3"/>
                </a:cxn>
                <a:cxn ang="0">
                  <a:pos x="T4" y="T5"/>
                </a:cxn>
                <a:cxn ang="0">
                  <a:pos x="T6" y="T7"/>
                </a:cxn>
                <a:cxn ang="0">
                  <a:pos x="T8" y="T9"/>
                </a:cxn>
                <a:cxn ang="0">
                  <a:pos x="T10" y="T11"/>
                </a:cxn>
                <a:cxn ang="0">
                  <a:pos x="T12" y="T13"/>
                </a:cxn>
              </a:cxnLst>
              <a:rect l="0" t="0" r="r" b="b"/>
              <a:pathLst>
                <a:path w="36" h="21">
                  <a:moveTo>
                    <a:pt x="26" y="1"/>
                  </a:moveTo>
                  <a:cubicBezTo>
                    <a:pt x="31" y="1"/>
                    <a:pt x="36" y="6"/>
                    <a:pt x="35" y="11"/>
                  </a:cubicBezTo>
                  <a:cubicBezTo>
                    <a:pt x="35" y="17"/>
                    <a:pt x="30" y="21"/>
                    <a:pt x="25" y="21"/>
                  </a:cubicBezTo>
                  <a:cubicBezTo>
                    <a:pt x="10" y="20"/>
                    <a:pt x="10" y="20"/>
                    <a:pt x="10" y="20"/>
                  </a:cubicBezTo>
                  <a:cubicBezTo>
                    <a:pt x="4" y="20"/>
                    <a:pt x="0" y="15"/>
                    <a:pt x="0" y="10"/>
                  </a:cubicBezTo>
                  <a:cubicBezTo>
                    <a:pt x="0" y="4"/>
                    <a:pt x="5" y="0"/>
                    <a:pt x="10" y="0"/>
                  </a:cubicBezTo>
                  <a:cubicBezTo>
                    <a:pt x="26" y="1"/>
                    <a:pt x="26" y="1"/>
                    <a:pt x="26" y="1"/>
                  </a:cubicBezTo>
                </a:path>
              </a:pathLst>
            </a:custGeom>
            <a:solidFill>
              <a:srgbClr val="F2C7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6" name="Freeform 64"/>
            <p:cNvSpPr>
              <a:spLocks/>
            </p:cNvSpPr>
            <p:nvPr/>
          </p:nvSpPr>
          <p:spPr bwMode="auto">
            <a:xfrm>
              <a:off x="4139128" y="8257557"/>
              <a:ext cx="244901" cy="187278"/>
            </a:xfrm>
            <a:custGeom>
              <a:avLst/>
              <a:gdLst>
                <a:gd name="T0" fmla="*/ 9 w 17"/>
                <a:gd name="T1" fmla="*/ 0 h 13"/>
                <a:gd name="T2" fmla="*/ 7 w 17"/>
                <a:gd name="T3" fmla="*/ 0 h 13"/>
                <a:gd name="T4" fmla="*/ 0 w 17"/>
                <a:gd name="T5" fmla="*/ 7 h 13"/>
                <a:gd name="T6" fmla="*/ 8 w 17"/>
                <a:gd name="T7" fmla="*/ 13 h 13"/>
                <a:gd name="T8" fmla="*/ 10 w 17"/>
                <a:gd name="T9" fmla="*/ 13 h 13"/>
                <a:gd name="T10" fmla="*/ 17 w 17"/>
                <a:gd name="T11" fmla="*/ 7 h 13"/>
                <a:gd name="T12" fmla="*/ 9 w 17"/>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9" y="0"/>
                  </a:moveTo>
                  <a:cubicBezTo>
                    <a:pt x="8" y="0"/>
                    <a:pt x="7" y="0"/>
                    <a:pt x="7" y="0"/>
                  </a:cubicBezTo>
                  <a:cubicBezTo>
                    <a:pt x="1" y="1"/>
                    <a:pt x="0" y="5"/>
                    <a:pt x="0" y="7"/>
                  </a:cubicBezTo>
                  <a:cubicBezTo>
                    <a:pt x="0" y="11"/>
                    <a:pt x="4" y="12"/>
                    <a:pt x="8" y="13"/>
                  </a:cubicBezTo>
                  <a:cubicBezTo>
                    <a:pt x="8" y="13"/>
                    <a:pt x="9" y="13"/>
                    <a:pt x="10" y="13"/>
                  </a:cubicBezTo>
                  <a:cubicBezTo>
                    <a:pt x="14" y="13"/>
                    <a:pt x="17" y="12"/>
                    <a:pt x="17" y="7"/>
                  </a:cubicBezTo>
                  <a:cubicBezTo>
                    <a:pt x="17" y="2"/>
                    <a:pt x="14" y="0"/>
                    <a:pt x="9" y="0"/>
                  </a:cubicBezTo>
                </a:path>
              </a:pathLst>
            </a:custGeom>
            <a:solidFill>
              <a:srgbClr val="F5D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7" name="Freeform 65"/>
            <p:cNvSpPr>
              <a:spLocks/>
            </p:cNvSpPr>
            <p:nvPr/>
          </p:nvSpPr>
          <p:spPr bwMode="auto">
            <a:xfrm>
              <a:off x="3721355" y="7073867"/>
              <a:ext cx="677081" cy="432179"/>
            </a:xfrm>
            <a:custGeom>
              <a:avLst/>
              <a:gdLst>
                <a:gd name="T0" fmla="*/ 35 w 47"/>
                <a:gd name="T1" fmla="*/ 4 h 30"/>
                <a:gd name="T2" fmla="*/ 46 w 47"/>
                <a:gd name="T3" fmla="*/ 18 h 30"/>
                <a:gd name="T4" fmla="*/ 31 w 47"/>
                <a:gd name="T5" fmla="*/ 29 h 30"/>
                <a:gd name="T6" fmla="*/ 12 w 47"/>
                <a:gd name="T7" fmla="*/ 26 h 30"/>
                <a:gd name="T8" fmla="*/ 1 w 47"/>
                <a:gd name="T9" fmla="*/ 11 h 30"/>
                <a:gd name="T10" fmla="*/ 16 w 47"/>
                <a:gd name="T11" fmla="*/ 1 h 30"/>
                <a:gd name="T12" fmla="*/ 35 w 47"/>
                <a:gd name="T13" fmla="*/ 4 h 30"/>
              </a:gdLst>
              <a:ahLst/>
              <a:cxnLst>
                <a:cxn ang="0">
                  <a:pos x="T0" y="T1"/>
                </a:cxn>
                <a:cxn ang="0">
                  <a:pos x="T2" y="T3"/>
                </a:cxn>
                <a:cxn ang="0">
                  <a:pos x="T4" y="T5"/>
                </a:cxn>
                <a:cxn ang="0">
                  <a:pos x="T6" y="T7"/>
                </a:cxn>
                <a:cxn ang="0">
                  <a:pos x="T8" y="T9"/>
                </a:cxn>
                <a:cxn ang="0">
                  <a:pos x="T10" y="T11"/>
                </a:cxn>
                <a:cxn ang="0">
                  <a:pos x="T12" y="T13"/>
                </a:cxn>
              </a:cxnLst>
              <a:rect l="0" t="0" r="r" b="b"/>
              <a:pathLst>
                <a:path w="47" h="30">
                  <a:moveTo>
                    <a:pt x="35" y="4"/>
                  </a:moveTo>
                  <a:cubicBezTo>
                    <a:pt x="42" y="5"/>
                    <a:pt x="47" y="11"/>
                    <a:pt x="46" y="18"/>
                  </a:cubicBezTo>
                  <a:cubicBezTo>
                    <a:pt x="45" y="26"/>
                    <a:pt x="38" y="30"/>
                    <a:pt x="31" y="29"/>
                  </a:cubicBezTo>
                  <a:cubicBezTo>
                    <a:pt x="12" y="26"/>
                    <a:pt x="12" y="26"/>
                    <a:pt x="12" y="26"/>
                  </a:cubicBezTo>
                  <a:cubicBezTo>
                    <a:pt x="5" y="25"/>
                    <a:pt x="0" y="18"/>
                    <a:pt x="1" y="11"/>
                  </a:cubicBezTo>
                  <a:cubicBezTo>
                    <a:pt x="2" y="4"/>
                    <a:pt x="9" y="0"/>
                    <a:pt x="16" y="1"/>
                  </a:cubicBezTo>
                  <a:cubicBezTo>
                    <a:pt x="35" y="4"/>
                    <a:pt x="35" y="4"/>
                    <a:pt x="35" y="4"/>
                  </a:cubicBezTo>
                </a:path>
              </a:pathLst>
            </a:custGeom>
            <a:solidFill>
              <a:srgbClr val="F2C7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8" name="Freeform 66"/>
            <p:cNvSpPr>
              <a:spLocks/>
            </p:cNvSpPr>
            <p:nvPr/>
          </p:nvSpPr>
          <p:spPr bwMode="auto">
            <a:xfrm>
              <a:off x="4023880" y="7189115"/>
              <a:ext cx="302525" cy="230496"/>
            </a:xfrm>
            <a:custGeom>
              <a:avLst/>
              <a:gdLst>
                <a:gd name="T0" fmla="*/ 11 w 21"/>
                <a:gd name="T1" fmla="*/ 0 h 16"/>
                <a:gd name="T2" fmla="*/ 8 w 21"/>
                <a:gd name="T3" fmla="*/ 0 h 16"/>
                <a:gd name="T4" fmla="*/ 0 w 21"/>
                <a:gd name="T5" fmla="*/ 8 h 16"/>
                <a:gd name="T6" fmla="*/ 9 w 21"/>
                <a:gd name="T7" fmla="*/ 16 h 16"/>
                <a:gd name="T8" fmla="*/ 13 w 21"/>
                <a:gd name="T9" fmla="*/ 16 h 16"/>
                <a:gd name="T10" fmla="*/ 21 w 21"/>
                <a:gd name="T11" fmla="*/ 9 h 16"/>
                <a:gd name="T12" fmla="*/ 11 w 2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1" h="16">
                  <a:moveTo>
                    <a:pt x="11" y="0"/>
                  </a:moveTo>
                  <a:cubicBezTo>
                    <a:pt x="10" y="0"/>
                    <a:pt x="9" y="0"/>
                    <a:pt x="8" y="0"/>
                  </a:cubicBezTo>
                  <a:cubicBezTo>
                    <a:pt x="1" y="1"/>
                    <a:pt x="0" y="6"/>
                    <a:pt x="0" y="8"/>
                  </a:cubicBezTo>
                  <a:cubicBezTo>
                    <a:pt x="0" y="14"/>
                    <a:pt x="5" y="15"/>
                    <a:pt x="9" y="16"/>
                  </a:cubicBezTo>
                  <a:cubicBezTo>
                    <a:pt x="10" y="16"/>
                    <a:pt x="12" y="16"/>
                    <a:pt x="13" y="16"/>
                  </a:cubicBezTo>
                  <a:cubicBezTo>
                    <a:pt x="17" y="16"/>
                    <a:pt x="21" y="15"/>
                    <a:pt x="21" y="9"/>
                  </a:cubicBezTo>
                  <a:cubicBezTo>
                    <a:pt x="21" y="2"/>
                    <a:pt x="17" y="0"/>
                    <a:pt x="11" y="0"/>
                  </a:cubicBezTo>
                </a:path>
              </a:pathLst>
            </a:custGeom>
            <a:solidFill>
              <a:srgbClr val="F5D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9" name="Freeform 67"/>
            <p:cNvSpPr>
              <a:spLocks noEditPoints="1"/>
            </p:cNvSpPr>
            <p:nvPr/>
          </p:nvSpPr>
          <p:spPr bwMode="auto">
            <a:xfrm>
              <a:off x="3101898" y="5570844"/>
              <a:ext cx="345743" cy="708294"/>
            </a:xfrm>
            <a:custGeom>
              <a:avLst/>
              <a:gdLst>
                <a:gd name="T0" fmla="*/ 1 w 24"/>
                <a:gd name="T1" fmla="*/ 14 h 49"/>
                <a:gd name="T2" fmla="*/ 0 w 24"/>
                <a:gd name="T3" fmla="*/ 35 h 49"/>
                <a:gd name="T4" fmla="*/ 0 w 24"/>
                <a:gd name="T5" fmla="*/ 35 h 49"/>
                <a:gd name="T6" fmla="*/ 1 w 24"/>
                <a:gd name="T7" fmla="*/ 14 h 49"/>
                <a:gd name="T8" fmla="*/ 9 w 24"/>
                <a:gd name="T9" fmla="*/ 0 h 49"/>
                <a:gd name="T10" fmla="*/ 2 w 24"/>
                <a:gd name="T11" fmla="*/ 5 h 49"/>
                <a:gd name="T12" fmla="*/ 4 w 24"/>
                <a:gd name="T13" fmla="*/ 10 h 49"/>
                <a:gd name="T14" fmla="*/ 4 w 24"/>
                <a:gd name="T15" fmla="*/ 8 h 49"/>
                <a:gd name="T16" fmla="*/ 9 w 24"/>
                <a:gd name="T17" fmla="*/ 3 h 49"/>
                <a:gd name="T18" fmla="*/ 10 w 24"/>
                <a:gd name="T19" fmla="*/ 3 h 49"/>
                <a:gd name="T20" fmla="*/ 16 w 24"/>
                <a:gd name="T21" fmla="*/ 3 h 49"/>
                <a:gd name="T22" fmla="*/ 21 w 24"/>
                <a:gd name="T23" fmla="*/ 9 h 49"/>
                <a:gd name="T24" fmla="*/ 19 w 24"/>
                <a:gd name="T25" fmla="*/ 41 h 49"/>
                <a:gd name="T26" fmla="*/ 14 w 24"/>
                <a:gd name="T27" fmla="*/ 47 h 49"/>
                <a:gd name="T28" fmla="*/ 14 w 24"/>
                <a:gd name="T29" fmla="*/ 47 h 49"/>
                <a:gd name="T30" fmla="*/ 7 w 24"/>
                <a:gd name="T31" fmla="*/ 46 h 49"/>
                <a:gd name="T32" fmla="*/ 3 w 24"/>
                <a:gd name="T33" fmla="*/ 44 h 49"/>
                <a:gd name="T34" fmla="*/ 2 w 24"/>
                <a:gd name="T35" fmla="*/ 40 h 49"/>
                <a:gd name="T36" fmla="*/ 2 w 24"/>
                <a:gd name="T37" fmla="*/ 35 h 49"/>
                <a:gd name="T38" fmla="*/ 0 w 24"/>
                <a:gd name="T39" fmla="*/ 41 h 49"/>
                <a:gd name="T40" fmla="*/ 2 w 24"/>
                <a:gd name="T41" fmla="*/ 46 h 49"/>
                <a:gd name="T42" fmla="*/ 7 w 24"/>
                <a:gd name="T43" fmla="*/ 49 h 49"/>
                <a:gd name="T44" fmla="*/ 13 w 24"/>
                <a:gd name="T45" fmla="*/ 49 h 49"/>
                <a:gd name="T46" fmla="*/ 14 w 24"/>
                <a:gd name="T47" fmla="*/ 49 h 49"/>
                <a:gd name="T48" fmla="*/ 22 w 24"/>
                <a:gd name="T49" fmla="*/ 42 h 49"/>
                <a:gd name="T50" fmla="*/ 24 w 24"/>
                <a:gd name="T51" fmla="*/ 9 h 49"/>
                <a:gd name="T52" fmla="*/ 16 w 24"/>
                <a:gd name="T53" fmla="*/ 1 h 49"/>
                <a:gd name="T54" fmla="*/ 10 w 24"/>
                <a:gd name="T55" fmla="*/ 0 h 49"/>
                <a:gd name="T56" fmla="*/ 9 w 24"/>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9">
                  <a:moveTo>
                    <a:pt x="1" y="14"/>
                  </a:moveTo>
                  <a:cubicBezTo>
                    <a:pt x="0" y="35"/>
                    <a:pt x="0" y="35"/>
                    <a:pt x="0" y="35"/>
                  </a:cubicBezTo>
                  <a:cubicBezTo>
                    <a:pt x="0" y="35"/>
                    <a:pt x="0" y="35"/>
                    <a:pt x="0" y="35"/>
                  </a:cubicBezTo>
                  <a:cubicBezTo>
                    <a:pt x="1" y="14"/>
                    <a:pt x="1" y="14"/>
                    <a:pt x="1" y="14"/>
                  </a:cubicBezTo>
                  <a:moveTo>
                    <a:pt x="9" y="0"/>
                  </a:moveTo>
                  <a:cubicBezTo>
                    <a:pt x="6" y="0"/>
                    <a:pt x="4" y="2"/>
                    <a:pt x="2" y="5"/>
                  </a:cubicBezTo>
                  <a:cubicBezTo>
                    <a:pt x="3" y="6"/>
                    <a:pt x="4" y="8"/>
                    <a:pt x="4" y="10"/>
                  </a:cubicBezTo>
                  <a:cubicBezTo>
                    <a:pt x="4" y="8"/>
                    <a:pt x="4" y="8"/>
                    <a:pt x="4" y="8"/>
                  </a:cubicBezTo>
                  <a:cubicBezTo>
                    <a:pt x="4" y="5"/>
                    <a:pt x="7" y="3"/>
                    <a:pt x="9" y="3"/>
                  </a:cubicBezTo>
                  <a:cubicBezTo>
                    <a:pt x="10" y="3"/>
                    <a:pt x="10" y="3"/>
                    <a:pt x="10" y="3"/>
                  </a:cubicBezTo>
                  <a:cubicBezTo>
                    <a:pt x="16" y="3"/>
                    <a:pt x="16" y="3"/>
                    <a:pt x="16" y="3"/>
                  </a:cubicBezTo>
                  <a:cubicBezTo>
                    <a:pt x="19" y="3"/>
                    <a:pt x="21" y="6"/>
                    <a:pt x="21" y="9"/>
                  </a:cubicBezTo>
                  <a:cubicBezTo>
                    <a:pt x="19" y="41"/>
                    <a:pt x="19" y="41"/>
                    <a:pt x="19" y="41"/>
                  </a:cubicBezTo>
                  <a:cubicBezTo>
                    <a:pt x="19" y="44"/>
                    <a:pt x="17" y="47"/>
                    <a:pt x="14" y="47"/>
                  </a:cubicBezTo>
                  <a:cubicBezTo>
                    <a:pt x="14" y="47"/>
                    <a:pt x="14" y="47"/>
                    <a:pt x="14" y="47"/>
                  </a:cubicBezTo>
                  <a:cubicBezTo>
                    <a:pt x="7" y="46"/>
                    <a:pt x="7" y="46"/>
                    <a:pt x="7" y="46"/>
                  </a:cubicBezTo>
                  <a:cubicBezTo>
                    <a:pt x="6" y="46"/>
                    <a:pt x="4" y="45"/>
                    <a:pt x="3" y="44"/>
                  </a:cubicBezTo>
                  <a:cubicBezTo>
                    <a:pt x="3" y="43"/>
                    <a:pt x="2" y="42"/>
                    <a:pt x="2" y="40"/>
                  </a:cubicBezTo>
                  <a:cubicBezTo>
                    <a:pt x="2" y="35"/>
                    <a:pt x="2" y="35"/>
                    <a:pt x="2" y="35"/>
                  </a:cubicBezTo>
                  <a:cubicBezTo>
                    <a:pt x="2" y="37"/>
                    <a:pt x="1" y="39"/>
                    <a:pt x="0" y="41"/>
                  </a:cubicBezTo>
                  <a:cubicBezTo>
                    <a:pt x="0" y="43"/>
                    <a:pt x="0" y="45"/>
                    <a:pt x="2" y="46"/>
                  </a:cubicBezTo>
                  <a:cubicBezTo>
                    <a:pt x="3" y="48"/>
                    <a:pt x="5" y="48"/>
                    <a:pt x="7" y="49"/>
                  </a:cubicBezTo>
                  <a:cubicBezTo>
                    <a:pt x="13" y="49"/>
                    <a:pt x="13" y="49"/>
                    <a:pt x="13" y="49"/>
                  </a:cubicBezTo>
                  <a:cubicBezTo>
                    <a:pt x="14" y="49"/>
                    <a:pt x="14" y="49"/>
                    <a:pt x="14" y="49"/>
                  </a:cubicBezTo>
                  <a:cubicBezTo>
                    <a:pt x="18" y="49"/>
                    <a:pt x="22" y="46"/>
                    <a:pt x="22" y="42"/>
                  </a:cubicBezTo>
                  <a:cubicBezTo>
                    <a:pt x="24" y="9"/>
                    <a:pt x="24" y="9"/>
                    <a:pt x="24" y="9"/>
                  </a:cubicBezTo>
                  <a:cubicBezTo>
                    <a:pt x="24" y="5"/>
                    <a:pt x="21" y="1"/>
                    <a:pt x="16" y="1"/>
                  </a:cubicBezTo>
                  <a:cubicBezTo>
                    <a:pt x="10" y="0"/>
                    <a:pt x="10" y="0"/>
                    <a:pt x="10" y="0"/>
                  </a:cubicBezTo>
                  <a:cubicBezTo>
                    <a:pt x="10" y="0"/>
                    <a:pt x="10" y="0"/>
                    <a:pt x="9"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0" name="Freeform 68"/>
            <p:cNvSpPr>
              <a:spLocks noEditPoints="1"/>
            </p:cNvSpPr>
            <p:nvPr/>
          </p:nvSpPr>
          <p:spPr bwMode="auto">
            <a:xfrm>
              <a:off x="2379198" y="5268318"/>
              <a:ext cx="780324" cy="938790"/>
            </a:xfrm>
            <a:custGeom>
              <a:avLst/>
              <a:gdLst>
                <a:gd name="T0" fmla="*/ 26 w 54"/>
                <a:gd name="T1" fmla="*/ 22 h 65"/>
                <a:gd name="T2" fmla="*/ 27 w 54"/>
                <a:gd name="T3" fmla="*/ 21 h 65"/>
                <a:gd name="T4" fmla="*/ 28 w 54"/>
                <a:gd name="T5" fmla="*/ 7 h 65"/>
                <a:gd name="T6" fmla="*/ 33 w 54"/>
                <a:gd name="T7" fmla="*/ 2 h 65"/>
                <a:gd name="T8" fmla="*/ 33 w 54"/>
                <a:gd name="T9" fmla="*/ 2 h 65"/>
                <a:gd name="T10" fmla="*/ 38 w 54"/>
                <a:gd name="T11" fmla="*/ 8 h 65"/>
                <a:gd name="T12" fmla="*/ 37 w 54"/>
                <a:gd name="T13" fmla="*/ 15 h 65"/>
                <a:gd name="T14" fmla="*/ 45 w 54"/>
                <a:gd name="T15" fmla="*/ 23 h 65"/>
                <a:gd name="T16" fmla="*/ 51 w 54"/>
                <a:gd name="T17" fmla="*/ 31 h 65"/>
                <a:gd name="T18" fmla="*/ 51 w 54"/>
                <a:gd name="T19" fmla="*/ 35 h 65"/>
                <a:gd name="T20" fmla="*/ 50 w 54"/>
                <a:gd name="T21" fmla="*/ 56 h 65"/>
                <a:gd name="T22" fmla="*/ 50 w 54"/>
                <a:gd name="T23" fmla="*/ 56 h 65"/>
                <a:gd name="T24" fmla="*/ 42 w 54"/>
                <a:gd name="T25" fmla="*/ 63 h 65"/>
                <a:gd name="T26" fmla="*/ 41 w 54"/>
                <a:gd name="T27" fmla="*/ 63 h 65"/>
                <a:gd name="T28" fmla="*/ 13 w 54"/>
                <a:gd name="T29" fmla="*/ 61 h 65"/>
                <a:gd name="T30" fmla="*/ 10 w 54"/>
                <a:gd name="T31" fmla="*/ 60 h 65"/>
                <a:gd name="T32" fmla="*/ 9 w 54"/>
                <a:gd name="T33" fmla="*/ 57 h 65"/>
                <a:gd name="T34" fmla="*/ 11 w 54"/>
                <a:gd name="T35" fmla="*/ 54 h 65"/>
                <a:gd name="T36" fmla="*/ 12 w 54"/>
                <a:gd name="T37" fmla="*/ 53 h 65"/>
                <a:gd name="T38" fmla="*/ 11 w 54"/>
                <a:gd name="T39" fmla="*/ 52 h 65"/>
                <a:gd name="T40" fmla="*/ 7 w 54"/>
                <a:gd name="T41" fmla="*/ 47 h 65"/>
                <a:gd name="T42" fmla="*/ 9 w 54"/>
                <a:gd name="T43" fmla="*/ 44 h 65"/>
                <a:gd name="T44" fmla="*/ 10 w 54"/>
                <a:gd name="T45" fmla="*/ 43 h 65"/>
                <a:gd name="T46" fmla="*/ 9 w 54"/>
                <a:gd name="T47" fmla="*/ 42 h 65"/>
                <a:gd name="T48" fmla="*/ 5 w 54"/>
                <a:gd name="T49" fmla="*/ 36 h 65"/>
                <a:gd name="T50" fmla="*/ 7 w 54"/>
                <a:gd name="T51" fmla="*/ 33 h 65"/>
                <a:gd name="T52" fmla="*/ 7 w 54"/>
                <a:gd name="T53" fmla="*/ 32 h 65"/>
                <a:gd name="T54" fmla="*/ 6 w 54"/>
                <a:gd name="T55" fmla="*/ 31 h 65"/>
                <a:gd name="T56" fmla="*/ 3 w 54"/>
                <a:gd name="T57" fmla="*/ 26 h 65"/>
                <a:gd name="T58" fmla="*/ 7 w 54"/>
                <a:gd name="T59" fmla="*/ 21 h 65"/>
                <a:gd name="T60" fmla="*/ 8 w 54"/>
                <a:gd name="T61" fmla="*/ 21 h 65"/>
                <a:gd name="T62" fmla="*/ 26 w 54"/>
                <a:gd name="T63" fmla="*/ 22 h 65"/>
                <a:gd name="T64" fmla="*/ 26 w 54"/>
                <a:gd name="T65" fmla="*/ 22 h 65"/>
                <a:gd name="T66" fmla="*/ 33 w 54"/>
                <a:gd name="T67" fmla="*/ 0 h 65"/>
                <a:gd name="T68" fmla="*/ 25 w 54"/>
                <a:gd name="T69" fmla="*/ 7 h 65"/>
                <a:gd name="T70" fmla="*/ 24 w 54"/>
                <a:gd name="T71" fmla="*/ 20 h 65"/>
                <a:gd name="T72" fmla="*/ 8 w 54"/>
                <a:gd name="T73" fmla="*/ 19 h 65"/>
                <a:gd name="T74" fmla="*/ 7 w 54"/>
                <a:gd name="T75" fmla="*/ 19 h 65"/>
                <a:gd name="T76" fmla="*/ 0 w 54"/>
                <a:gd name="T77" fmla="*/ 25 h 65"/>
                <a:gd name="T78" fmla="*/ 4 w 54"/>
                <a:gd name="T79" fmla="*/ 32 h 65"/>
                <a:gd name="T80" fmla="*/ 2 w 54"/>
                <a:gd name="T81" fmla="*/ 36 h 65"/>
                <a:gd name="T82" fmla="*/ 6 w 54"/>
                <a:gd name="T83" fmla="*/ 43 h 65"/>
                <a:gd name="T84" fmla="*/ 4 w 54"/>
                <a:gd name="T85" fmla="*/ 47 h 65"/>
                <a:gd name="T86" fmla="*/ 8 w 54"/>
                <a:gd name="T87" fmla="*/ 54 h 65"/>
                <a:gd name="T88" fmla="*/ 7 w 54"/>
                <a:gd name="T89" fmla="*/ 57 h 65"/>
                <a:gd name="T90" fmla="*/ 8 w 54"/>
                <a:gd name="T91" fmla="*/ 62 h 65"/>
                <a:gd name="T92" fmla="*/ 13 w 54"/>
                <a:gd name="T93" fmla="*/ 64 h 65"/>
                <a:gd name="T94" fmla="*/ 41 w 54"/>
                <a:gd name="T95" fmla="*/ 65 h 65"/>
                <a:gd name="T96" fmla="*/ 42 w 54"/>
                <a:gd name="T97" fmla="*/ 65 h 65"/>
                <a:gd name="T98" fmla="*/ 42 w 54"/>
                <a:gd name="T99" fmla="*/ 65 h 65"/>
                <a:gd name="T100" fmla="*/ 50 w 54"/>
                <a:gd name="T101" fmla="*/ 62 h 65"/>
                <a:gd name="T102" fmla="*/ 52 w 54"/>
                <a:gd name="T103" fmla="*/ 56 h 65"/>
                <a:gd name="T104" fmla="*/ 52 w 54"/>
                <a:gd name="T105" fmla="*/ 56 h 65"/>
                <a:gd name="T106" fmla="*/ 54 w 54"/>
                <a:gd name="T107" fmla="*/ 32 h 65"/>
                <a:gd name="T108" fmla="*/ 54 w 54"/>
                <a:gd name="T109" fmla="*/ 31 h 65"/>
                <a:gd name="T110" fmla="*/ 52 w 54"/>
                <a:gd name="T111" fmla="*/ 26 h 65"/>
                <a:gd name="T112" fmla="*/ 45 w 54"/>
                <a:gd name="T113" fmla="*/ 21 h 65"/>
                <a:gd name="T114" fmla="*/ 45 w 54"/>
                <a:gd name="T115" fmla="*/ 21 h 65"/>
                <a:gd name="T116" fmla="*/ 40 w 54"/>
                <a:gd name="T117" fmla="*/ 15 h 65"/>
                <a:gd name="T118" fmla="*/ 40 w 54"/>
                <a:gd name="T119" fmla="*/ 8 h 65"/>
                <a:gd name="T120" fmla="*/ 33 w 54"/>
                <a:gd name="T121" fmla="*/ 0 h 65"/>
                <a:gd name="T122" fmla="*/ 33 w 54"/>
                <a:gd name="T1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65">
                  <a:moveTo>
                    <a:pt x="26" y="22"/>
                  </a:moveTo>
                  <a:cubicBezTo>
                    <a:pt x="26" y="22"/>
                    <a:pt x="27" y="22"/>
                    <a:pt x="27" y="21"/>
                  </a:cubicBezTo>
                  <a:cubicBezTo>
                    <a:pt x="28" y="7"/>
                    <a:pt x="28" y="7"/>
                    <a:pt x="28" y="7"/>
                  </a:cubicBezTo>
                  <a:cubicBezTo>
                    <a:pt x="28" y="4"/>
                    <a:pt x="30" y="2"/>
                    <a:pt x="33" y="2"/>
                  </a:cubicBezTo>
                  <a:cubicBezTo>
                    <a:pt x="33" y="2"/>
                    <a:pt x="33" y="2"/>
                    <a:pt x="33" y="2"/>
                  </a:cubicBezTo>
                  <a:cubicBezTo>
                    <a:pt x="36" y="2"/>
                    <a:pt x="38" y="5"/>
                    <a:pt x="38" y="8"/>
                  </a:cubicBezTo>
                  <a:cubicBezTo>
                    <a:pt x="37" y="15"/>
                    <a:pt x="37" y="15"/>
                    <a:pt x="37" y="15"/>
                  </a:cubicBezTo>
                  <a:cubicBezTo>
                    <a:pt x="37" y="20"/>
                    <a:pt x="40" y="23"/>
                    <a:pt x="45" y="23"/>
                  </a:cubicBezTo>
                  <a:cubicBezTo>
                    <a:pt x="49" y="24"/>
                    <a:pt x="52" y="27"/>
                    <a:pt x="51" y="31"/>
                  </a:cubicBezTo>
                  <a:cubicBezTo>
                    <a:pt x="51" y="35"/>
                    <a:pt x="51" y="35"/>
                    <a:pt x="51" y="35"/>
                  </a:cubicBezTo>
                  <a:cubicBezTo>
                    <a:pt x="50" y="56"/>
                    <a:pt x="50" y="56"/>
                    <a:pt x="50" y="56"/>
                  </a:cubicBezTo>
                  <a:cubicBezTo>
                    <a:pt x="50" y="56"/>
                    <a:pt x="50" y="56"/>
                    <a:pt x="50" y="56"/>
                  </a:cubicBezTo>
                  <a:cubicBezTo>
                    <a:pt x="50" y="60"/>
                    <a:pt x="46" y="63"/>
                    <a:pt x="42" y="63"/>
                  </a:cubicBezTo>
                  <a:cubicBezTo>
                    <a:pt x="42" y="63"/>
                    <a:pt x="42" y="63"/>
                    <a:pt x="41" y="63"/>
                  </a:cubicBezTo>
                  <a:cubicBezTo>
                    <a:pt x="13" y="61"/>
                    <a:pt x="13" y="61"/>
                    <a:pt x="13" y="61"/>
                  </a:cubicBezTo>
                  <a:cubicBezTo>
                    <a:pt x="12" y="61"/>
                    <a:pt x="11" y="61"/>
                    <a:pt x="10" y="60"/>
                  </a:cubicBezTo>
                  <a:cubicBezTo>
                    <a:pt x="10" y="59"/>
                    <a:pt x="9" y="58"/>
                    <a:pt x="9" y="57"/>
                  </a:cubicBezTo>
                  <a:cubicBezTo>
                    <a:pt x="9" y="56"/>
                    <a:pt x="10" y="55"/>
                    <a:pt x="11" y="54"/>
                  </a:cubicBezTo>
                  <a:cubicBezTo>
                    <a:pt x="12" y="54"/>
                    <a:pt x="12" y="54"/>
                    <a:pt x="12" y="53"/>
                  </a:cubicBezTo>
                  <a:cubicBezTo>
                    <a:pt x="12" y="53"/>
                    <a:pt x="11" y="52"/>
                    <a:pt x="11" y="52"/>
                  </a:cubicBezTo>
                  <a:cubicBezTo>
                    <a:pt x="8" y="52"/>
                    <a:pt x="7" y="50"/>
                    <a:pt x="7" y="47"/>
                  </a:cubicBezTo>
                  <a:cubicBezTo>
                    <a:pt x="7" y="46"/>
                    <a:pt x="8" y="45"/>
                    <a:pt x="9" y="44"/>
                  </a:cubicBezTo>
                  <a:cubicBezTo>
                    <a:pt x="10" y="44"/>
                    <a:pt x="10" y="43"/>
                    <a:pt x="10" y="43"/>
                  </a:cubicBezTo>
                  <a:cubicBezTo>
                    <a:pt x="10" y="42"/>
                    <a:pt x="10" y="42"/>
                    <a:pt x="9" y="42"/>
                  </a:cubicBezTo>
                  <a:cubicBezTo>
                    <a:pt x="7" y="41"/>
                    <a:pt x="5" y="39"/>
                    <a:pt x="5" y="36"/>
                  </a:cubicBezTo>
                  <a:cubicBezTo>
                    <a:pt x="5" y="35"/>
                    <a:pt x="6" y="34"/>
                    <a:pt x="7" y="33"/>
                  </a:cubicBezTo>
                  <a:cubicBezTo>
                    <a:pt x="7" y="33"/>
                    <a:pt x="7" y="32"/>
                    <a:pt x="7" y="32"/>
                  </a:cubicBezTo>
                  <a:cubicBezTo>
                    <a:pt x="7" y="31"/>
                    <a:pt x="7" y="31"/>
                    <a:pt x="6" y="31"/>
                  </a:cubicBezTo>
                  <a:cubicBezTo>
                    <a:pt x="4" y="30"/>
                    <a:pt x="2" y="28"/>
                    <a:pt x="3" y="26"/>
                  </a:cubicBezTo>
                  <a:cubicBezTo>
                    <a:pt x="3" y="23"/>
                    <a:pt x="5" y="21"/>
                    <a:pt x="7" y="21"/>
                  </a:cubicBezTo>
                  <a:cubicBezTo>
                    <a:pt x="7" y="21"/>
                    <a:pt x="8" y="21"/>
                    <a:pt x="8" y="21"/>
                  </a:cubicBezTo>
                  <a:cubicBezTo>
                    <a:pt x="26" y="22"/>
                    <a:pt x="26" y="22"/>
                    <a:pt x="26" y="22"/>
                  </a:cubicBezTo>
                  <a:cubicBezTo>
                    <a:pt x="26" y="22"/>
                    <a:pt x="26" y="22"/>
                    <a:pt x="26" y="22"/>
                  </a:cubicBezTo>
                  <a:moveTo>
                    <a:pt x="33" y="0"/>
                  </a:moveTo>
                  <a:cubicBezTo>
                    <a:pt x="29" y="0"/>
                    <a:pt x="25" y="3"/>
                    <a:pt x="25" y="7"/>
                  </a:cubicBezTo>
                  <a:cubicBezTo>
                    <a:pt x="24" y="20"/>
                    <a:pt x="24" y="20"/>
                    <a:pt x="24" y="20"/>
                  </a:cubicBezTo>
                  <a:cubicBezTo>
                    <a:pt x="8" y="19"/>
                    <a:pt x="8" y="19"/>
                    <a:pt x="8" y="19"/>
                  </a:cubicBezTo>
                  <a:cubicBezTo>
                    <a:pt x="8" y="19"/>
                    <a:pt x="7" y="19"/>
                    <a:pt x="7" y="19"/>
                  </a:cubicBezTo>
                  <a:cubicBezTo>
                    <a:pt x="4" y="19"/>
                    <a:pt x="0" y="22"/>
                    <a:pt x="0" y="25"/>
                  </a:cubicBezTo>
                  <a:cubicBezTo>
                    <a:pt x="0" y="28"/>
                    <a:pt x="1" y="31"/>
                    <a:pt x="4" y="32"/>
                  </a:cubicBezTo>
                  <a:cubicBezTo>
                    <a:pt x="3" y="33"/>
                    <a:pt x="2" y="35"/>
                    <a:pt x="2" y="36"/>
                  </a:cubicBezTo>
                  <a:cubicBezTo>
                    <a:pt x="2" y="39"/>
                    <a:pt x="4" y="42"/>
                    <a:pt x="6" y="43"/>
                  </a:cubicBezTo>
                  <a:cubicBezTo>
                    <a:pt x="5" y="44"/>
                    <a:pt x="5" y="46"/>
                    <a:pt x="4" y="47"/>
                  </a:cubicBezTo>
                  <a:cubicBezTo>
                    <a:pt x="4" y="50"/>
                    <a:pt x="6" y="53"/>
                    <a:pt x="8" y="54"/>
                  </a:cubicBezTo>
                  <a:cubicBezTo>
                    <a:pt x="7" y="55"/>
                    <a:pt x="7" y="56"/>
                    <a:pt x="7" y="57"/>
                  </a:cubicBezTo>
                  <a:cubicBezTo>
                    <a:pt x="7" y="59"/>
                    <a:pt x="7" y="60"/>
                    <a:pt x="8" y="62"/>
                  </a:cubicBezTo>
                  <a:cubicBezTo>
                    <a:pt x="9" y="63"/>
                    <a:pt x="11" y="64"/>
                    <a:pt x="13" y="64"/>
                  </a:cubicBezTo>
                  <a:cubicBezTo>
                    <a:pt x="41" y="65"/>
                    <a:pt x="41" y="65"/>
                    <a:pt x="41" y="65"/>
                  </a:cubicBezTo>
                  <a:cubicBezTo>
                    <a:pt x="42" y="65"/>
                    <a:pt x="42" y="65"/>
                    <a:pt x="42" y="65"/>
                  </a:cubicBezTo>
                  <a:cubicBezTo>
                    <a:pt x="42" y="65"/>
                    <a:pt x="42" y="65"/>
                    <a:pt x="42" y="65"/>
                  </a:cubicBezTo>
                  <a:cubicBezTo>
                    <a:pt x="45" y="65"/>
                    <a:pt x="48" y="64"/>
                    <a:pt x="50" y="62"/>
                  </a:cubicBezTo>
                  <a:cubicBezTo>
                    <a:pt x="51" y="60"/>
                    <a:pt x="52" y="58"/>
                    <a:pt x="52" y="56"/>
                  </a:cubicBezTo>
                  <a:cubicBezTo>
                    <a:pt x="52" y="56"/>
                    <a:pt x="52" y="56"/>
                    <a:pt x="52" y="56"/>
                  </a:cubicBezTo>
                  <a:cubicBezTo>
                    <a:pt x="54" y="32"/>
                    <a:pt x="54" y="32"/>
                    <a:pt x="54" y="32"/>
                  </a:cubicBezTo>
                  <a:cubicBezTo>
                    <a:pt x="54" y="32"/>
                    <a:pt x="54" y="31"/>
                    <a:pt x="54" y="31"/>
                  </a:cubicBezTo>
                  <a:cubicBezTo>
                    <a:pt x="54" y="29"/>
                    <a:pt x="53" y="27"/>
                    <a:pt x="52" y="26"/>
                  </a:cubicBezTo>
                  <a:cubicBezTo>
                    <a:pt x="51" y="23"/>
                    <a:pt x="48" y="21"/>
                    <a:pt x="45" y="21"/>
                  </a:cubicBezTo>
                  <a:cubicBezTo>
                    <a:pt x="45" y="21"/>
                    <a:pt x="45" y="21"/>
                    <a:pt x="45" y="21"/>
                  </a:cubicBezTo>
                  <a:cubicBezTo>
                    <a:pt x="42" y="21"/>
                    <a:pt x="40" y="18"/>
                    <a:pt x="40" y="15"/>
                  </a:cubicBezTo>
                  <a:cubicBezTo>
                    <a:pt x="40" y="8"/>
                    <a:pt x="40" y="8"/>
                    <a:pt x="40" y="8"/>
                  </a:cubicBezTo>
                  <a:cubicBezTo>
                    <a:pt x="40" y="4"/>
                    <a:pt x="37" y="0"/>
                    <a:pt x="33" y="0"/>
                  </a:cubicBezTo>
                  <a:cubicBezTo>
                    <a:pt x="33" y="0"/>
                    <a:pt x="33" y="0"/>
                    <a:pt x="33"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1" name="Freeform 69"/>
            <p:cNvSpPr>
              <a:spLocks noEditPoints="1"/>
            </p:cNvSpPr>
            <p:nvPr/>
          </p:nvSpPr>
          <p:spPr bwMode="auto">
            <a:xfrm>
              <a:off x="3217146" y="5702898"/>
              <a:ext cx="129654" cy="129654"/>
            </a:xfrm>
            <a:custGeom>
              <a:avLst/>
              <a:gdLst>
                <a:gd name="T0" fmla="*/ 4 w 9"/>
                <a:gd name="T1" fmla="*/ 7 h 9"/>
                <a:gd name="T2" fmla="*/ 4 w 9"/>
                <a:gd name="T3" fmla="*/ 7 h 9"/>
                <a:gd name="T4" fmla="*/ 2 w 9"/>
                <a:gd name="T5" fmla="*/ 4 h 9"/>
                <a:gd name="T6" fmla="*/ 4 w 9"/>
                <a:gd name="T7" fmla="*/ 2 h 9"/>
                <a:gd name="T8" fmla="*/ 5 w 9"/>
                <a:gd name="T9" fmla="*/ 2 h 9"/>
                <a:gd name="T10" fmla="*/ 6 w 9"/>
                <a:gd name="T11" fmla="*/ 3 h 9"/>
                <a:gd name="T12" fmla="*/ 7 w 9"/>
                <a:gd name="T13" fmla="*/ 5 h 9"/>
                <a:gd name="T14" fmla="*/ 4 w 9"/>
                <a:gd name="T15" fmla="*/ 7 h 9"/>
                <a:gd name="T16" fmla="*/ 4 w 9"/>
                <a:gd name="T17" fmla="*/ 0 h 9"/>
                <a:gd name="T18" fmla="*/ 0 w 9"/>
                <a:gd name="T19" fmla="*/ 4 h 9"/>
                <a:gd name="T20" fmla="*/ 4 w 9"/>
                <a:gd name="T21" fmla="*/ 9 h 9"/>
                <a:gd name="T22" fmla="*/ 4 w 9"/>
                <a:gd name="T23" fmla="*/ 9 h 9"/>
                <a:gd name="T24" fmla="*/ 9 w 9"/>
                <a:gd name="T25" fmla="*/ 5 h 9"/>
                <a:gd name="T26" fmla="*/ 8 w 9"/>
                <a:gd name="T27" fmla="*/ 1 h 9"/>
                <a:gd name="T28" fmla="*/ 5 w 9"/>
                <a:gd name="T29" fmla="*/ 0 h 9"/>
                <a:gd name="T30" fmla="*/ 4 w 9"/>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9">
                  <a:moveTo>
                    <a:pt x="4" y="7"/>
                  </a:moveTo>
                  <a:cubicBezTo>
                    <a:pt x="4" y="7"/>
                    <a:pt x="4" y="7"/>
                    <a:pt x="4" y="7"/>
                  </a:cubicBezTo>
                  <a:cubicBezTo>
                    <a:pt x="3" y="7"/>
                    <a:pt x="2" y="6"/>
                    <a:pt x="2" y="4"/>
                  </a:cubicBezTo>
                  <a:cubicBezTo>
                    <a:pt x="2" y="3"/>
                    <a:pt x="3" y="2"/>
                    <a:pt x="4" y="2"/>
                  </a:cubicBezTo>
                  <a:cubicBezTo>
                    <a:pt x="5" y="2"/>
                    <a:pt x="5" y="2"/>
                    <a:pt x="5" y="2"/>
                  </a:cubicBezTo>
                  <a:cubicBezTo>
                    <a:pt x="5" y="2"/>
                    <a:pt x="6" y="2"/>
                    <a:pt x="6" y="3"/>
                  </a:cubicBezTo>
                  <a:cubicBezTo>
                    <a:pt x="6" y="3"/>
                    <a:pt x="7" y="4"/>
                    <a:pt x="7" y="5"/>
                  </a:cubicBezTo>
                  <a:cubicBezTo>
                    <a:pt x="7" y="6"/>
                    <a:pt x="6" y="7"/>
                    <a:pt x="4" y="7"/>
                  </a:cubicBezTo>
                  <a:moveTo>
                    <a:pt x="4" y="0"/>
                  </a:moveTo>
                  <a:cubicBezTo>
                    <a:pt x="2" y="0"/>
                    <a:pt x="0" y="2"/>
                    <a:pt x="0" y="4"/>
                  </a:cubicBezTo>
                  <a:cubicBezTo>
                    <a:pt x="0" y="7"/>
                    <a:pt x="2" y="9"/>
                    <a:pt x="4" y="9"/>
                  </a:cubicBezTo>
                  <a:cubicBezTo>
                    <a:pt x="4" y="9"/>
                    <a:pt x="4" y="9"/>
                    <a:pt x="4" y="9"/>
                  </a:cubicBezTo>
                  <a:cubicBezTo>
                    <a:pt x="7" y="9"/>
                    <a:pt x="9" y="7"/>
                    <a:pt x="9" y="5"/>
                  </a:cubicBezTo>
                  <a:cubicBezTo>
                    <a:pt x="9" y="3"/>
                    <a:pt x="9" y="2"/>
                    <a:pt x="8" y="1"/>
                  </a:cubicBezTo>
                  <a:cubicBezTo>
                    <a:pt x="7" y="0"/>
                    <a:pt x="6" y="0"/>
                    <a:pt x="5" y="0"/>
                  </a:cubicBezTo>
                  <a:cubicBezTo>
                    <a:pt x="5" y="0"/>
                    <a:pt x="4" y="0"/>
                    <a:pt x="4"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2" name="Freeform 70"/>
            <p:cNvSpPr>
              <a:spLocks noEditPoints="1"/>
            </p:cNvSpPr>
            <p:nvPr/>
          </p:nvSpPr>
          <p:spPr bwMode="auto">
            <a:xfrm>
              <a:off x="6069528" y="8692137"/>
              <a:ext cx="994012" cy="982008"/>
            </a:xfrm>
            <a:custGeom>
              <a:avLst/>
              <a:gdLst>
                <a:gd name="T0" fmla="*/ 22 w 69"/>
                <a:gd name="T1" fmla="*/ 45 h 68"/>
                <a:gd name="T2" fmla="*/ 24 w 69"/>
                <a:gd name="T3" fmla="*/ 21 h 68"/>
                <a:gd name="T4" fmla="*/ 48 w 69"/>
                <a:gd name="T5" fmla="*/ 24 h 68"/>
                <a:gd name="T6" fmla="*/ 45 w 69"/>
                <a:gd name="T7" fmla="*/ 47 h 68"/>
                <a:gd name="T8" fmla="*/ 35 w 69"/>
                <a:gd name="T9" fmla="*/ 15 h 68"/>
                <a:gd name="T10" fmla="*/ 15 w 69"/>
                <a:gd name="T11" fmla="*/ 32 h 68"/>
                <a:gd name="T12" fmla="*/ 35 w 69"/>
                <a:gd name="T13" fmla="*/ 54 h 68"/>
                <a:gd name="T14" fmla="*/ 54 w 69"/>
                <a:gd name="T15" fmla="*/ 36 h 68"/>
                <a:gd name="T16" fmla="*/ 35 w 69"/>
                <a:gd name="T17" fmla="*/ 15 h 68"/>
                <a:gd name="T18" fmla="*/ 24 w 69"/>
                <a:gd name="T19" fmla="*/ 11 h 68"/>
                <a:gd name="T20" fmla="*/ 32 w 69"/>
                <a:gd name="T21" fmla="*/ 8 h 68"/>
                <a:gd name="T22" fmla="*/ 38 w 69"/>
                <a:gd name="T23" fmla="*/ 3 h 68"/>
                <a:gd name="T24" fmla="*/ 43 w 69"/>
                <a:gd name="T25" fmla="*/ 10 h 68"/>
                <a:gd name="T26" fmla="*/ 51 w 69"/>
                <a:gd name="T27" fmla="*/ 14 h 68"/>
                <a:gd name="T28" fmla="*/ 56 w 69"/>
                <a:gd name="T29" fmla="*/ 13 h 68"/>
                <a:gd name="T30" fmla="*/ 58 w 69"/>
                <a:gd name="T31" fmla="*/ 22 h 68"/>
                <a:gd name="T32" fmla="*/ 60 w 69"/>
                <a:gd name="T33" fmla="*/ 31 h 68"/>
                <a:gd name="T34" fmla="*/ 66 w 69"/>
                <a:gd name="T35" fmla="*/ 37 h 68"/>
                <a:gd name="T36" fmla="*/ 59 w 69"/>
                <a:gd name="T37" fmla="*/ 43 h 68"/>
                <a:gd name="T38" fmla="*/ 55 w 69"/>
                <a:gd name="T39" fmla="*/ 51 h 68"/>
                <a:gd name="T40" fmla="*/ 53 w 69"/>
                <a:gd name="T41" fmla="*/ 59 h 68"/>
                <a:gd name="T42" fmla="*/ 46 w 69"/>
                <a:gd name="T43" fmla="*/ 57 h 68"/>
                <a:gd name="T44" fmla="*/ 38 w 69"/>
                <a:gd name="T45" fmla="*/ 59 h 68"/>
                <a:gd name="T46" fmla="*/ 32 w 69"/>
                <a:gd name="T47" fmla="*/ 65 h 68"/>
                <a:gd name="T48" fmla="*/ 27 w 69"/>
                <a:gd name="T49" fmla="*/ 59 h 68"/>
                <a:gd name="T50" fmla="*/ 19 w 69"/>
                <a:gd name="T51" fmla="*/ 54 h 68"/>
                <a:gd name="T52" fmla="*/ 18 w 69"/>
                <a:gd name="T53" fmla="*/ 54 h 68"/>
                <a:gd name="T54" fmla="*/ 10 w 69"/>
                <a:gd name="T55" fmla="*/ 54 h 68"/>
                <a:gd name="T56" fmla="*/ 12 w 69"/>
                <a:gd name="T57" fmla="*/ 45 h 68"/>
                <a:gd name="T58" fmla="*/ 9 w 69"/>
                <a:gd name="T59" fmla="*/ 36 h 68"/>
                <a:gd name="T60" fmla="*/ 10 w 69"/>
                <a:gd name="T61" fmla="*/ 27 h 68"/>
                <a:gd name="T62" fmla="*/ 15 w 69"/>
                <a:gd name="T63" fmla="*/ 19 h 68"/>
                <a:gd name="T64" fmla="*/ 15 w 69"/>
                <a:gd name="T65" fmla="*/ 10 h 68"/>
                <a:gd name="T66" fmla="*/ 22 w 69"/>
                <a:gd name="T67" fmla="*/ 11 h 68"/>
                <a:gd name="T68" fmla="*/ 38 w 69"/>
                <a:gd name="T69" fmla="*/ 0 h 68"/>
                <a:gd name="T70" fmla="*/ 23 w 69"/>
                <a:gd name="T71" fmla="*/ 9 h 68"/>
                <a:gd name="T72" fmla="*/ 13 w 69"/>
                <a:gd name="T73" fmla="*/ 8 h 68"/>
                <a:gd name="T74" fmla="*/ 8 w 69"/>
                <a:gd name="T75" fmla="*/ 24 h 68"/>
                <a:gd name="T76" fmla="*/ 7 w 69"/>
                <a:gd name="T77" fmla="*/ 39 h 68"/>
                <a:gd name="T78" fmla="*/ 8 w 69"/>
                <a:gd name="T79" fmla="*/ 56 h 68"/>
                <a:gd name="T80" fmla="*/ 18 w 69"/>
                <a:gd name="T81" fmla="*/ 57 h 68"/>
                <a:gd name="T82" fmla="*/ 31 w 69"/>
                <a:gd name="T83" fmla="*/ 68 h 68"/>
                <a:gd name="T84" fmla="*/ 39 w 69"/>
                <a:gd name="T85" fmla="*/ 62 h 68"/>
                <a:gd name="T86" fmla="*/ 53 w 69"/>
                <a:gd name="T87" fmla="*/ 62 h 68"/>
                <a:gd name="T88" fmla="*/ 57 w 69"/>
                <a:gd name="T89" fmla="*/ 51 h 68"/>
                <a:gd name="T90" fmla="*/ 69 w 69"/>
                <a:gd name="T91" fmla="*/ 38 h 68"/>
                <a:gd name="T92" fmla="*/ 60 w 69"/>
                <a:gd name="T93" fmla="*/ 23 h 68"/>
                <a:gd name="T94" fmla="*/ 56 w 69"/>
                <a:gd name="T95" fmla="*/ 11 h 68"/>
                <a:gd name="T96" fmla="*/ 45 w 69"/>
                <a:gd name="T97" fmla="*/ 8 h 68"/>
                <a:gd name="T98" fmla="*/ 38 w 69"/>
                <a:gd name="T9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68">
                  <a:moveTo>
                    <a:pt x="35" y="51"/>
                  </a:moveTo>
                  <a:cubicBezTo>
                    <a:pt x="30" y="51"/>
                    <a:pt x="25" y="49"/>
                    <a:pt x="22" y="45"/>
                  </a:cubicBezTo>
                  <a:cubicBezTo>
                    <a:pt x="19" y="41"/>
                    <a:pt x="17" y="37"/>
                    <a:pt x="18" y="32"/>
                  </a:cubicBezTo>
                  <a:cubicBezTo>
                    <a:pt x="18" y="28"/>
                    <a:pt x="21" y="24"/>
                    <a:pt x="24" y="21"/>
                  </a:cubicBezTo>
                  <a:cubicBezTo>
                    <a:pt x="27" y="19"/>
                    <a:pt x="31" y="17"/>
                    <a:pt x="35" y="17"/>
                  </a:cubicBezTo>
                  <a:cubicBezTo>
                    <a:pt x="40" y="17"/>
                    <a:pt x="44" y="20"/>
                    <a:pt x="48" y="24"/>
                  </a:cubicBezTo>
                  <a:cubicBezTo>
                    <a:pt x="51" y="27"/>
                    <a:pt x="52" y="31"/>
                    <a:pt x="51" y="36"/>
                  </a:cubicBezTo>
                  <a:cubicBezTo>
                    <a:pt x="51" y="40"/>
                    <a:pt x="49" y="44"/>
                    <a:pt x="45" y="47"/>
                  </a:cubicBezTo>
                  <a:cubicBezTo>
                    <a:pt x="42" y="50"/>
                    <a:pt x="39" y="51"/>
                    <a:pt x="35" y="51"/>
                  </a:cubicBezTo>
                  <a:moveTo>
                    <a:pt x="35" y="15"/>
                  </a:moveTo>
                  <a:cubicBezTo>
                    <a:pt x="30" y="15"/>
                    <a:pt x="26" y="16"/>
                    <a:pt x="22" y="19"/>
                  </a:cubicBezTo>
                  <a:cubicBezTo>
                    <a:pt x="18" y="22"/>
                    <a:pt x="16" y="27"/>
                    <a:pt x="15" y="32"/>
                  </a:cubicBezTo>
                  <a:cubicBezTo>
                    <a:pt x="15" y="37"/>
                    <a:pt x="16" y="43"/>
                    <a:pt x="19" y="47"/>
                  </a:cubicBezTo>
                  <a:cubicBezTo>
                    <a:pt x="23" y="51"/>
                    <a:pt x="29" y="54"/>
                    <a:pt x="35" y="54"/>
                  </a:cubicBezTo>
                  <a:cubicBezTo>
                    <a:pt x="39" y="54"/>
                    <a:pt x="44" y="52"/>
                    <a:pt x="47" y="49"/>
                  </a:cubicBezTo>
                  <a:cubicBezTo>
                    <a:pt x="51" y="46"/>
                    <a:pt x="54" y="41"/>
                    <a:pt x="54" y="36"/>
                  </a:cubicBezTo>
                  <a:cubicBezTo>
                    <a:pt x="55" y="31"/>
                    <a:pt x="53" y="26"/>
                    <a:pt x="50" y="22"/>
                  </a:cubicBezTo>
                  <a:cubicBezTo>
                    <a:pt x="46" y="17"/>
                    <a:pt x="41" y="15"/>
                    <a:pt x="35" y="15"/>
                  </a:cubicBezTo>
                  <a:moveTo>
                    <a:pt x="23" y="12"/>
                  </a:moveTo>
                  <a:cubicBezTo>
                    <a:pt x="23" y="12"/>
                    <a:pt x="23" y="11"/>
                    <a:pt x="24" y="11"/>
                  </a:cubicBezTo>
                  <a:cubicBezTo>
                    <a:pt x="26" y="10"/>
                    <a:pt x="29" y="9"/>
                    <a:pt x="31" y="9"/>
                  </a:cubicBezTo>
                  <a:cubicBezTo>
                    <a:pt x="32" y="9"/>
                    <a:pt x="32" y="9"/>
                    <a:pt x="32" y="8"/>
                  </a:cubicBezTo>
                  <a:cubicBezTo>
                    <a:pt x="34" y="5"/>
                    <a:pt x="36" y="3"/>
                    <a:pt x="38" y="3"/>
                  </a:cubicBezTo>
                  <a:cubicBezTo>
                    <a:pt x="38" y="3"/>
                    <a:pt x="38" y="3"/>
                    <a:pt x="38" y="3"/>
                  </a:cubicBezTo>
                  <a:cubicBezTo>
                    <a:pt x="40" y="3"/>
                    <a:pt x="41" y="6"/>
                    <a:pt x="42" y="9"/>
                  </a:cubicBezTo>
                  <a:cubicBezTo>
                    <a:pt x="42" y="10"/>
                    <a:pt x="43" y="10"/>
                    <a:pt x="43" y="10"/>
                  </a:cubicBezTo>
                  <a:cubicBezTo>
                    <a:pt x="46" y="11"/>
                    <a:pt x="48" y="12"/>
                    <a:pt x="50" y="14"/>
                  </a:cubicBezTo>
                  <a:cubicBezTo>
                    <a:pt x="50" y="14"/>
                    <a:pt x="51" y="14"/>
                    <a:pt x="51" y="14"/>
                  </a:cubicBezTo>
                  <a:cubicBezTo>
                    <a:pt x="51" y="14"/>
                    <a:pt x="51" y="14"/>
                    <a:pt x="51" y="14"/>
                  </a:cubicBezTo>
                  <a:cubicBezTo>
                    <a:pt x="53" y="14"/>
                    <a:pt x="55" y="13"/>
                    <a:pt x="56" y="13"/>
                  </a:cubicBezTo>
                  <a:cubicBezTo>
                    <a:pt x="57" y="13"/>
                    <a:pt x="58" y="14"/>
                    <a:pt x="59" y="14"/>
                  </a:cubicBezTo>
                  <a:cubicBezTo>
                    <a:pt x="60" y="16"/>
                    <a:pt x="59" y="19"/>
                    <a:pt x="58" y="22"/>
                  </a:cubicBezTo>
                  <a:cubicBezTo>
                    <a:pt x="57" y="22"/>
                    <a:pt x="57" y="23"/>
                    <a:pt x="57" y="23"/>
                  </a:cubicBezTo>
                  <a:cubicBezTo>
                    <a:pt x="59" y="26"/>
                    <a:pt x="59" y="28"/>
                    <a:pt x="60" y="31"/>
                  </a:cubicBezTo>
                  <a:cubicBezTo>
                    <a:pt x="60" y="31"/>
                    <a:pt x="60" y="32"/>
                    <a:pt x="61" y="32"/>
                  </a:cubicBezTo>
                  <a:cubicBezTo>
                    <a:pt x="64" y="33"/>
                    <a:pt x="66" y="36"/>
                    <a:pt x="66" y="37"/>
                  </a:cubicBezTo>
                  <a:cubicBezTo>
                    <a:pt x="66" y="39"/>
                    <a:pt x="63" y="41"/>
                    <a:pt x="60" y="42"/>
                  </a:cubicBezTo>
                  <a:cubicBezTo>
                    <a:pt x="59" y="42"/>
                    <a:pt x="59" y="42"/>
                    <a:pt x="59" y="43"/>
                  </a:cubicBezTo>
                  <a:cubicBezTo>
                    <a:pt x="58" y="45"/>
                    <a:pt x="56" y="47"/>
                    <a:pt x="55" y="50"/>
                  </a:cubicBezTo>
                  <a:cubicBezTo>
                    <a:pt x="54" y="50"/>
                    <a:pt x="54" y="51"/>
                    <a:pt x="55" y="51"/>
                  </a:cubicBezTo>
                  <a:cubicBezTo>
                    <a:pt x="56" y="54"/>
                    <a:pt x="56" y="57"/>
                    <a:pt x="54" y="59"/>
                  </a:cubicBezTo>
                  <a:cubicBezTo>
                    <a:pt x="54" y="59"/>
                    <a:pt x="53" y="59"/>
                    <a:pt x="53" y="59"/>
                  </a:cubicBezTo>
                  <a:cubicBezTo>
                    <a:pt x="51" y="59"/>
                    <a:pt x="49" y="58"/>
                    <a:pt x="47" y="57"/>
                  </a:cubicBezTo>
                  <a:cubicBezTo>
                    <a:pt x="47" y="57"/>
                    <a:pt x="47" y="57"/>
                    <a:pt x="46" y="57"/>
                  </a:cubicBezTo>
                  <a:cubicBezTo>
                    <a:pt x="46" y="57"/>
                    <a:pt x="46" y="57"/>
                    <a:pt x="46" y="57"/>
                  </a:cubicBezTo>
                  <a:cubicBezTo>
                    <a:pt x="43" y="58"/>
                    <a:pt x="41" y="59"/>
                    <a:pt x="38" y="59"/>
                  </a:cubicBezTo>
                  <a:cubicBezTo>
                    <a:pt x="37" y="59"/>
                    <a:pt x="37" y="60"/>
                    <a:pt x="37" y="60"/>
                  </a:cubicBezTo>
                  <a:cubicBezTo>
                    <a:pt x="36" y="63"/>
                    <a:pt x="33" y="65"/>
                    <a:pt x="32" y="65"/>
                  </a:cubicBezTo>
                  <a:cubicBezTo>
                    <a:pt x="32" y="65"/>
                    <a:pt x="32" y="65"/>
                    <a:pt x="31" y="65"/>
                  </a:cubicBezTo>
                  <a:cubicBezTo>
                    <a:pt x="30" y="65"/>
                    <a:pt x="28" y="63"/>
                    <a:pt x="27" y="59"/>
                  </a:cubicBezTo>
                  <a:cubicBezTo>
                    <a:pt x="27" y="59"/>
                    <a:pt x="27" y="58"/>
                    <a:pt x="26" y="58"/>
                  </a:cubicBezTo>
                  <a:cubicBezTo>
                    <a:pt x="24" y="57"/>
                    <a:pt x="21" y="56"/>
                    <a:pt x="19" y="54"/>
                  </a:cubicBezTo>
                  <a:cubicBezTo>
                    <a:pt x="19" y="54"/>
                    <a:pt x="19" y="54"/>
                    <a:pt x="18" y="54"/>
                  </a:cubicBezTo>
                  <a:cubicBezTo>
                    <a:pt x="18" y="54"/>
                    <a:pt x="18" y="54"/>
                    <a:pt x="18" y="54"/>
                  </a:cubicBezTo>
                  <a:cubicBezTo>
                    <a:pt x="16" y="55"/>
                    <a:pt x="15" y="55"/>
                    <a:pt x="13" y="55"/>
                  </a:cubicBezTo>
                  <a:cubicBezTo>
                    <a:pt x="12" y="55"/>
                    <a:pt x="11" y="55"/>
                    <a:pt x="10" y="54"/>
                  </a:cubicBezTo>
                  <a:cubicBezTo>
                    <a:pt x="9" y="53"/>
                    <a:pt x="10" y="50"/>
                    <a:pt x="12" y="47"/>
                  </a:cubicBezTo>
                  <a:cubicBezTo>
                    <a:pt x="12" y="46"/>
                    <a:pt x="12" y="46"/>
                    <a:pt x="12" y="45"/>
                  </a:cubicBezTo>
                  <a:cubicBezTo>
                    <a:pt x="11" y="43"/>
                    <a:pt x="10" y="40"/>
                    <a:pt x="9" y="38"/>
                  </a:cubicBezTo>
                  <a:cubicBezTo>
                    <a:pt x="9" y="37"/>
                    <a:pt x="9" y="37"/>
                    <a:pt x="9" y="36"/>
                  </a:cubicBezTo>
                  <a:cubicBezTo>
                    <a:pt x="6" y="35"/>
                    <a:pt x="3" y="33"/>
                    <a:pt x="3" y="31"/>
                  </a:cubicBezTo>
                  <a:cubicBezTo>
                    <a:pt x="4" y="29"/>
                    <a:pt x="6" y="28"/>
                    <a:pt x="10" y="27"/>
                  </a:cubicBezTo>
                  <a:cubicBezTo>
                    <a:pt x="10" y="27"/>
                    <a:pt x="11" y="26"/>
                    <a:pt x="11" y="26"/>
                  </a:cubicBezTo>
                  <a:cubicBezTo>
                    <a:pt x="12" y="23"/>
                    <a:pt x="13" y="21"/>
                    <a:pt x="15" y="19"/>
                  </a:cubicBezTo>
                  <a:cubicBezTo>
                    <a:pt x="15" y="18"/>
                    <a:pt x="15" y="18"/>
                    <a:pt x="15" y="17"/>
                  </a:cubicBezTo>
                  <a:cubicBezTo>
                    <a:pt x="13" y="14"/>
                    <a:pt x="14" y="11"/>
                    <a:pt x="15" y="10"/>
                  </a:cubicBezTo>
                  <a:cubicBezTo>
                    <a:pt x="15" y="10"/>
                    <a:pt x="16" y="9"/>
                    <a:pt x="17" y="9"/>
                  </a:cubicBezTo>
                  <a:cubicBezTo>
                    <a:pt x="18" y="9"/>
                    <a:pt x="20" y="10"/>
                    <a:pt x="22" y="11"/>
                  </a:cubicBezTo>
                  <a:cubicBezTo>
                    <a:pt x="22" y="11"/>
                    <a:pt x="23" y="12"/>
                    <a:pt x="23" y="12"/>
                  </a:cubicBezTo>
                  <a:moveTo>
                    <a:pt x="38" y="0"/>
                  </a:moveTo>
                  <a:cubicBezTo>
                    <a:pt x="34" y="0"/>
                    <a:pt x="32" y="3"/>
                    <a:pt x="30" y="6"/>
                  </a:cubicBezTo>
                  <a:cubicBezTo>
                    <a:pt x="28" y="7"/>
                    <a:pt x="25" y="7"/>
                    <a:pt x="23" y="9"/>
                  </a:cubicBezTo>
                  <a:cubicBezTo>
                    <a:pt x="21" y="7"/>
                    <a:pt x="19" y="7"/>
                    <a:pt x="17" y="7"/>
                  </a:cubicBezTo>
                  <a:cubicBezTo>
                    <a:pt x="15" y="7"/>
                    <a:pt x="14" y="7"/>
                    <a:pt x="13" y="8"/>
                  </a:cubicBezTo>
                  <a:cubicBezTo>
                    <a:pt x="10" y="10"/>
                    <a:pt x="11" y="14"/>
                    <a:pt x="12" y="18"/>
                  </a:cubicBezTo>
                  <a:cubicBezTo>
                    <a:pt x="10" y="20"/>
                    <a:pt x="9" y="22"/>
                    <a:pt x="8" y="24"/>
                  </a:cubicBezTo>
                  <a:cubicBezTo>
                    <a:pt x="5" y="25"/>
                    <a:pt x="1" y="27"/>
                    <a:pt x="1" y="31"/>
                  </a:cubicBezTo>
                  <a:cubicBezTo>
                    <a:pt x="0" y="34"/>
                    <a:pt x="4" y="37"/>
                    <a:pt x="7" y="39"/>
                  </a:cubicBezTo>
                  <a:cubicBezTo>
                    <a:pt x="7" y="41"/>
                    <a:pt x="8" y="43"/>
                    <a:pt x="9" y="46"/>
                  </a:cubicBezTo>
                  <a:cubicBezTo>
                    <a:pt x="7" y="49"/>
                    <a:pt x="6" y="53"/>
                    <a:pt x="8" y="56"/>
                  </a:cubicBezTo>
                  <a:cubicBezTo>
                    <a:pt x="9" y="57"/>
                    <a:pt x="11" y="58"/>
                    <a:pt x="13" y="58"/>
                  </a:cubicBezTo>
                  <a:cubicBezTo>
                    <a:pt x="15" y="58"/>
                    <a:pt x="17" y="58"/>
                    <a:pt x="18" y="57"/>
                  </a:cubicBezTo>
                  <a:cubicBezTo>
                    <a:pt x="20" y="58"/>
                    <a:pt x="22" y="60"/>
                    <a:pt x="25" y="61"/>
                  </a:cubicBezTo>
                  <a:cubicBezTo>
                    <a:pt x="26" y="64"/>
                    <a:pt x="28" y="68"/>
                    <a:pt x="31" y="68"/>
                  </a:cubicBezTo>
                  <a:cubicBezTo>
                    <a:pt x="31" y="68"/>
                    <a:pt x="31" y="68"/>
                    <a:pt x="32" y="68"/>
                  </a:cubicBezTo>
                  <a:cubicBezTo>
                    <a:pt x="35" y="68"/>
                    <a:pt x="38" y="65"/>
                    <a:pt x="39" y="62"/>
                  </a:cubicBezTo>
                  <a:cubicBezTo>
                    <a:pt x="42" y="62"/>
                    <a:pt x="44" y="61"/>
                    <a:pt x="46" y="60"/>
                  </a:cubicBezTo>
                  <a:cubicBezTo>
                    <a:pt x="48" y="61"/>
                    <a:pt x="51" y="62"/>
                    <a:pt x="53" y="62"/>
                  </a:cubicBezTo>
                  <a:cubicBezTo>
                    <a:pt x="54" y="62"/>
                    <a:pt x="55" y="61"/>
                    <a:pt x="56" y="61"/>
                  </a:cubicBezTo>
                  <a:cubicBezTo>
                    <a:pt x="59" y="59"/>
                    <a:pt x="59" y="54"/>
                    <a:pt x="57" y="51"/>
                  </a:cubicBezTo>
                  <a:cubicBezTo>
                    <a:pt x="59" y="49"/>
                    <a:pt x="60" y="47"/>
                    <a:pt x="61" y="44"/>
                  </a:cubicBezTo>
                  <a:cubicBezTo>
                    <a:pt x="64" y="43"/>
                    <a:pt x="68" y="41"/>
                    <a:pt x="69" y="38"/>
                  </a:cubicBezTo>
                  <a:cubicBezTo>
                    <a:pt x="69" y="34"/>
                    <a:pt x="66" y="31"/>
                    <a:pt x="62" y="30"/>
                  </a:cubicBezTo>
                  <a:cubicBezTo>
                    <a:pt x="62" y="27"/>
                    <a:pt x="61" y="25"/>
                    <a:pt x="60" y="23"/>
                  </a:cubicBezTo>
                  <a:cubicBezTo>
                    <a:pt x="62" y="20"/>
                    <a:pt x="63" y="15"/>
                    <a:pt x="61" y="13"/>
                  </a:cubicBezTo>
                  <a:cubicBezTo>
                    <a:pt x="60" y="11"/>
                    <a:pt x="58" y="11"/>
                    <a:pt x="56" y="11"/>
                  </a:cubicBezTo>
                  <a:cubicBezTo>
                    <a:pt x="54" y="11"/>
                    <a:pt x="53" y="11"/>
                    <a:pt x="51" y="11"/>
                  </a:cubicBezTo>
                  <a:cubicBezTo>
                    <a:pt x="49" y="10"/>
                    <a:pt x="47" y="9"/>
                    <a:pt x="45" y="8"/>
                  </a:cubicBezTo>
                  <a:cubicBezTo>
                    <a:pt x="44" y="4"/>
                    <a:pt x="42" y="1"/>
                    <a:pt x="38" y="0"/>
                  </a:cubicBezTo>
                  <a:cubicBezTo>
                    <a:pt x="38" y="0"/>
                    <a:pt x="38" y="0"/>
                    <a:pt x="38"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3" name="Freeform 71"/>
            <p:cNvSpPr>
              <a:spLocks noEditPoints="1"/>
            </p:cNvSpPr>
            <p:nvPr/>
          </p:nvSpPr>
          <p:spPr bwMode="auto">
            <a:xfrm>
              <a:off x="6415271" y="9052287"/>
              <a:ext cx="302525" cy="259307"/>
            </a:xfrm>
            <a:custGeom>
              <a:avLst/>
              <a:gdLst>
                <a:gd name="T0" fmla="*/ 11 w 21"/>
                <a:gd name="T1" fmla="*/ 15 h 18"/>
                <a:gd name="T2" fmla="*/ 6 w 21"/>
                <a:gd name="T3" fmla="*/ 13 h 18"/>
                <a:gd name="T4" fmla="*/ 7 w 21"/>
                <a:gd name="T5" fmla="*/ 4 h 18"/>
                <a:gd name="T6" fmla="*/ 11 w 21"/>
                <a:gd name="T7" fmla="*/ 3 h 18"/>
                <a:gd name="T8" fmla="*/ 15 w 21"/>
                <a:gd name="T9" fmla="*/ 5 h 18"/>
                <a:gd name="T10" fmla="*/ 15 w 21"/>
                <a:gd name="T11" fmla="*/ 14 h 18"/>
                <a:gd name="T12" fmla="*/ 11 w 21"/>
                <a:gd name="T13" fmla="*/ 15 h 18"/>
                <a:gd name="T14" fmla="*/ 11 w 21"/>
                <a:gd name="T15" fmla="*/ 15 h 18"/>
                <a:gd name="T16" fmla="*/ 11 w 21"/>
                <a:gd name="T17" fmla="*/ 0 h 18"/>
                <a:gd name="T18" fmla="*/ 5 w 21"/>
                <a:gd name="T19" fmla="*/ 2 h 18"/>
                <a:gd name="T20" fmla="*/ 4 w 21"/>
                <a:gd name="T21" fmla="*/ 15 h 18"/>
                <a:gd name="T22" fmla="*/ 11 w 21"/>
                <a:gd name="T23" fmla="*/ 18 h 18"/>
                <a:gd name="T24" fmla="*/ 11 w 21"/>
                <a:gd name="T25" fmla="*/ 18 h 18"/>
                <a:gd name="T26" fmla="*/ 16 w 21"/>
                <a:gd name="T27" fmla="*/ 16 h 18"/>
                <a:gd name="T28" fmla="*/ 18 w 21"/>
                <a:gd name="T29" fmla="*/ 3 h 18"/>
                <a:gd name="T30" fmla="*/ 11 w 21"/>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18">
                  <a:moveTo>
                    <a:pt x="11" y="15"/>
                  </a:moveTo>
                  <a:cubicBezTo>
                    <a:pt x="9" y="15"/>
                    <a:pt x="7" y="15"/>
                    <a:pt x="6" y="13"/>
                  </a:cubicBezTo>
                  <a:cubicBezTo>
                    <a:pt x="4" y="10"/>
                    <a:pt x="4" y="7"/>
                    <a:pt x="7" y="4"/>
                  </a:cubicBezTo>
                  <a:cubicBezTo>
                    <a:pt x="8" y="3"/>
                    <a:pt x="9" y="3"/>
                    <a:pt x="11" y="3"/>
                  </a:cubicBezTo>
                  <a:cubicBezTo>
                    <a:pt x="13" y="3"/>
                    <a:pt x="14" y="4"/>
                    <a:pt x="15" y="5"/>
                  </a:cubicBezTo>
                  <a:cubicBezTo>
                    <a:pt x="18" y="8"/>
                    <a:pt x="17" y="12"/>
                    <a:pt x="15" y="14"/>
                  </a:cubicBezTo>
                  <a:cubicBezTo>
                    <a:pt x="13" y="15"/>
                    <a:pt x="12" y="15"/>
                    <a:pt x="11" y="15"/>
                  </a:cubicBezTo>
                  <a:cubicBezTo>
                    <a:pt x="11" y="15"/>
                    <a:pt x="11" y="15"/>
                    <a:pt x="11" y="15"/>
                  </a:cubicBezTo>
                  <a:moveTo>
                    <a:pt x="11" y="0"/>
                  </a:moveTo>
                  <a:cubicBezTo>
                    <a:pt x="9" y="0"/>
                    <a:pt x="7" y="1"/>
                    <a:pt x="5" y="2"/>
                  </a:cubicBezTo>
                  <a:cubicBezTo>
                    <a:pt x="1" y="5"/>
                    <a:pt x="0" y="11"/>
                    <a:pt x="4" y="15"/>
                  </a:cubicBezTo>
                  <a:cubicBezTo>
                    <a:pt x="5" y="17"/>
                    <a:pt x="8" y="18"/>
                    <a:pt x="11" y="18"/>
                  </a:cubicBezTo>
                  <a:cubicBezTo>
                    <a:pt x="11" y="18"/>
                    <a:pt x="11" y="18"/>
                    <a:pt x="11" y="18"/>
                  </a:cubicBezTo>
                  <a:cubicBezTo>
                    <a:pt x="13" y="18"/>
                    <a:pt x="15" y="18"/>
                    <a:pt x="16" y="16"/>
                  </a:cubicBezTo>
                  <a:cubicBezTo>
                    <a:pt x="20" y="13"/>
                    <a:pt x="21" y="7"/>
                    <a:pt x="18" y="3"/>
                  </a:cubicBezTo>
                  <a:cubicBezTo>
                    <a:pt x="16" y="1"/>
                    <a:pt x="13" y="0"/>
                    <a:pt x="11"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4" name="Freeform 72"/>
            <p:cNvSpPr>
              <a:spLocks noEditPoints="1"/>
            </p:cNvSpPr>
            <p:nvPr/>
          </p:nvSpPr>
          <p:spPr bwMode="auto">
            <a:xfrm>
              <a:off x="3029868" y="7969437"/>
              <a:ext cx="691487" cy="693888"/>
            </a:xfrm>
            <a:custGeom>
              <a:avLst/>
              <a:gdLst>
                <a:gd name="T0" fmla="*/ 15 w 48"/>
                <a:gd name="T1" fmla="*/ 32 h 48"/>
                <a:gd name="T2" fmla="*/ 17 w 48"/>
                <a:gd name="T3" fmla="*/ 15 h 48"/>
                <a:gd name="T4" fmla="*/ 33 w 48"/>
                <a:gd name="T5" fmla="*/ 17 h 48"/>
                <a:gd name="T6" fmla="*/ 31 w 48"/>
                <a:gd name="T7" fmla="*/ 33 h 48"/>
                <a:gd name="T8" fmla="*/ 24 w 48"/>
                <a:gd name="T9" fmla="*/ 10 h 48"/>
                <a:gd name="T10" fmla="*/ 10 w 48"/>
                <a:gd name="T11" fmla="*/ 23 h 48"/>
                <a:gd name="T12" fmla="*/ 24 w 48"/>
                <a:gd name="T13" fmla="*/ 38 h 48"/>
                <a:gd name="T14" fmla="*/ 38 w 48"/>
                <a:gd name="T15" fmla="*/ 26 h 48"/>
                <a:gd name="T16" fmla="*/ 24 w 48"/>
                <a:gd name="T17" fmla="*/ 10 h 48"/>
                <a:gd name="T18" fmla="*/ 17 w 48"/>
                <a:gd name="T19" fmla="*/ 9 h 48"/>
                <a:gd name="T20" fmla="*/ 23 w 48"/>
                <a:gd name="T21" fmla="*/ 6 h 48"/>
                <a:gd name="T22" fmla="*/ 26 w 48"/>
                <a:gd name="T23" fmla="*/ 3 h 48"/>
                <a:gd name="T24" fmla="*/ 30 w 48"/>
                <a:gd name="T25" fmla="*/ 8 h 48"/>
                <a:gd name="T26" fmla="*/ 35 w 48"/>
                <a:gd name="T27" fmla="*/ 11 h 48"/>
                <a:gd name="T28" fmla="*/ 39 w 48"/>
                <a:gd name="T29" fmla="*/ 10 h 48"/>
                <a:gd name="T30" fmla="*/ 40 w 48"/>
                <a:gd name="T31" fmla="*/ 16 h 48"/>
                <a:gd name="T32" fmla="*/ 41 w 48"/>
                <a:gd name="T33" fmla="*/ 22 h 48"/>
                <a:gd name="T34" fmla="*/ 45 w 48"/>
                <a:gd name="T35" fmla="*/ 26 h 48"/>
                <a:gd name="T36" fmla="*/ 40 w 48"/>
                <a:gd name="T37" fmla="*/ 30 h 48"/>
                <a:gd name="T38" fmla="*/ 38 w 48"/>
                <a:gd name="T39" fmla="*/ 36 h 48"/>
                <a:gd name="T40" fmla="*/ 37 w 48"/>
                <a:gd name="T41" fmla="*/ 41 h 48"/>
                <a:gd name="T42" fmla="*/ 33 w 48"/>
                <a:gd name="T43" fmla="*/ 40 h 48"/>
                <a:gd name="T44" fmla="*/ 32 w 48"/>
                <a:gd name="T45" fmla="*/ 40 h 48"/>
                <a:gd name="T46" fmla="*/ 25 w 48"/>
                <a:gd name="T47" fmla="*/ 42 h 48"/>
                <a:gd name="T48" fmla="*/ 22 w 48"/>
                <a:gd name="T49" fmla="*/ 46 h 48"/>
                <a:gd name="T50" fmla="*/ 18 w 48"/>
                <a:gd name="T51" fmla="*/ 41 h 48"/>
                <a:gd name="T52" fmla="*/ 13 w 48"/>
                <a:gd name="T53" fmla="*/ 38 h 48"/>
                <a:gd name="T54" fmla="*/ 9 w 48"/>
                <a:gd name="T55" fmla="*/ 38 h 48"/>
                <a:gd name="T56" fmla="*/ 8 w 48"/>
                <a:gd name="T57" fmla="*/ 33 h 48"/>
                <a:gd name="T58" fmla="*/ 7 w 48"/>
                <a:gd name="T59" fmla="*/ 27 h 48"/>
                <a:gd name="T60" fmla="*/ 3 w 48"/>
                <a:gd name="T61" fmla="*/ 22 h 48"/>
                <a:gd name="T62" fmla="*/ 8 w 48"/>
                <a:gd name="T63" fmla="*/ 19 h 48"/>
                <a:gd name="T64" fmla="*/ 11 w 48"/>
                <a:gd name="T65" fmla="*/ 13 h 48"/>
                <a:gd name="T66" fmla="*/ 12 w 48"/>
                <a:gd name="T67" fmla="*/ 7 h 48"/>
                <a:gd name="T68" fmla="*/ 16 w 48"/>
                <a:gd name="T69" fmla="*/ 9 h 48"/>
                <a:gd name="T70" fmla="*/ 21 w 48"/>
                <a:gd name="T71" fmla="*/ 5 h 48"/>
                <a:gd name="T72" fmla="*/ 12 w 48"/>
                <a:gd name="T73" fmla="*/ 5 h 48"/>
                <a:gd name="T74" fmla="*/ 8 w 48"/>
                <a:gd name="T75" fmla="*/ 13 h 48"/>
                <a:gd name="T76" fmla="*/ 0 w 48"/>
                <a:gd name="T77" fmla="*/ 22 h 48"/>
                <a:gd name="T78" fmla="*/ 6 w 48"/>
                <a:gd name="T79" fmla="*/ 32 h 48"/>
                <a:gd name="T80" fmla="*/ 9 w 48"/>
                <a:gd name="T81" fmla="*/ 41 h 48"/>
                <a:gd name="T82" fmla="*/ 17 w 48"/>
                <a:gd name="T83" fmla="*/ 43 h 48"/>
                <a:gd name="T84" fmla="*/ 22 w 48"/>
                <a:gd name="T85" fmla="*/ 48 h 48"/>
                <a:gd name="T86" fmla="*/ 32 w 48"/>
                <a:gd name="T87" fmla="*/ 42 h 48"/>
                <a:gd name="T88" fmla="*/ 37 w 48"/>
                <a:gd name="T89" fmla="*/ 44 h 48"/>
                <a:gd name="T90" fmla="*/ 40 w 48"/>
                <a:gd name="T91" fmla="*/ 36 h 48"/>
                <a:gd name="T92" fmla="*/ 48 w 48"/>
                <a:gd name="T93" fmla="*/ 27 h 48"/>
                <a:gd name="T94" fmla="*/ 42 w 48"/>
                <a:gd name="T95" fmla="*/ 16 h 48"/>
                <a:gd name="T96" fmla="*/ 39 w 48"/>
                <a:gd name="T97" fmla="*/ 8 h 48"/>
                <a:gd name="T98" fmla="*/ 31 w 48"/>
                <a:gd name="T99" fmla="*/ 6 h 48"/>
                <a:gd name="T100" fmla="*/ 26 w 48"/>
                <a:gd name="T10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48">
                  <a:moveTo>
                    <a:pt x="24" y="36"/>
                  </a:moveTo>
                  <a:cubicBezTo>
                    <a:pt x="21" y="36"/>
                    <a:pt x="17" y="34"/>
                    <a:pt x="15" y="32"/>
                  </a:cubicBezTo>
                  <a:cubicBezTo>
                    <a:pt x="13" y="29"/>
                    <a:pt x="12" y="26"/>
                    <a:pt x="13" y="23"/>
                  </a:cubicBezTo>
                  <a:cubicBezTo>
                    <a:pt x="13" y="20"/>
                    <a:pt x="15" y="17"/>
                    <a:pt x="17" y="15"/>
                  </a:cubicBezTo>
                  <a:cubicBezTo>
                    <a:pt x="19" y="14"/>
                    <a:pt x="22" y="13"/>
                    <a:pt x="24" y="13"/>
                  </a:cubicBezTo>
                  <a:cubicBezTo>
                    <a:pt x="28" y="13"/>
                    <a:pt x="31" y="14"/>
                    <a:pt x="33" y="17"/>
                  </a:cubicBezTo>
                  <a:cubicBezTo>
                    <a:pt x="35" y="19"/>
                    <a:pt x="36" y="22"/>
                    <a:pt x="35" y="25"/>
                  </a:cubicBezTo>
                  <a:cubicBezTo>
                    <a:pt x="35" y="29"/>
                    <a:pt x="34" y="31"/>
                    <a:pt x="31" y="33"/>
                  </a:cubicBezTo>
                  <a:cubicBezTo>
                    <a:pt x="29" y="35"/>
                    <a:pt x="27" y="36"/>
                    <a:pt x="24" y="36"/>
                  </a:cubicBezTo>
                  <a:moveTo>
                    <a:pt x="24" y="10"/>
                  </a:moveTo>
                  <a:cubicBezTo>
                    <a:pt x="21" y="10"/>
                    <a:pt x="18" y="12"/>
                    <a:pt x="15" y="14"/>
                  </a:cubicBezTo>
                  <a:cubicBezTo>
                    <a:pt x="13" y="16"/>
                    <a:pt x="11" y="19"/>
                    <a:pt x="10" y="23"/>
                  </a:cubicBezTo>
                  <a:cubicBezTo>
                    <a:pt x="10" y="27"/>
                    <a:pt x="11" y="30"/>
                    <a:pt x="13" y="33"/>
                  </a:cubicBezTo>
                  <a:cubicBezTo>
                    <a:pt x="16" y="36"/>
                    <a:pt x="20" y="38"/>
                    <a:pt x="24" y="38"/>
                  </a:cubicBezTo>
                  <a:cubicBezTo>
                    <a:pt x="27" y="38"/>
                    <a:pt x="30" y="37"/>
                    <a:pt x="33" y="35"/>
                  </a:cubicBezTo>
                  <a:cubicBezTo>
                    <a:pt x="36" y="33"/>
                    <a:pt x="38" y="29"/>
                    <a:pt x="38" y="26"/>
                  </a:cubicBezTo>
                  <a:cubicBezTo>
                    <a:pt x="38" y="22"/>
                    <a:pt x="37" y="18"/>
                    <a:pt x="35" y="16"/>
                  </a:cubicBezTo>
                  <a:cubicBezTo>
                    <a:pt x="32" y="12"/>
                    <a:pt x="28" y="10"/>
                    <a:pt x="24" y="10"/>
                  </a:cubicBezTo>
                  <a:moveTo>
                    <a:pt x="16" y="9"/>
                  </a:moveTo>
                  <a:cubicBezTo>
                    <a:pt x="16" y="9"/>
                    <a:pt x="16" y="9"/>
                    <a:pt x="17" y="9"/>
                  </a:cubicBezTo>
                  <a:cubicBezTo>
                    <a:pt x="18" y="8"/>
                    <a:pt x="20" y="7"/>
                    <a:pt x="22" y="7"/>
                  </a:cubicBezTo>
                  <a:cubicBezTo>
                    <a:pt x="22" y="7"/>
                    <a:pt x="23" y="7"/>
                    <a:pt x="23" y="6"/>
                  </a:cubicBezTo>
                  <a:cubicBezTo>
                    <a:pt x="24" y="4"/>
                    <a:pt x="25" y="3"/>
                    <a:pt x="26" y="3"/>
                  </a:cubicBezTo>
                  <a:cubicBezTo>
                    <a:pt x="26" y="3"/>
                    <a:pt x="26" y="3"/>
                    <a:pt x="26" y="3"/>
                  </a:cubicBezTo>
                  <a:cubicBezTo>
                    <a:pt x="27" y="3"/>
                    <a:pt x="29" y="5"/>
                    <a:pt x="29" y="7"/>
                  </a:cubicBezTo>
                  <a:cubicBezTo>
                    <a:pt x="29" y="7"/>
                    <a:pt x="29" y="8"/>
                    <a:pt x="30" y="8"/>
                  </a:cubicBezTo>
                  <a:cubicBezTo>
                    <a:pt x="32" y="9"/>
                    <a:pt x="33" y="9"/>
                    <a:pt x="35" y="11"/>
                  </a:cubicBezTo>
                  <a:cubicBezTo>
                    <a:pt x="35" y="11"/>
                    <a:pt x="35" y="11"/>
                    <a:pt x="35" y="11"/>
                  </a:cubicBezTo>
                  <a:cubicBezTo>
                    <a:pt x="36" y="11"/>
                    <a:pt x="36" y="11"/>
                    <a:pt x="36" y="11"/>
                  </a:cubicBezTo>
                  <a:cubicBezTo>
                    <a:pt x="37" y="10"/>
                    <a:pt x="38" y="10"/>
                    <a:pt x="39" y="10"/>
                  </a:cubicBezTo>
                  <a:cubicBezTo>
                    <a:pt x="40" y="10"/>
                    <a:pt x="40" y="10"/>
                    <a:pt x="41" y="11"/>
                  </a:cubicBezTo>
                  <a:cubicBezTo>
                    <a:pt x="41" y="12"/>
                    <a:pt x="41" y="14"/>
                    <a:pt x="40" y="16"/>
                  </a:cubicBezTo>
                  <a:cubicBezTo>
                    <a:pt x="40" y="16"/>
                    <a:pt x="40" y="16"/>
                    <a:pt x="40" y="17"/>
                  </a:cubicBezTo>
                  <a:cubicBezTo>
                    <a:pt x="41" y="18"/>
                    <a:pt x="41" y="20"/>
                    <a:pt x="41" y="22"/>
                  </a:cubicBezTo>
                  <a:cubicBezTo>
                    <a:pt x="41" y="22"/>
                    <a:pt x="42" y="23"/>
                    <a:pt x="42" y="23"/>
                  </a:cubicBezTo>
                  <a:cubicBezTo>
                    <a:pt x="44" y="24"/>
                    <a:pt x="46" y="25"/>
                    <a:pt x="45" y="26"/>
                  </a:cubicBezTo>
                  <a:cubicBezTo>
                    <a:pt x="45" y="28"/>
                    <a:pt x="44" y="29"/>
                    <a:pt x="41" y="29"/>
                  </a:cubicBezTo>
                  <a:cubicBezTo>
                    <a:pt x="41" y="29"/>
                    <a:pt x="41" y="30"/>
                    <a:pt x="40" y="30"/>
                  </a:cubicBezTo>
                  <a:cubicBezTo>
                    <a:pt x="40" y="32"/>
                    <a:pt x="39" y="33"/>
                    <a:pt x="38" y="35"/>
                  </a:cubicBezTo>
                  <a:cubicBezTo>
                    <a:pt x="38" y="35"/>
                    <a:pt x="38" y="36"/>
                    <a:pt x="38" y="36"/>
                  </a:cubicBezTo>
                  <a:cubicBezTo>
                    <a:pt x="38" y="38"/>
                    <a:pt x="38" y="40"/>
                    <a:pt x="38" y="41"/>
                  </a:cubicBezTo>
                  <a:cubicBezTo>
                    <a:pt x="37" y="41"/>
                    <a:pt x="37" y="41"/>
                    <a:pt x="37" y="41"/>
                  </a:cubicBezTo>
                  <a:cubicBezTo>
                    <a:pt x="37" y="41"/>
                    <a:pt x="37" y="41"/>
                    <a:pt x="37" y="41"/>
                  </a:cubicBezTo>
                  <a:cubicBezTo>
                    <a:pt x="36" y="41"/>
                    <a:pt x="34" y="41"/>
                    <a:pt x="33" y="40"/>
                  </a:cubicBezTo>
                  <a:cubicBezTo>
                    <a:pt x="33" y="40"/>
                    <a:pt x="32" y="40"/>
                    <a:pt x="32" y="40"/>
                  </a:cubicBezTo>
                  <a:cubicBezTo>
                    <a:pt x="32" y="40"/>
                    <a:pt x="32" y="40"/>
                    <a:pt x="32" y="40"/>
                  </a:cubicBezTo>
                  <a:cubicBezTo>
                    <a:pt x="30" y="41"/>
                    <a:pt x="28" y="41"/>
                    <a:pt x="26" y="41"/>
                  </a:cubicBezTo>
                  <a:cubicBezTo>
                    <a:pt x="26" y="42"/>
                    <a:pt x="26" y="42"/>
                    <a:pt x="25" y="42"/>
                  </a:cubicBezTo>
                  <a:cubicBezTo>
                    <a:pt x="25" y="44"/>
                    <a:pt x="23" y="46"/>
                    <a:pt x="22" y="46"/>
                  </a:cubicBezTo>
                  <a:cubicBezTo>
                    <a:pt x="22" y="46"/>
                    <a:pt x="22" y="46"/>
                    <a:pt x="22" y="46"/>
                  </a:cubicBezTo>
                  <a:cubicBezTo>
                    <a:pt x="21" y="46"/>
                    <a:pt x="20" y="44"/>
                    <a:pt x="19" y="42"/>
                  </a:cubicBezTo>
                  <a:cubicBezTo>
                    <a:pt x="19" y="41"/>
                    <a:pt x="19" y="41"/>
                    <a:pt x="18" y="41"/>
                  </a:cubicBezTo>
                  <a:cubicBezTo>
                    <a:pt x="17" y="40"/>
                    <a:pt x="15" y="39"/>
                    <a:pt x="14" y="38"/>
                  </a:cubicBezTo>
                  <a:cubicBezTo>
                    <a:pt x="13" y="38"/>
                    <a:pt x="13" y="38"/>
                    <a:pt x="13" y="38"/>
                  </a:cubicBezTo>
                  <a:cubicBezTo>
                    <a:pt x="13" y="38"/>
                    <a:pt x="13" y="38"/>
                    <a:pt x="12" y="38"/>
                  </a:cubicBezTo>
                  <a:cubicBezTo>
                    <a:pt x="11" y="38"/>
                    <a:pt x="10" y="38"/>
                    <a:pt x="9" y="38"/>
                  </a:cubicBezTo>
                  <a:cubicBezTo>
                    <a:pt x="9" y="38"/>
                    <a:pt x="8" y="38"/>
                    <a:pt x="7" y="38"/>
                  </a:cubicBezTo>
                  <a:cubicBezTo>
                    <a:pt x="7" y="37"/>
                    <a:pt x="7" y="35"/>
                    <a:pt x="8" y="33"/>
                  </a:cubicBezTo>
                  <a:cubicBezTo>
                    <a:pt x="9" y="33"/>
                    <a:pt x="9" y="32"/>
                    <a:pt x="9" y="32"/>
                  </a:cubicBezTo>
                  <a:cubicBezTo>
                    <a:pt x="8" y="30"/>
                    <a:pt x="7" y="28"/>
                    <a:pt x="7" y="27"/>
                  </a:cubicBezTo>
                  <a:cubicBezTo>
                    <a:pt x="7" y="26"/>
                    <a:pt x="7" y="26"/>
                    <a:pt x="6" y="26"/>
                  </a:cubicBezTo>
                  <a:cubicBezTo>
                    <a:pt x="4" y="25"/>
                    <a:pt x="3" y="23"/>
                    <a:pt x="3" y="22"/>
                  </a:cubicBezTo>
                  <a:cubicBezTo>
                    <a:pt x="3" y="21"/>
                    <a:pt x="5" y="20"/>
                    <a:pt x="7" y="19"/>
                  </a:cubicBezTo>
                  <a:cubicBezTo>
                    <a:pt x="7" y="19"/>
                    <a:pt x="8" y="19"/>
                    <a:pt x="8" y="19"/>
                  </a:cubicBezTo>
                  <a:cubicBezTo>
                    <a:pt x="8" y="17"/>
                    <a:pt x="9" y="15"/>
                    <a:pt x="10" y="14"/>
                  </a:cubicBezTo>
                  <a:cubicBezTo>
                    <a:pt x="11" y="13"/>
                    <a:pt x="11" y="13"/>
                    <a:pt x="11" y="13"/>
                  </a:cubicBezTo>
                  <a:cubicBezTo>
                    <a:pt x="10" y="10"/>
                    <a:pt x="10" y="8"/>
                    <a:pt x="11" y="8"/>
                  </a:cubicBezTo>
                  <a:cubicBezTo>
                    <a:pt x="11" y="7"/>
                    <a:pt x="11" y="7"/>
                    <a:pt x="12" y="7"/>
                  </a:cubicBezTo>
                  <a:cubicBezTo>
                    <a:pt x="13" y="7"/>
                    <a:pt x="14" y="8"/>
                    <a:pt x="15" y="9"/>
                  </a:cubicBezTo>
                  <a:cubicBezTo>
                    <a:pt x="16" y="9"/>
                    <a:pt x="16" y="9"/>
                    <a:pt x="16" y="9"/>
                  </a:cubicBezTo>
                  <a:moveTo>
                    <a:pt x="26" y="0"/>
                  </a:moveTo>
                  <a:cubicBezTo>
                    <a:pt x="24" y="0"/>
                    <a:pt x="22" y="3"/>
                    <a:pt x="21" y="5"/>
                  </a:cubicBezTo>
                  <a:cubicBezTo>
                    <a:pt x="19" y="5"/>
                    <a:pt x="18" y="6"/>
                    <a:pt x="16" y="6"/>
                  </a:cubicBezTo>
                  <a:cubicBezTo>
                    <a:pt x="15" y="5"/>
                    <a:pt x="13" y="5"/>
                    <a:pt x="12" y="5"/>
                  </a:cubicBezTo>
                  <a:cubicBezTo>
                    <a:pt x="11" y="5"/>
                    <a:pt x="10" y="5"/>
                    <a:pt x="9" y="6"/>
                  </a:cubicBezTo>
                  <a:cubicBezTo>
                    <a:pt x="7" y="7"/>
                    <a:pt x="7" y="10"/>
                    <a:pt x="8" y="13"/>
                  </a:cubicBezTo>
                  <a:cubicBezTo>
                    <a:pt x="7" y="14"/>
                    <a:pt x="6" y="16"/>
                    <a:pt x="6" y="17"/>
                  </a:cubicBezTo>
                  <a:cubicBezTo>
                    <a:pt x="3" y="18"/>
                    <a:pt x="1" y="19"/>
                    <a:pt x="0" y="22"/>
                  </a:cubicBezTo>
                  <a:cubicBezTo>
                    <a:pt x="0" y="24"/>
                    <a:pt x="2" y="26"/>
                    <a:pt x="5" y="28"/>
                  </a:cubicBezTo>
                  <a:cubicBezTo>
                    <a:pt x="5" y="29"/>
                    <a:pt x="5" y="31"/>
                    <a:pt x="6" y="32"/>
                  </a:cubicBezTo>
                  <a:cubicBezTo>
                    <a:pt x="5" y="35"/>
                    <a:pt x="4" y="38"/>
                    <a:pt x="6" y="39"/>
                  </a:cubicBezTo>
                  <a:cubicBezTo>
                    <a:pt x="6" y="40"/>
                    <a:pt x="8" y="41"/>
                    <a:pt x="9" y="41"/>
                  </a:cubicBezTo>
                  <a:cubicBezTo>
                    <a:pt x="10" y="41"/>
                    <a:pt x="12" y="41"/>
                    <a:pt x="13" y="40"/>
                  </a:cubicBezTo>
                  <a:cubicBezTo>
                    <a:pt x="14" y="41"/>
                    <a:pt x="15" y="42"/>
                    <a:pt x="17" y="43"/>
                  </a:cubicBezTo>
                  <a:cubicBezTo>
                    <a:pt x="18" y="45"/>
                    <a:pt x="19" y="48"/>
                    <a:pt x="22" y="48"/>
                  </a:cubicBezTo>
                  <a:cubicBezTo>
                    <a:pt x="22" y="48"/>
                    <a:pt x="22" y="48"/>
                    <a:pt x="22" y="48"/>
                  </a:cubicBezTo>
                  <a:cubicBezTo>
                    <a:pt x="24" y="48"/>
                    <a:pt x="26" y="46"/>
                    <a:pt x="27" y="44"/>
                  </a:cubicBezTo>
                  <a:cubicBezTo>
                    <a:pt x="29" y="44"/>
                    <a:pt x="31" y="43"/>
                    <a:pt x="32" y="42"/>
                  </a:cubicBezTo>
                  <a:cubicBezTo>
                    <a:pt x="34" y="43"/>
                    <a:pt x="35" y="44"/>
                    <a:pt x="37" y="44"/>
                  </a:cubicBezTo>
                  <a:cubicBezTo>
                    <a:pt x="37" y="44"/>
                    <a:pt x="37" y="44"/>
                    <a:pt x="37" y="44"/>
                  </a:cubicBezTo>
                  <a:cubicBezTo>
                    <a:pt x="38" y="44"/>
                    <a:pt x="39" y="43"/>
                    <a:pt x="39" y="43"/>
                  </a:cubicBezTo>
                  <a:cubicBezTo>
                    <a:pt x="41" y="41"/>
                    <a:pt x="41" y="38"/>
                    <a:pt x="40" y="36"/>
                  </a:cubicBezTo>
                  <a:cubicBezTo>
                    <a:pt x="41" y="34"/>
                    <a:pt x="42" y="33"/>
                    <a:pt x="43" y="31"/>
                  </a:cubicBezTo>
                  <a:cubicBezTo>
                    <a:pt x="45" y="31"/>
                    <a:pt x="48" y="29"/>
                    <a:pt x="48" y="27"/>
                  </a:cubicBezTo>
                  <a:cubicBezTo>
                    <a:pt x="48" y="24"/>
                    <a:pt x="46" y="22"/>
                    <a:pt x="44" y="21"/>
                  </a:cubicBezTo>
                  <a:cubicBezTo>
                    <a:pt x="43" y="19"/>
                    <a:pt x="43" y="18"/>
                    <a:pt x="42" y="16"/>
                  </a:cubicBezTo>
                  <a:cubicBezTo>
                    <a:pt x="43" y="14"/>
                    <a:pt x="44" y="11"/>
                    <a:pt x="43" y="9"/>
                  </a:cubicBezTo>
                  <a:cubicBezTo>
                    <a:pt x="42" y="8"/>
                    <a:pt x="41" y="8"/>
                    <a:pt x="39" y="8"/>
                  </a:cubicBezTo>
                  <a:cubicBezTo>
                    <a:pt x="38" y="8"/>
                    <a:pt x="37" y="8"/>
                    <a:pt x="36" y="8"/>
                  </a:cubicBezTo>
                  <a:cubicBezTo>
                    <a:pt x="34" y="7"/>
                    <a:pt x="33" y="6"/>
                    <a:pt x="31" y="6"/>
                  </a:cubicBezTo>
                  <a:cubicBezTo>
                    <a:pt x="31" y="3"/>
                    <a:pt x="29" y="1"/>
                    <a:pt x="27" y="1"/>
                  </a:cubicBezTo>
                  <a:cubicBezTo>
                    <a:pt x="26" y="1"/>
                    <a:pt x="26" y="0"/>
                    <a:pt x="26"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5" name="Freeform 73"/>
            <p:cNvSpPr>
              <a:spLocks noEditPoints="1"/>
            </p:cNvSpPr>
            <p:nvPr/>
          </p:nvSpPr>
          <p:spPr bwMode="auto">
            <a:xfrm>
              <a:off x="3274770" y="8228745"/>
              <a:ext cx="201684" cy="187278"/>
            </a:xfrm>
            <a:custGeom>
              <a:avLst/>
              <a:gdLst>
                <a:gd name="T0" fmla="*/ 7 w 14"/>
                <a:gd name="T1" fmla="*/ 10 h 13"/>
                <a:gd name="T2" fmla="*/ 4 w 14"/>
                <a:gd name="T3" fmla="*/ 9 h 13"/>
                <a:gd name="T4" fmla="*/ 5 w 14"/>
                <a:gd name="T5" fmla="*/ 3 h 13"/>
                <a:gd name="T6" fmla="*/ 7 w 14"/>
                <a:gd name="T7" fmla="*/ 2 h 13"/>
                <a:gd name="T8" fmla="*/ 10 w 14"/>
                <a:gd name="T9" fmla="*/ 4 h 13"/>
                <a:gd name="T10" fmla="*/ 11 w 14"/>
                <a:gd name="T11" fmla="*/ 7 h 13"/>
                <a:gd name="T12" fmla="*/ 10 w 14"/>
                <a:gd name="T13" fmla="*/ 9 h 13"/>
                <a:gd name="T14" fmla="*/ 7 w 14"/>
                <a:gd name="T15" fmla="*/ 10 h 13"/>
                <a:gd name="T16" fmla="*/ 7 w 14"/>
                <a:gd name="T17" fmla="*/ 0 h 13"/>
                <a:gd name="T18" fmla="*/ 3 w 14"/>
                <a:gd name="T19" fmla="*/ 1 h 13"/>
                <a:gd name="T20" fmla="*/ 2 w 14"/>
                <a:gd name="T21" fmla="*/ 10 h 13"/>
                <a:gd name="T22" fmla="*/ 7 w 14"/>
                <a:gd name="T23" fmla="*/ 13 h 13"/>
                <a:gd name="T24" fmla="*/ 11 w 14"/>
                <a:gd name="T25" fmla="*/ 11 h 13"/>
                <a:gd name="T26" fmla="*/ 14 w 14"/>
                <a:gd name="T27" fmla="*/ 7 h 13"/>
                <a:gd name="T28" fmla="*/ 12 w 14"/>
                <a:gd name="T29" fmla="*/ 2 h 13"/>
                <a:gd name="T30" fmla="*/ 7 w 14"/>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3">
                  <a:moveTo>
                    <a:pt x="7" y="10"/>
                  </a:moveTo>
                  <a:cubicBezTo>
                    <a:pt x="6" y="10"/>
                    <a:pt x="5" y="10"/>
                    <a:pt x="4" y="9"/>
                  </a:cubicBezTo>
                  <a:cubicBezTo>
                    <a:pt x="3" y="7"/>
                    <a:pt x="3" y="5"/>
                    <a:pt x="5" y="3"/>
                  </a:cubicBezTo>
                  <a:cubicBezTo>
                    <a:pt x="5" y="3"/>
                    <a:pt x="6" y="2"/>
                    <a:pt x="7" y="2"/>
                  </a:cubicBezTo>
                  <a:cubicBezTo>
                    <a:pt x="8" y="2"/>
                    <a:pt x="10" y="3"/>
                    <a:pt x="10" y="4"/>
                  </a:cubicBezTo>
                  <a:cubicBezTo>
                    <a:pt x="11" y="5"/>
                    <a:pt x="11" y="6"/>
                    <a:pt x="11" y="7"/>
                  </a:cubicBezTo>
                  <a:cubicBezTo>
                    <a:pt x="11" y="8"/>
                    <a:pt x="11" y="9"/>
                    <a:pt x="10" y="9"/>
                  </a:cubicBezTo>
                  <a:cubicBezTo>
                    <a:pt x="9" y="10"/>
                    <a:pt x="8" y="10"/>
                    <a:pt x="7" y="10"/>
                  </a:cubicBezTo>
                  <a:moveTo>
                    <a:pt x="7" y="0"/>
                  </a:moveTo>
                  <a:cubicBezTo>
                    <a:pt x="6" y="0"/>
                    <a:pt x="4" y="0"/>
                    <a:pt x="3" y="1"/>
                  </a:cubicBezTo>
                  <a:cubicBezTo>
                    <a:pt x="0" y="4"/>
                    <a:pt x="0" y="8"/>
                    <a:pt x="2" y="10"/>
                  </a:cubicBezTo>
                  <a:cubicBezTo>
                    <a:pt x="3" y="12"/>
                    <a:pt x="5" y="13"/>
                    <a:pt x="7" y="13"/>
                  </a:cubicBezTo>
                  <a:cubicBezTo>
                    <a:pt x="9" y="13"/>
                    <a:pt x="10" y="12"/>
                    <a:pt x="11" y="11"/>
                  </a:cubicBezTo>
                  <a:cubicBezTo>
                    <a:pt x="13" y="10"/>
                    <a:pt x="13" y="9"/>
                    <a:pt x="14" y="7"/>
                  </a:cubicBezTo>
                  <a:cubicBezTo>
                    <a:pt x="14" y="5"/>
                    <a:pt x="13" y="4"/>
                    <a:pt x="12" y="2"/>
                  </a:cubicBezTo>
                  <a:cubicBezTo>
                    <a:pt x="11" y="1"/>
                    <a:pt x="9" y="0"/>
                    <a:pt x="7"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6" name="Freeform 74"/>
            <p:cNvSpPr>
              <a:spLocks noEditPoints="1"/>
            </p:cNvSpPr>
            <p:nvPr/>
          </p:nvSpPr>
          <p:spPr bwMode="auto">
            <a:xfrm>
              <a:off x="6040716" y="6091859"/>
              <a:ext cx="691487" cy="679482"/>
            </a:xfrm>
            <a:custGeom>
              <a:avLst/>
              <a:gdLst>
                <a:gd name="T0" fmla="*/ 16 w 48"/>
                <a:gd name="T1" fmla="*/ 32 h 47"/>
                <a:gd name="T2" fmla="*/ 24 w 48"/>
                <a:gd name="T3" fmla="*/ 12 h 47"/>
                <a:gd name="T4" fmla="*/ 33 w 48"/>
                <a:gd name="T5" fmla="*/ 31 h 47"/>
                <a:gd name="T6" fmla="*/ 24 w 48"/>
                <a:gd name="T7" fmla="*/ 10 h 47"/>
                <a:gd name="T8" fmla="*/ 15 w 48"/>
                <a:gd name="T9" fmla="*/ 34 h 47"/>
                <a:gd name="T10" fmla="*/ 34 w 48"/>
                <a:gd name="T11" fmla="*/ 33 h 47"/>
                <a:gd name="T12" fmla="*/ 24 w 48"/>
                <a:gd name="T13" fmla="*/ 10 h 47"/>
                <a:gd name="T14" fmla="*/ 14 w 48"/>
                <a:gd name="T15" fmla="*/ 9 h 47"/>
                <a:gd name="T16" fmla="*/ 20 w 48"/>
                <a:gd name="T17" fmla="*/ 6 h 47"/>
                <a:gd name="T18" fmla="*/ 27 w 48"/>
                <a:gd name="T19" fmla="*/ 6 h 47"/>
                <a:gd name="T20" fmla="*/ 33 w 48"/>
                <a:gd name="T21" fmla="*/ 8 h 47"/>
                <a:gd name="T22" fmla="*/ 34 w 48"/>
                <a:gd name="T23" fmla="*/ 8 h 47"/>
                <a:gd name="T24" fmla="*/ 39 w 48"/>
                <a:gd name="T25" fmla="*/ 8 h 47"/>
                <a:gd name="T26" fmla="*/ 38 w 48"/>
                <a:gd name="T27" fmla="*/ 14 h 47"/>
                <a:gd name="T28" fmla="*/ 42 w 48"/>
                <a:gd name="T29" fmla="*/ 20 h 47"/>
                <a:gd name="T30" fmla="*/ 42 w 48"/>
                <a:gd name="T31" fmla="*/ 26 h 47"/>
                <a:gd name="T32" fmla="*/ 39 w 48"/>
                <a:gd name="T33" fmla="*/ 32 h 47"/>
                <a:gd name="T34" fmla="*/ 40 w 48"/>
                <a:gd name="T35" fmla="*/ 38 h 47"/>
                <a:gd name="T36" fmla="*/ 35 w 48"/>
                <a:gd name="T37" fmla="*/ 38 h 47"/>
                <a:gd name="T38" fmla="*/ 34 w 48"/>
                <a:gd name="T39" fmla="*/ 38 h 47"/>
                <a:gd name="T40" fmla="*/ 28 w 48"/>
                <a:gd name="T41" fmla="*/ 41 h 47"/>
                <a:gd name="T42" fmla="*/ 25 w 48"/>
                <a:gd name="T43" fmla="*/ 45 h 47"/>
                <a:gd name="T44" fmla="*/ 21 w 48"/>
                <a:gd name="T45" fmla="*/ 40 h 47"/>
                <a:gd name="T46" fmla="*/ 15 w 48"/>
                <a:gd name="T47" fmla="*/ 38 h 47"/>
                <a:gd name="T48" fmla="*/ 11 w 48"/>
                <a:gd name="T49" fmla="*/ 40 h 47"/>
                <a:gd name="T50" fmla="*/ 10 w 48"/>
                <a:gd name="T51" fmla="*/ 34 h 47"/>
                <a:gd name="T52" fmla="*/ 7 w 48"/>
                <a:gd name="T53" fmla="*/ 28 h 47"/>
                <a:gd name="T54" fmla="*/ 3 w 48"/>
                <a:gd name="T55" fmla="*/ 24 h 47"/>
                <a:gd name="T56" fmla="*/ 7 w 48"/>
                <a:gd name="T57" fmla="*/ 20 h 47"/>
                <a:gd name="T58" fmla="*/ 9 w 48"/>
                <a:gd name="T59" fmla="*/ 14 h 47"/>
                <a:gd name="T60" fmla="*/ 10 w 48"/>
                <a:gd name="T61" fmla="*/ 8 h 47"/>
                <a:gd name="T62" fmla="*/ 14 w 48"/>
                <a:gd name="T63" fmla="*/ 9 h 47"/>
                <a:gd name="T64" fmla="*/ 23 w 48"/>
                <a:gd name="T65" fmla="*/ 0 h 47"/>
                <a:gd name="T66" fmla="*/ 14 w 48"/>
                <a:gd name="T67" fmla="*/ 7 h 47"/>
                <a:gd name="T68" fmla="*/ 7 w 48"/>
                <a:gd name="T69" fmla="*/ 7 h 47"/>
                <a:gd name="T70" fmla="*/ 5 w 48"/>
                <a:gd name="T71" fmla="*/ 19 h 47"/>
                <a:gd name="T72" fmla="*/ 5 w 48"/>
                <a:gd name="T73" fmla="*/ 29 h 47"/>
                <a:gd name="T74" fmla="*/ 8 w 48"/>
                <a:gd name="T75" fmla="*/ 41 h 47"/>
                <a:gd name="T76" fmla="*/ 15 w 48"/>
                <a:gd name="T77" fmla="*/ 41 h 47"/>
                <a:gd name="T78" fmla="*/ 25 w 48"/>
                <a:gd name="T79" fmla="*/ 47 h 47"/>
                <a:gd name="T80" fmla="*/ 30 w 48"/>
                <a:gd name="T81" fmla="*/ 42 h 47"/>
                <a:gd name="T82" fmla="*/ 38 w 48"/>
                <a:gd name="T83" fmla="*/ 41 h 47"/>
                <a:gd name="T84" fmla="*/ 42 w 48"/>
                <a:gd name="T85" fmla="*/ 33 h 47"/>
                <a:gd name="T86" fmla="*/ 48 w 48"/>
                <a:gd name="T87" fmla="*/ 23 h 47"/>
                <a:gd name="T88" fmla="*/ 41 w 48"/>
                <a:gd name="T89" fmla="*/ 13 h 47"/>
                <a:gd name="T90" fmla="*/ 37 w 48"/>
                <a:gd name="T91" fmla="*/ 5 h 47"/>
                <a:gd name="T92" fmla="*/ 29 w 48"/>
                <a:gd name="T93"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47">
                  <a:moveTo>
                    <a:pt x="24" y="35"/>
                  </a:moveTo>
                  <a:cubicBezTo>
                    <a:pt x="21" y="35"/>
                    <a:pt x="19" y="34"/>
                    <a:pt x="16" y="32"/>
                  </a:cubicBezTo>
                  <a:cubicBezTo>
                    <a:pt x="12" y="28"/>
                    <a:pt x="11" y="20"/>
                    <a:pt x="16" y="16"/>
                  </a:cubicBezTo>
                  <a:cubicBezTo>
                    <a:pt x="18" y="13"/>
                    <a:pt x="21" y="12"/>
                    <a:pt x="24" y="12"/>
                  </a:cubicBezTo>
                  <a:cubicBezTo>
                    <a:pt x="27" y="12"/>
                    <a:pt x="30" y="13"/>
                    <a:pt x="32" y="15"/>
                  </a:cubicBezTo>
                  <a:cubicBezTo>
                    <a:pt x="36" y="19"/>
                    <a:pt x="37" y="27"/>
                    <a:pt x="33" y="31"/>
                  </a:cubicBezTo>
                  <a:cubicBezTo>
                    <a:pt x="30" y="34"/>
                    <a:pt x="27" y="35"/>
                    <a:pt x="24" y="35"/>
                  </a:cubicBezTo>
                  <a:moveTo>
                    <a:pt x="24" y="10"/>
                  </a:moveTo>
                  <a:cubicBezTo>
                    <a:pt x="20" y="10"/>
                    <a:pt x="17" y="11"/>
                    <a:pt x="14" y="14"/>
                  </a:cubicBezTo>
                  <a:cubicBezTo>
                    <a:pt x="9" y="20"/>
                    <a:pt x="9" y="29"/>
                    <a:pt x="15" y="34"/>
                  </a:cubicBezTo>
                  <a:cubicBezTo>
                    <a:pt x="17" y="36"/>
                    <a:pt x="21" y="37"/>
                    <a:pt x="24" y="37"/>
                  </a:cubicBezTo>
                  <a:cubicBezTo>
                    <a:pt x="28" y="37"/>
                    <a:pt x="32" y="36"/>
                    <a:pt x="34" y="33"/>
                  </a:cubicBezTo>
                  <a:cubicBezTo>
                    <a:pt x="40" y="27"/>
                    <a:pt x="39" y="18"/>
                    <a:pt x="34" y="13"/>
                  </a:cubicBezTo>
                  <a:cubicBezTo>
                    <a:pt x="31" y="11"/>
                    <a:pt x="28" y="10"/>
                    <a:pt x="24" y="10"/>
                  </a:cubicBezTo>
                  <a:moveTo>
                    <a:pt x="14" y="9"/>
                  </a:moveTo>
                  <a:cubicBezTo>
                    <a:pt x="14" y="9"/>
                    <a:pt x="14" y="9"/>
                    <a:pt x="14" y="9"/>
                  </a:cubicBezTo>
                  <a:cubicBezTo>
                    <a:pt x="16" y="8"/>
                    <a:pt x="18" y="7"/>
                    <a:pt x="19" y="7"/>
                  </a:cubicBezTo>
                  <a:cubicBezTo>
                    <a:pt x="20" y="7"/>
                    <a:pt x="20" y="6"/>
                    <a:pt x="20" y="6"/>
                  </a:cubicBezTo>
                  <a:cubicBezTo>
                    <a:pt x="21" y="4"/>
                    <a:pt x="22" y="2"/>
                    <a:pt x="23" y="2"/>
                  </a:cubicBezTo>
                  <a:cubicBezTo>
                    <a:pt x="24" y="2"/>
                    <a:pt x="26" y="4"/>
                    <a:pt x="27" y="6"/>
                  </a:cubicBezTo>
                  <a:cubicBezTo>
                    <a:pt x="27" y="6"/>
                    <a:pt x="27" y="6"/>
                    <a:pt x="27" y="7"/>
                  </a:cubicBezTo>
                  <a:cubicBezTo>
                    <a:pt x="29" y="7"/>
                    <a:pt x="31" y="8"/>
                    <a:pt x="33" y="8"/>
                  </a:cubicBezTo>
                  <a:cubicBezTo>
                    <a:pt x="33" y="9"/>
                    <a:pt x="33" y="9"/>
                    <a:pt x="33" y="9"/>
                  </a:cubicBezTo>
                  <a:cubicBezTo>
                    <a:pt x="33" y="9"/>
                    <a:pt x="34" y="9"/>
                    <a:pt x="34" y="8"/>
                  </a:cubicBezTo>
                  <a:cubicBezTo>
                    <a:pt x="35" y="8"/>
                    <a:pt x="36" y="7"/>
                    <a:pt x="37" y="7"/>
                  </a:cubicBezTo>
                  <a:cubicBezTo>
                    <a:pt x="38" y="7"/>
                    <a:pt x="38" y="7"/>
                    <a:pt x="39" y="8"/>
                  </a:cubicBezTo>
                  <a:cubicBezTo>
                    <a:pt x="39" y="8"/>
                    <a:pt x="39" y="11"/>
                    <a:pt x="38" y="13"/>
                  </a:cubicBezTo>
                  <a:cubicBezTo>
                    <a:pt x="38" y="13"/>
                    <a:pt x="38" y="13"/>
                    <a:pt x="38" y="14"/>
                  </a:cubicBezTo>
                  <a:cubicBezTo>
                    <a:pt x="40" y="15"/>
                    <a:pt x="40" y="17"/>
                    <a:pt x="41" y="19"/>
                  </a:cubicBezTo>
                  <a:cubicBezTo>
                    <a:pt x="41" y="19"/>
                    <a:pt x="41" y="20"/>
                    <a:pt x="42" y="20"/>
                  </a:cubicBezTo>
                  <a:cubicBezTo>
                    <a:pt x="44" y="20"/>
                    <a:pt x="46" y="22"/>
                    <a:pt x="46" y="23"/>
                  </a:cubicBezTo>
                  <a:cubicBezTo>
                    <a:pt x="46" y="24"/>
                    <a:pt x="44" y="25"/>
                    <a:pt x="42" y="26"/>
                  </a:cubicBezTo>
                  <a:cubicBezTo>
                    <a:pt x="41" y="26"/>
                    <a:pt x="41" y="26"/>
                    <a:pt x="41" y="27"/>
                  </a:cubicBezTo>
                  <a:cubicBezTo>
                    <a:pt x="41" y="29"/>
                    <a:pt x="40" y="30"/>
                    <a:pt x="39" y="32"/>
                  </a:cubicBezTo>
                  <a:cubicBezTo>
                    <a:pt x="39" y="32"/>
                    <a:pt x="39" y="33"/>
                    <a:pt x="39" y="33"/>
                  </a:cubicBezTo>
                  <a:cubicBezTo>
                    <a:pt x="40" y="35"/>
                    <a:pt x="41" y="37"/>
                    <a:pt x="40" y="38"/>
                  </a:cubicBezTo>
                  <a:cubicBezTo>
                    <a:pt x="40" y="38"/>
                    <a:pt x="39" y="39"/>
                    <a:pt x="38" y="39"/>
                  </a:cubicBezTo>
                  <a:cubicBezTo>
                    <a:pt x="37" y="39"/>
                    <a:pt x="36" y="38"/>
                    <a:pt x="35" y="38"/>
                  </a:cubicBezTo>
                  <a:cubicBezTo>
                    <a:pt x="35" y="38"/>
                    <a:pt x="35" y="38"/>
                    <a:pt x="34" y="38"/>
                  </a:cubicBezTo>
                  <a:cubicBezTo>
                    <a:pt x="34" y="38"/>
                    <a:pt x="34" y="38"/>
                    <a:pt x="34" y="38"/>
                  </a:cubicBezTo>
                  <a:cubicBezTo>
                    <a:pt x="32" y="39"/>
                    <a:pt x="31" y="40"/>
                    <a:pt x="29" y="40"/>
                  </a:cubicBezTo>
                  <a:cubicBezTo>
                    <a:pt x="28" y="40"/>
                    <a:pt x="28" y="41"/>
                    <a:pt x="28" y="41"/>
                  </a:cubicBezTo>
                  <a:cubicBezTo>
                    <a:pt x="27" y="43"/>
                    <a:pt x="26" y="45"/>
                    <a:pt x="25" y="45"/>
                  </a:cubicBezTo>
                  <a:cubicBezTo>
                    <a:pt x="25" y="45"/>
                    <a:pt x="25" y="45"/>
                    <a:pt x="25" y="45"/>
                  </a:cubicBezTo>
                  <a:cubicBezTo>
                    <a:pt x="24" y="45"/>
                    <a:pt x="23" y="43"/>
                    <a:pt x="22" y="41"/>
                  </a:cubicBezTo>
                  <a:cubicBezTo>
                    <a:pt x="22" y="41"/>
                    <a:pt x="21" y="41"/>
                    <a:pt x="21" y="40"/>
                  </a:cubicBezTo>
                  <a:cubicBezTo>
                    <a:pt x="19" y="40"/>
                    <a:pt x="17" y="39"/>
                    <a:pt x="16" y="39"/>
                  </a:cubicBezTo>
                  <a:cubicBezTo>
                    <a:pt x="15" y="38"/>
                    <a:pt x="15" y="38"/>
                    <a:pt x="15" y="38"/>
                  </a:cubicBezTo>
                  <a:cubicBezTo>
                    <a:pt x="15" y="38"/>
                    <a:pt x="15" y="38"/>
                    <a:pt x="14" y="39"/>
                  </a:cubicBezTo>
                  <a:cubicBezTo>
                    <a:pt x="13" y="39"/>
                    <a:pt x="12" y="40"/>
                    <a:pt x="11" y="40"/>
                  </a:cubicBezTo>
                  <a:cubicBezTo>
                    <a:pt x="10" y="40"/>
                    <a:pt x="10" y="40"/>
                    <a:pt x="10" y="39"/>
                  </a:cubicBezTo>
                  <a:cubicBezTo>
                    <a:pt x="9" y="39"/>
                    <a:pt x="9" y="36"/>
                    <a:pt x="10" y="34"/>
                  </a:cubicBezTo>
                  <a:cubicBezTo>
                    <a:pt x="10" y="34"/>
                    <a:pt x="10" y="34"/>
                    <a:pt x="10" y="33"/>
                  </a:cubicBezTo>
                  <a:cubicBezTo>
                    <a:pt x="9" y="32"/>
                    <a:pt x="8" y="30"/>
                    <a:pt x="7" y="28"/>
                  </a:cubicBezTo>
                  <a:cubicBezTo>
                    <a:pt x="7" y="28"/>
                    <a:pt x="7" y="27"/>
                    <a:pt x="7" y="27"/>
                  </a:cubicBezTo>
                  <a:cubicBezTo>
                    <a:pt x="4" y="27"/>
                    <a:pt x="3" y="25"/>
                    <a:pt x="3" y="24"/>
                  </a:cubicBezTo>
                  <a:cubicBezTo>
                    <a:pt x="3" y="23"/>
                    <a:pt x="4" y="22"/>
                    <a:pt x="6" y="21"/>
                  </a:cubicBezTo>
                  <a:cubicBezTo>
                    <a:pt x="7" y="21"/>
                    <a:pt x="7" y="21"/>
                    <a:pt x="7" y="20"/>
                  </a:cubicBezTo>
                  <a:cubicBezTo>
                    <a:pt x="7" y="18"/>
                    <a:pt x="8" y="17"/>
                    <a:pt x="9" y="15"/>
                  </a:cubicBezTo>
                  <a:cubicBezTo>
                    <a:pt x="9" y="15"/>
                    <a:pt x="9" y="14"/>
                    <a:pt x="9" y="14"/>
                  </a:cubicBezTo>
                  <a:cubicBezTo>
                    <a:pt x="8" y="12"/>
                    <a:pt x="8" y="10"/>
                    <a:pt x="8" y="9"/>
                  </a:cubicBezTo>
                  <a:cubicBezTo>
                    <a:pt x="9" y="9"/>
                    <a:pt x="9" y="8"/>
                    <a:pt x="10" y="8"/>
                  </a:cubicBezTo>
                  <a:cubicBezTo>
                    <a:pt x="11" y="8"/>
                    <a:pt x="12" y="9"/>
                    <a:pt x="13" y="9"/>
                  </a:cubicBezTo>
                  <a:cubicBezTo>
                    <a:pt x="13" y="9"/>
                    <a:pt x="14" y="9"/>
                    <a:pt x="14" y="9"/>
                  </a:cubicBezTo>
                  <a:moveTo>
                    <a:pt x="23" y="0"/>
                  </a:moveTo>
                  <a:cubicBezTo>
                    <a:pt x="23" y="0"/>
                    <a:pt x="23" y="0"/>
                    <a:pt x="23" y="0"/>
                  </a:cubicBezTo>
                  <a:cubicBezTo>
                    <a:pt x="21" y="0"/>
                    <a:pt x="19" y="2"/>
                    <a:pt x="18" y="5"/>
                  </a:cubicBezTo>
                  <a:cubicBezTo>
                    <a:pt x="17" y="5"/>
                    <a:pt x="15" y="6"/>
                    <a:pt x="14" y="7"/>
                  </a:cubicBezTo>
                  <a:cubicBezTo>
                    <a:pt x="12" y="6"/>
                    <a:pt x="11" y="6"/>
                    <a:pt x="10" y="6"/>
                  </a:cubicBezTo>
                  <a:cubicBezTo>
                    <a:pt x="9" y="6"/>
                    <a:pt x="7" y="6"/>
                    <a:pt x="7" y="7"/>
                  </a:cubicBezTo>
                  <a:cubicBezTo>
                    <a:pt x="5" y="9"/>
                    <a:pt x="5" y="12"/>
                    <a:pt x="7" y="14"/>
                  </a:cubicBezTo>
                  <a:cubicBezTo>
                    <a:pt x="6" y="16"/>
                    <a:pt x="5" y="17"/>
                    <a:pt x="5" y="19"/>
                  </a:cubicBezTo>
                  <a:cubicBezTo>
                    <a:pt x="3" y="20"/>
                    <a:pt x="0" y="22"/>
                    <a:pt x="0" y="24"/>
                  </a:cubicBezTo>
                  <a:cubicBezTo>
                    <a:pt x="0" y="27"/>
                    <a:pt x="3" y="29"/>
                    <a:pt x="5" y="29"/>
                  </a:cubicBezTo>
                  <a:cubicBezTo>
                    <a:pt x="6" y="31"/>
                    <a:pt x="6" y="33"/>
                    <a:pt x="7" y="34"/>
                  </a:cubicBezTo>
                  <a:cubicBezTo>
                    <a:pt x="6" y="36"/>
                    <a:pt x="6" y="39"/>
                    <a:pt x="8" y="41"/>
                  </a:cubicBezTo>
                  <a:cubicBezTo>
                    <a:pt x="9" y="42"/>
                    <a:pt x="10" y="42"/>
                    <a:pt x="11" y="42"/>
                  </a:cubicBezTo>
                  <a:cubicBezTo>
                    <a:pt x="12" y="42"/>
                    <a:pt x="14" y="42"/>
                    <a:pt x="15" y="41"/>
                  </a:cubicBezTo>
                  <a:cubicBezTo>
                    <a:pt x="17" y="42"/>
                    <a:pt x="18" y="42"/>
                    <a:pt x="20" y="43"/>
                  </a:cubicBezTo>
                  <a:cubicBezTo>
                    <a:pt x="21" y="45"/>
                    <a:pt x="23" y="47"/>
                    <a:pt x="25" y="47"/>
                  </a:cubicBezTo>
                  <a:cubicBezTo>
                    <a:pt x="25" y="47"/>
                    <a:pt x="25" y="47"/>
                    <a:pt x="25" y="47"/>
                  </a:cubicBezTo>
                  <a:cubicBezTo>
                    <a:pt x="28" y="47"/>
                    <a:pt x="29" y="45"/>
                    <a:pt x="30" y="42"/>
                  </a:cubicBezTo>
                  <a:cubicBezTo>
                    <a:pt x="32" y="42"/>
                    <a:pt x="33" y="41"/>
                    <a:pt x="35" y="40"/>
                  </a:cubicBezTo>
                  <a:cubicBezTo>
                    <a:pt x="36" y="41"/>
                    <a:pt x="37" y="41"/>
                    <a:pt x="38" y="41"/>
                  </a:cubicBezTo>
                  <a:cubicBezTo>
                    <a:pt x="40" y="41"/>
                    <a:pt x="41" y="41"/>
                    <a:pt x="42" y="40"/>
                  </a:cubicBezTo>
                  <a:cubicBezTo>
                    <a:pt x="43" y="38"/>
                    <a:pt x="43" y="35"/>
                    <a:pt x="42" y="33"/>
                  </a:cubicBezTo>
                  <a:cubicBezTo>
                    <a:pt x="42" y="31"/>
                    <a:pt x="43" y="30"/>
                    <a:pt x="43" y="28"/>
                  </a:cubicBezTo>
                  <a:cubicBezTo>
                    <a:pt x="46" y="27"/>
                    <a:pt x="48" y="25"/>
                    <a:pt x="48" y="23"/>
                  </a:cubicBezTo>
                  <a:cubicBezTo>
                    <a:pt x="48" y="20"/>
                    <a:pt x="45" y="18"/>
                    <a:pt x="43" y="18"/>
                  </a:cubicBezTo>
                  <a:cubicBezTo>
                    <a:pt x="42" y="16"/>
                    <a:pt x="42" y="14"/>
                    <a:pt x="41" y="13"/>
                  </a:cubicBezTo>
                  <a:cubicBezTo>
                    <a:pt x="42" y="11"/>
                    <a:pt x="42" y="8"/>
                    <a:pt x="40" y="6"/>
                  </a:cubicBezTo>
                  <a:cubicBezTo>
                    <a:pt x="40" y="5"/>
                    <a:pt x="39" y="5"/>
                    <a:pt x="37" y="5"/>
                  </a:cubicBezTo>
                  <a:cubicBezTo>
                    <a:pt x="36" y="5"/>
                    <a:pt x="35" y="5"/>
                    <a:pt x="33" y="6"/>
                  </a:cubicBezTo>
                  <a:cubicBezTo>
                    <a:pt x="32" y="5"/>
                    <a:pt x="30" y="5"/>
                    <a:pt x="29" y="4"/>
                  </a:cubicBezTo>
                  <a:cubicBezTo>
                    <a:pt x="28" y="2"/>
                    <a:pt x="26" y="0"/>
                    <a:pt x="23"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7" name="Freeform 75"/>
            <p:cNvSpPr>
              <a:spLocks noEditPoints="1"/>
            </p:cNvSpPr>
            <p:nvPr/>
          </p:nvSpPr>
          <p:spPr bwMode="auto">
            <a:xfrm>
              <a:off x="6300023" y="6336761"/>
              <a:ext cx="187278" cy="187278"/>
            </a:xfrm>
            <a:custGeom>
              <a:avLst/>
              <a:gdLst>
                <a:gd name="T0" fmla="*/ 6 w 13"/>
                <a:gd name="T1" fmla="*/ 11 h 13"/>
                <a:gd name="T2" fmla="*/ 3 w 13"/>
                <a:gd name="T3" fmla="*/ 9 h 13"/>
                <a:gd name="T4" fmla="*/ 2 w 13"/>
                <a:gd name="T5" fmla="*/ 7 h 13"/>
                <a:gd name="T6" fmla="*/ 3 w 13"/>
                <a:gd name="T7" fmla="*/ 4 h 13"/>
                <a:gd name="T8" fmla="*/ 6 w 13"/>
                <a:gd name="T9" fmla="*/ 2 h 13"/>
                <a:gd name="T10" fmla="*/ 9 w 13"/>
                <a:gd name="T11" fmla="*/ 4 h 13"/>
                <a:gd name="T12" fmla="*/ 10 w 13"/>
                <a:gd name="T13" fmla="*/ 6 h 13"/>
                <a:gd name="T14" fmla="*/ 9 w 13"/>
                <a:gd name="T15" fmla="*/ 9 h 13"/>
                <a:gd name="T16" fmla="*/ 6 w 13"/>
                <a:gd name="T17" fmla="*/ 11 h 13"/>
                <a:gd name="T18" fmla="*/ 6 w 13"/>
                <a:gd name="T19" fmla="*/ 0 h 13"/>
                <a:gd name="T20" fmla="*/ 1 w 13"/>
                <a:gd name="T21" fmla="*/ 2 h 13"/>
                <a:gd name="T22" fmla="*/ 0 w 13"/>
                <a:gd name="T23" fmla="*/ 7 h 13"/>
                <a:gd name="T24" fmla="*/ 2 w 13"/>
                <a:gd name="T25" fmla="*/ 11 h 13"/>
                <a:gd name="T26" fmla="*/ 6 w 13"/>
                <a:gd name="T27" fmla="*/ 13 h 13"/>
                <a:gd name="T28" fmla="*/ 6 w 13"/>
                <a:gd name="T29" fmla="*/ 13 h 13"/>
                <a:gd name="T30" fmla="*/ 11 w 13"/>
                <a:gd name="T31" fmla="*/ 11 h 13"/>
                <a:gd name="T32" fmla="*/ 13 w 13"/>
                <a:gd name="T33" fmla="*/ 6 h 13"/>
                <a:gd name="T34" fmla="*/ 11 w 13"/>
                <a:gd name="T35" fmla="*/ 2 h 13"/>
                <a:gd name="T36" fmla="*/ 6 w 13"/>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3">
                  <a:moveTo>
                    <a:pt x="6" y="11"/>
                  </a:moveTo>
                  <a:cubicBezTo>
                    <a:pt x="5" y="11"/>
                    <a:pt x="4" y="10"/>
                    <a:pt x="3" y="9"/>
                  </a:cubicBezTo>
                  <a:cubicBezTo>
                    <a:pt x="3" y="9"/>
                    <a:pt x="2" y="8"/>
                    <a:pt x="2" y="7"/>
                  </a:cubicBezTo>
                  <a:cubicBezTo>
                    <a:pt x="2" y="6"/>
                    <a:pt x="2" y="5"/>
                    <a:pt x="3" y="4"/>
                  </a:cubicBezTo>
                  <a:cubicBezTo>
                    <a:pt x="4" y="3"/>
                    <a:pt x="5" y="2"/>
                    <a:pt x="6" y="2"/>
                  </a:cubicBezTo>
                  <a:cubicBezTo>
                    <a:pt x="7" y="2"/>
                    <a:pt x="8" y="3"/>
                    <a:pt x="9" y="4"/>
                  </a:cubicBezTo>
                  <a:cubicBezTo>
                    <a:pt x="10" y="4"/>
                    <a:pt x="10" y="5"/>
                    <a:pt x="10" y="6"/>
                  </a:cubicBezTo>
                  <a:cubicBezTo>
                    <a:pt x="10" y="7"/>
                    <a:pt x="10" y="8"/>
                    <a:pt x="9" y="9"/>
                  </a:cubicBezTo>
                  <a:cubicBezTo>
                    <a:pt x="8" y="10"/>
                    <a:pt x="7" y="11"/>
                    <a:pt x="6" y="11"/>
                  </a:cubicBezTo>
                  <a:moveTo>
                    <a:pt x="6" y="0"/>
                  </a:moveTo>
                  <a:cubicBezTo>
                    <a:pt x="4" y="0"/>
                    <a:pt x="3" y="1"/>
                    <a:pt x="1" y="2"/>
                  </a:cubicBezTo>
                  <a:cubicBezTo>
                    <a:pt x="0" y="3"/>
                    <a:pt x="0" y="5"/>
                    <a:pt x="0" y="7"/>
                  </a:cubicBezTo>
                  <a:cubicBezTo>
                    <a:pt x="0" y="9"/>
                    <a:pt x="0" y="10"/>
                    <a:pt x="2" y="11"/>
                  </a:cubicBezTo>
                  <a:cubicBezTo>
                    <a:pt x="3" y="12"/>
                    <a:pt x="4" y="13"/>
                    <a:pt x="6" y="13"/>
                  </a:cubicBezTo>
                  <a:cubicBezTo>
                    <a:pt x="6" y="13"/>
                    <a:pt x="6" y="13"/>
                    <a:pt x="6" y="13"/>
                  </a:cubicBezTo>
                  <a:cubicBezTo>
                    <a:pt x="8" y="13"/>
                    <a:pt x="10" y="12"/>
                    <a:pt x="11" y="11"/>
                  </a:cubicBezTo>
                  <a:cubicBezTo>
                    <a:pt x="12" y="10"/>
                    <a:pt x="13" y="8"/>
                    <a:pt x="13" y="6"/>
                  </a:cubicBezTo>
                  <a:cubicBezTo>
                    <a:pt x="13" y="4"/>
                    <a:pt x="12" y="3"/>
                    <a:pt x="11" y="2"/>
                  </a:cubicBezTo>
                  <a:cubicBezTo>
                    <a:pt x="9" y="1"/>
                    <a:pt x="8" y="0"/>
                    <a:pt x="6"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8" name="Freeform 76"/>
            <p:cNvSpPr>
              <a:spLocks noEditPoints="1"/>
            </p:cNvSpPr>
            <p:nvPr/>
          </p:nvSpPr>
          <p:spPr bwMode="auto">
            <a:xfrm>
              <a:off x="7121164" y="6293543"/>
              <a:ext cx="1152478" cy="794730"/>
            </a:xfrm>
            <a:custGeom>
              <a:avLst/>
              <a:gdLst>
                <a:gd name="T0" fmla="*/ 3 w 80"/>
                <a:gd name="T1" fmla="*/ 48 h 55"/>
                <a:gd name="T2" fmla="*/ 8 w 80"/>
                <a:gd name="T3" fmla="*/ 42 h 55"/>
                <a:gd name="T4" fmla="*/ 20 w 80"/>
                <a:gd name="T5" fmla="*/ 36 h 55"/>
                <a:gd name="T6" fmla="*/ 18 w 80"/>
                <a:gd name="T7" fmla="*/ 29 h 55"/>
                <a:gd name="T8" fmla="*/ 24 w 80"/>
                <a:gd name="T9" fmla="*/ 14 h 55"/>
                <a:gd name="T10" fmla="*/ 31 w 80"/>
                <a:gd name="T11" fmla="*/ 21 h 55"/>
                <a:gd name="T12" fmla="*/ 26 w 80"/>
                <a:gd name="T13" fmla="*/ 32 h 55"/>
                <a:gd name="T14" fmla="*/ 27 w 80"/>
                <a:gd name="T15" fmla="*/ 38 h 55"/>
                <a:gd name="T16" fmla="*/ 21 w 80"/>
                <a:gd name="T17" fmla="*/ 49 h 55"/>
                <a:gd name="T18" fmla="*/ 24 w 80"/>
                <a:gd name="T19" fmla="*/ 49 h 55"/>
                <a:gd name="T20" fmla="*/ 30 w 80"/>
                <a:gd name="T21" fmla="*/ 40 h 55"/>
                <a:gd name="T22" fmla="*/ 47 w 80"/>
                <a:gd name="T23" fmla="*/ 33 h 55"/>
                <a:gd name="T24" fmla="*/ 44 w 80"/>
                <a:gd name="T25" fmla="*/ 23 h 55"/>
                <a:gd name="T26" fmla="*/ 53 w 80"/>
                <a:gd name="T27" fmla="*/ 3 h 55"/>
                <a:gd name="T28" fmla="*/ 62 w 80"/>
                <a:gd name="T29" fmla="*/ 12 h 55"/>
                <a:gd name="T30" fmla="*/ 56 w 80"/>
                <a:gd name="T31" fmla="*/ 28 h 55"/>
                <a:gd name="T32" fmla="*/ 65 w 80"/>
                <a:gd name="T33" fmla="*/ 40 h 55"/>
                <a:gd name="T34" fmla="*/ 75 w 80"/>
                <a:gd name="T35" fmla="*/ 47 h 55"/>
                <a:gd name="T36" fmla="*/ 53 w 80"/>
                <a:gd name="T37" fmla="*/ 0 h 55"/>
                <a:gd name="T38" fmla="*/ 42 w 80"/>
                <a:gd name="T39" fmla="*/ 25 h 55"/>
                <a:gd name="T40" fmla="*/ 44 w 80"/>
                <a:gd name="T41" fmla="*/ 32 h 55"/>
                <a:gd name="T42" fmla="*/ 31 w 80"/>
                <a:gd name="T43" fmla="*/ 37 h 55"/>
                <a:gd name="T44" fmla="*/ 30 w 80"/>
                <a:gd name="T45" fmla="*/ 36 h 55"/>
                <a:gd name="T46" fmla="*/ 29 w 80"/>
                <a:gd name="T47" fmla="*/ 34 h 55"/>
                <a:gd name="T48" fmla="*/ 34 w 80"/>
                <a:gd name="T49" fmla="*/ 20 h 55"/>
                <a:gd name="T50" fmla="*/ 24 w 80"/>
                <a:gd name="T51" fmla="*/ 11 h 55"/>
                <a:gd name="T52" fmla="*/ 16 w 80"/>
                <a:gd name="T53" fmla="*/ 30 h 55"/>
                <a:gd name="T54" fmla="*/ 18 w 80"/>
                <a:gd name="T55" fmla="*/ 35 h 55"/>
                <a:gd name="T56" fmla="*/ 7 w 80"/>
                <a:gd name="T57" fmla="*/ 39 h 55"/>
                <a:gd name="T58" fmla="*/ 1 w 80"/>
                <a:gd name="T59" fmla="*/ 50 h 55"/>
                <a:gd name="T60" fmla="*/ 23 w 80"/>
                <a:gd name="T61" fmla="*/ 52 h 55"/>
                <a:gd name="T62" fmla="*/ 76 w 80"/>
                <a:gd name="T63" fmla="*/ 55 h 55"/>
                <a:gd name="T64" fmla="*/ 78 w 80"/>
                <a:gd name="T65" fmla="*/ 46 h 55"/>
                <a:gd name="T66" fmla="*/ 66 w 80"/>
                <a:gd name="T67" fmla="*/ 37 h 55"/>
                <a:gd name="T68" fmla="*/ 58 w 80"/>
                <a:gd name="T69" fmla="*/ 30 h 55"/>
                <a:gd name="T70" fmla="*/ 65 w 80"/>
                <a:gd name="T71" fmla="*/ 12 h 55"/>
                <a:gd name="T72" fmla="*/ 53 w 80"/>
                <a:gd name="T7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55">
                  <a:moveTo>
                    <a:pt x="21" y="49"/>
                  </a:moveTo>
                  <a:cubicBezTo>
                    <a:pt x="3" y="48"/>
                    <a:pt x="3" y="48"/>
                    <a:pt x="3" y="48"/>
                  </a:cubicBezTo>
                  <a:cubicBezTo>
                    <a:pt x="3" y="47"/>
                    <a:pt x="3" y="46"/>
                    <a:pt x="4" y="44"/>
                  </a:cubicBezTo>
                  <a:cubicBezTo>
                    <a:pt x="4" y="43"/>
                    <a:pt x="6" y="42"/>
                    <a:pt x="8" y="42"/>
                  </a:cubicBezTo>
                  <a:cubicBezTo>
                    <a:pt x="9" y="41"/>
                    <a:pt x="11" y="41"/>
                    <a:pt x="12" y="40"/>
                  </a:cubicBezTo>
                  <a:cubicBezTo>
                    <a:pt x="16" y="39"/>
                    <a:pt x="19" y="39"/>
                    <a:pt x="20" y="36"/>
                  </a:cubicBezTo>
                  <a:cubicBezTo>
                    <a:pt x="21" y="35"/>
                    <a:pt x="21" y="34"/>
                    <a:pt x="20" y="32"/>
                  </a:cubicBezTo>
                  <a:cubicBezTo>
                    <a:pt x="19" y="31"/>
                    <a:pt x="19" y="30"/>
                    <a:pt x="18" y="29"/>
                  </a:cubicBezTo>
                  <a:cubicBezTo>
                    <a:pt x="17" y="26"/>
                    <a:pt x="16" y="25"/>
                    <a:pt x="17" y="20"/>
                  </a:cubicBezTo>
                  <a:cubicBezTo>
                    <a:pt x="18" y="14"/>
                    <a:pt x="23" y="14"/>
                    <a:pt x="24" y="14"/>
                  </a:cubicBezTo>
                  <a:cubicBezTo>
                    <a:pt x="24" y="14"/>
                    <a:pt x="24" y="14"/>
                    <a:pt x="24" y="14"/>
                  </a:cubicBezTo>
                  <a:cubicBezTo>
                    <a:pt x="25" y="14"/>
                    <a:pt x="31" y="14"/>
                    <a:pt x="31" y="21"/>
                  </a:cubicBezTo>
                  <a:cubicBezTo>
                    <a:pt x="31" y="26"/>
                    <a:pt x="30" y="27"/>
                    <a:pt x="28" y="30"/>
                  </a:cubicBezTo>
                  <a:cubicBezTo>
                    <a:pt x="28" y="30"/>
                    <a:pt x="27" y="31"/>
                    <a:pt x="26" y="32"/>
                  </a:cubicBezTo>
                  <a:cubicBezTo>
                    <a:pt x="25" y="34"/>
                    <a:pt x="25" y="35"/>
                    <a:pt x="25" y="36"/>
                  </a:cubicBezTo>
                  <a:cubicBezTo>
                    <a:pt x="26" y="37"/>
                    <a:pt x="26" y="37"/>
                    <a:pt x="27" y="38"/>
                  </a:cubicBezTo>
                  <a:cubicBezTo>
                    <a:pt x="24" y="39"/>
                    <a:pt x="23" y="41"/>
                    <a:pt x="22" y="43"/>
                  </a:cubicBezTo>
                  <a:cubicBezTo>
                    <a:pt x="21" y="45"/>
                    <a:pt x="21" y="47"/>
                    <a:pt x="21" y="49"/>
                  </a:cubicBezTo>
                  <a:moveTo>
                    <a:pt x="75" y="52"/>
                  </a:moveTo>
                  <a:cubicBezTo>
                    <a:pt x="24" y="49"/>
                    <a:pt x="24" y="49"/>
                    <a:pt x="24" y="49"/>
                  </a:cubicBezTo>
                  <a:cubicBezTo>
                    <a:pt x="24" y="48"/>
                    <a:pt x="24" y="46"/>
                    <a:pt x="24" y="44"/>
                  </a:cubicBezTo>
                  <a:cubicBezTo>
                    <a:pt x="25" y="42"/>
                    <a:pt x="27" y="41"/>
                    <a:pt x="30" y="40"/>
                  </a:cubicBezTo>
                  <a:cubicBezTo>
                    <a:pt x="32" y="39"/>
                    <a:pt x="34" y="39"/>
                    <a:pt x="36" y="38"/>
                  </a:cubicBezTo>
                  <a:cubicBezTo>
                    <a:pt x="41" y="37"/>
                    <a:pt x="45" y="36"/>
                    <a:pt x="47" y="33"/>
                  </a:cubicBezTo>
                  <a:cubicBezTo>
                    <a:pt x="47" y="32"/>
                    <a:pt x="47" y="30"/>
                    <a:pt x="46" y="28"/>
                  </a:cubicBezTo>
                  <a:cubicBezTo>
                    <a:pt x="46" y="26"/>
                    <a:pt x="45" y="25"/>
                    <a:pt x="44" y="23"/>
                  </a:cubicBezTo>
                  <a:cubicBezTo>
                    <a:pt x="42" y="20"/>
                    <a:pt x="41" y="18"/>
                    <a:pt x="42" y="11"/>
                  </a:cubicBezTo>
                  <a:cubicBezTo>
                    <a:pt x="44" y="3"/>
                    <a:pt x="50" y="3"/>
                    <a:pt x="53" y="3"/>
                  </a:cubicBezTo>
                  <a:cubicBezTo>
                    <a:pt x="53" y="3"/>
                    <a:pt x="53" y="3"/>
                    <a:pt x="53" y="3"/>
                  </a:cubicBezTo>
                  <a:cubicBezTo>
                    <a:pt x="53" y="3"/>
                    <a:pt x="62" y="3"/>
                    <a:pt x="62" y="12"/>
                  </a:cubicBezTo>
                  <a:cubicBezTo>
                    <a:pt x="62" y="19"/>
                    <a:pt x="61" y="21"/>
                    <a:pt x="59" y="24"/>
                  </a:cubicBezTo>
                  <a:cubicBezTo>
                    <a:pt x="58" y="25"/>
                    <a:pt x="57" y="27"/>
                    <a:pt x="56" y="28"/>
                  </a:cubicBezTo>
                  <a:cubicBezTo>
                    <a:pt x="55" y="30"/>
                    <a:pt x="54" y="32"/>
                    <a:pt x="55" y="34"/>
                  </a:cubicBezTo>
                  <a:cubicBezTo>
                    <a:pt x="56" y="37"/>
                    <a:pt x="60" y="38"/>
                    <a:pt x="65" y="40"/>
                  </a:cubicBezTo>
                  <a:cubicBezTo>
                    <a:pt x="67" y="41"/>
                    <a:pt x="69" y="42"/>
                    <a:pt x="71" y="43"/>
                  </a:cubicBezTo>
                  <a:cubicBezTo>
                    <a:pt x="73" y="44"/>
                    <a:pt x="75" y="45"/>
                    <a:pt x="75" y="47"/>
                  </a:cubicBezTo>
                  <a:cubicBezTo>
                    <a:pt x="76" y="49"/>
                    <a:pt x="76" y="51"/>
                    <a:pt x="75" y="52"/>
                  </a:cubicBezTo>
                  <a:moveTo>
                    <a:pt x="53" y="0"/>
                  </a:moveTo>
                  <a:cubicBezTo>
                    <a:pt x="51" y="0"/>
                    <a:pt x="41" y="0"/>
                    <a:pt x="39" y="10"/>
                  </a:cubicBezTo>
                  <a:cubicBezTo>
                    <a:pt x="38" y="18"/>
                    <a:pt x="39" y="21"/>
                    <a:pt x="42" y="25"/>
                  </a:cubicBezTo>
                  <a:cubicBezTo>
                    <a:pt x="42" y="26"/>
                    <a:pt x="43" y="27"/>
                    <a:pt x="44" y="29"/>
                  </a:cubicBezTo>
                  <a:cubicBezTo>
                    <a:pt x="45" y="31"/>
                    <a:pt x="44" y="32"/>
                    <a:pt x="44" y="32"/>
                  </a:cubicBezTo>
                  <a:cubicBezTo>
                    <a:pt x="43" y="33"/>
                    <a:pt x="39" y="34"/>
                    <a:pt x="35" y="35"/>
                  </a:cubicBezTo>
                  <a:cubicBezTo>
                    <a:pt x="34" y="36"/>
                    <a:pt x="32" y="36"/>
                    <a:pt x="31" y="37"/>
                  </a:cubicBezTo>
                  <a:cubicBezTo>
                    <a:pt x="31" y="36"/>
                    <a:pt x="31" y="36"/>
                    <a:pt x="30" y="36"/>
                  </a:cubicBezTo>
                  <a:cubicBezTo>
                    <a:pt x="30" y="36"/>
                    <a:pt x="30" y="36"/>
                    <a:pt x="30" y="36"/>
                  </a:cubicBezTo>
                  <a:cubicBezTo>
                    <a:pt x="29" y="36"/>
                    <a:pt x="29" y="35"/>
                    <a:pt x="28" y="35"/>
                  </a:cubicBezTo>
                  <a:cubicBezTo>
                    <a:pt x="28" y="35"/>
                    <a:pt x="28" y="35"/>
                    <a:pt x="29" y="34"/>
                  </a:cubicBezTo>
                  <a:cubicBezTo>
                    <a:pt x="30" y="33"/>
                    <a:pt x="30" y="32"/>
                    <a:pt x="31" y="31"/>
                  </a:cubicBezTo>
                  <a:cubicBezTo>
                    <a:pt x="33" y="29"/>
                    <a:pt x="34" y="27"/>
                    <a:pt x="34" y="20"/>
                  </a:cubicBezTo>
                  <a:cubicBezTo>
                    <a:pt x="34" y="13"/>
                    <a:pt x="28" y="11"/>
                    <a:pt x="25" y="11"/>
                  </a:cubicBezTo>
                  <a:cubicBezTo>
                    <a:pt x="24" y="11"/>
                    <a:pt x="24" y="11"/>
                    <a:pt x="24" y="11"/>
                  </a:cubicBezTo>
                  <a:cubicBezTo>
                    <a:pt x="21" y="11"/>
                    <a:pt x="15" y="13"/>
                    <a:pt x="14" y="19"/>
                  </a:cubicBezTo>
                  <a:cubicBezTo>
                    <a:pt x="13" y="25"/>
                    <a:pt x="14" y="27"/>
                    <a:pt x="16" y="30"/>
                  </a:cubicBezTo>
                  <a:cubicBezTo>
                    <a:pt x="16" y="31"/>
                    <a:pt x="17" y="32"/>
                    <a:pt x="17" y="33"/>
                  </a:cubicBezTo>
                  <a:cubicBezTo>
                    <a:pt x="18" y="34"/>
                    <a:pt x="18" y="35"/>
                    <a:pt x="18" y="35"/>
                  </a:cubicBezTo>
                  <a:cubicBezTo>
                    <a:pt x="17" y="36"/>
                    <a:pt x="14" y="37"/>
                    <a:pt x="11" y="37"/>
                  </a:cubicBezTo>
                  <a:cubicBezTo>
                    <a:pt x="10" y="38"/>
                    <a:pt x="8" y="38"/>
                    <a:pt x="7" y="39"/>
                  </a:cubicBezTo>
                  <a:cubicBezTo>
                    <a:pt x="4" y="40"/>
                    <a:pt x="2" y="41"/>
                    <a:pt x="1" y="43"/>
                  </a:cubicBezTo>
                  <a:cubicBezTo>
                    <a:pt x="0" y="46"/>
                    <a:pt x="1" y="49"/>
                    <a:pt x="1" y="50"/>
                  </a:cubicBezTo>
                  <a:cubicBezTo>
                    <a:pt x="1" y="50"/>
                    <a:pt x="1" y="50"/>
                    <a:pt x="2" y="51"/>
                  </a:cubicBezTo>
                  <a:cubicBezTo>
                    <a:pt x="23" y="52"/>
                    <a:pt x="23" y="52"/>
                    <a:pt x="23" y="52"/>
                  </a:cubicBezTo>
                  <a:cubicBezTo>
                    <a:pt x="76" y="55"/>
                    <a:pt x="76" y="55"/>
                    <a:pt x="76" y="55"/>
                  </a:cubicBezTo>
                  <a:cubicBezTo>
                    <a:pt x="76" y="55"/>
                    <a:pt x="76" y="55"/>
                    <a:pt x="76" y="55"/>
                  </a:cubicBezTo>
                  <a:cubicBezTo>
                    <a:pt x="77" y="55"/>
                    <a:pt x="77" y="55"/>
                    <a:pt x="78" y="55"/>
                  </a:cubicBezTo>
                  <a:cubicBezTo>
                    <a:pt x="78" y="54"/>
                    <a:pt x="80" y="51"/>
                    <a:pt x="78" y="46"/>
                  </a:cubicBezTo>
                  <a:cubicBezTo>
                    <a:pt x="77" y="44"/>
                    <a:pt x="75" y="41"/>
                    <a:pt x="72" y="40"/>
                  </a:cubicBezTo>
                  <a:cubicBezTo>
                    <a:pt x="70" y="39"/>
                    <a:pt x="68" y="38"/>
                    <a:pt x="66" y="37"/>
                  </a:cubicBezTo>
                  <a:cubicBezTo>
                    <a:pt x="62" y="36"/>
                    <a:pt x="58" y="34"/>
                    <a:pt x="58" y="33"/>
                  </a:cubicBezTo>
                  <a:cubicBezTo>
                    <a:pt x="58" y="32"/>
                    <a:pt x="57" y="32"/>
                    <a:pt x="58" y="30"/>
                  </a:cubicBezTo>
                  <a:cubicBezTo>
                    <a:pt x="59" y="28"/>
                    <a:pt x="60" y="27"/>
                    <a:pt x="61" y="26"/>
                  </a:cubicBezTo>
                  <a:cubicBezTo>
                    <a:pt x="64" y="23"/>
                    <a:pt x="65" y="20"/>
                    <a:pt x="65" y="12"/>
                  </a:cubicBezTo>
                  <a:cubicBezTo>
                    <a:pt x="65" y="3"/>
                    <a:pt x="57" y="0"/>
                    <a:pt x="53" y="0"/>
                  </a:cubicBezTo>
                  <a:cubicBezTo>
                    <a:pt x="53" y="0"/>
                    <a:pt x="53" y="0"/>
                    <a:pt x="53"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9" name="Freeform 77"/>
            <p:cNvSpPr>
              <a:spLocks noEditPoints="1"/>
            </p:cNvSpPr>
            <p:nvPr/>
          </p:nvSpPr>
          <p:spPr bwMode="auto">
            <a:xfrm>
              <a:off x="2626501" y="6987431"/>
              <a:ext cx="677081" cy="636264"/>
            </a:xfrm>
            <a:custGeom>
              <a:avLst/>
              <a:gdLst>
                <a:gd name="T0" fmla="*/ 43 w 47"/>
                <a:gd name="T1" fmla="*/ 40 h 44"/>
                <a:gd name="T2" fmla="*/ 5 w 47"/>
                <a:gd name="T3" fmla="*/ 37 h 44"/>
                <a:gd name="T4" fmla="*/ 5 w 47"/>
                <a:gd name="T5" fmla="*/ 35 h 44"/>
                <a:gd name="T6" fmla="*/ 9 w 47"/>
                <a:gd name="T7" fmla="*/ 32 h 44"/>
                <a:gd name="T8" fmla="*/ 14 w 47"/>
                <a:gd name="T9" fmla="*/ 31 h 44"/>
                <a:gd name="T10" fmla="*/ 22 w 47"/>
                <a:gd name="T11" fmla="*/ 26 h 44"/>
                <a:gd name="T12" fmla="*/ 22 w 47"/>
                <a:gd name="T13" fmla="*/ 22 h 44"/>
                <a:gd name="T14" fmla="*/ 20 w 47"/>
                <a:gd name="T15" fmla="*/ 18 h 44"/>
                <a:gd name="T16" fmla="*/ 19 w 47"/>
                <a:gd name="T17" fmla="*/ 9 h 44"/>
                <a:gd name="T18" fmla="*/ 26 w 47"/>
                <a:gd name="T19" fmla="*/ 3 h 44"/>
                <a:gd name="T20" fmla="*/ 26 w 47"/>
                <a:gd name="T21" fmla="*/ 3 h 44"/>
                <a:gd name="T22" fmla="*/ 33 w 47"/>
                <a:gd name="T23" fmla="*/ 10 h 44"/>
                <a:gd name="T24" fmla="*/ 30 w 47"/>
                <a:gd name="T25" fmla="*/ 19 h 44"/>
                <a:gd name="T26" fmla="*/ 28 w 47"/>
                <a:gd name="T27" fmla="*/ 22 h 44"/>
                <a:gd name="T28" fmla="*/ 27 w 47"/>
                <a:gd name="T29" fmla="*/ 27 h 44"/>
                <a:gd name="T30" fmla="*/ 35 w 47"/>
                <a:gd name="T31" fmla="*/ 32 h 44"/>
                <a:gd name="T32" fmla="*/ 39 w 47"/>
                <a:gd name="T33" fmla="*/ 34 h 44"/>
                <a:gd name="T34" fmla="*/ 43 w 47"/>
                <a:gd name="T35" fmla="*/ 37 h 44"/>
                <a:gd name="T36" fmla="*/ 43 w 47"/>
                <a:gd name="T37" fmla="*/ 40 h 44"/>
                <a:gd name="T38" fmla="*/ 26 w 47"/>
                <a:gd name="T39" fmla="*/ 0 h 44"/>
                <a:gd name="T40" fmla="*/ 15 w 47"/>
                <a:gd name="T41" fmla="*/ 8 h 44"/>
                <a:gd name="T42" fmla="*/ 17 w 47"/>
                <a:gd name="T43" fmla="*/ 20 h 44"/>
                <a:gd name="T44" fmla="*/ 19 w 47"/>
                <a:gd name="T45" fmla="*/ 23 h 44"/>
                <a:gd name="T46" fmla="*/ 19 w 47"/>
                <a:gd name="T47" fmla="*/ 25 h 44"/>
                <a:gd name="T48" fmla="*/ 13 w 47"/>
                <a:gd name="T49" fmla="*/ 27 h 44"/>
                <a:gd name="T50" fmla="*/ 8 w 47"/>
                <a:gd name="T51" fmla="*/ 28 h 44"/>
                <a:gd name="T52" fmla="*/ 2 w 47"/>
                <a:gd name="T53" fmla="*/ 33 h 44"/>
                <a:gd name="T54" fmla="*/ 2 w 47"/>
                <a:gd name="T55" fmla="*/ 40 h 44"/>
                <a:gd name="T56" fmla="*/ 3 w 47"/>
                <a:gd name="T57" fmla="*/ 41 h 44"/>
                <a:gd name="T58" fmla="*/ 44 w 47"/>
                <a:gd name="T59" fmla="*/ 44 h 44"/>
                <a:gd name="T60" fmla="*/ 44 w 47"/>
                <a:gd name="T61" fmla="*/ 44 h 44"/>
                <a:gd name="T62" fmla="*/ 46 w 47"/>
                <a:gd name="T63" fmla="*/ 43 h 44"/>
                <a:gd name="T64" fmla="*/ 46 w 47"/>
                <a:gd name="T65" fmla="*/ 36 h 44"/>
                <a:gd name="T66" fmla="*/ 41 w 47"/>
                <a:gd name="T67" fmla="*/ 31 h 44"/>
                <a:gd name="T68" fmla="*/ 36 w 47"/>
                <a:gd name="T69" fmla="*/ 29 h 44"/>
                <a:gd name="T70" fmla="*/ 30 w 47"/>
                <a:gd name="T71" fmla="*/ 25 h 44"/>
                <a:gd name="T72" fmla="*/ 31 w 47"/>
                <a:gd name="T73" fmla="*/ 24 h 44"/>
                <a:gd name="T74" fmla="*/ 33 w 47"/>
                <a:gd name="T75" fmla="*/ 21 h 44"/>
                <a:gd name="T76" fmla="*/ 36 w 47"/>
                <a:gd name="T77" fmla="*/ 10 h 44"/>
                <a:gd name="T78" fmla="*/ 26 w 47"/>
                <a:gd name="T79" fmla="*/ 0 h 44"/>
                <a:gd name="T80" fmla="*/ 26 w 47"/>
                <a:gd name="T8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 h="44">
                  <a:moveTo>
                    <a:pt x="43" y="40"/>
                  </a:moveTo>
                  <a:cubicBezTo>
                    <a:pt x="5" y="37"/>
                    <a:pt x="5" y="37"/>
                    <a:pt x="5" y="37"/>
                  </a:cubicBezTo>
                  <a:cubicBezTo>
                    <a:pt x="5" y="37"/>
                    <a:pt x="5" y="36"/>
                    <a:pt x="5" y="35"/>
                  </a:cubicBezTo>
                  <a:cubicBezTo>
                    <a:pt x="6" y="33"/>
                    <a:pt x="7" y="32"/>
                    <a:pt x="9" y="32"/>
                  </a:cubicBezTo>
                  <a:cubicBezTo>
                    <a:pt x="10" y="31"/>
                    <a:pt x="12" y="31"/>
                    <a:pt x="14" y="31"/>
                  </a:cubicBezTo>
                  <a:cubicBezTo>
                    <a:pt x="18" y="30"/>
                    <a:pt x="21" y="29"/>
                    <a:pt x="22" y="26"/>
                  </a:cubicBezTo>
                  <a:cubicBezTo>
                    <a:pt x="23" y="25"/>
                    <a:pt x="23" y="23"/>
                    <a:pt x="22" y="22"/>
                  </a:cubicBezTo>
                  <a:cubicBezTo>
                    <a:pt x="21" y="20"/>
                    <a:pt x="21" y="19"/>
                    <a:pt x="20" y="18"/>
                  </a:cubicBezTo>
                  <a:cubicBezTo>
                    <a:pt x="19" y="16"/>
                    <a:pt x="18" y="14"/>
                    <a:pt x="19" y="9"/>
                  </a:cubicBezTo>
                  <a:cubicBezTo>
                    <a:pt x="20" y="4"/>
                    <a:pt x="24" y="3"/>
                    <a:pt x="26" y="3"/>
                  </a:cubicBezTo>
                  <a:cubicBezTo>
                    <a:pt x="26" y="3"/>
                    <a:pt x="26" y="3"/>
                    <a:pt x="26" y="3"/>
                  </a:cubicBezTo>
                  <a:cubicBezTo>
                    <a:pt x="26" y="3"/>
                    <a:pt x="32" y="4"/>
                    <a:pt x="33" y="10"/>
                  </a:cubicBezTo>
                  <a:cubicBezTo>
                    <a:pt x="33" y="15"/>
                    <a:pt x="32" y="16"/>
                    <a:pt x="30" y="19"/>
                  </a:cubicBezTo>
                  <a:cubicBezTo>
                    <a:pt x="29" y="20"/>
                    <a:pt x="29" y="21"/>
                    <a:pt x="28" y="22"/>
                  </a:cubicBezTo>
                  <a:cubicBezTo>
                    <a:pt x="27" y="24"/>
                    <a:pt x="27" y="25"/>
                    <a:pt x="27" y="27"/>
                  </a:cubicBezTo>
                  <a:cubicBezTo>
                    <a:pt x="28" y="29"/>
                    <a:pt x="31" y="30"/>
                    <a:pt x="35" y="32"/>
                  </a:cubicBezTo>
                  <a:cubicBezTo>
                    <a:pt x="36" y="33"/>
                    <a:pt x="38" y="33"/>
                    <a:pt x="39" y="34"/>
                  </a:cubicBezTo>
                  <a:cubicBezTo>
                    <a:pt x="41" y="35"/>
                    <a:pt x="42" y="36"/>
                    <a:pt x="43" y="37"/>
                  </a:cubicBezTo>
                  <a:cubicBezTo>
                    <a:pt x="43" y="38"/>
                    <a:pt x="43" y="39"/>
                    <a:pt x="43" y="40"/>
                  </a:cubicBezTo>
                  <a:moveTo>
                    <a:pt x="26" y="0"/>
                  </a:moveTo>
                  <a:cubicBezTo>
                    <a:pt x="22" y="0"/>
                    <a:pt x="16" y="2"/>
                    <a:pt x="15" y="8"/>
                  </a:cubicBezTo>
                  <a:cubicBezTo>
                    <a:pt x="14" y="15"/>
                    <a:pt x="15" y="17"/>
                    <a:pt x="17" y="20"/>
                  </a:cubicBezTo>
                  <a:cubicBezTo>
                    <a:pt x="17" y="21"/>
                    <a:pt x="18" y="22"/>
                    <a:pt x="19" y="23"/>
                  </a:cubicBezTo>
                  <a:cubicBezTo>
                    <a:pt x="19" y="24"/>
                    <a:pt x="19" y="24"/>
                    <a:pt x="19" y="25"/>
                  </a:cubicBezTo>
                  <a:cubicBezTo>
                    <a:pt x="18" y="26"/>
                    <a:pt x="15" y="26"/>
                    <a:pt x="13" y="27"/>
                  </a:cubicBezTo>
                  <a:cubicBezTo>
                    <a:pt x="11" y="27"/>
                    <a:pt x="10" y="28"/>
                    <a:pt x="8" y="28"/>
                  </a:cubicBezTo>
                  <a:cubicBezTo>
                    <a:pt x="5" y="29"/>
                    <a:pt x="3" y="31"/>
                    <a:pt x="2" y="33"/>
                  </a:cubicBezTo>
                  <a:cubicBezTo>
                    <a:pt x="0" y="36"/>
                    <a:pt x="2" y="40"/>
                    <a:pt x="2" y="40"/>
                  </a:cubicBezTo>
                  <a:cubicBezTo>
                    <a:pt x="2" y="40"/>
                    <a:pt x="2" y="41"/>
                    <a:pt x="3" y="41"/>
                  </a:cubicBezTo>
                  <a:cubicBezTo>
                    <a:pt x="44" y="44"/>
                    <a:pt x="44" y="44"/>
                    <a:pt x="44" y="44"/>
                  </a:cubicBezTo>
                  <a:cubicBezTo>
                    <a:pt x="44" y="44"/>
                    <a:pt x="44" y="44"/>
                    <a:pt x="44" y="44"/>
                  </a:cubicBezTo>
                  <a:cubicBezTo>
                    <a:pt x="45" y="44"/>
                    <a:pt x="45" y="43"/>
                    <a:pt x="46" y="43"/>
                  </a:cubicBezTo>
                  <a:cubicBezTo>
                    <a:pt x="46" y="43"/>
                    <a:pt x="47" y="39"/>
                    <a:pt x="46" y="36"/>
                  </a:cubicBezTo>
                  <a:cubicBezTo>
                    <a:pt x="45" y="34"/>
                    <a:pt x="44" y="32"/>
                    <a:pt x="41" y="31"/>
                  </a:cubicBezTo>
                  <a:cubicBezTo>
                    <a:pt x="39" y="30"/>
                    <a:pt x="38" y="29"/>
                    <a:pt x="36" y="29"/>
                  </a:cubicBezTo>
                  <a:cubicBezTo>
                    <a:pt x="34" y="28"/>
                    <a:pt x="31" y="26"/>
                    <a:pt x="30" y="25"/>
                  </a:cubicBezTo>
                  <a:cubicBezTo>
                    <a:pt x="30" y="25"/>
                    <a:pt x="31" y="24"/>
                    <a:pt x="31" y="24"/>
                  </a:cubicBezTo>
                  <a:cubicBezTo>
                    <a:pt x="32" y="23"/>
                    <a:pt x="32" y="22"/>
                    <a:pt x="33" y="21"/>
                  </a:cubicBezTo>
                  <a:cubicBezTo>
                    <a:pt x="35" y="18"/>
                    <a:pt x="36" y="16"/>
                    <a:pt x="36" y="10"/>
                  </a:cubicBezTo>
                  <a:cubicBezTo>
                    <a:pt x="36" y="2"/>
                    <a:pt x="30" y="0"/>
                    <a:pt x="26" y="0"/>
                  </a:cubicBezTo>
                  <a:cubicBezTo>
                    <a:pt x="26" y="0"/>
                    <a:pt x="26" y="0"/>
                    <a:pt x="26"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0" name="Freeform 78"/>
            <p:cNvSpPr>
              <a:spLocks noEditPoints="1"/>
            </p:cNvSpPr>
            <p:nvPr/>
          </p:nvSpPr>
          <p:spPr bwMode="auto">
            <a:xfrm>
              <a:off x="4326405" y="4343935"/>
              <a:ext cx="1325349" cy="938790"/>
            </a:xfrm>
            <a:custGeom>
              <a:avLst/>
              <a:gdLst>
                <a:gd name="T0" fmla="*/ 44 w 92"/>
                <a:gd name="T1" fmla="*/ 59 h 65"/>
                <a:gd name="T2" fmla="*/ 39 w 92"/>
                <a:gd name="T3" fmla="*/ 46 h 65"/>
                <a:gd name="T4" fmla="*/ 38 w 92"/>
                <a:gd name="T5" fmla="*/ 45 h 65"/>
                <a:gd name="T6" fmla="*/ 13 w 92"/>
                <a:gd name="T7" fmla="*/ 44 h 65"/>
                <a:gd name="T8" fmla="*/ 4 w 92"/>
                <a:gd name="T9" fmla="*/ 34 h 65"/>
                <a:gd name="T10" fmla="*/ 5 w 92"/>
                <a:gd name="T11" fmla="*/ 12 h 65"/>
                <a:gd name="T12" fmla="*/ 15 w 92"/>
                <a:gd name="T13" fmla="*/ 3 h 65"/>
                <a:gd name="T14" fmla="*/ 15 w 92"/>
                <a:gd name="T15" fmla="*/ 3 h 65"/>
                <a:gd name="T16" fmla="*/ 80 w 92"/>
                <a:gd name="T17" fmla="*/ 8 h 65"/>
                <a:gd name="T18" fmla="*/ 86 w 92"/>
                <a:gd name="T19" fmla="*/ 11 h 65"/>
                <a:gd name="T20" fmla="*/ 88 w 92"/>
                <a:gd name="T21" fmla="*/ 18 h 65"/>
                <a:gd name="T22" fmla="*/ 87 w 92"/>
                <a:gd name="T23" fmla="*/ 39 h 65"/>
                <a:gd name="T24" fmla="*/ 78 w 92"/>
                <a:gd name="T25" fmla="*/ 48 h 65"/>
                <a:gd name="T26" fmla="*/ 77 w 92"/>
                <a:gd name="T27" fmla="*/ 48 h 65"/>
                <a:gd name="T28" fmla="*/ 52 w 92"/>
                <a:gd name="T29" fmla="*/ 46 h 65"/>
                <a:gd name="T30" fmla="*/ 52 w 92"/>
                <a:gd name="T31" fmla="*/ 46 h 65"/>
                <a:gd name="T32" fmla="*/ 51 w 92"/>
                <a:gd name="T33" fmla="*/ 47 h 65"/>
                <a:gd name="T34" fmla="*/ 44 w 92"/>
                <a:gd name="T35" fmla="*/ 59 h 65"/>
                <a:gd name="T36" fmla="*/ 15 w 92"/>
                <a:gd name="T37" fmla="*/ 0 h 65"/>
                <a:gd name="T38" fmla="*/ 2 w 92"/>
                <a:gd name="T39" fmla="*/ 12 h 65"/>
                <a:gd name="T40" fmla="*/ 1 w 92"/>
                <a:gd name="T41" fmla="*/ 34 h 65"/>
                <a:gd name="T42" fmla="*/ 12 w 92"/>
                <a:gd name="T43" fmla="*/ 47 h 65"/>
                <a:gd name="T44" fmla="*/ 36 w 92"/>
                <a:gd name="T45" fmla="*/ 49 h 65"/>
                <a:gd name="T46" fmla="*/ 42 w 92"/>
                <a:gd name="T47" fmla="*/ 64 h 65"/>
                <a:gd name="T48" fmla="*/ 44 w 92"/>
                <a:gd name="T49" fmla="*/ 65 h 65"/>
                <a:gd name="T50" fmla="*/ 44 w 92"/>
                <a:gd name="T51" fmla="*/ 65 h 65"/>
                <a:gd name="T52" fmla="*/ 45 w 92"/>
                <a:gd name="T53" fmla="*/ 64 h 65"/>
                <a:gd name="T54" fmla="*/ 53 w 92"/>
                <a:gd name="T55" fmla="*/ 50 h 65"/>
                <a:gd name="T56" fmla="*/ 77 w 92"/>
                <a:gd name="T57" fmla="*/ 51 h 65"/>
                <a:gd name="T58" fmla="*/ 78 w 92"/>
                <a:gd name="T59" fmla="*/ 51 h 65"/>
                <a:gd name="T60" fmla="*/ 78 w 92"/>
                <a:gd name="T61" fmla="*/ 51 h 65"/>
                <a:gd name="T62" fmla="*/ 90 w 92"/>
                <a:gd name="T63" fmla="*/ 40 h 65"/>
                <a:gd name="T64" fmla="*/ 92 w 92"/>
                <a:gd name="T65" fmla="*/ 18 h 65"/>
                <a:gd name="T66" fmla="*/ 88 w 92"/>
                <a:gd name="T67" fmla="*/ 9 h 65"/>
                <a:gd name="T68" fmla="*/ 80 w 92"/>
                <a:gd name="T69" fmla="*/ 4 h 65"/>
                <a:gd name="T70" fmla="*/ 15 w 92"/>
                <a:gd name="T71" fmla="*/ 0 h 65"/>
                <a:gd name="T72" fmla="*/ 15 w 92"/>
                <a:gd name="T7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65">
                  <a:moveTo>
                    <a:pt x="44" y="59"/>
                  </a:moveTo>
                  <a:cubicBezTo>
                    <a:pt x="39" y="46"/>
                    <a:pt x="39" y="46"/>
                    <a:pt x="39" y="46"/>
                  </a:cubicBezTo>
                  <a:cubicBezTo>
                    <a:pt x="39" y="46"/>
                    <a:pt x="38" y="45"/>
                    <a:pt x="38" y="45"/>
                  </a:cubicBezTo>
                  <a:cubicBezTo>
                    <a:pt x="13" y="44"/>
                    <a:pt x="13" y="44"/>
                    <a:pt x="13" y="44"/>
                  </a:cubicBezTo>
                  <a:cubicBezTo>
                    <a:pt x="8" y="43"/>
                    <a:pt x="4" y="39"/>
                    <a:pt x="4" y="34"/>
                  </a:cubicBezTo>
                  <a:cubicBezTo>
                    <a:pt x="5" y="12"/>
                    <a:pt x="5" y="12"/>
                    <a:pt x="5" y="12"/>
                  </a:cubicBezTo>
                  <a:cubicBezTo>
                    <a:pt x="6" y="7"/>
                    <a:pt x="10" y="3"/>
                    <a:pt x="15" y="3"/>
                  </a:cubicBezTo>
                  <a:cubicBezTo>
                    <a:pt x="15" y="3"/>
                    <a:pt x="15" y="3"/>
                    <a:pt x="15" y="3"/>
                  </a:cubicBezTo>
                  <a:cubicBezTo>
                    <a:pt x="80" y="8"/>
                    <a:pt x="80" y="8"/>
                    <a:pt x="80" y="8"/>
                  </a:cubicBezTo>
                  <a:cubicBezTo>
                    <a:pt x="82" y="8"/>
                    <a:pt x="84" y="9"/>
                    <a:pt x="86" y="11"/>
                  </a:cubicBezTo>
                  <a:cubicBezTo>
                    <a:pt x="88" y="13"/>
                    <a:pt x="88" y="15"/>
                    <a:pt x="88" y="18"/>
                  </a:cubicBezTo>
                  <a:cubicBezTo>
                    <a:pt x="87" y="39"/>
                    <a:pt x="87" y="39"/>
                    <a:pt x="87" y="39"/>
                  </a:cubicBezTo>
                  <a:cubicBezTo>
                    <a:pt x="86" y="44"/>
                    <a:pt x="82" y="48"/>
                    <a:pt x="78" y="48"/>
                  </a:cubicBezTo>
                  <a:cubicBezTo>
                    <a:pt x="77" y="48"/>
                    <a:pt x="77" y="48"/>
                    <a:pt x="77" y="48"/>
                  </a:cubicBezTo>
                  <a:cubicBezTo>
                    <a:pt x="52" y="46"/>
                    <a:pt x="52" y="46"/>
                    <a:pt x="52" y="46"/>
                  </a:cubicBezTo>
                  <a:cubicBezTo>
                    <a:pt x="52" y="46"/>
                    <a:pt x="52" y="46"/>
                    <a:pt x="52" y="46"/>
                  </a:cubicBezTo>
                  <a:cubicBezTo>
                    <a:pt x="52" y="46"/>
                    <a:pt x="51" y="46"/>
                    <a:pt x="51" y="47"/>
                  </a:cubicBezTo>
                  <a:cubicBezTo>
                    <a:pt x="44" y="59"/>
                    <a:pt x="44" y="59"/>
                    <a:pt x="44" y="59"/>
                  </a:cubicBezTo>
                  <a:moveTo>
                    <a:pt x="15" y="0"/>
                  </a:moveTo>
                  <a:cubicBezTo>
                    <a:pt x="8" y="0"/>
                    <a:pt x="3" y="5"/>
                    <a:pt x="2" y="12"/>
                  </a:cubicBezTo>
                  <a:cubicBezTo>
                    <a:pt x="1" y="34"/>
                    <a:pt x="1" y="34"/>
                    <a:pt x="1" y="34"/>
                  </a:cubicBezTo>
                  <a:cubicBezTo>
                    <a:pt x="0" y="40"/>
                    <a:pt x="5" y="46"/>
                    <a:pt x="12" y="47"/>
                  </a:cubicBezTo>
                  <a:cubicBezTo>
                    <a:pt x="36" y="49"/>
                    <a:pt x="36" y="49"/>
                    <a:pt x="36" y="49"/>
                  </a:cubicBezTo>
                  <a:cubicBezTo>
                    <a:pt x="42" y="64"/>
                    <a:pt x="42" y="64"/>
                    <a:pt x="42" y="64"/>
                  </a:cubicBezTo>
                  <a:cubicBezTo>
                    <a:pt x="43" y="65"/>
                    <a:pt x="43" y="65"/>
                    <a:pt x="44" y="65"/>
                  </a:cubicBezTo>
                  <a:cubicBezTo>
                    <a:pt x="44" y="65"/>
                    <a:pt x="44" y="65"/>
                    <a:pt x="44" y="65"/>
                  </a:cubicBezTo>
                  <a:cubicBezTo>
                    <a:pt x="45" y="65"/>
                    <a:pt x="45" y="65"/>
                    <a:pt x="45" y="64"/>
                  </a:cubicBezTo>
                  <a:cubicBezTo>
                    <a:pt x="53" y="50"/>
                    <a:pt x="53" y="50"/>
                    <a:pt x="53" y="50"/>
                  </a:cubicBezTo>
                  <a:cubicBezTo>
                    <a:pt x="77" y="51"/>
                    <a:pt x="77" y="51"/>
                    <a:pt x="77" y="51"/>
                  </a:cubicBezTo>
                  <a:cubicBezTo>
                    <a:pt x="77" y="51"/>
                    <a:pt x="77" y="51"/>
                    <a:pt x="78" y="51"/>
                  </a:cubicBezTo>
                  <a:cubicBezTo>
                    <a:pt x="78" y="51"/>
                    <a:pt x="78" y="51"/>
                    <a:pt x="78" y="51"/>
                  </a:cubicBezTo>
                  <a:cubicBezTo>
                    <a:pt x="84" y="51"/>
                    <a:pt x="90" y="46"/>
                    <a:pt x="90" y="40"/>
                  </a:cubicBezTo>
                  <a:cubicBezTo>
                    <a:pt x="92" y="18"/>
                    <a:pt x="92" y="18"/>
                    <a:pt x="92" y="18"/>
                  </a:cubicBezTo>
                  <a:cubicBezTo>
                    <a:pt x="92" y="14"/>
                    <a:pt x="91" y="11"/>
                    <a:pt x="88" y="9"/>
                  </a:cubicBezTo>
                  <a:cubicBezTo>
                    <a:pt x="86" y="6"/>
                    <a:pt x="83" y="5"/>
                    <a:pt x="80" y="4"/>
                  </a:cubicBezTo>
                  <a:cubicBezTo>
                    <a:pt x="15" y="0"/>
                    <a:pt x="15" y="0"/>
                    <a:pt x="15" y="0"/>
                  </a:cubicBezTo>
                  <a:cubicBezTo>
                    <a:pt x="15" y="0"/>
                    <a:pt x="15" y="0"/>
                    <a:pt x="15"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1" name="Freeform 79"/>
            <p:cNvSpPr>
              <a:spLocks noEditPoints="1"/>
            </p:cNvSpPr>
            <p:nvPr/>
          </p:nvSpPr>
          <p:spPr bwMode="auto">
            <a:xfrm>
              <a:off x="4729773" y="4646460"/>
              <a:ext cx="144060" cy="146461"/>
            </a:xfrm>
            <a:custGeom>
              <a:avLst/>
              <a:gdLst>
                <a:gd name="T0" fmla="*/ 5 w 10"/>
                <a:gd name="T1" fmla="*/ 7 h 10"/>
                <a:gd name="T2" fmla="*/ 5 w 10"/>
                <a:gd name="T3" fmla="*/ 7 h 10"/>
                <a:gd name="T4" fmla="*/ 4 w 10"/>
                <a:gd name="T5" fmla="*/ 6 h 10"/>
                <a:gd name="T6" fmla="*/ 3 w 10"/>
                <a:gd name="T7" fmla="*/ 5 h 10"/>
                <a:gd name="T8" fmla="*/ 5 w 10"/>
                <a:gd name="T9" fmla="*/ 3 h 10"/>
                <a:gd name="T10" fmla="*/ 5 w 10"/>
                <a:gd name="T11" fmla="*/ 3 h 10"/>
                <a:gd name="T12" fmla="*/ 7 w 10"/>
                <a:gd name="T13" fmla="*/ 5 h 10"/>
                <a:gd name="T14" fmla="*/ 5 w 10"/>
                <a:gd name="T15" fmla="*/ 7 h 10"/>
                <a:gd name="T16" fmla="*/ 5 w 10"/>
                <a:gd name="T17" fmla="*/ 0 h 10"/>
                <a:gd name="T18" fmla="*/ 0 w 10"/>
                <a:gd name="T19" fmla="*/ 5 h 10"/>
                <a:gd name="T20" fmla="*/ 1 w 10"/>
                <a:gd name="T21" fmla="*/ 8 h 10"/>
                <a:gd name="T22" fmla="*/ 5 w 10"/>
                <a:gd name="T23" fmla="*/ 10 h 10"/>
                <a:gd name="T24" fmla="*/ 5 w 10"/>
                <a:gd name="T25" fmla="*/ 10 h 10"/>
                <a:gd name="T26" fmla="*/ 10 w 10"/>
                <a:gd name="T27" fmla="*/ 5 h 10"/>
                <a:gd name="T28" fmla="*/ 5 w 10"/>
                <a:gd name="T29" fmla="*/ 0 h 10"/>
                <a:gd name="T30" fmla="*/ 5 w 10"/>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0">
                  <a:moveTo>
                    <a:pt x="5" y="7"/>
                  </a:moveTo>
                  <a:cubicBezTo>
                    <a:pt x="5" y="7"/>
                    <a:pt x="5" y="7"/>
                    <a:pt x="5" y="7"/>
                  </a:cubicBezTo>
                  <a:cubicBezTo>
                    <a:pt x="4" y="7"/>
                    <a:pt x="4" y="6"/>
                    <a:pt x="4" y="6"/>
                  </a:cubicBezTo>
                  <a:cubicBezTo>
                    <a:pt x="3" y="6"/>
                    <a:pt x="3" y="5"/>
                    <a:pt x="3" y="5"/>
                  </a:cubicBezTo>
                  <a:cubicBezTo>
                    <a:pt x="3" y="4"/>
                    <a:pt x="4" y="3"/>
                    <a:pt x="5" y="3"/>
                  </a:cubicBezTo>
                  <a:cubicBezTo>
                    <a:pt x="5" y="3"/>
                    <a:pt x="5" y="3"/>
                    <a:pt x="5" y="3"/>
                  </a:cubicBezTo>
                  <a:cubicBezTo>
                    <a:pt x="6" y="3"/>
                    <a:pt x="7" y="4"/>
                    <a:pt x="7" y="5"/>
                  </a:cubicBezTo>
                  <a:cubicBezTo>
                    <a:pt x="7" y="6"/>
                    <a:pt x="6" y="7"/>
                    <a:pt x="5" y="7"/>
                  </a:cubicBezTo>
                  <a:moveTo>
                    <a:pt x="5" y="0"/>
                  </a:moveTo>
                  <a:cubicBezTo>
                    <a:pt x="2" y="0"/>
                    <a:pt x="0" y="2"/>
                    <a:pt x="0" y="5"/>
                  </a:cubicBezTo>
                  <a:cubicBezTo>
                    <a:pt x="0" y="6"/>
                    <a:pt x="0" y="7"/>
                    <a:pt x="1" y="8"/>
                  </a:cubicBezTo>
                  <a:cubicBezTo>
                    <a:pt x="2" y="9"/>
                    <a:pt x="3" y="10"/>
                    <a:pt x="5" y="10"/>
                  </a:cubicBezTo>
                  <a:cubicBezTo>
                    <a:pt x="5" y="10"/>
                    <a:pt x="5" y="10"/>
                    <a:pt x="5" y="10"/>
                  </a:cubicBezTo>
                  <a:cubicBezTo>
                    <a:pt x="8" y="10"/>
                    <a:pt x="10" y="8"/>
                    <a:pt x="10" y="5"/>
                  </a:cubicBezTo>
                  <a:cubicBezTo>
                    <a:pt x="10" y="3"/>
                    <a:pt x="8" y="0"/>
                    <a:pt x="5" y="0"/>
                  </a:cubicBezTo>
                  <a:cubicBezTo>
                    <a:pt x="5" y="0"/>
                    <a:pt x="5" y="0"/>
                    <a:pt x="5"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2" name="Freeform 80"/>
            <p:cNvSpPr>
              <a:spLocks noEditPoints="1"/>
            </p:cNvSpPr>
            <p:nvPr/>
          </p:nvSpPr>
          <p:spPr bwMode="auto">
            <a:xfrm>
              <a:off x="4917050" y="4663268"/>
              <a:ext cx="144060" cy="144060"/>
            </a:xfrm>
            <a:custGeom>
              <a:avLst/>
              <a:gdLst>
                <a:gd name="T0" fmla="*/ 5 w 10"/>
                <a:gd name="T1" fmla="*/ 7 h 10"/>
                <a:gd name="T2" fmla="*/ 5 w 10"/>
                <a:gd name="T3" fmla="*/ 7 h 10"/>
                <a:gd name="T4" fmla="*/ 4 w 10"/>
                <a:gd name="T5" fmla="*/ 6 h 10"/>
                <a:gd name="T6" fmla="*/ 3 w 10"/>
                <a:gd name="T7" fmla="*/ 5 h 10"/>
                <a:gd name="T8" fmla="*/ 5 w 10"/>
                <a:gd name="T9" fmla="*/ 3 h 10"/>
                <a:gd name="T10" fmla="*/ 5 w 10"/>
                <a:gd name="T11" fmla="*/ 3 h 10"/>
                <a:gd name="T12" fmla="*/ 7 w 10"/>
                <a:gd name="T13" fmla="*/ 5 h 10"/>
                <a:gd name="T14" fmla="*/ 5 w 10"/>
                <a:gd name="T15" fmla="*/ 7 h 10"/>
                <a:gd name="T16" fmla="*/ 5 w 10"/>
                <a:gd name="T17" fmla="*/ 0 h 10"/>
                <a:gd name="T18" fmla="*/ 0 w 10"/>
                <a:gd name="T19" fmla="*/ 5 h 10"/>
                <a:gd name="T20" fmla="*/ 1 w 10"/>
                <a:gd name="T21" fmla="*/ 8 h 10"/>
                <a:gd name="T22" fmla="*/ 5 w 10"/>
                <a:gd name="T23" fmla="*/ 10 h 10"/>
                <a:gd name="T24" fmla="*/ 5 w 10"/>
                <a:gd name="T25" fmla="*/ 10 h 10"/>
                <a:gd name="T26" fmla="*/ 10 w 10"/>
                <a:gd name="T27" fmla="*/ 5 h 10"/>
                <a:gd name="T28" fmla="*/ 5 w 10"/>
                <a:gd name="T29" fmla="*/ 0 h 10"/>
                <a:gd name="T30" fmla="*/ 5 w 10"/>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0">
                  <a:moveTo>
                    <a:pt x="5" y="7"/>
                  </a:moveTo>
                  <a:cubicBezTo>
                    <a:pt x="5" y="7"/>
                    <a:pt x="5" y="7"/>
                    <a:pt x="5" y="7"/>
                  </a:cubicBezTo>
                  <a:cubicBezTo>
                    <a:pt x="4" y="7"/>
                    <a:pt x="4" y="6"/>
                    <a:pt x="4" y="6"/>
                  </a:cubicBezTo>
                  <a:cubicBezTo>
                    <a:pt x="3" y="6"/>
                    <a:pt x="3" y="5"/>
                    <a:pt x="3" y="5"/>
                  </a:cubicBezTo>
                  <a:cubicBezTo>
                    <a:pt x="3" y="4"/>
                    <a:pt x="4" y="3"/>
                    <a:pt x="5" y="3"/>
                  </a:cubicBezTo>
                  <a:cubicBezTo>
                    <a:pt x="5" y="3"/>
                    <a:pt x="5" y="3"/>
                    <a:pt x="5" y="3"/>
                  </a:cubicBezTo>
                  <a:cubicBezTo>
                    <a:pt x="6" y="3"/>
                    <a:pt x="7" y="4"/>
                    <a:pt x="7" y="5"/>
                  </a:cubicBezTo>
                  <a:cubicBezTo>
                    <a:pt x="7" y="6"/>
                    <a:pt x="6" y="7"/>
                    <a:pt x="5" y="7"/>
                  </a:cubicBezTo>
                  <a:moveTo>
                    <a:pt x="5" y="0"/>
                  </a:moveTo>
                  <a:cubicBezTo>
                    <a:pt x="2" y="0"/>
                    <a:pt x="0" y="2"/>
                    <a:pt x="0" y="5"/>
                  </a:cubicBezTo>
                  <a:cubicBezTo>
                    <a:pt x="0" y="6"/>
                    <a:pt x="0" y="7"/>
                    <a:pt x="1" y="8"/>
                  </a:cubicBezTo>
                  <a:cubicBezTo>
                    <a:pt x="2" y="9"/>
                    <a:pt x="3" y="10"/>
                    <a:pt x="5" y="10"/>
                  </a:cubicBezTo>
                  <a:cubicBezTo>
                    <a:pt x="5" y="10"/>
                    <a:pt x="5" y="10"/>
                    <a:pt x="5" y="10"/>
                  </a:cubicBezTo>
                  <a:cubicBezTo>
                    <a:pt x="8" y="10"/>
                    <a:pt x="10" y="8"/>
                    <a:pt x="10" y="5"/>
                  </a:cubicBezTo>
                  <a:cubicBezTo>
                    <a:pt x="10" y="2"/>
                    <a:pt x="8" y="0"/>
                    <a:pt x="5" y="0"/>
                  </a:cubicBezTo>
                  <a:cubicBezTo>
                    <a:pt x="5" y="0"/>
                    <a:pt x="5" y="0"/>
                    <a:pt x="5"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3" name="Freeform 81"/>
            <p:cNvSpPr>
              <a:spLocks noEditPoints="1"/>
            </p:cNvSpPr>
            <p:nvPr/>
          </p:nvSpPr>
          <p:spPr bwMode="auto">
            <a:xfrm>
              <a:off x="5104328" y="4677674"/>
              <a:ext cx="144060" cy="144060"/>
            </a:xfrm>
            <a:custGeom>
              <a:avLst/>
              <a:gdLst>
                <a:gd name="T0" fmla="*/ 5 w 10"/>
                <a:gd name="T1" fmla="*/ 6 h 10"/>
                <a:gd name="T2" fmla="*/ 5 w 10"/>
                <a:gd name="T3" fmla="*/ 6 h 10"/>
                <a:gd name="T4" fmla="*/ 3 w 10"/>
                <a:gd name="T5" fmla="*/ 5 h 10"/>
                <a:gd name="T6" fmla="*/ 5 w 10"/>
                <a:gd name="T7" fmla="*/ 3 h 10"/>
                <a:gd name="T8" fmla="*/ 5 w 10"/>
                <a:gd name="T9" fmla="*/ 3 h 10"/>
                <a:gd name="T10" fmla="*/ 7 w 10"/>
                <a:gd name="T11" fmla="*/ 5 h 10"/>
                <a:gd name="T12" fmla="*/ 5 w 10"/>
                <a:gd name="T13" fmla="*/ 6 h 10"/>
                <a:gd name="T14" fmla="*/ 5 w 10"/>
                <a:gd name="T15" fmla="*/ 0 h 10"/>
                <a:gd name="T16" fmla="*/ 0 w 10"/>
                <a:gd name="T17" fmla="*/ 4 h 10"/>
                <a:gd name="T18" fmla="*/ 5 w 10"/>
                <a:gd name="T19" fmla="*/ 10 h 10"/>
                <a:gd name="T20" fmla="*/ 5 w 10"/>
                <a:gd name="T21" fmla="*/ 10 h 10"/>
                <a:gd name="T22" fmla="*/ 10 w 10"/>
                <a:gd name="T23" fmla="*/ 5 h 10"/>
                <a:gd name="T24" fmla="*/ 5 w 10"/>
                <a:gd name="T25" fmla="*/ 0 h 10"/>
                <a:gd name="T26" fmla="*/ 5 w 10"/>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5" y="6"/>
                  </a:moveTo>
                  <a:cubicBezTo>
                    <a:pt x="5" y="6"/>
                    <a:pt x="5" y="6"/>
                    <a:pt x="5" y="6"/>
                  </a:cubicBezTo>
                  <a:cubicBezTo>
                    <a:pt x="4" y="6"/>
                    <a:pt x="3" y="6"/>
                    <a:pt x="3" y="5"/>
                  </a:cubicBezTo>
                  <a:cubicBezTo>
                    <a:pt x="3" y="4"/>
                    <a:pt x="4" y="3"/>
                    <a:pt x="5" y="3"/>
                  </a:cubicBezTo>
                  <a:cubicBezTo>
                    <a:pt x="5" y="3"/>
                    <a:pt x="5" y="3"/>
                    <a:pt x="5" y="3"/>
                  </a:cubicBezTo>
                  <a:cubicBezTo>
                    <a:pt x="6" y="3"/>
                    <a:pt x="7" y="4"/>
                    <a:pt x="7" y="5"/>
                  </a:cubicBezTo>
                  <a:cubicBezTo>
                    <a:pt x="7" y="6"/>
                    <a:pt x="6" y="6"/>
                    <a:pt x="5" y="6"/>
                  </a:cubicBezTo>
                  <a:moveTo>
                    <a:pt x="5" y="0"/>
                  </a:moveTo>
                  <a:cubicBezTo>
                    <a:pt x="2" y="0"/>
                    <a:pt x="0" y="2"/>
                    <a:pt x="0" y="4"/>
                  </a:cubicBezTo>
                  <a:cubicBezTo>
                    <a:pt x="0" y="7"/>
                    <a:pt x="2" y="10"/>
                    <a:pt x="5" y="10"/>
                  </a:cubicBezTo>
                  <a:cubicBezTo>
                    <a:pt x="5" y="10"/>
                    <a:pt x="5" y="10"/>
                    <a:pt x="5" y="10"/>
                  </a:cubicBezTo>
                  <a:cubicBezTo>
                    <a:pt x="8" y="10"/>
                    <a:pt x="10" y="8"/>
                    <a:pt x="10" y="5"/>
                  </a:cubicBezTo>
                  <a:cubicBezTo>
                    <a:pt x="10" y="2"/>
                    <a:pt x="8" y="0"/>
                    <a:pt x="5" y="0"/>
                  </a:cubicBezTo>
                  <a:cubicBezTo>
                    <a:pt x="5" y="0"/>
                    <a:pt x="5" y="0"/>
                    <a:pt x="5"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4" name="Freeform 82"/>
            <p:cNvSpPr>
              <a:spLocks/>
            </p:cNvSpPr>
            <p:nvPr/>
          </p:nvSpPr>
          <p:spPr bwMode="auto">
            <a:xfrm>
              <a:off x="4989080" y="9052287"/>
              <a:ext cx="763516" cy="607452"/>
            </a:xfrm>
            <a:custGeom>
              <a:avLst/>
              <a:gdLst>
                <a:gd name="T0" fmla="*/ 44 w 53"/>
                <a:gd name="T1" fmla="*/ 0 h 42"/>
                <a:gd name="T2" fmla="*/ 39 w 53"/>
                <a:gd name="T3" fmla="*/ 0 h 42"/>
                <a:gd name="T4" fmla="*/ 39 w 53"/>
                <a:gd name="T5" fmla="*/ 1 h 42"/>
                <a:gd name="T6" fmla="*/ 44 w 53"/>
                <a:gd name="T7" fmla="*/ 1 h 42"/>
                <a:gd name="T8" fmla="*/ 51 w 53"/>
                <a:gd name="T9" fmla="*/ 8 h 42"/>
                <a:gd name="T10" fmla="*/ 51 w 53"/>
                <a:gd name="T11" fmla="*/ 23 h 42"/>
                <a:gd name="T12" fmla="*/ 44 w 53"/>
                <a:gd name="T13" fmla="*/ 29 h 42"/>
                <a:gd name="T14" fmla="*/ 31 w 53"/>
                <a:gd name="T15" fmla="*/ 29 h 42"/>
                <a:gd name="T16" fmla="*/ 30 w 53"/>
                <a:gd name="T17" fmla="*/ 30 h 42"/>
                <a:gd name="T18" fmla="*/ 26 w 53"/>
                <a:gd name="T19" fmla="*/ 39 h 42"/>
                <a:gd name="T20" fmla="*/ 22 w 53"/>
                <a:gd name="T21" fmla="*/ 30 h 42"/>
                <a:gd name="T22" fmla="*/ 21 w 53"/>
                <a:gd name="T23" fmla="*/ 29 h 42"/>
                <a:gd name="T24" fmla="*/ 8 w 53"/>
                <a:gd name="T25" fmla="*/ 29 h 42"/>
                <a:gd name="T26" fmla="*/ 1 w 53"/>
                <a:gd name="T27" fmla="*/ 23 h 42"/>
                <a:gd name="T28" fmla="*/ 1 w 53"/>
                <a:gd name="T29" fmla="*/ 15 h 42"/>
                <a:gd name="T30" fmla="*/ 0 w 53"/>
                <a:gd name="T31" fmla="*/ 15 h 42"/>
                <a:gd name="T32" fmla="*/ 0 w 53"/>
                <a:gd name="T33" fmla="*/ 23 h 42"/>
                <a:gd name="T34" fmla="*/ 8 w 53"/>
                <a:gd name="T35" fmla="*/ 31 h 42"/>
                <a:gd name="T36" fmla="*/ 21 w 53"/>
                <a:gd name="T37" fmla="*/ 31 h 42"/>
                <a:gd name="T38" fmla="*/ 26 w 53"/>
                <a:gd name="T39" fmla="*/ 41 h 42"/>
                <a:gd name="T40" fmla="*/ 26 w 53"/>
                <a:gd name="T41" fmla="*/ 42 h 42"/>
                <a:gd name="T42" fmla="*/ 26 w 53"/>
                <a:gd name="T43" fmla="*/ 42 h 42"/>
                <a:gd name="T44" fmla="*/ 27 w 53"/>
                <a:gd name="T45" fmla="*/ 41 h 42"/>
                <a:gd name="T46" fmla="*/ 32 w 53"/>
                <a:gd name="T47" fmla="*/ 31 h 42"/>
                <a:gd name="T48" fmla="*/ 44 w 53"/>
                <a:gd name="T49" fmla="*/ 31 h 42"/>
                <a:gd name="T50" fmla="*/ 53 w 53"/>
                <a:gd name="T51" fmla="*/ 23 h 42"/>
                <a:gd name="T52" fmla="*/ 53 w 53"/>
                <a:gd name="T53" fmla="*/ 8 h 42"/>
                <a:gd name="T54" fmla="*/ 44 w 53"/>
                <a:gd name="T5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42">
                  <a:moveTo>
                    <a:pt x="44" y="0"/>
                  </a:moveTo>
                  <a:cubicBezTo>
                    <a:pt x="39" y="0"/>
                    <a:pt x="39" y="0"/>
                    <a:pt x="39" y="0"/>
                  </a:cubicBezTo>
                  <a:cubicBezTo>
                    <a:pt x="39" y="1"/>
                    <a:pt x="39" y="1"/>
                    <a:pt x="39" y="1"/>
                  </a:cubicBezTo>
                  <a:cubicBezTo>
                    <a:pt x="44" y="1"/>
                    <a:pt x="44" y="1"/>
                    <a:pt x="44" y="1"/>
                  </a:cubicBezTo>
                  <a:cubicBezTo>
                    <a:pt x="48" y="1"/>
                    <a:pt x="51" y="4"/>
                    <a:pt x="51" y="8"/>
                  </a:cubicBezTo>
                  <a:cubicBezTo>
                    <a:pt x="51" y="23"/>
                    <a:pt x="51" y="23"/>
                    <a:pt x="51" y="23"/>
                  </a:cubicBezTo>
                  <a:cubicBezTo>
                    <a:pt x="51" y="26"/>
                    <a:pt x="48" y="29"/>
                    <a:pt x="44" y="29"/>
                  </a:cubicBezTo>
                  <a:cubicBezTo>
                    <a:pt x="31" y="29"/>
                    <a:pt x="31" y="29"/>
                    <a:pt x="31" y="29"/>
                  </a:cubicBezTo>
                  <a:cubicBezTo>
                    <a:pt x="31" y="29"/>
                    <a:pt x="31" y="29"/>
                    <a:pt x="30" y="30"/>
                  </a:cubicBezTo>
                  <a:cubicBezTo>
                    <a:pt x="26" y="39"/>
                    <a:pt x="26" y="39"/>
                    <a:pt x="26" y="39"/>
                  </a:cubicBezTo>
                  <a:cubicBezTo>
                    <a:pt x="22" y="30"/>
                    <a:pt x="22" y="30"/>
                    <a:pt x="22" y="30"/>
                  </a:cubicBezTo>
                  <a:cubicBezTo>
                    <a:pt x="22" y="29"/>
                    <a:pt x="22" y="29"/>
                    <a:pt x="21" y="29"/>
                  </a:cubicBezTo>
                  <a:cubicBezTo>
                    <a:pt x="8" y="29"/>
                    <a:pt x="8" y="29"/>
                    <a:pt x="8" y="29"/>
                  </a:cubicBezTo>
                  <a:cubicBezTo>
                    <a:pt x="4" y="29"/>
                    <a:pt x="1" y="26"/>
                    <a:pt x="1" y="23"/>
                  </a:cubicBezTo>
                  <a:cubicBezTo>
                    <a:pt x="1" y="15"/>
                    <a:pt x="1" y="15"/>
                    <a:pt x="1" y="15"/>
                  </a:cubicBezTo>
                  <a:cubicBezTo>
                    <a:pt x="0" y="15"/>
                    <a:pt x="0" y="15"/>
                    <a:pt x="0" y="15"/>
                  </a:cubicBezTo>
                  <a:cubicBezTo>
                    <a:pt x="0" y="23"/>
                    <a:pt x="0" y="23"/>
                    <a:pt x="0" y="23"/>
                  </a:cubicBezTo>
                  <a:cubicBezTo>
                    <a:pt x="0" y="27"/>
                    <a:pt x="3" y="31"/>
                    <a:pt x="8" y="31"/>
                  </a:cubicBezTo>
                  <a:cubicBezTo>
                    <a:pt x="21" y="31"/>
                    <a:pt x="21" y="31"/>
                    <a:pt x="21" y="31"/>
                  </a:cubicBezTo>
                  <a:cubicBezTo>
                    <a:pt x="26" y="41"/>
                    <a:pt x="26" y="41"/>
                    <a:pt x="26" y="41"/>
                  </a:cubicBezTo>
                  <a:cubicBezTo>
                    <a:pt x="26" y="41"/>
                    <a:pt x="26" y="42"/>
                    <a:pt x="26" y="42"/>
                  </a:cubicBezTo>
                  <a:cubicBezTo>
                    <a:pt x="26" y="42"/>
                    <a:pt x="26" y="42"/>
                    <a:pt x="26" y="42"/>
                  </a:cubicBezTo>
                  <a:cubicBezTo>
                    <a:pt x="27" y="42"/>
                    <a:pt x="27" y="41"/>
                    <a:pt x="27" y="41"/>
                  </a:cubicBezTo>
                  <a:cubicBezTo>
                    <a:pt x="32" y="31"/>
                    <a:pt x="32" y="31"/>
                    <a:pt x="32" y="31"/>
                  </a:cubicBezTo>
                  <a:cubicBezTo>
                    <a:pt x="44" y="31"/>
                    <a:pt x="44" y="31"/>
                    <a:pt x="44" y="31"/>
                  </a:cubicBezTo>
                  <a:cubicBezTo>
                    <a:pt x="49" y="31"/>
                    <a:pt x="53" y="27"/>
                    <a:pt x="53" y="23"/>
                  </a:cubicBezTo>
                  <a:cubicBezTo>
                    <a:pt x="53" y="8"/>
                    <a:pt x="53" y="8"/>
                    <a:pt x="53" y="8"/>
                  </a:cubicBezTo>
                  <a:cubicBezTo>
                    <a:pt x="53" y="3"/>
                    <a:pt x="49" y="0"/>
                    <a:pt x="44"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5" name="Freeform 83"/>
            <p:cNvSpPr>
              <a:spLocks noEditPoints="1"/>
            </p:cNvSpPr>
            <p:nvPr/>
          </p:nvSpPr>
          <p:spPr bwMode="auto">
            <a:xfrm>
              <a:off x="4787396" y="8821791"/>
              <a:ext cx="763516" cy="605051"/>
            </a:xfrm>
            <a:custGeom>
              <a:avLst/>
              <a:gdLst>
                <a:gd name="T0" fmla="*/ 9 w 53"/>
                <a:gd name="T1" fmla="*/ 29 h 42"/>
                <a:gd name="T2" fmla="*/ 2 w 53"/>
                <a:gd name="T3" fmla="*/ 23 h 42"/>
                <a:gd name="T4" fmla="*/ 2 w 53"/>
                <a:gd name="T5" fmla="*/ 8 h 42"/>
                <a:gd name="T6" fmla="*/ 9 w 53"/>
                <a:gd name="T7" fmla="*/ 1 h 42"/>
                <a:gd name="T8" fmla="*/ 45 w 53"/>
                <a:gd name="T9" fmla="*/ 1 h 42"/>
                <a:gd name="T10" fmla="*/ 52 w 53"/>
                <a:gd name="T11" fmla="*/ 8 h 42"/>
                <a:gd name="T12" fmla="*/ 52 w 53"/>
                <a:gd name="T13" fmla="*/ 17 h 42"/>
                <a:gd name="T14" fmla="*/ 52 w 53"/>
                <a:gd name="T15" fmla="*/ 23 h 42"/>
                <a:gd name="T16" fmla="*/ 45 w 53"/>
                <a:gd name="T17" fmla="*/ 29 h 42"/>
                <a:gd name="T18" fmla="*/ 32 w 53"/>
                <a:gd name="T19" fmla="*/ 29 h 42"/>
                <a:gd name="T20" fmla="*/ 31 w 53"/>
                <a:gd name="T21" fmla="*/ 30 h 42"/>
                <a:gd name="T22" fmla="*/ 27 w 53"/>
                <a:gd name="T23" fmla="*/ 39 h 42"/>
                <a:gd name="T24" fmla="*/ 23 w 53"/>
                <a:gd name="T25" fmla="*/ 30 h 42"/>
                <a:gd name="T26" fmla="*/ 22 w 53"/>
                <a:gd name="T27" fmla="*/ 29 h 42"/>
                <a:gd name="T28" fmla="*/ 9 w 53"/>
                <a:gd name="T29" fmla="*/ 29 h 42"/>
                <a:gd name="T30" fmla="*/ 45 w 53"/>
                <a:gd name="T31" fmla="*/ 0 h 42"/>
                <a:gd name="T32" fmla="*/ 9 w 53"/>
                <a:gd name="T33" fmla="*/ 0 h 42"/>
                <a:gd name="T34" fmla="*/ 0 w 53"/>
                <a:gd name="T35" fmla="*/ 8 h 42"/>
                <a:gd name="T36" fmla="*/ 0 w 53"/>
                <a:gd name="T37" fmla="*/ 23 h 42"/>
                <a:gd name="T38" fmla="*/ 9 w 53"/>
                <a:gd name="T39" fmla="*/ 31 h 42"/>
                <a:gd name="T40" fmla="*/ 14 w 53"/>
                <a:gd name="T41" fmla="*/ 31 h 42"/>
                <a:gd name="T42" fmla="*/ 15 w 53"/>
                <a:gd name="T43" fmla="*/ 31 h 42"/>
                <a:gd name="T44" fmla="*/ 22 w 53"/>
                <a:gd name="T45" fmla="*/ 31 h 42"/>
                <a:gd name="T46" fmla="*/ 26 w 53"/>
                <a:gd name="T47" fmla="*/ 41 h 42"/>
                <a:gd name="T48" fmla="*/ 27 w 53"/>
                <a:gd name="T49" fmla="*/ 42 h 42"/>
                <a:gd name="T50" fmla="*/ 27 w 53"/>
                <a:gd name="T51" fmla="*/ 42 h 42"/>
                <a:gd name="T52" fmla="*/ 28 w 53"/>
                <a:gd name="T53" fmla="*/ 41 h 42"/>
                <a:gd name="T54" fmla="*/ 33 w 53"/>
                <a:gd name="T55" fmla="*/ 31 h 42"/>
                <a:gd name="T56" fmla="*/ 45 w 53"/>
                <a:gd name="T57" fmla="*/ 31 h 42"/>
                <a:gd name="T58" fmla="*/ 53 w 53"/>
                <a:gd name="T59" fmla="*/ 23 h 42"/>
                <a:gd name="T60" fmla="*/ 53 w 53"/>
                <a:gd name="T61" fmla="*/ 17 h 42"/>
                <a:gd name="T62" fmla="*/ 53 w 53"/>
                <a:gd name="T63" fmla="*/ 16 h 42"/>
                <a:gd name="T64" fmla="*/ 53 w 53"/>
                <a:gd name="T65" fmla="*/ 8 h 42"/>
                <a:gd name="T66" fmla="*/ 45 w 53"/>
                <a:gd name="T6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2">
                  <a:moveTo>
                    <a:pt x="9" y="29"/>
                  </a:moveTo>
                  <a:cubicBezTo>
                    <a:pt x="5" y="29"/>
                    <a:pt x="2" y="26"/>
                    <a:pt x="2" y="23"/>
                  </a:cubicBezTo>
                  <a:cubicBezTo>
                    <a:pt x="2" y="8"/>
                    <a:pt x="2" y="8"/>
                    <a:pt x="2" y="8"/>
                  </a:cubicBezTo>
                  <a:cubicBezTo>
                    <a:pt x="2" y="4"/>
                    <a:pt x="5" y="1"/>
                    <a:pt x="9" y="1"/>
                  </a:cubicBezTo>
                  <a:cubicBezTo>
                    <a:pt x="45" y="1"/>
                    <a:pt x="45" y="1"/>
                    <a:pt x="45" y="1"/>
                  </a:cubicBezTo>
                  <a:cubicBezTo>
                    <a:pt x="49" y="1"/>
                    <a:pt x="52" y="4"/>
                    <a:pt x="52" y="8"/>
                  </a:cubicBezTo>
                  <a:cubicBezTo>
                    <a:pt x="52" y="17"/>
                    <a:pt x="52" y="17"/>
                    <a:pt x="52" y="17"/>
                  </a:cubicBezTo>
                  <a:cubicBezTo>
                    <a:pt x="52" y="23"/>
                    <a:pt x="52" y="23"/>
                    <a:pt x="52" y="23"/>
                  </a:cubicBezTo>
                  <a:cubicBezTo>
                    <a:pt x="52" y="26"/>
                    <a:pt x="49" y="29"/>
                    <a:pt x="45" y="29"/>
                  </a:cubicBezTo>
                  <a:cubicBezTo>
                    <a:pt x="32" y="29"/>
                    <a:pt x="32" y="29"/>
                    <a:pt x="32" y="29"/>
                  </a:cubicBezTo>
                  <a:cubicBezTo>
                    <a:pt x="32" y="29"/>
                    <a:pt x="31" y="29"/>
                    <a:pt x="31" y="30"/>
                  </a:cubicBezTo>
                  <a:cubicBezTo>
                    <a:pt x="27" y="39"/>
                    <a:pt x="27" y="39"/>
                    <a:pt x="27" y="39"/>
                  </a:cubicBezTo>
                  <a:cubicBezTo>
                    <a:pt x="23" y="30"/>
                    <a:pt x="23" y="30"/>
                    <a:pt x="23" y="30"/>
                  </a:cubicBezTo>
                  <a:cubicBezTo>
                    <a:pt x="23" y="29"/>
                    <a:pt x="22" y="29"/>
                    <a:pt x="22" y="29"/>
                  </a:cubicBezTo>
                  <a:cubicBezTo>
                    <a:pt x="9" y="29"/>
                    <a:pt x="9" y="29"/>
                    <a:pt x="9" y="29"/>
                  </a:cubicBezTo>
                  <a:moveTo>
                    <a:pt x="45" y="0"/>
                  </a:moveTo>
                  <a:cubicBezTo>
                    <a:pt x="9" y="0"/>
                    <a:pt x="9" y="0"/>
                    <a:pt x="9" y="0"/>
                  </a:cubicBezTo>
                  <a:cubicBezTo>
                    <a:pt x="4" y="0"/>
                    <a:pt x="0" y="3"/>
                    <a:pt x="0" y="8"/>
                  </a:cubicBezTo>
                  <a:cubicBezTo>
                    <a:pt x="0" y="23"/>
                    <a:pt x="0" y="23"/>
                    <a:pt x="0" y="23"/>
                  </a:cubicBezTo>
                  <a:cubicBezTo>
                    <a:pt x="0" y="27"/>
                    <a:pt x="4" y="31"/>
                    <a:pt x="9" y="31"/>
                  </a:cubicBezTo>
                  <a:cubicBezTo>
                    <a:pt x="14" y="31"/>
                    <a:pt x="14" y="31"/>
                    <a:pt x="14" y="31"/>
                  </a:cubicBezTo>
                  <a:cubicBezTo>
                    <a:pt x="15" y="31"/>
                    <a:pt x="15" y="31"/>
                    <a:pt x="15" y="31"/>
                  </a:cubicBezTo>
                  <a:cubicBezTo>
                    <a:pt x="22" y="31"/>
                    <a:pt x="22" y="31"/>
                    <a:pt x="22" y="31"/>
                  </a:cubicBezTo>
                  <a:cubicBezTo>
                    <a:pt x="26" y="41"/>
                    <a:pt x="26" y="41"/>
                    <a:pt x="26" y="41"/>
                  </a:cubicBezTo>
                  <a:cubicBezTo>
                    <a:pt x="27" y="42"/>
                    <a:pt x="27" y="42"/>
                    <a:pt x="27" y="42"/>
                  </a:cubicBezTo>
                  <a:cubicBezTo>
                    <a:pt x="27" y="42"/>
                    <a:pt x="27" y="42"/>
                    <a:pt x="27" y="42"/>
                  </a:cubicBezTo>
                  <a:cubicBezTo>
                    <a:pt x="27" y="42"/>
                    <a:pt x="28" y="42"/>
                    <a:pt x="28" y="41"/>
                  </a:cubicBezTo>
                  <a:cubicBezTo>
                    <a:pt x="33" y="31"/>
                    <a:pt x="33" y="31"/>
                    <a:pt x="33" y="31"/>
                  </a:cubicBezTo>
                  <a:cubicBezTo>
                    <a:pt x="45" y="31"/>
                    <a:pt x="45" y="31"/>
                    <a:pt x="45" y="31"/>
                  </a:cubicBezTo>
                  <a:cubicBezTo>
                    <a:pt x="50" y="31"/>
                    <a:pt x="53" y="27"/>
                    <a:pt x="53" y="23"/>
                  </a:cubicBezTo>
                  <a:cubicBezTo>
                    <a:pt x="53" y="17"/>
                    <a:pt x="53" y="17"/>
                    <a:pt x="53" y="17"/>
                  </a:cubicBezTo>
                  <a:cubicBezTo>
                    <a:pt x="53" y="16"/>
                    <a:pt x="53" y="16"/>
                    <a:pt x="53" y="16"/>
                  </a:cubicBezTo>
                  <a:cubicBezTo>
                    <a:pt x="53" y="8"/>
                    <a:pt x="53" y="8"/>
                    <a:pt x="53" y="8"/>
                  </a:cubicBezTo>
                  <a:cubicBezTo>
                    <a:pt x="53" y="3"/>
                    <a:pt x="50" y="0"/>
                    <a:pt x="45"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6" name="Freeform 84"/>
            <p:cNvSpPr>
              <a:spLocks noEditPoints="1"/>
            </p:cNvSpPr>
            <p:nvPr/>
          </p:nvSpPr>
          <p:spPr bwMode="auto">
            <a:xfrm>
              <a:off x="3260364" y="4951387"/>
              <a:ext cx="547427" cy="460991"/>
            </a:xfrm>
            <a:custGeom>
              <a:avLst/>
              <a:gdLst>
                <a:gd name="T0" fmla="*/ 19 w 38"/>
                <a:gd name="T1" fmla="*/ 9 h 32"/>
                <a:gd name="T2" fmla="*/ 20 w 38"/>
                <a:gd name="T3" fmla="*/ 9 h 32"/>
                <a:gd name="T4" fmla="*/ 30 w 38"/>
                <a:gd name="T5" fmla="*/ 2 h 32"/>
                <a:gd name="T6" fmla="*/ 34 w 38"/>
                <a:gd name="T7" fmla="*/ 4 h 32"/>
                <a:gd name="T8" fmla="*/ 35 w 38"/>
                <a:gd name="T9" fmla="*/ 12 h 32"/>
                <a:gd name="T10" fmla="*/ 19 w 38"/>
                <a:gd name="T11" fmla="*/ 29 h 32"/>
                <a:gd name="T12" fmla="*/ 4 w 38"/>
                <a:gd name="T13" fmla="*/ 12 h 32"/>
                <a:gd name="T14" fmla="*/ 5 w 38"/>
                <a:gd name="T15" fmla="*/ 4 h 32"/>
                <a:gd name="T16" fmla="*/ 9 w 38"/>
                <a:gd name="T17" fmla="*/ 2 h 32"/>
                <a:gd name="T18" fmla="*/ 18 w 38"/>
                <a:gd name="T19" fmla="*/ 9 h 32"/>
                <a:gd name="T20" fmla="*/ 19 w 38"/>
                <a:gd name="T21" fmla="*/ 9 h 32"/>
                <a:gd name="T22" fmla="*/ 30 w 38"/>
                <a:gd name="T23" fmla="*/ 0 h 32"/>
                <a:gd name="T24" fmla="*/ 19 w 38"/>
                <a:gd name="T25" fmla="*/ 6 h 32"/>
                <a:gd name="T26" fmla="*/ 9 w 38"/>
                <a:gd name="T27" fmla="*/ 0 h 32"/>
                <a:gd name="T28" fmla="*/ 3 w 38"/>
                <a:gd name="T29" fmla="*/ 2 h 32"/>
                <a:gd name="T30" fmla="*/ 1 w 38"/>
                <a:gd name="T31" fmla="*/ 12 h 32"/>
                <a:gd name="T32" fmla="*/ 19 w 38"/>
                <a:gd name="T33" fmla="*/ 32 h 32"/>
                <a:gd name="T34" fmla="*/ 19 w 38"/>
                <a:gd name="T35" fmla="*/ 32 h 32"/>
                <a:gd name="T36" fmla="*/ 20 w 38"/>
                <a:gd name="T37" fmla="*/ 32 h 32"/>
                <a:gd name="T38" fmla="*/ 37 w 38"/>
                <a:gd name="T39" fmla="*/ 12 h 32"/>
                <a:gd name="T40" fmla="*/ 36 w 38"/>
                <a:gd name="T41" fmla="*/ 2 h 32"/>
                <a:gd name="T42" fmla="*/ 30 w 38"/>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32">
                  <a:moveTo>
                    <a:pt x="19" y="9"/>
                  </a:moveTo>
                  <a:cubicBezTo>
                    <a:pt x="20" y="9"/>
                    <a:pt x="20" y="9"/>
                    <a:pt x="20" y="9"/>
                  </a:cubicBezTo>
                  <a:cubicBezTo>
                    <a:pt x="23" y="4"/>
                    <a:pt x="27" y="2"/>
                    <a:pt x="30" y="2"/>
                  </a:cubicBezTo>
                  <a:cubicBezTo>
                    <a:pt x="32" y="2"/>
                    <a:pt x="33" y="3"/>
                    <a:pt x="34" y="4"/>
                  </a:cubicBezTo>
                  <a:cubicBezTo>
                    <a:pt x="35" y="6"/>
                    <a:pt x="36" y="8"/>
                    <a:pt x="35" y="12"/>
                  </a:cubicBezTo>
                  <a:cubicBezTo>
                    <a:pt x="33" y="20"/>
                    <a:pt x="22" y="28"/>
                    <a:pt x="19" y="29"/>
                  </a:cubicBezTo>
                  <a:cubicBezTo>
                    <a:pt x="17" y="28"/>
                    <a:pt x="6" y="20"/>
                    <a:pt x="4" y="12"/>
                  </a:cubicBezTo>
                  <a:cubicBezTo>
                    <a:pt x="3" y="8"/>
                    <a:pt x="3" y="6"/>
                    <a:pt x="5" y="4"/>
                  </a:cubicBezTo>
                  <a:cubicBezTo>
                    <a:pt x="6" y="3"/>
                    <a:pt x="7" y="2"/>
                    <a:pt x="9" y="2"/>
                  </a:cubicBezTo>
                  <a:cubicBezTo>
                    <a:pt x="12" y="2"/>
                    <a:pt x="15" y="4"/>
                    <a:pt x="18" y="9"/>
                  </a:cubicBezTo>
                  <a:cubicBezTo>
                    <a:pt x="19" y="9"/>
                    <a:pt x="19" y="9"/>
                    <a:pt x="19" y="9"/>
                  </a:cubicBezTo>
                  <a:moveTo>
                    <a:pt x="30" y="0"/>
                  </a:moveTo>
                  <a:cubicBezTo>
                    <a:pt x="26" y="0"/>
                    <a:pt x="22" y="2"/>
                    <a:pt x="19" y="6"/>
                  </a:cubicBezTo>
                  <a:cubicBezTo>
                    <a:pt x="17" y="2"/>
                    <a:pt x="13" y="0"/>
                    <a:pt x="9" y="0"/>
                  </a:cubicBezTo>
                  <a:cubicBezTo>
                    <a:pt x="6" y="0"/>
                    <a:pt x="4" y="1"/>
                    <a:pt x="3" y="2"/>
                  </a:cubicBezTo>
                  <a:cubicBezTo>
                    <a:pt x="2" y="4"/>
                    <a:pt x="0" y="7"/>
                    <a:pt x="1" y="12"/>
                  </a:cubicBezTo>
                  <a:cubicBezTo>
                    <a:pt x="4" y="23"/>
                    <a:pt x="18" y="31"/>
                    <a:pt x="19" y="32"/>
                  </a:cubicBezTo>
                  <a:cubicBezTo>
                    <a:pt x="19" y="32"/>
                    <a:pt x="19" y="32"/>
                    <a:pt x="19" y="32"/>
                  </a:cubicBezTo>
                  <a:cubicBezTo>
                    <a:pt x="20" y="32"/>
                    <a:pt x="20" y="32"/>
                    <a:pt x="20" y="32"/>
                  </a:cubicBezTo>
                  <a:cubicBezTo>
                    <a:pt x="21" y="31"/>
                    <a:pt x="35" y="23"/>
                    <a:pt x="37" y="12"/>
                  </a:cubicBezTo>
                  <a:cubicBezTo>
                    <a:pt x="38" y="8"/>
                    <a:pt x="38" y="5"/>
                    <a:pt x="36" y="2"/>
                  </a:cubicBezTo>
                  <a:cubicBezTo>
                    <a:pt x="34" y="1"/>
                    <a:pt x="32" y="0"/>
                    <a:pt x="30"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7" name="Freeform 85"/>
            <p:cNvSpPr>
              <a:spLocks noEditPoints="1"/>
            </p:cNvSpPr>
            <p:nvPr/>
          </p:nvSpPr>
          <p:spPr bwMode="auto">
            <a:xfrm>
              <a:off x="6833044" y="5426784"/>
              <a:ext cx="1037230" cy="996414"/>
            </a:xfrm>
            <a:custGeom>
              <a:avLst/>
              <a:gdLst>
                <a:gd name="T0" fmla="*/ 3 w 72"/>
                <a:gd name="T1" fmla="*/ 55 h 69"/>
                <a:gd name="T2" fmla="*/ 19 w 72"/>
                <a:gd name="T3" fmla="*/ 67 h 69"/>
                <a:gd name="T4" fmla="*/ 3 w 72"/>
                <a:gd name="T5" fmla="*/ 51 h 69"/>
                <a:gd name="T6" fmla="*/ 5 w 72"/>
                <a:gd name="T7" fmla="*/ 49 h 69"/>
                <a:gd name="T8" fmla="*/ 20 w 72"/>
                <a:gd name="T9" fmla="*/ 64 h 69"/>
                <a:gd name="T10" fmla="*/ 7 w 72"/>
                <a:gd name="T11" fmla="*/ 47 h 69"/>
                <a:gd name="T12" fmla="*/ 7 w 72"/>
                <a:gd name="T13" fmla="*/ 43 h 69"/>
                <a:gd name="T14" fmla="*/ 26 w 72"/>
                <a:gd name="T15" fmla="*/ 61 h 69"/>
                <a:gd name="T16" fmla="*/ 23 w 72"/>
                <a:gd name="T17" fmla="*/ 64 h 69"/>
                <a:gd name="T18" fmla="*/ 7 w 72"/>
                <a:gd name="T19" fmla="*/ 47 h 69"/>
                <a:gd name="T20" fmla="*/ 28 w 72"/>
                <a:gd name="T21" fmla="*/ 60 h 69"/>
                <a:gd name="T22" fmla="*/ 10 w 72"/>
                <a:gd name="T23" fmla="*/ 38 h 69"/>
                <a:gd name="T24" fmla="*/ 30 w 72"/>
                <a:gd name="T25" fmla="*/ 58 h 69"/>
                <a:gd name="T26" fmla="*/ 33 w 72"/>
                <a:gd name="T27" fmla="*/ 57 h 69"/>
                <a:gd name="T28" fmla="*/ 13 w 72"/>
                <a:gd name="T29" fmla="*/ 35 h 69"/>
                <a:gd name="T30" fmla="*/ 16 w 72"/>
                <a:gd name="T31" fmla="*/ 35 h 69"/>
                <a:gd name="T32" fmla="*/ 34 w 72"/>
                <a:gd name="T33" fmla="*/ 54 h 69"/>
                <a:gd name="T34" fmla="*/ 34 w 72"/>
                <a:gd name="T35" fmla="*/ 54 h 69"/>
                <a:gd name="T36" fmla="*/ 48 w 72"/>
                <a:gd name="T37" fmla="*/ 33 h 69"/>
                <a:gd name="T38" fmla="*/ 47 w 72"/>
                <a:gd name="T39" fmla="*/ 30 h 69"/>
                <a:gd name="T40" fmla="*/ 49 w 72"/>
                <a:gd name="T41" fmla="*/ 31 h 69"/>
                <a:gd name="T42" fmla="*/ 29 w 72"/>
                <a:gd name="T43" fmla="*/ 45 h 69"/>
                <a:gd name="T44" fmla="*/ 41 w 72"/>
                <a:gd name="T45" fmla="*/ 31 h 69"/>
                <a:gd name="T46" fmla="*/ 37 w 72"/>
                <a:gd name="T47" fmla="*/ 23 h 69"/>
                <a:gd name="T48" fmla="*/ 39 w 72"/>
                <a:gd name="T49" fmla="*/ 23 h 69"/>
                <a:gd name="T50" fmla="*/ 24 w 72"/>
                <a:gd name="T51" fmla="*/ 40 h 69"/>
                <a:gd name="T52" fmla="*/ 23 w 72"/>
                <a:gd name="T53" fmla="*/ 23 h 69"/>
                <a:gd name="T54" fmla="*/ 29 w 72"/>
                <a:gd name="T55" fmla="*/ 8 h 69"/>
                <a:gd name="T56" fmla="*/ 63 w 72"/>
                <a:gd name="T57" fmla="*/ 11 h 69"/>
                <a:gd name="T58" fmla="*/ 46 w 72"/>
                <a:gd name="T59" fmla="*/ 47 h 69"/>
                <a:gd name="T60" fmla="*/ 35 w 72"/>
                <a:gd name="T61" fmla="*/ 51 h 69"/>
                <a:gd name="T62" fmla="*/ 46 w 72"/>
                <a:gd name="T63" fmla="*/ 34 h 69"/>
                <a:gd name="T64" fmla="*/ 51 w 72"/>
                <a:gd name="T65" fmla="*/ 30 h 69"/>
                <a:gd name="T66" fmla="*/ 42 w 72"/>
                <a:gd name="T67" fmla="*/ 30 h 69"/>
                <a:gd name="T68" fmla="*/ 38 w 72"/>
                <a:gd name="T69" fmla="*/ 20 h 69"/>
                <a:gd name="T70" fmla="*/ 37 w 72"/>
                <a:gd name="T71" fmla="*/ 28 h 69"/>
                <a:gd name="T72" fmla="*/ 28 w 72"/>
                <a:gd name="T73" fmla="*/ 7 h 69"/>
                <a:gd name="T74" fmla="*/ 21 w 72"/>
                <a:gd name="T75" fmla="*/ 23 h 69"/>
                <a:gd name="T76" fmla="*/ 14 w 72"/>
                <a:gd name="T77" fmla="*/ 32 h 69"/>
                <a:gd name="T78" fmla="*/ 10 w 72"/>
                <a:gd name="T79" fmla="*/ 36 h 69"/>
                <a:gd name="T80" fmla="*/ 4 w 72"/>
                <a:gd name="T81" fmla="*/ 42 h 69"/>
                <a:gd name="T82" fmla="*/ 1 w 72"/>
                <a:gd name="T83" fmla="*/ 53 h 69"/>
                <a:gd name="T84" fmla="*/ 3 w 72"/>
                <a:gd name="T85" fmla="*/ 64 h 69"/>
                <a:gd name="T86" fmla="*/ 16 w 72"/>
                <a:gd name="T87" fmla="*/ 68 h 69"/>
                <a:gd name="T88" fmla="*/ 19 w 72"/>
                <a:gd name="T89" fmla="*/ 69 h 69"/>
                <a:gd name="T90" fmla="*/ 23 w 72"/>
                <a:gd name="T91" fmla="*/ 66 h 69"/>
                <a:gd name="T92" fmla="*/ 27 w 72"/>
                <a:gd name="T93" fmla="*/ 65 h 69"/>
                <a:gd name="T94" fmla="*/ 29 w 72"/>
                <a:gd name="T95" fmla="*/ 63 h 69"/>
                <a:gd name="T96" fmla="*/ 33 w 72"/>
                <a:gd name="T97" fmla="*/ 59 h 69"/>
                <a:gd name="T98" fmla="*/ 36 w 72"/>
                <a:gd name="T99" fmla="*/ 53 h 69"/>
                <a:gd name="T100" fmla="*/ 47 w 72"/>
                <a:gd name="T101" fmla="*/ 49 h 69"/>
                <a:gd name="T102" fmla="*/ 63 w 72"/>
                <a:gd name="T103"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 h="69">
                  <a:moveTo>
                    <a:pt x="12" y="66"/>
                  </a:moveTo>
                  <a:cubicBezTo>
                    <a:pt x="10" y="66"/>
                    <a:pt x="7" y="65"/>
                    <a:pt x="6" y="63"/>
                  </a:cubicBezTo>
                  <a:cubicBezTo>
                    <a:pt x="3" y="61"/>
                    <a:pt x="2" y="58"/>
                    <a:pt x="3" y="55"/>
                  </a:cubicBezTo>
                  <a:cubicBezTo>
                    <a:pt x="14" y="66"/>
                    <a:pt x="14" y="66"/>
                    <a:pt x="14" y="66"/>
                  </a:cubicBezTo>
                  <a:cubicBezTo>
                    <a:pt x="14" y="66"/>
                    <a:pt x="13" y="66"/>
                    <a:pt x="12" y="66"/>
                  </a:cubicBezTo>
                  <a:moveTo>
                    <a:pt x="19" y="67"/>
                  </a:moveTo>
                  <a:cubicBezTo>
                    <a:pt x="19" y="67"/>
                    <a:pt x="19" y="67"/>
                    <a:pt x="19" y="67"/>
                  </a:cubicBezTo>
                  <a:cubicBezTo>
                    <a:pt x="18" y="67"/>
                    <a:pt x="18" y="67"/>
                    <a:pt x="18" y="66"/>
                  </a:cubicBezTo>
                  <a:cubicBezTo>
                    <a:pt x="3" y="51"/>
                    <a:pt x="3" y="51"/>
                    <a:pt x="3" y="51"/>
                  </a:cubicBezTo>
                  <a:cubicBezTo>
                    <a:pt x="2" y="51"/>
                    <a:pt x="2" y="50"/>
                    <a:pt x="3" y="49"/>
                  </a:cubicBezTo>
                  <a:cubicBezTo>
                    <a:pt x="3" y="49"/>
                    <a:pt x="4" y="48"/>
                    <a:pt x="4" y="48"/>
                  </a:cubicBezTo>
                  <a:cubicBezTo>
                    <a:pt x="5" y="48"/>
                    <a:pt x="5" y="49"/>
                    <a:pt x="5" y="49"/>
                  </a:cubicBezTo>
                  <a:cubicBezTo>
                    <a:pt x="7" y="51"/>
                    <a:pt x="7" y="51"/>
                    <a:pt x="7" y="51"/>
                  </a:cubicBezTo>
                  <a:cubicBezTo>
                    <a:pt x="20" y="64"/>
                    <a:pt x="20" y="64"/>
                    <a:pt x="20" y="64"/>
                  </a:cubicBezTo>
                  <a:cubicBezTo>
                    <a:pt x="20" y="64"/>
                    <a:pt x="20" y="64"/>
                    <a:pt x="20" y="64"/>
                  </a:cubicBezTo>
                  <a:cubicBezTo>
                    <a:pt x="21" y="65"/>
                    <a:pt x="21" y="66"/>
                    <a:pt x="20" y="66"/>
                  </a:cubicBezTo>
                  <a:cubicBezTo>
                    <a:pt x="20" y="67"/>
                    <a:pt x="19" y="67"/>
                    <a:pt x="19" y="67"/>
                  </a:cubicBezTo>
                  <a:moveTo>
                    <a:pt x="7" y="47"/>
                  </a:moveTo>
                  <a:cubicBezTo>
                    <a:pt x="5" y="46"/>
                    <a:pt x="5" y="46"/>
                    <a:pt x="5" y="46"/>
                  </a:cubicBezTo>
                  <a:cubicBezTo>
                    <a:pt x="5" y="45"/>
                    <a:pt x="5" y="44"/>
                    <a:pt x="5" y="43"/>
                  </a:cubicBezTo>
                  <a:cubicBezTo>
                    <a:pt x="6" y="43"/>
                    <a:pt x="6" y="43"/>
                    <a:pt x="7" y="43"/>
                  </a:cubicBezTo>
                  <a:cubicBezTo>
                    <a:pt x="7" y="43"/>
                    <a:pt x="8" y="43"/>
                    <a:pt x="8" y="43"/>
                  </a:cubicBezTo>
                  <a:cubicBezTo>
                    <a:pt x="26" y="61"/>
                    <a:pt x="26" y="61"/>
                    <a:pt x="26" y="61"/>
                  </a:cubicBezTo>
                  <a:cubicBezTo>
                    <a:pt x="26" y="61"/>
                    <a:pt x="26" y="61"/>
                    <a:pt x="26" y="61"/>
                  </a:cubicBezTo>
                  <a:cubicBezTo>
                    <a:pt x="26" y="62"/>
                    <a:pt x="26" y="63"/>
                    <a:pt x="26" y="64"/>
                  </a:cubicBezTo>
                  <a:cubicBezTo>
                    <a:pt x="25" y="64"/>
                    <a:pt x="25" y="64"/>
                    <a:pt x="24" y="64"/>
                  </a:cubicBezTo>
                  <a:cubicBezTo>
                    <a:pt x="24" y="64"/>
                    <a:pt x="23" y="64"/>
                    <a:pt x="23" y="64"/>
                  </a:cubicBezTo>
                  <a:cubicBezTo>
                    <a:pt x="9" y="49"/>
                    <a:pt x="9" y="49"/>
                    <a:pt x="9" y="49"/>
                  </a:cubicBezTo>
                  <a:cubicBezTo>
                    <a:pt x="7" y="47"/>
                    <a:pt x="7" y="47"/>
                    <a:pt x="7" y="47"/>
                  </a:cubicBezTo>
                  <a:cubicBezTo>
                    <a:pt x="7" y="47"/>
                    <a:pt x="7" y="47"/>
                    <a:pt x="7" y="47"/>
                  </a:cubicBezTo>
                  <a:moveTo>
                    <a:pt x="29" y="61"/>
                  </a:moveTo>
                  <a:cubicBezTo>
                    <a:pt x="29" y="61"/>
                    <a:pt x="29" y="61"/>
                    <a:pt x="29" y="61"/>
                  </a:cubicBezTo>
                  <a:cubicBezTo>
                    <a:pt x="28" y="61"/>
                    <a:pt x="28" y="61"/>
                    <a:pt x="28" y="60"/>
                  </a:cubicBezTo>
                  <a:cubicBezTo>
                    <a:pt x="9" y="41"/>
                    <a:pt x="9" y="41"/>
                    <a:pt x="9" y="41"/>
                  </a:cubicBezTo>
                  <a:cubicBezTo>
                    <a:pt x="8" y="41"/>
                    <a:pt x="8" y="40"/>
                    <a:pt x="9" y="39"/>
                  </a:cubicBezTo>
                  <a:cubicBezTo>
                    <a:pt x="9" y="39"/>
                    <a:pt x="10" y="38"/>
                    <a:pt x="10" y="38"/>
                  </a:cubicBezTo>
                  <a:cubicBezTo>
                    <a:pt x="11" y="38"/>
                    <a:pt x="11" y="39"/>
                    <a:pt x="12" y="39"/>
                  </a:cubicBezTo>
                  <a:cubicBezTo>
                    <a:pt x="30" y="58"/>
                    <a:pt x="30" y="58"/>
                    <a:pt x="30" y="58"/>
                  </a:cubicBezTo>
                  <a:cubicBezTo>
                    <a:pt x="30" y="58"/>
                    <a:pt x="30" y="58"/>
                    <a:pt x="30" y="58"/>
                  </a:cubicBezTo>
                  <a:cubicBezTo>
                    <a:pt x="31" y="59"/>
                    <a:pt x="31" y="60"/>
                    <a:pt x="30" y="60"/>
                  </a:cubicBezTo>
                  <a:cubicBezTo>
                    <a:pt x="30" y="61"/>
                    <a:pt x="29" y="61"/>
                    <a:pt x="29" y="61"/>
                  </a:cubicBezTo>
                  <a:moveTo>
                    <a:pt x="33" y="57"/>
                  </a:moveTo>
                  <a:cubicBezTo>
                    <a:pt x="33" y="57"/>
                    <a:pt x="32" y="57"/>
                    <a:pt x="32" y="56"/>
                  </a:cubicBezTo>
                  <a:cubicBezTo>
                    <a:pt x="13" y="37"/>
                    <a:pt x="13" y="37"/>
                    <a:pt x="13" y="37"/>
                  </a:cubicBezTo>
                  <a:cubicBezTo>
                    <a:pt x="12" y="37"/>
                    <a:pt x="12" y="36"/>
                    <a:pt x="13" y="35"/>
                  </a:cubicBezTo>
                  <a:cubicBezTo>
                    <a:pt x="14" y="35"/>
                    <a:pt x="14" y="34"/>
                    <a:pt x="14" y="34"/>
                  </a:cubicBezTo>
                  <a:cubicBezTo>
                    <a:pt x="14" y="34"/>
                    <a:pt x="14" y="34"/>
                    <a:pt x="14" y="34"/>
                  </a:cubicBezTo>
                  <a:cubicBezTo>
                    <a:pt x="15" y="34"/>
                    <a:pt x="15" y="35"/>
                    <a:pt x="16" y="35"/>
                  </a:cubicBezTo>
                  <a:cubicBezTo>
                    <a:pt x="16" y="35"/>
                    <a:pt x="16" y="35"/>
                    <a:pt x="16" y="35"/>
                  </a:cubicBezTo>
                  <a:cubicBezTo>
                    <a:pt x="16" y="35"/>
                    <a:pt x="16" y="35"/>
                    <a:pt x="16" y="35"/>
                  </a:cubicBezTo>
                  <a:cubicBezTo>
                    <a:pt x="34" y="54"/>
                    <a:pt x="34" y="54"/>
                    <a:pt x="34" y="54"/>
                  </a:cubicBezTo>
                  <a:cubicBezTo>
                    <a:pt x="34" y="54"/>
                    <a:pt x="34" y="54"/>
                    <a:pt x="34" y="54"/>
                  </a:cubicBezTo>
                  <a:cubicBezTo>
                    <a:pt x="34" y="54"/>
                    <a:pt x="34" y="54"/>
                    <a:pt x="34" y="54"/>
                  </a:cubicBezTo>
                  <a:cubicBezTo>
                    <a:pt x="34" y="54"/>
                    <a:pt x="34" y="54"/>
                    <a:pt x="34" y="54"/>
                  </a:cubicBezTo>
                  <a:cubicBezTo>
                    <a:pt x="35" y="55"/>
                    <a:pt x="35" y="56"/>
                    <a:pt x="34" y="56"/>
                  </a:cubicBezTo>
                  <a:cubicBezTo>
                    <a:pt x="34" y="57"/>
                    <a:pt x="34" y="57"/>
                    <a:pt x="33" y="57"/>
                  </a:cubicBezTo>
                  <a:moveTo>
                    <a:pt x="48" y="33"/>
                  </a:moveTo>
                  <a:cubicBezTo>
                    <a:pt x="47" y="33"/>
                    <a:pt x="47" y="33"/>
                    <a:pt x="46" y="32"/>
                  </a:cubicBezTo>
                  <a:cubicBezTo>
                    <a:pt x="46" y="32"/>
                    <a:pt x="45" y="32"/>
                    <a:pt x="44" y="31"/>
                  </a:cubicBezTo>
                  <a:cubicBezTo>
                    <a:pt x="45" y="30"/>
                    <a:pt x="46" y="30"/>
                    <a:pt x="47" y="30"/>
                  </a:cubicBezTo>
                  <a:cubicBezTo>
                    <a:pt x="47" y="30"/>
                    <a:pt x="47" y="30"/>
                    <a:pt x="47" y="30"/>
                  </a:cubicBezTo>
                  <a:cubicBezTo>
                    <a:pt x="48" y="30"/>
                    <a:pt x="49" y="30"/>
                    <a:pt x="49" y="31"/>
                  </a:cubicBezTo>
                  <a:cubicBezTo>
                    <a:pt x="49" y="31"/>
                    <a:pt x="49" y="31"/>
                    <a:pt x="49" y="31"/>
                  </a:cubicBezTo>
                  <a:cubicBezTo>
                    <a:pt x="49" y="32"/>
                    <a:pt x="49" y="32"/>
                    <a:pt x="49" y="32"/>
                  </a:cubicBezTo>
                  <a:cubicBezTo>
                    <a:pt x="49" y="33"/>
                    <a:pt x="48" y="33"/>
                    <a:pt x="48" y="33"/>
                  </a:cubicBezTo>
                  <a:moveTo>
                    <a:pt x="29" y="45"/>
                  </a:moveTo>
                  <a:cubicBezTo>
                    <a:pt x="25" y="42"/>
                    <a:pt x="25" y="42"/>
                    <a:pt x="25" y="42"/>
                  </a:cubicBezTo>
                  <a:cubicBezTo>
                    <a:pt x="29" y="39"/>
                    <a:pt x="35" y="34"/>
                    <a:pt x="39" y="30"/>
                  </a:cubicBezTo>
                  <a:cubicBezTo>
                    <a:pt x="39" y="30"/>
                    <a:pt x="40" y="31"/>
                    <a:pt x="41" y="31"/>
                  </a:cubicBezTo>
                  <a:cubicBezTo>
                    <a:pt x="36" y="36"/>
                    <a:pt x="31" y="42"/>
                    <a:pt x="29" y="45"/>
                  </a:cubicBezTo>
                  <a:moveTo>
                    <a:pt x="38" y="26"/>
                  </a:moveTo>
                  <a:cubicBezTo>
                    <a:pt x="37" y="25"/>
                    <a:pt x="37" y="24"/>
                    <a:pt x="37" y="23"/>
                  </a:cubicBezTo>
                  <a:cubicBezTo>
                    <a:pt x="37" y="23"/>
                    <a:pt x="37" y="22"/>
                    <a:pt x="37" y="22"/>
                  </a:cubicBezTo>
                  <a:cubicBezTo>
                    <a:pt x="37" y="22"/>
                    <a:pt x="38" y="22"/>
                    <a:pt x="38" y="22"/>
                  </a:cubicBezTo>
                  <a:cubicBezTo>
                    <a:pt x="38" y="22"/>
                    <a:pt x="39" y="22"/>
                    <a:pt x="39" y="23"/>
                  </a:cubicBezTo>
                  <a:cubicBezTo>
                    <a:pt x="39" y="23"/>
                    <a:pt x="39" y="23"/>
                    <a:pt x="39" y="23"/>
                  </a:cubicBezTo>
                  <a:cubicBezTo>
                    <a:pt x="39" y="23"/>
                    <a:pt x="39" y="24"/>
                    <a:pt x="38" y="26"/>
                  </a:cubicBezTo>
                  <a:moveTo>
                    <a:pt x="24" y="40"/>
                  </a:moveTo>
                  <a:cubicBezTo>
                    <a:pt x="18" y="34"/>
                    <a:pt x="18" y="34"/>
                    <a:pt x="18" y="34"/>
                  </a:cubicBezTo>
                  <a:cubicBezTo>
                    <a:pt x="21" y="31"/>
                    <a:pt x="22" y="27"/>
                    <a:pt x="23" y="23"/>
                  </a:cubicBezTo>
                  <a:cubicBezTo>
                    <a:pt x="23" y="23"/>
                    <a:pt x="23" y="23"/>
                    <a:pt x="23" y="23"/>
                  </a:cubicBezTo>
                  <a:cubicBezTo>
                    <a:pt x="23" y="23"/>
                    <a:pt x="23" y="23"/>
                    <a:pt x="23" y="23"/>
                  </a:cubicBezTo>
                  <a:cubicBezTo>
                    <a:pt x="23" y="23"/>
                    <a:pt x="23" y="23"/>
                    <a:pt x="23" y="23"/>
                  </a:cubicBezTo>
                  <a:cubicBezTo>
                    <a:pt x="23" y="17"/>
                    <a:pt x="25" y="12"/>
                    <a:pt x="29" y="8"/>
                  </a:cubicBezTo>
                  <a:cubicBezTo>
                    <a:pt x="34" y="4"/>
                    <a:pt x="39" y="2"/>
                    <a:pt x="45" y="2"/>
                  </a:cubicBezTo>
                  <a:cubicBezTo>
                    <a:pt x="51" y="2"/>
                    <a:pt x="57" y="4"/>
                    <a:pt x="61" y="9"/>
                  </a:cubicBezTo>
                  <a:cubicBezTo>
                    <a:pt x="62" y="9"/>
                    <a:pt x="62" y="10"/>
                    <a:pt x="63" y="11"/>
                  </a:cubicBezTo>
                  <a:cubicBezTo>
                    <a:pt x="70" y="20"/>
                    <a:pt x="69" y="32"/>
                    <a:pt x="61" y="40"/>
                  </a:cubicBezTo>
                  <a:cubicBezTo>
                    <a:pt x="57" y="44"/>
                    <a:pt x="52" y="47"/>
                    <a:pt x="46" y="47"/>
                  </a:cubicBezTo>
                  <a:cubicBezTo>
                    <a:pt x="46" y="47"/>
                    <a:pt x="46" y="47"/>
                    <a:pt x="46" y="47"/>
                  </a:cubicBezTo>
                  <a:cubicBezTo>
                    <a:pt x="46" y="47"/>
                    <a:pt x="46" y="47"/>
                    <a:pt x="46" y="47"/>
                  </a:cubicBezTo>
                  <a:cubicBezTo>
                    <a:pt x="46" y="47"/>
                    <a:pt x="46" y="47"/>
                    <a:pt x="46" y="47"/>
                  </a:cubicBezTo>
                  <a:cubicBezTo>
                    <a:pt x="42" y="47"/>
                    <a:pt x="38" y="49"/>
                    <a:pt x="35" y="51"/>
                  </a:cubicBezTo>
                  <a:cubicBezTo>
                    <a:pt x="30" y="47"/>
                    <a:pt x="30" y="47"/>
                    <a:pt x="30" y="47"/>
                  </a:cubicBezTo>
                  <a:cubicBezTo>
                    <a:pt x="35" y="40"/>
                    <a:pt x="39" y="35"/>
                    <a:pt x="42" y="33"/>
                  </a:cubicBezTo>
                  <a:cubicBezTo>
                    <a:pt x="43" y="33"/>
                    <a:pt x="45" y="34"/>
                    <a:pt x="46" y="34"/>
                  </a:cubicBezTo>
                  <a:cubicBezTo>
                    <a:pt x="46" y="35"/>
                    <a:pt x="47" y="35"/>
                    <a:pt x="48" y="35"/>
                  </a:cubicBezTo>
                  <a:cubicBezTo>
                    <a:pt x="49" y="35"/>
                    <a:pt x="50" y="34"/>
                    <a:pt x="50" y="34"/>
                  </a:cubicBezTo>
                  <a:cubicBezTo>
                    <a:pt x="51" y="33"/>
                    <a:pt x="52" y="31"/>
                    <a:pt x="51" y="30"/>
                  </a:cubicBezTo>
                  <a:cubicBezTo>
                    <a:pt x="50" y="29"/>
                    <a:pt x="49" y="28"/>
                    <a:pt x="47" y="28"/>
                  </a:cubicBezTo>
                  <a:cubicBezTo>
                    <a:pt x="47" y="28"/>
                    <a:pt x="47" y="28"/>
                    <a:pt x="47" y="28"/>
                  </a:cubicBezTo>
                  <a:cubicBezTo>
                    <a:pt x="46" y="28"/>
                    <a:pt x="44" y="29"/>
                    <a:pt x="42" y="30"/>
                  </a:cubicBezTo>
                  <a:cubicBezTo>
                    <a:pt x="41" y="29"/>
                    <a:pt x="40" y="29"/>
                    <a:pt x="40" y="28"/>
                  </a:cubicBezTo>
                  <a:cubicBezTo>
                    <a:pt x="41" y="25"/>
                    <a:pt x="42" y="23"/>
                    <a:pt x="41" y="21"/>
                  </a:cubicBezTo>
                  <a:cubicBezTo>
                    <a:pt x="40" y="20"/>
                    <a:pt x="39" y="20"/>
                    <a:pt x="38" y="20"/>
                  </a:cubicBezTo>
                  <a:cubicBezTo>
                    <a:pt x="37" y="20"/>
                    <a:pt x="37" y="20"/>
                    <a:pt x="36" y="20"/>
                  </a:cubicBezTo>
                  <a:cubicBezTo>
                    <a:pt x="35" y="21"/>
                    <a:pt x="35" y="22"/>
                    <a:pt x="35" y="23"/>
                  </a:cubicBezTo>
                  <a:cubicBezTo>
                    <a:pt x="35" y="24"/>
                    <a:pt x="36" y="26"/>
                    <a:pt x="37" y="28"/>
                  </a:cubicBezTo>
                  <a:cubicBezTo>
                    <a:pt x="35" y="31"/>
                    <a:pt x="31" y="35"/>
                    <a:pt x="24" y="40"/>
                  </a:cubicBezTo>
                  <a:moveTo>
                    <a:pt x="45" y="0"/>
                  </a:moveTo>
                  <a:cubicBezTo>
                    <a:pt x="39" y="0"/>
                    <a:pt x="33" y="2"/>
                    <a:pt x="28" y="7"/>
                  </a:cubicBezTo>
                  <a:cubicBezTo>
                    <a:pt x="24" y="11"/>
                    <a:pt x="21" y="17"/>
                    <a:pt x="21" y="23"/>
                  </a:cubicBezTo>
                  <a:cubicBezTo>
                    <a:pt x="21" y="23"/>
                    <a:pt x="21" y="23"/>
                    <a:pt x="21" y="23"/>
                  </a:cubicBezTo>
                  <a:cubicBezTo>
                    <a:pt x="21" y="23"/>
                    <a:pt x="21" y="23"/>
                    <a:pt x="21" y="23"/>
                  </a:cubicBezTo>
                  <a:cubicBezTo>
                    <a:pt x="20" y="27"/>
                    <a:pt x="19" y="30"/>
                    <a:pt x="17" y="33"/>
                  </a:cubicBezTo>
                  <a:cubicBezTo>
                    <a:pt x="16" y="32"/>
                    <a:pt x="15" y="32"/>
                    <a:pt x="15" y="32"/>
                  </a:cubicBezTo>
                  <a:cubicBezTo>
                    <a:pt x="14" y="32"/>
                    <a:pt x="14" y="32"/>
                    <a:pt x="14" y="32"/>
                  </a:cubicBezTo>
                  <a:cubicBezTo>
                    <a:pt x="13" y="32"/>
                    <a:pt x="12" y="33"/>
                    <a:pt x="12" y="33"/>
                  </a:cubicBezTo>
                  <a:cubicBezTo>
                    <a:pt x="11" y="34"/>
                    <a:pt x="11" y="35"/>
                    <a:pt x="11" y="36"/>
                  </a:cubicBezTo>
                  <a:cubicBezTo>
                    <a:pt x="11" y="36"/>
                    <a:pt x="10" y="36"/>
                    <a:pt x="10" y="36"/>
                  </a:cubicBezTo>
                  <a:cubicBezTo>
                    <a:pt x="9" y="36"/>
                    <a:pt x="8" y="37"/>
                    <a:pt x="8" y="37"/>
                  </a:cubicBezTo>
                  <a:cubicBezTo>
                    <a:pt x="7" y="38"/>
                    <a:pt x="6" y="40"/>
                    <a:pt x="7" y="41"/>
                  </a:cubicBezTo>
                  <a:cubicBezTo>
                    <a:pt x="6" y="41"/>
                    <a:pt x="5" y="41"/>
                    <a:pt x="4" y="42"/>
                  </a:cubicBezTo>
                  <a:cubicBezTo>
                    <a:pt x="3" y="43"/>
                    <a:pt x="3" y="45"/>
                    <a:pt x="3" y="46"/>
                  </a:cubicBezTo>
                  <a:cubicBezTo>
                    <a:pt x="3" y="47"/>
                    <a:pt x="2" y="47"/>
                    <a:pt x="1" y="47"/>
                  </a:cubicBezTo>
                  <a:cubicBezTo>
                    <a:pt x="0" y="49"/>
                    <a:pt x="0" y="51"/>
                    <a:pt x="1" y="53"/>
                  </a:cubicBezTo>
                  <a:cubicBezTo>
                    <a:pt x="1" y="53"/>
                    <a:pt x="1" y="53"/>
                    <a:pt x="1" y="53"/>
                  </a:cubicBezTo>
                  <a:cubicBezTo>
                    <a:pt x="1" y="53"/>
                    <a:pt x="1" y="53"/>
                    <a:pt x="1" y="53"/>
                  </a:cubicBezTo>
                  <a:cubicBezTo>
                    <a:pt x="0" y="57"/>
                    <a:pt x="1" y="61"/>
                    <a:pt x="3" y="64"/>
                  </a:cubicBezTo>
                  <a:cubicBezTo>
                    <a:pt x="3" y="64"/>
                    <a:pt x="4" y="65"/>
                    <a:pt x="4" y="65"/>
                  </a:cubicBezTo>
                  <a:cubicBezTo>
                    <a:pt x="6" y="67"/>
                    <a:pt x="9" y="68"/>
                    <a:pt x="12" y="68"/>
                  </a:cubicBezTo>
                  <a:cubicBezTo>
                    <a:pt x="13" y="68"/>
                    <a:pt x="15" y="68"/>
                    <a:pt x="16" y="68"/>
                  </a:cubicBezTo>
                  <a:cubicBezTo>
                    <a:pt x="16" y="68"/>
                    <a:pt x="16" y="68"/>
                    <a:pt x="16" y="68"/>
                  </a:cubicBezTo>
                  <a:cubicBezTo>
                    <a:pt x="16" y="68"/>
                    <a:pt x="16" y="68"/>
                    <a:pt x="16" y="68"/>
                  </a:cubicBezTo>
                  <a:cubicBezTo>
                    <a:pt x="17" y="69"/>
                    <a:pt x="18" y="69"/>
                    <a:pt x="19" y="69"/>
                  </a:cubicBezTo>
                  <a:cubicBezTo>
                    <a:pt x="19" y="69"/>
                    <a:pt x="19" y="69"/>
                    <a:pt x="19" y="69"/>
                  </a:cubicBezTo>
                  <a:cubicBezTo>
                    <a:pt x="20" y="69"/>
                    <a:pt x="21" y="69"/>
                    <a:pt x="22" y="68"/>
                  </a:cubicBezTo>
                  <a:cubicBezTo>
                    <a:pt x="22" y="67"/>
                    <a:pt x="23" y="67"/>
                    <a:pt x="23" y="66"/>
                  </a:cubicBezTo>
                  <a:cubicBezTo>
                    <a:pt x="23" y="66"/>
                    <a:pt x="24" y="67"/>
                    <a:pt x="24" y="67"/>
                  </a:cubicBezTo>
                  <a:cubicBezTo>
                    <a:pt x="24" y="67"/>
                    <a:pt x="24" y="67"/>
                    <a:pt x="24" y="67"/>
                  </a:cubicBezTo>
                  <a:cubicBezTo>
                    <a:pt x="25" y="67"/>
                    <a:pt x="26" y="66"/>
                    <a:pt x="27" y="65"/>
                  </a:cubicBezTo>
                  <a:cubicBezTo>
                    <a:pt x="28" y="65"/>
                    <a:pt x="28" y="64"/>
                    <a:pt x="28" y="63"/>
                  </a:cubicBezTo>
                  <a:cubicBezTo>
                    <a:pt x="29" y="63"/>
                    <a:pt x="29" y="63"/>
                    <a:pt x="29" y="63"/>
                  </a:cubicBezTo>
                  <a:cubicBezTo>
                    <a:pt x="29" y="63"/>
                    <a:pt x="29" y="63"/>
                    <a:pt x="29" y="63"/>
                  </a:cubicBezTo>
                  <a:cubicBezTo>
                    <a:pt x="30" y="63"/>
                    <a:pt x="31" y="63"/>
                    <a:pt x="32" y="62"/>
                  </a:cubicBezTo>
                  <a:cubicBezTo>
                    <a:pt x="33" y="61"/>
                    <a:pt x="33" y="60"/>
                    <a:pt x="33" y="59"/>
                  </a:cubicBezTo>
                  <a:cubicBezTo>
                    <a:pt x="33" y="59"/>
                    <a:pt x="33" y="59"/>
                    <a:pt x="33" y="59"/>
                  </a:cubicBezTo>
                  <a:cubicBezTo>
                    <a:pt x="33" y="59"/>
                    <a:pt x="33" y="59"/>
                    <a:pt x="33" y="59"/>
                  </a:cubicBezTo>
                  <a:cubicBezTo>
                    <a:pt x="34" y="59"/>
                    <a:pt x="35" y="58"/>
                    <a:pt x="36" y="58"/>
                  </a:cubicBezTo>
                  <a:cubicBezTo>
                    <a:pt x="37" y="56"/>
                    <a:pt x="37" y="54"/>
                    <a:pt x="36" y="53"/>
                  </a:cubicBezTo>
                  <a:cubicBezTo>
                    <a:pt x="39" y="51"/>
                    <a:pt x="42" y="49"/>
                    <a:pt x="46" y="49"/>
                  </a:cubicBezTo>
                  <a:cubicBezTo>
                    <a:pt x="46" y="49"/>
                    <a:pt x="46" y="49"/>
                    <a:pt x="46" y="49"/>
                  </a:cubicBezTo>
                  <a:cubicBezTo>
                    <a:pt x="47" y="49"/>
                    <a:pt x="47" y="49"/>
                    <a:pt x="47" y="49"/>
                  </a:cubicBezTo>
                  <a:cubicBezTo>
                    <a:pt x="53" y="49"/>
                    <a:pt x="58" y="46"/>
                    <a:pt x="62" y="42"/>
                  </a:cubicBezTo>
                  <a:cubicBezTo>
                    <a:pt x="71" y="33"/>
                    <a:pt x="72" y="19"/>
                    <a:pt x="65" y="9"/>
                  </a:cubicBezTo>
                  <a:cubicBezTo>
                    <a:pt x="64" y="9"/>
                    <a:pt x="63" y="8"/>
                    <a:pt x="63" y="7"/>
                  </a:cubicBezTo>
                  <a:cubicBezTo>
                    <a:pt x="58" y="2"/>
                    <a:pt x="52" y="0"/>
                    <a:pt x="45"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8" name="Freeform 86"/>
            <p:cNvSpPr>
              <a:spLocks noEditPoints="1"/>
            </p:cNvSpPr>
            <p:nvPr/>
          </p:nvSpPr>
          <p:spPr bwMode="auto">
            <a:xfrm>
              <a:off x="3519671" y="8735355"/>
              <a:ext cx="893170" cy="895572"/>
            </a:xfrm>
            <a:custGeom>
              <a:avLst/>
              <a:gdLst>
                <a:gd name="T0" fmla="*/ 31 w 62"/>
                <a:gd name="T1" fmla="*/ 60 h 62"/>
                <a:gd name="T2" fmla="*/ 2 w 62"/>
                <a:gd name="T3" fmla="*/ 31 h 62"/>
                <a:gd name="T4" fmla="*/ 31 w 62"/>
                <a:gd name="T5" fmla="*/ 3 h 62"/>
                <a:gd name="T6" fmla="*/ 60 w 62"/>
                <a:gd name="T7" fmla="*/ 31 h 62"/>
                <a:gd name="T8" fmla="*/ 31 w 62"/>
                <a:gd name="T9" fmla="*/ 60 h 62"/>
                <a:gd name="T10" fmla="*/ 31 w 62"/>
                <a:gd name="T11" fmla="*/ 0 h 62"/>
                <a:gd name="T12" fmla="*/ 0 w 62"/>
                <a:gd name="T13" fmla="*/ 31 h 62"/>
                <a:gd name="T14" fmla="*/ 31 w 62"/>
                <a:gd name="T15" fmla="*/ 62 h 62"/>
                <a:gd name="T16" fmla="*/ 62 w 62"/>
                <a:gd name="T17" fmla="*/ 31 h 62"/>
                <a:gd name="T18" fmla="*/ 31 w 62"/>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0"/>
                  </a:moveTo>
                  <a:cubicBezTo>
                    <a:pt x="15" y="60"/>
                    <a:pt x="2" y="47"/>
                    <a:pt x="2" y="31"/>
                  </a:cubicBezTo>
                  <a:cubicBezTo>
                    <a:pt x="2" y="15"/>
                    <a:pt x="15" y="3"/>
                    <a:pt x="31" y="3"/>
                  </a:cubicBezTo>
                  <a:cubicBezTo>
                    <a:pt x="47" y="3"/>
                    <a:pt x="60" y="15"/>
                    <a:pt x="60" y="31"/>
                  </a:cubicBezTo>
                  <a:cubicBezTo>
                    <a:pt x="60" y="47"/>
                    <a:pt x="47" y="60"/>
                    <a:pt x="31" y="60"/>
                  </a:cubicBezTo>
                  <a:moveTo>
                    <a:pt x="31" y="0"/>
                  </a:moveTo>
                  <a:cubicBezTo>
                    <a:pt x="14" y="0"/>
                    <a:pt x="0" y="14"/>
                    <a:pt x="0" y="31"/>
                  </a:cubicBezTo>
                  <a:cubicBezTo>
                    <a:pt x="0" y="48"/>
                    <a:pt x="14" y="62"/>
                    <a:pt x="31" y="62"/>
                  </a:cubicBezTo>
                  <a:cubicBezTo>
                    <a:pt x="48" y="62"/>
                    <a:pt x="62" y="48"/>
                    <a:pt x="62" y="31"/>
                  </a:cubicBezTo>
                  <a:cubicBezTo>
                    <a:pt x="62" y="14"/>
                    <a:pt x="48" y="0"/>
                    <a:pt x="31"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9" name="Freeform 87"/>
            <p:cNvSpPr>
              <a:spLocks noEditPoints="1"/>
            </p:cNvSpPr>
            <p:nvPr/>
          </p:nvSpPr>
          <p:spPr bwMode="auto">
            <a:xfrm>
              <a:off x="3807790" y="8922633"/>
              <a:ext cx="460991" cy="533021"/>
            </a:xfrm>
            <a:custGeom>
              <a:avLst/>
              <a:gdLst>
                <a:gd name="T0" fmla="*/ 2 w 32"/>
                <a:gd name="T1" fmla="*/ 33 h 37"/>
                <a:gd name="T2" fmla="*/ 2 w 32"/>
                <a:gd name="T3" fmla="*/ 3 h 37"/>
                <a:gd name="T4" fmla="*/ 28 w 32"/>
                <a:gd name="T5" fmla="*/ 18 h 37"/>
                <a:gd name="T6" fmla="*/ 2 w 32"/>
                <a:gd name="T7" fmla="*/ 33 h 37"/>
                <a:gd name="T8" fmla="*/ 1 w 32"/>
                <a:gd name="T9" fmla="*/ 0 h 37"/>
                <a:gd name="T10" fmla="*/ 0 w 32"/>
                <a:gd name="T11" fmla="*/ 0 h 37"/>
                <a:gd name="T12" fmla="*/ 0 w 32"/>
                <a:gd name="T13" fmla="*/ 1 h 37"/>
                <a:gd name="T14" fmla="*/ 0 w 32"/>
                <a:gd name="T15" fmla="*/ 35 h 37"/>
                <a:gd name="T16" fmla="*/ 0 w 32"/>
                <a:gd name="T17" fmla="*/ 36 h 37"/>
                <a:gd name="T18" fmla="*/ 1 w 32"/>
                <a:gd name="T19" fmla="*/ 37 h 37"/>
                <a:gd name="T20" fmla="*/ 2 w 32"/>
                <a:gd name="T21" fmla="*/ 36 h 37"/>
                <a:gd name="T22" fmla="*/ 31 w 32"/>
                <a:gd name="T23" fmla="*/ 19 h 37"/>
                <a:gd name="T24" fmla="*/ 32 w 32"/>
                <a:gd name="T25" fmla="*/ 18 h 37"/>
                <a:gd name="T26" fmla="*/ 31 w 32"/>
                <a:gd name="T27" fmla="*/ 17 h 37"/>
                <a:gd name="T28" fmla="*/ 2 w 32"/>
                <a:gd name="T29" fmla="*/ 0 h 37"/>
                <a:gd name="T30" fmla="*/ 1 w 32"/>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7">
                  <a:moveTo>
                    <a:pt x="2" y="33"/>
                  </a:moveTo>
                  <a:cubicBezTo>
                    <a:pt x="2" y="3"/>
                    <a:pt x="2" y="3"/>
                    <a:pt x="2" y="3"/>
                  </a:cubicBezTo>
                  <a:cubicBezTo>
                    <a:pt x="28" y="18"/>
                    <a:pt x="28" y="18"/>
                    <a:pt x="28" y="18"/>
                  </a:cubicBezTo>
                  <a:cubicBezTo>
                    <a:pt x="2" y="33"/>
                    <a:pt x="2" y="33"/>
                    <a:pt x="2" y="33"/>
                  </a:cubicBezTo>
                  <a:moveTo>
                    <a:pt x="1" y="0"/>
                  </a:moveTo>
                  <a:cubicBezTo>
                    <a:pt x="1" y="0"/>
                    <a:pt x="1" y="0"/>
                    <a:pt x="0" y="0"/>
                  </a:cubicBezTo>
                  <a:cubicBezTo>
                    <a:pt x="0" y="0"/>
                    <a:pt x="0" y="1"/>
                    <a:pt x="0" y="1"/>
                  </a:cubicBezTo>
                  <a:cubicBezTo>
                    <a:pt x="0" y="35"/>
                    <a:pt x="0" y="35"/>
                    <a:pt x="0" y="35"/>
                  </a:cubicBezTo>
                  <a:cubicBezTo>
                    <a:pt x="0" y="36"/>
                    <a:pt x="0" y="36"/>
                    <a:pt x="0" y="36"/>
                  </a:cubicBezTo>
                  <a:cubicBezTo>
                    <a:pt x="1" y="36"/>
                    <a:pt x="1" y="37"/>
                    <a:pt x="1" y="37"/>
                  </a:cubicBezTo>
                  <a:cubicBezTo>
                    <a:pt x="1" y="37"/>
                    <a:pt x="1" y="36"/>
                    <a:pt x="2" y="36"/>
                  </a:cubicBezTo>
                  <a:cubicBezTo>
                    <a:pt x="31" y="19"/>
                    <a:pt x="31" y="19"/>
                    <a:pt x="31" y="19"/>
                  </a:cubicBezTo>
                  <a:cubicBezTo>
                    <a:pt x="32" y="19"/>
                    <a:pt x="32" y="19"/>
                    <a:pt x="32" y="18"/>
                  </a:cubicBezTo>
                  <a:cubicBezTo>
                    <a:pt x="32" y="18"/>
                    <a:pt x="32" y="17"/>
                    <a:pt x="31" y="17"/>
                  </a:cubicBezTo>
                  <a:cubicBezTo>
                    <a:pt x="2" y="0"/>
                    <a:pt x="2" y="0"/>
                    <a:pt x="2" y="0"/>
                  </a:cubicBezTo>
                  <a:cubicBezTo>
                    <a:pt x="1" y="0"/>
                    <a:pt x="1" y="0"/>
                    <a:pt x="1"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0" name="Freeform 88"/>
            <p:cNvSpPr>
              <a:spLocks noEditPoints="1"/>
            </p:cNvSpPr>
            <p:nvPr/>
          </p:nvSpPr>
          <p:spPr bwMode="auto">
            <a:xfrm>
              <a:off x="6055122" y="4516806"/>
              <a:ext cx="1008418" cy="1126067"/>
            </a:xfrm>
            <a:custGeom>
              <a:avLst/>
              <a:gdLst>
                <a:gd name="T0" fmla="*/ 13 w 70"/>
                <a:gd name="T1" fmla="*/ 59 h 78"/>
                <a:gd name="T2" fmla="*/ 3 w 70"/>
                <a:gd name="T3" fmla="*/ 49 h 78"/>
                <a:gd name="T4" fmla="*/ 3 w 70"/>
                <a:gd name="T5" fmla="*/ 13 h 78"/>
                <a:gd name="T6" fmla="*/ 6 w 70"/>
                <a:gd name="T7" fmla="*/ 6 h 78"/>
                <a:gd name="T8" fmla="*/ 13 w 70"/>
                <a:gd name="T9" fmla="*/ 3 h 78"/>
                <a:gd name="T10" fmla="*/ 57 w 70"/>
                <a:gd name="T11" fmla="*/ 2 h 78"/>
                <a:gd name="T12" fmla="*/ 68 w 70"/>
                <a:gd name="T13" fmla="*/ 13 h 78"/>
                <a:gd name="T14" fmla="*/ 68 w 70"/>
                <a:gd name="T15" fmla="*/ 49 h 78"/>
                <a:gd name="T16" fmla="*/ 58 w 70"/>
                <a:gd name="T17" fmla="*/ 59 h 78"/>
                <a:gd name="T18" fmla="*/ 43 w 70"/>
                <a:gd name="T19" fmla="*/ 59 h 78"/>
                <a:gd name="T20" fmla="*/ 42 w 70"/>
                <a:gd name="T21" fmla="*/ 60 h 78"/>
                <a:gd name="T22" fmla="*/ 36 w 70"/>
                <a:gd name="T23" fmla="*/ 74 h 78"/>
                <a:gd name="T24" fmla="*/ 29 w 70"/>
                <a:gd name="T25" fmla="*/ 60 h 78"/>
                <a:gd name="T26" fmla="*/ 28 w 70"/>
                <a:gd name="T27" fmla="*/ 59 h 78"/>
                <a:gd name="T28" fmla="*/ 28 w 70"/>
                <a:gd name="T29" fmla="*/ 59 h 78"/>
                <a:gd name="T30" fmla="*/ 13 w 70"/>
                <a:gd name="T31" fmla="*/ 59 h 78"/>
                <a:gd name="T32" fmla="*/ 57 w 70"/>
                <a:gd name="T33" fmla="*/ 0 h 78"/>
                <a:gd name="T34" fmla="*/ 13 w 70"/>
                <a:gd name="T35" fmla="*/ 0 h 78"/>
                <a:gd name="T36" fmla="*/ 4 w 70"/>
                <a:gd name="T37" fmla="*/ 4 h 78"/>
                <a:gd name="T38" fmla="*/ 0 w 70"/>
                <a:gd name="T39" fmla="*/ 13 h 78"/>
                <a:gd name="T40" fmla="*/ 0 w 70"/>
                <a:gd name="T41" fmla="*/ 49 h 78"/>
                <a:gd name="T42" fmla="*/ 13 w 70"/>
                <a:gd name="T43" fmla="*/ 62 h 78"/>
                <a:gd name="T44" fmla="*/ 27 w 70"/>
                <a:gd name="T45" fmla="*/ 61 h 78"/>
                <a:gd name="T46" fmla="*/ 35 w 70"/>
                <a:gd name="T47" fmla="*/ 78 h 78"/>
                <a:gd name="T48" fmla="*/ 36 w 70"/>
                <a:gd name="T49" fmla="*/ 78 h 78"/>
                <a:gd name="T50" fmla="*/ 36 w 70"/>
                <a:gd name="T51" fmla="*/ 78 h 78"/>
                <a:gd name="T52" fmla="*/ 37 w 70"/>
                <a:gd name="T53" fmla="*/ 78 h 78"/>
                <a:gd name="T54" fmla="*/ 44 w 70"/>
                <a:gd name="T55" fmla="*/ 61 h 78"/>
                <a:gd name="T56" fmla="*/ 58 w 70"/>
                <a:gd name="T57" fmla="*/ 61 h 78"/>
                <a:gd name="T58" fmla="*/ 70 w 70"/>
                <a:gd name="T59" fmla="*/ 49 h 78"/>
                <a:gd name="T60" fmla="*/ 70 w 70"/>
                <a:gd name="T61" fmla="*/ 13 h 78"/>
                <a:gd name="T62" fmla="*/ 57 w 70"/>
                <a:gd name="T6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78">
                  <a:moveTo>
                    <a:pt x="13" y="59"/>
                  </a:moveTo>
                  <a:cubicBezTo>
                    <a:pt x="7" y="59"/>
                    <a:pt x="3" y="55"/>
                    <a:pt x="3" y="49"/>
                  </a:cubicBezTo>
                  <a:cubicBezTo>
                    <a:pt x="3" y="13"/>
                    <a:pt x="3" y="13"/>
                    <a:pt x="3" y="13"/>
                  </a:cubicBezTo>
                  <a:cubicBezTo>
                    <a:pt x="3" y="10"/>
                    <a:pt x="4" y="8"/>
                    <a:pt x="6" y="6"/>
                  </a:cubicBezTo>
                  <a:cubicBezTo>
                    <a:pt x="7" y="4"/>
                    <a:pt x="10" y="3"/>
                    <a:pt x="13" y="3"/>
                  </a:cubicBezTo>
                  <a:cubicBezTo>
                    <a:pt x="57" y="2"/>
                    <a:pt x="57" y="2"/>
                    <a:pt x="57" y="2"/>
                  </a:cubicBezTo>
                  <a:cubicBezTo>
                    <a:pt x="63" y="2"/>
                    <a:pt x="68" y="7"/>
                    <a:pt x="68" y="13"/>
                  </a:cubicBezTo>
                  <a:cubicBezTo>
                    <a:pt x="68" y="49"/>
                    <a:pt x="68" y="49"/>
                    <a:pt x="68" y="49"/>
                  </a:cubicBezTo>
                  <a:cubicBezTo>
                    <a:pt x="68" y="54"/>
                    <a:pt x="63" y="59"/>
                    <a:pt x="58" y="59"/>
                  </a:cubicBezTo>
                  <a:cubicBezTo>
                    <a:pt x="43" y="59"/>
                    <a:pt x="43" y="59"/>
                    <a:pt x="43" y="59"/>
                  </a:cubicBezTo>
                  <a:cubicBezTo>
                    <a:pt x="43" y="59"/>
                    <a:pt x="42" y="59"/>
                    <a:pt x="42" y="60"/>
                  </a:cubicBezTo>
                  <a:cubicBezTo>
                    <a:pt x="36" y="74"/>
                    <a:pt x="36" y="74"/>
                    <a:pt x="36" y="74"/>
                  </a:cubicBezTo>
                  <a:cubicBezTo>
                    <a:pt x="29" y="60"/>
                    <a:pt x="29" y="60"/>
                    <a:pt x="29" y="60"/>
                  </a:cubicBezTo>
                  <a:cubicBezTo>
                    <a:pt x="29" y="59"/>
                    <a:pt x="28" y="59"/>
                    <a:pt x="28" y="59"/>
                  </a:cubicBezTo>
                  <a:cubicBezTo>
                    <a:pt x="28" y="59"/>
                    <a:pt x="28" y="59"/>
                    <a:pt x="28" y="59"/>
                  </a:cubicBezTo>
                  <a:cubicBezTo>
                    <a:pt x="13" y="59"/>
                    <a:pt x="13" y="59"/>
                    <a:pt x="13" y="59"/>
                  </a:cubicBezTo>
                  <a:moveTo>
                    <a:pt x="57" y="0"/>
                  </a:moveTo>
                  <a:cubicBezTo>
                    <a:pt x="13" y="0"/>
                    <a:pt x="13" y="0"/>
                    <a:pt x="13" y="0"/>
                  </a:cubicBezTo>
                  <a:cubicBezTo>
                    <a:pt x="9" y="0"/>
                    <a:pt x="6" y="1"/>
                    <a:pt x="4" y="4"/>
                  </a:cubicBezTo>
                  <a:cubicBezTo>
                    <a:pt x="1" y="6"/>
                    <a:pt x="0" y="9"/>
                    <a:pt x="0" y="13"/>
                  </a:cubicBezTo>
                  <a:cubicBezTo>
                    <a:pt x="0" y="49"/>
                    <a:pt x="0" y="49"/>
                    <a:pt x="0" y="49"/>
                  </a:cubicBezTo>
                  <a:cubicBezTo>
                    <a:pt x="0" y="56"/>
                    <a:pt x="6" y="62"/>
                    <a:pt x="13" y="62"/>
                  </a:cubicBezTo>
                  <a:cubicBezTo>
                    <a:pt x="27" y="61"/>
                    <a:pt x="27" y="61"/>
                    <a:pt x="27" y="61"/>
                  </a:cubicBezTo>
                  <a:cubicBezTo>
                    <a:pt x="35" y="78"/>
                    <a:pt x="35" y="78"/>
                    <a:pt x="35" y="78"/>
                  </a:cubicBezTo>
                  <a:cubicBezTo>
                    <a:pt x="35" y="78"/>
                    <a:pt x="35" y="78"/>
                    <a:pt x="36" y="78"/>
                  </a:cubicBezTo>
                  <a:cubicBezTo>
                    <a:pt x="36" y="78"/>
                    <a:pt x="36" y="78"/>
                    <a:pt x="36" y="78"/>
                  </a:cubicBezTo>
                  <a:cubicBezTo>
                    <a:pt x="36" y="78"/>
                    <a:pt x="37" y="78"/>
                    <a:pt x="37" y="78"/>
                  </a:cubicBezTo>
                  <a:cubicBezTo>
                    <a:pt x="44" y="61"/>
                    <a:pt x="44" y="61"/>
                    <a:pt x="44" y="61"/>
                  </a:cubicBezTo>
                  <a:cubicBezTo>
                    <a:pt x="58" y="61"/>
                    <a:pt x="58" y="61"/>
                    <a:pt x="58" y="61"/>
                  </a:cubicBezTo>
                  <a:cubicBezTo>
                    <a:pt x="65" y="61"/>
                    <a:pt x="70" y="56"/>
                    <a:pt x="70" y="49"/>
                  </a:cubicBezTo>
                  <a:cubicBezTo>
                    <a:pt x="70" y="13"/>
                    <a:pt x="70" y="13"/>
                    <a:pt x="70" y="13"/>
                  </a:cubicBezTo>
                  <a:cubicBezTo>
                    <a:pt x="70" y="6"/>
                    <a:pt x="64" y="0"/>
                    <a:pt x="57"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1" name="Freeform 89"/>
            <p:cNvSpPr>
              <a:spLocks/>
            </p:cNvSpPr>
            <p:nvPr/>
          </p:nvSpPr>
          <p:spPr bwMode="auto">
            <a:xfrm>
              <a:off x="6256805" y="4692080"/>
              <a:ext cx="605051" cy="547427"/>
            </a:xfrm>
            <a:custGeom>
              <a:avLst/>
              <a:gdLst>
                <a:gd name="T0" fmla="*/ 21 w 42"/>
                <a:gd name="T1" fmla="*/ 0 h 38"/>
                <a:gd name="T2" fmla="*/ 12 w 42"/>
                <a:gd name="T3" fmla="*/ 8 h 38"/>
                <a:gd name="T4" fmla="*/ 14 w 42"/>
                <a:gd name="T5" fmla="*/ 18 h 38"/>
                <a:gd name="T6" fmla="*/ 16 w 42"/>
                <a:gd name="T7" fmla="*/ 21 h 38"/>
                <a:gd name="T8" fmla="*/ 16 w 42"/>
                <a:gd name="T9" fmla="*/ 23 h 38"/>
                <a:gd name="T10" fmla="*/ 11 w 42"/>
                <a:gd name="T11" fmla="*/ 26 h 38"/>
                <a:gd name="T12" fmla="*/ 6 w 42"/>
                <a:gd name="T13" fmla="*/ 27 h 38"/>
                <a:gd name="T14" fmla="*/ 1 w 42"/>
                <a:gd name="T15" fmla="*/ 31 h 38"/>
                <a:gd name="T16" fmla="*/ 1 w 42"/>
                <a:gd name="T17" fmla="*/ 37 h 38"/>
                <a:gd name="T18" fmla="*/ 2 w 42"/>
                <a:gd name="T19" fmla="*/ 38 h 38"/>
                <a:gd name="T20" fmla="*/ 3 w 42"/>
                <a:gd name="T21" fmla="*/ 38 h 38"/>
                <a:gd name="T22" fmla="*/ 4 w 42"/>
                <a:gd name="T23" fmla="*/ 36 h 38"/>
                <a:gd name="T24" fmla="*/ 4 w 42"/>
                <a:gd name="T25" fmla="*/ 32 h 38"/>
                <a:gd name="T26" fmla="*/ 7 w 42"/>
                <a:gd name="T27" fmla="*/ 29 h 38"/>
                <a:gd name="T28" fmla="*/ 11 w 42"/>
                <a:gd name="T29" fmla="*/ 28 h 38"/>
                <a:gd name="T30" fmla="*/ 19 w 42"/>
                <a:gd name="T31" fmla="*/ 24 h 38"/>
                <a:gd name="T32" fmla="*/ 18 w 42"/>
                <a:gd name="T33" fmla="*/ 20 h 38"/>
                <a:gd name="T34" fmla="*/ 17 w 42"/>
                <a:gd name="T35" fmla="*/ 17 h 38"/>
                <a:gd name="T36" fmla="*/ 15 w 42"/>
                <a:gd name="T37" fmla="*/ 9 h 38"/>
                <a:gd name="T38" fmla="*/ 22 w 42"/>
                <a:gd name="T39" fmla="*/ 3 h 38"/>
                <a:gd name="T40" fmla="*/ 22 w 42"/>
                <a:gd name="T41" fmla="*/ 3 h 38"/>
                <a:gd name="T42" fmla="*/ 28 w 42"/>
                <a:gd name="T43" fmla="*/ 9 h 38"/>
                <a:gd name="T44" fmla="*/ 26 w 42"/>
                <a:gd name="T45" fmla="*/ 17 h 38"/>
                <a:gd name="T46" fmla="*/ 24 w 42"/>
                <a:gd name="T47" fmla="*/ 20 h 38"/>
                <a:gd name="T48" fmla="*/ 24 w 42"/>
                <a:gd name="T49" fmla="*/ 24 h 38"/>
                <a:gd name="T50" fmla="*/ 31 w 42"/>
                <a:gd name="T51" fmla="*/ 28 h 38"/>
                <a:gd name="T52" fmla="*/ 35 w 42"/>
                <a:gd name="T53" fmla="*/ 30 h 38"/>
                <a:gd name="T54" fmla="*/ 39 w 42"/>
                <a:gd name="T55" fmla="*/ 33 h 38"/>
                <a:gd name="T56" fmla="*/ 38 w 42"/>
                <a:gd name="T57" fmla="*/ 37 h 38"/>
                <a:gd name="T58" fmla="*/ 39 w 42"/>
                <a:gd name="T59" fmla="*/ 38 h 38"/>
                <a:gd name="T60" fmla="*/ 40 w 42"/>
                <a:gd name="T61" fmla="*/ 38 h 38"/>
                <a:gd name="T62" fmla="*/ 41 w 42"/>
                <a:gd name="T63" fmla="*/ 38 h 38"/>
                <a:gd name="T64" fmla="*/ 41 w 42"/>
                <a:gd name="T65" fmla="*/ 32 h 38"/>
                <a:gd name="T66" fmla="*/ 36 w 42"/>
                <a:gd name="T67" fmla="*/ 27 h 38"/>
                <a:gd name="T68" fmla="*/ 32 w 42"/>
                <a:gd name="T69" fmla="*/ 26 h 38"/>
                <a:gd name="T70" fmla="*/ 26 w 42"/>
                <a:gd name="T71" fmla="*/ 23 h 38"/>
                <a:gd name="T72" fmla="*/ 27 w 42"/>
                <a:gd name="T73" fmla="*/ 21 h 38"/>
                <a:gd name="T74" fmla="*/ 28 w 42"/>
                <a:gd name="T75" fmla="*/ 19 h 38"/>
                <a:gd name="T76" fmla="*/ 31 w 42"/>
                <a:gd name="T77" fmla="*/ 9 h 38"/>
                <a:gd name="T78" fmla="*/ 22 w 42"/>
                <a:gd name="T79" fmla="*/ 0 h 38"/>
                <a:gd name="T80" fmla="*/ 21 w 42"/>
                <a:gd name="T8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21" y="0"/>
                  </a:moveTo>
                  <a:cubicBezTo>
                    <a:pt x="19" y="0"/>
                    <a:pt x="13" y="2"/>
                    <a:pt x="12" y="8"/>
                  </a:cubicBezTo>
                  <a:cubicBezTo>
                    <a:pt x="12" y="14"/>
                    <a:pt x="13" y="16"/>
                    <a:pt x="14" y="18"/>
                  </a:cubicBezTo>
                  <a:cubicBezTo>
                    <a:pt x="15" y="19"/>
                    <a:pt x="15" y="20"/>
                    <a:pt x="16" y="21"/>
                  </a:cubicBezTo>
                  <a:cubicBezTo>
                    <a:pt x="16" y="22"/>
                    <a:pt x="17" y="23"/>
                    <a:pt x="16" y="23"/>
                  </a:cubicBezTo>
                  <a:cubicBezTo>
                    <a:pt x="16" y="24"/>
                    <a:pt x="13" y="25"/>
                    <a:pt x="11" y="26"/>
                  </a:cubicBezTo>
                  <a:cubicBezTo>
                    <a:pt x="9" y="26"/>
                    <a:pt x="8" y="26"/>
                    <a:pt x="6" y="27"/>
                  </a:cubicBezTo>
                  <a:cubicBezTo>
                    <a:pt x="4" y="28"/>
                    <a:pt x="2" y="29"/>
                    <a:pt x="1" y="31"/>
                  </a:cubicBezTo>
                  <a:cubicBezTo>
                    <a:pt x="0" y="34"/>
                    <a:pt x="1" y="37"/>
                    <a:pt x="1" y="37"/>
                  </a:cubicBezTo>
                  <a:cubicBezTo>
                    <a:pt x="2" y="37"/>
                    <a:pt x="2" y="38"/>
                    <a:pt x="2" y="38"/>
                  </a:cubicBezTo>
                  <a:cubicBezTo>
                    <a:pt x="3" y="38"/>
                    <a:pt x="3" y="38"/>
                    <a:pt x="3" y="38"/>
                  </a:cubicBezTo>
                  <a:cubicBezTo>
                    <a:pt x="4" y="37"/>
                    <a:pt x="4" y="37"/>
                    <a:pt x="4" y="36"/>
                  </a:cubicBezTo>
                  <a:cubicBezTo>
                    <a:pt x="4" y="36"/>
                    <a:pt x="3" y="34"/>
                    <a:pt x="4" y="32"/>
                  </a:cubicBezTo>
                  <a:cubicBezTo>
                    <a:pt x="4" y="31"/>
                    <a:pt x="5" y="30"/>
                    <a:pt x="7" y="29"/>
                  </a:cubicBezTo>
                  <a:cubicBezTo>
                    <a:pt x="9" y="29"/>
                    <a:pt x="10" y="28"/>
                    <a:pt x="11" y="28"/>
                  </a:cubicBezTo>
                  <a:cubicBezTo>
                    <a:pt x="15" y="27"/>
                    <a:pt x="18" y="26"/>
                    <a:pt x="19" y="24"/>
                  </a:cubicBezTo>
                  <a:cubicBezTo>
                    <a:pt x="19" y="23"/>
                    <a:pt x="19" y="21"/>
                    <a:pt x="18" y="20"/>
                  </a:cubicBezTo>
                  <a:cubicBezTo>
                    <a:pt x="18" y="19"/>
                    <a:pt x="17" y="18"/>
                    <a:pt x="17" y="17"/>
                  </a:cubicBezTo>
                  <a:cubicBezTo>
                    <a:pt x="15" y="15"/>
                    <a:pt x="14" y="13"/>
                    <a:pt x="15" y="9"/>
                  </a:cubicBezTo>
                  <a:cubicBezTo>
                    <a:pt x="16" y="3"/>
                    <a:pt x="21" y="3"/>
                    <a:pt x="22" y="3"/>
                  </a:cubicBezTo>
                  <a:cubicBezTo>
                    <a:pt x="22" y="3"/>
                    <a:pt x="22" y="3"/>
                    <a:pt x="22" y="3"/>
                  </a:cubicBezTo>
                  <a:cubicBezTo>
                    <a:pt x="22" y="3"/>
                    <a:pt x="28" y="3"/>
                    <a:pt x="28" y="9"/>
                  </a:cubicBezTo>
                  <a:cubicBezTo>
                    <a:pt x="29" y="14"/>
                    <a:pt x="28" y="15"/>
                    <a:pt x="26" y="17"/>
                  </a:cubicBezTo>
                  <a:cubicBezTo>
                    <a:pt x="26" y="18"/>
                    <a:pt x="25" y="19"/>
                    <a:pt x="24" y="20"/>
                  </a:cubicBezTo>
                  <a:cubicBezTo>
                    <a:pt x="24" y="22"/>
                    <a:pt x="23" y="23"/>
                    <a:pt x="24" y="24"/>
                  </a:cubicBezTo>
                  <a:cubicBezTo>
                    <a:pt x="25" y="26"/>
                    <a:pt x="27" y="27"/>
                    <a:pt x="31" y="28"/>
                  </a:cubicBezTo>
                  <a:cubicBezTo>
                    <a:pt x="32" y="29"/>
                    <a:pt x="34" y="29"/>
                    <a:pt x="35" y="30"/>
                  </a:cubicBezTo>
                  <a:cubicBezTo>
                    <a:pt x="37" y="30"/>
                    <a:pt x="38" y="31"/>
                    <a:pt x="39" y="33"/>
                  </a:cubicBezTo>
                  <a:cubicBezTo>
                    <a:pt x="39" y="35"/>
                    <a:pt x="38" y="37"/>
                    <a:pt x="38" y="37"/>
                  </a:cubicBezTo>
                  <a:cubicBezTo>
                    <a:pt x="38" y="37"/>
                    <a:pt x="38" y="38"/>
                    <a:pt x="39" y="38"/>
                  </a:cubicBezTo>
                  <a:cubicBezTo>
                    <a:pt x="39" y="38"/>
                    <a:pt x="39" y="38"/>
                    <a:pt x="40" y="38"/>
                  </a:cubicBezTo>
                  <a:cubicBezTo>
                    <a:pt x="40" y="38"/>
                    <a:pt x="40" y="38"/>
                    <a:pt x="41" y="38"/>
                  </a:cubicBezTo>
                  <a:cubicBezTo>
                    <a:pt x="41" y="38"/>
                    <a:pt x="42" y="35"/>
                    <a:pt x="41" y="32"/>
                  </a:cubicBezTo>
                  <a:cubicBezTo>
                    <a:pt x="40" y="30"/>
                    <a:pt x="38" y="28"/>
                    <a:pt x="36" y="27"/>
                  </a:cubicBezTo>
                  <a:cubicBezTo>
                    <a:pt x="35" y="27"/>
                    <a:pt x="33" y="26"/>
                    <a:pt x="32" y="26"/>
                  </a:cubicBezTo>
                  <a:cubicBezTo>
                    <a:pt x="29" y="25"/>
                    <a:pt x="27" y="24"/>
                    <a:pt x="26" y="23"/>
                  </a:cubicBezTo>
                  <a:cubicBezTo>
                    <a:pt x="26" y="23"/>
                    <a:pt x="26" y="22"/>
                    <a:pt x="27" y="21"/>
                  </a:cubicBezTo>
                  <a:cubicBezTo>
                    <a:pt x="27" y="20"/>
                    <a:pt x="28" y="19"/>
                    <a:pt x="28" y="19"/>
                  </a:cubicBezTo>
                  <a:cubicBezTo>
                    <a:pt x="30" y="16"/>
                    <a:pt x="31" y="14"/>
                    <a:pt x="31" y="9"/>
                  </a:cubicBezTo>
                  <a:cubicBezTo>
                    <a:pt x="30" y="2"/>
                    <a:pt x="24" y="0"/>
                    <a:pt x="22" y="0"/>
                  </a:cubicBezTo>
                  <a:cubicBezTo>
                    <a:pt x="22" y="0"/>
                    <a:pt x="21" y="0"/>
                    <a:pt x="21"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2" name="Freeform 90"/>
            <p:cNvSpPr>
              <a:spLocks noEditPoints="1"/>
            </p:cNvSpPr>
            <p:nvPr/>
          </p:nvSpPr>
          <p:spPr bwMode="auto">
            <a:xfrm>
              <a:off x="3361205" y="6063047"/>
              <a:ext cx="547427" cy="1025226"/>
            </a:xfrm>
            <a:custGeom>
              <a:avLst/>
              <a:gdLst>
                <a:gd name="T0" fmla="*/ 12 w 38"/>
                <a:gd name="T1" fmla="*/ 69 h 71"/>
                <a:gd name="T2" fmla="*/ 9 w 38"/>
                <a:gd name="T3" fmla="*/ 68 h 71"/>
                <a:gd name="T4" fmla="*/ 4 w 38"/>
                <a:gd name="T5" fmla="*/ 59 h 71"/>
                <a:gd name="T6" fmla="*/ 4 w 38"/>
                <a:gd name="T7" fmla="*/ 59 h 71"/>
                <a:gd name="T8" fmla="*/ 11 w 38"/>
                <a:gd name="T9" fmla="*/ 54 h 71"/>
                <a:gd name="T10" fmla="*/ 14 w 38"/>
                <a:gd name="T11" fmla="*/ 54 h 71"/>
                <a:gd name="T12" fmla="*/ 19 w 38"/>
                <a:gd name="T13" fmla="*/ 63 h 71"/>
                <a:gd name="T14" fmla="*/ 18 w 38"/>
                <a:gd name="T15" fmla="*/ 64 h 71"/>
                <a:gd name="T16" fmla="*/ 12 w 38"/>
                <a:gd name="T17" fmla="*/ 69 h 71"/>
                <a:gd name="T18" fmla="*/ 11 w 38"/>
                <a:gd name="T19" fmla="*/ 52 h 71"/>
                <a:gd name="T20" fmla="*/ 2 w 38"/>
                <a:gd name="T21" fmla="*/ 58 h 71"/>
                <a:gd name="T22" fmla="*/ 2 w 38"/>
                <a:gd name="T23" fmla="*/ 59 h 71"/>
                <a:gd name="T24" fmla="*/ 9 w 38"/>
                <a:gd name="T25" fmla="*/ 71 h 71"/>
                <a:gd name="T26" fmla="*/ 12 w 38"/>
                <a:gd name="T27" fmla="*/ 71 h 71"/>
                <a:gd name="T28" fmla="*/ 21 w 38"/>
                <a:gd name="T29" fmla="*/ 64 h 71"/>
                <a:gd name="T30" fmla="*/ 21 w 38"/>
                <a:gd name="T31" fmla="*/ 64 h 71"/>
                <a:gd name="T32" fmla="*/ 14 w 38"/>
                <a:gd name="T33" fmla="*/ 52 h 71"/>
                <a:gd name="T34" fmla="*/ 11 w 38"/>
                <a:gd name="T35" fmla="*/ 52 h 71"/>
                <a:gd name="T36" fmla="*/ 17 w 38"/>
                <a:gd name="T37" fmla="*/ 46 h 71"/>
                <a:gd name="T38" fmla="*/ 16 w 38"/>
                <a:gd name="T39" fmla="*/ 46 h 71"/>
                <a:gd name="T40" fmla="*/ 14 w 38"/>
                <a:gd name="T41" fmla="*/ 42 h 71"/>
                <a:gd name="T42" fmla="*/ 21 w 38"/>
                <a:gd name="T43" fmla="*/ 5 h 71"/>
                <a:gd name="T44" fmla="*/ 22 w 38"/>
                <a:gd name="T45" fmla="*/ 2 h 71"/>
                <a:gd name="T46" fmla="*/ 23 w 38"/>
                <a:gd name="T47" fmla="*/ 2 h 71"/>
                <a:gd name="T48" fmla="*/ 24 w 38"/>
                <a:gd name="T49" fmla="*/ 2 h 71"/>
                <a:gd name="T50" fmla="*/ 34 w 38"/>
                <a:gd name="T51" fmla="*/ 5 h 71"/>
                <a:gd name="T52" fmla="*/ 35 w 38"/>
                <a:gd name="T53" fmla="*/ 6 h 71"/>
                <a:gd name="T54" fmla="*/ 35 w 38"/>
                <a:gd name="T55" fmla="*/ 9 h 71"/>
                <a:gd name="T56" fmla="*/ 20 w 38"/>
                <a:gd name="T57" fmla="*/ 44 h 71"/>
                <a:gd name="T58" fmla="*/ 17 w 38"/>
                <a:gd name="T59" fmla="*/ 46 h 71"/>
                <a:gd name="T60" fmla="*/ 23 w 38"/>
                <a:gd name="T61" fmla="*/ 0 h 71"/>
                <a:gd name="T62" fmla="*/ 21 w 38"/>
                <a:gd name="T63" fmla="*/ 0 h 71"/>
                <a:gd name="T64" fmla="*/ 18 w 38"/>
                <a:gd name="T65" fmla="*/ 4 h 71"/>
                <a:gd name="T66" fmla="*/ 11 w 38"/>
                <a:gd name="T67" fmla="*/ 41 h 71"/>
                <a:gd name="T68" fmla="*/ 15 w 38"/>
                <a:gd name="T69" fmla="*/ 48 h 71"/>
                <a:gd name="T70" fmla="*/ 17 w 38"/>
                <a:gd name="T71" fmla="*/ 48 h 71"/>
                <a:gd name="T72" fmla="*/ 23 w 38"/>
                <a:gd name="T73" fmla="*/ 45 h 71"/>
                <a:gd name="T74" fmla="*/ 37 w 38"/>
                <a:gd name="T75" fmla="*/ 10 h 71"/>
                <a:gd name="T76" fmla="*/ 37 w 38"/>
                <a:gd name="T77" fmla="*/ 5 h 71"/>
                <a:gd name="T78" fmla="*/ 34 w 38"/>
                <a:gd name="T79" fmla="*/ 3 h 71"/>
                <a:gd name="T80" fmla="*/ 25 w 38"/>
                <a:gd name="T81" fmla="*/ 0 h 71"/>
                <a:gd name="T82" fmla="*/ 23 w 38"/>
                <a:gd name="T8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71">
                  <a:moveTo>
                    <a:pt x="12" y="69"/>
                  </a:moveTo>
                  <a:cubicBezTo>
                    <a:pt x="11" y="69"/>
                    <a:pt x="10" y="69"/>
                    <a:pt x="9" y="68"/>
                  </a:cubicBezTo>
                  <a:cubicBezTo>
                    <a:pt x="5" y="67"/>
                    <a:pt x="3" y="63"/>
                    <a:pt x="4" y="59"/>
                  </a:cubicBezTo>
                  <a:cubicBezTo>
                    <a:pt x="4" y="59"/>
                    <a:pt x="4" y="59"/>
                    <a:pt x="4" y="59"/>
                  </a:cubicBezTo>
                  <a:cubicBezTo>
                    <a:pt x="5" y="56"/>
                    <a:pt x="8" y="54"/>
                    <a:pt x="11" y="54"/>
                  </a:cubicBezTo>
                  <a:cubicBezTo>
                    <a:pt x="12" y="54"/>
                    <a:pt x="13" y="54"/>
                    <a:pt x="14" y="54"/>
                  </a:cubicBezTo>
                  <a:cubicBezTo>
                    <a:pt x="18" y="56"/>
                    <a:pt x="20" y="60"/>
                    <a:pt x="19" y="63"/>
                  </a:cubicBezTo>
                  <a:cubicBezTo>
                    <a:pt x="18" y="64"/>
                    <a:pt x="18" y="64"/>
                    <a:pt x="18" y="64"/>
                  </a:cubicBezTo>
                  <a:cubicBezTo>
                    <a:pt x="18" y="67"/>
                    <a:pt x="15" y="69"/>
                    <a:pt x="12" y="69"/>
                  </a:cubicBezTo>
                  <a:moveTo>
                    <a:pt x="11" y="52"/>
                  </a:moveTo>
                  <a:cubicBezTo>
                    <a:pt x="7" y="52"/>
                    <a:pt x="3" y="54"/>
                    <a:pt x="2" y="58"/>
                  </a:cubicBezTo>
                  <a:cubicBezTo>
                    <a:pt x="2" y="59"/>
                    <a:pt x="2" y="59"/>
                    <a:pt x="2" y="59"/>
                  </a:cubicBezTo>
                  <a:cubicBezTo>
                    <a:pt x="0" y="64"/>
                    <a:pt x="3" y="69"/>
                    <a:pt x="9" y="71"/>
                  </a:cubicBezTo>
                  <a:cubicBezTo>
                    <a:pt x="10" y="71"/>
                    <a:pt x="11" y="71"/>
                    <a:pt x="12" y="71"/>
                  </a:cubicBezTo>
                  <a:cubicBezTo>
                    <a:pt x="16" y="71"/>
                    <a:pt x="20" y="69"/>
                    <a:pt x="21" y="64"/>
                  </a:cubicBezTo>
                  <a:cubicBezTo>
                    <a:pt x="21" y="64"/>
                    <a:pt x="21" y="64"/>
                    <a:pt x="21" y="64"/>
                  </a:cubicBezTo>
                  <a:cubicBezTo>
                    <a:pt x="22" y="59"/>
                    <a:pt x="20" y="54"/>
                    <a:pt x="14" y="52"/>
                  </a:cubicBezTo>
                  <a:cubicBezTo>
                    <a:pt x="13" y="52"/>
                    <a:pt x="12" y="52"/>
                    <a:pt x="11" y="52"/>
                  </a:cubicBezTo>
                  <a:moveTo>
                    <a:pt x="17" y="46"/>
                  </a:moveTo>
                  <a:cubicBezTo>
                    <a:pt x="17" y="46"/>
                    <a:pt x="17" y="46"/>
                    <a:pt x="16" y="46"/>
                  </a:cubicBezTo>
                  <a:cubicBezTo>
                    <a:pt x="14" y="45"/>
                    <a:pt x="14" y="44"/>
                    <a:pt x="14" y="42"/>
                  </a:cubicBezTo>
                  <a:cubicBezTo>
                    <a:pt x="21" y="5"/>
                    <a:pt x="21" y="5"/>
                    <a:pt x="21" y="5"/>
                  </a:cubicBezTo>
                  <a:cubicBezTo>
                    <a:pt x="21" y="4"/>
                    <a:pt x="21" y="3"/>
                    <a:pt x="22" y="2"/>
                  </a:cubicBezTo>
                  <a:cubicBezTo>
                    <a:pt x="23" y="2"/>
                    <a:pt x="23" y="2"/>
                    <a:pt x="23" y="2"/>
                  </a:cubicBezTo>
                  <a:cubicBezTo>
                    <a:pt x="24" y="2"/>
                    <a:pt x="24" y="2"/>
                    <a:pt x="24" y="2"/>
                  </a:cubicBezTo>
                  <a:cubicBezTo>
                    <a:pt x="34" y="5"/>
                    <a:pt x="34" y="5"/>
                    <a:pt x="34" y="5"/>
                  </a:cubicBezTo>
                  <a:cubicBezTo>
                    <a:pt x="34" y="5"/>
                    <a:pt x="35" y="6"/>
                    <a:pt x="35" y="6"/>
                  </a:cubicBezTo>
                  <a:cubicBezTo>
                    <a:pt x="36" y="7"/>
                    <a:pt x="36" y="8"/>
                    <a:pt x="35" y="9"/>
                  </a:cubicBezTo>
                  <a:cubicBezTo>
                    <a:pt x="20" y="44"/>
                    <a:pt x="20" y="44"/>
                    <a:pt x="20" y="44"/>
                  </a:cubicBezTo>
                  <a:cubicBezTo>
                    <a:pt x="20" y="45"/>
                    <a:pt x="19" y="46"/>
                    <a:pt x="17" y="46"/>
                  </a:cubicBezTo>
                  <a:moveTo>
                    <a:pt x="23" y="0"/>
                  </a:moveTo>
                  <a:cubicBezTo>
                    <a:pt x="23" y="0"/>
                    <a:pt x="22" y="0"/>
                    <a:pt x="21" y="0"/>
                  </a:cubicBezTo>
                  <a:cubicBezTo>
                    <a:pt x="19" y="1"/>
                    <a:pt x="19" y="3"/>
                    <a:pt x="18" y="4"/>
                  </a:cubicBezTo>
                  <a:cubicBezTo>
                    <a:pt x="11" y="41"/>
                    <a:pt x="11" y="41"/>
                    <a:pt x="11" y="41"/>
                  </a:cubicBezTo>
                  <a:cubicBezTo>
                    <a:pt x="11" y="45"/>
                    <a:pt x="12" y="47"/>
                    <a:pt x="15" y="48"/>
                  </a:cubicBezTo>
                  <a:cubicBezTo>
                    <a:pt x="16" y="48"/>
                    <a:pt x="17" y="48"/>
                    <a:pt x="17" y="48"/>
                  </a:cubicBezTo>
                  <a:cubicBezTo>
                    <a:pt x="19" y="48"/>
                    <a:pt x="22" y="47"/>
                    <a:pt x="23" y="45"/>
                  </a:cubicBezTo>
                  <a:cubicBezTo>
                    <a:pt x="37" y="10"/>
                    <a:pt x="37" y="10"/>
                    <a:pt x="37" y="10"/>
                  </a:cubicBezTo>
                  <a:cubicBezTo>
                    <a:pt x="38" y="8"/>
                    <a:pt x="38" y="7"/>
                    <a:pt x="37" y="5"/>
                  </a:cubicBezTo>
                  <a:cubicBezTo>
                    <a:pt x="37" y="4"/>
                    <a:pt x="36" y="3"/>
                    <a:pt x="34" y="3"/>
                  </a:cubicBezTo>
                  <a:cubicBezTo>
                    <a:pt x="25" y="0"/>
                    <a:pt x="25" y="0"/>
                    <a:pt x="25" y="0"/>
                  </a:cubicBezTo>
                  <a:cubicBezTo>
                    <a:pt x="24" y="0"/>
                    <a:pt x="24" y="0"/>
                    <a:pt x="23"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3" name="Freeform 91"/>
            <p:cNvSpPr>
              <a:spLocks noEditPoints="1"/>
            </p:cNvSpPr>
            <p:nvPr/>
          </p:nvSpPr>
          <p:spPr bwMode="auto">
            <a:xfrm>
              <a:off x="7452501" y="8965851"/>
              <a:ext cx="28812" cy="316931"/>
            </a:xfrm>
            <a:custGeom>
              <a:avLst/>
              <a:gdLst>
                <a:gd name="T0" fmla="*/ 2 w 2"/>
                <a:gd name="T1" fmla="*/ 12 h 22"/>
                <a:gd name="T2" fmla="*/ 0 w 2"/>
                <a:gd name="T3" fmla="*/ 12 h 22"/>
                <a:gd name="T4" fmla="*/ 0 w 2"/>
                <a:gd name="T5" fmla="*/ 20 h 22"/>
                <a:gd name="T6" fmla="*/ 1 w 2"/>
                <a:gd name="T7" fmla="*/ 22 h 22"/>
                <a:gd name="T8" fmla="*/ 2 w 2"/>
                <a:gd name="T9" fmla="*/ 20 h 22"/>
                <a:gd name="T10" fmla="*/ 2 w 2"/>
                <a:gd name="T11" fmla="*/ 12 h 22"/>
                <a:gd name="T12" fmla="*/ 1 w 2"/>
                <a:gd name="T13" fmla="*/ 0 h 22"/>
                <a:gd name="T14" fmla="*/ 0 w 2"/>
                <a:gd name="T15" fmla="*/ 1 h 22"/>
                <a:gd name="T16" fmla="*/ 0 w 2"/>
                <a:gd name="T17" fmla="*/ 9 h 22"/>
                <a:gd name="T18" fmla="*/ 2 w 2"/>
                <a:gd name="T19" fmla="*/ 9 h 22"/>
                <a:gd name="T20" fmla="*/ 2 w 2"/>
                <a:gd name="T21" fmla="*/ 1 h 22"/>
                <a:gd name="T22" fmla="*/ 1 w 2"/>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2">
                  <a:moveTo>
                    <a:pt x="2" y="12"/>
                  </a:moveTo>
                  <a:cubicBezTo>
                    <a:pt x="0" y="12"/>
                    <a:pt x="0" y="12"/>
                    <a:pt x="0" y="12"/>
                  </a:cubicBezTo>
                  <a:cubicBezTo>
                    <a:pt x="0" y="20"/>
                    <a:pt x="0" y="20"/>
                    <a:pt x="0" y="20"/>
                  </a:cubicBezTo>
                  <a:cubicBezTo>
                    <a:pt x="0" y="21"/>
                    <a:pt x="1" y="22"/>
                    <a:pt x="1" y="22"/>
                  </a:cubicBezTo>
                  <a:cubicBezTo>
                    <a:pt x="2" y="22"/>
                    <a:pt x="2" y="21"/>
                    <a:pt x="2" y="20"/>
                  </a:cubicBezTo>
                  <a:cubicBezTo>
                    <a:pt x="2" y="12"/>
                    <a:pt x="2" y="12"/>
                    <a:pt x="2" y="12"/>
                  </a:cubicBezTo>
                  <a:moveTo>
                    <a:pt x="1" y="0"/>
                  </a:moveTo>
                  <a:cubicBezTo>
                    <a:pt x="1" y="0"/>
                    <a:pt x="0" y="0"/>
                    <a:pt x="0" y="1"/>
                  </a:cubicBezTo>
                  <a:cubicBezTo>
                    <a:pt x="0" y="9"/>
                    <a:pt x="0" y="9"/>
                    <a:pt x="0" y="9"/>
                  </a:cubicBezTo>
                  <a:cubicBezTo>
                    <a:pt x="2" y="9"/>
                    <a:pt x="2" y="9"/>
                    <a:pt x="2" y="9"/>
                  </a:cubicBezTo>
                  <a:cubicBezTo>
                    <a:pt x="2" y="1"/>
                    <a:pt x="2" y="1"/>
                    <a:pt x="2" y="1"/>
                  </a:cubicBezTo>
                  <a:cubicBezTo>
                    <a:pt x="2" y="0"/>
                    <a:pt x="2" y="0"/>
                    <a:pt x="1"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4" name="Freeform 92"/>
            <p:cNvSpPr>
              <a:spLocks/>
            </p:cNvSpPr>
            <p:nvPr/>
          </p:nvSpPr>
          <p:spPr bwMode="auto">
            <a:xfrm>
              <a:off x="7308441" y="9095505"/>
              <a:ext cx="316931" cy="43218"/>
            </a:xfrm>
            <a:custGeom>
              <a:avLst/>
              <a:gdLst>
                <a:gd name="T0" fmla="*/ 21 w 22"/>
                <a:gd name="T1" fmla="*/ 0 h 3"/>
                <a:gd name="T2" fmla="*/ 12 w 22"/>
                <a:gd name="T3" fmla="*/ 0 h 3"/>
                <a:gd name="T4" fmla="*/ 10 w 22"/>
                <a:gd name="T5" fmla="*/ 0 h 3"/>
                <a:gd name="T6" fmla="*/ 2 w 22"/>
                <a:gd name="T7" fmla="*/ 0 h 3"/>
                <a:gd name="T8" fmla="*/ 0 w 22"/>
                <a:gd name="T9" fmla="*/ 2 h 3"/>
                <a:gd name="T10" fmla="*/ 2 w 22"/>
                <a:gd name="T11" fmla="*/ 3 h 3"/>
                <a:gd name="T12" fmla="*/ 10 w 22"/>
                <a:gd name="T13" fmla="*/ 3 h 3"/>
                <a:gd name="T14" fmla="*/ 12 w 22"/>
                <a:gd name="T15" fmla="*/ 3 h 3"/>
                <a:gd name="T16" fmla="*/ 21 w 22"/>
                <a:gd name="T17" fmla="*/ 3 h 3"/>
                <a:gd name="T18" fmla="*/ 22 w 22"/>
                <a:gd name="T19" fmla="*/ 2 h 3"/>
                <a:gd name="T20" fmla="*/ 21 w 22"/>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
                  <a:moveTo>
                    <a:pt x="21" y="0"/>
                  </a:moveTo>
                  <a:cubicBezTo>
                    <a:pt x="12" y="0"/>
                    <a:pt x="12" y="0"/>
                    <a:pt x="12" y="0"/>
                  </a:cubicBezTo>
                  <a:cubicBezTo>
                    <a:pt x="10" y="0"/>
                    <a:pt x="10" y="0"/>
                    <a:pt x="10" y="0"/>
                  </a:cubicBezTo>
                  <a:cubicBezTo>
                    <a:pt x="2" y="0"/>
                    <a:pt x="2" y="0"/>
                    <a:pt x="2" y="0"/>
                  </a:cubicBezTo>
                  <a:cubicBezTo>
                    <a:pt x="1" y="0"/>
                    <a:pt x="0" y="1"/>
                    <a:pt x="0" y="2"/>
                  </a:cubicBezTo>
                  <a:cubicBezTo>
                    <a:pt x="0" y="2"/>
                    <a:pt x="1" y="3"/>
                    <a:pt x="2" y="3"/>
                  </a:cubicBezTo>
                  <a:cubicBezTo>
                    <a:pt x="10" y="3"/>
                    <a:pt x="10" y="3"/>
                    <a:pt x="10" y="3"/>
                  </a:cubicBezTo>
                  <a:cubicBezTo>
                    <a:pt x="12" y="3"/>
                    <a:pt x="12" y="3"/>
                    <a:pt x="12" y="3"/>
                  </a:cubicBezTo>
                  <a:cubicBezTo>
                    <a:pt x="21" y="3"/>
                    <a:pt x="21" y="3"/>
                    <a:pt x="21" y="3"/>
                  </a:cubicBezTo>
                  <a:cubicBezTo>
                    <a:pt x="22" y="3"/>
                    <a:pt x="22" y="2"/>
                    <a:pt x="22" y="2"/>
                  </a:cubicBezTo>
                  <a:cubicBezTo>
                    <a:pt x="22" y="1"/>
                    <a:pt x="22" y="0"/>
                    <a:pt x="21"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5" name="Freeform 93"/>
            <p:cNvSpPr>
              <a:spLocks noEditPoints="1"/>
            </p:cNvSpPr>
            <p:nvPr/>
          </p:nvSpPr>
          <p:spPr bwMode="auto">
            <a:xfrm>
              <a:off x="3577295" y="4358341"/>
              <a:ext cx="28812" cy="319333"/>
            </a:xfrm>
            <a:custGeom>
              <a:avLst/>
              <a:gdLst>
                <a:gd name="T0" fmla="*/ 2 w 2"/>
                <a:gd name="T1" fmla="*/ 12 h 22"/>
                <a:gd name="T2" fmla="*/ 0 w 2"/>
                <a:gd name="T3" fmla="*/ 12 h 22"/>
                <a:gd name="T4" fmla="*/ 0 w 2"/>
                <a:gd name="T5" fmla="*/ 20 h 22"/>
                <a:gd name="T6" fmla="*/ 1 w 2"/>
                <a:gd name="T7" fmla="*/ 22 h 22"/>
                <a:gd name="T8" fmla="*/ 2 w 2"/>
                <a:gd name="T9" fmla="*/ 20 h 22"/>
                <a:gd name="T10" fmla="*/ 2 w 2"/>
                <a:gd name="T11" fmla="*/ 12 h 22"/>
                <a:gd name="T12" fmla="*/ 1 w 2"/>
                <a:gd name="T13" fmla="*/ 0 h 22"/>
                <a:gd name="T14" fmla="*/ 0 w 2"/>
                <a:gd name="T15" fmla="*/ 1 h 22"/>
                <a:gd name="T16" fmla="*/ 0 w 2"/>
                <a:gd name="T17" fmla="*/ 9 h 22"/>
                <a:gd name="T18" fmla="*/ 2 w 2"/>
                <a:gd name="T19" fmla="*/ 9 h 22"/>
                <a:gd name="T20" fmla="*/ 2 w 2"/>
                <a:gd name="T21" fmla="*/ 1 h 22"/>
                <a:gd name="T22" fmla="*/ 1 w 2"/>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2">
                  <a:moveTo>
                    <a:pt x="2" y="12"/>
                  </a:moveTo>
                  <a:cubicBezTo>
                    <a:pt x="0" y="12"/>
                    <a:pt x="0" y="12"/>
                    <a:pt x="0" y="12"/>
                  </a:cubicBezTo>
                  <a:cubicBezTo>
                    <a:pt x="0" y="20"/>
                    <a:pt x="0" y="20"/>
                    <a:pt x="0" y="20"/>
                  </a:cubicBezTo>
                  <a:cubicBezTo>
                    <a:pt x="0" y="21"/>
                    <a:pt x="1" y="22"/>
                    <a:pt x="1" y="22"/>
                  </a:cubicBezTo>
                  <a:cubicBezTo>
                    <a:pt x="2" y="22"/>
                    <a:pt x="2" y="21"/>
                    <a:pt x="2" y="20"/>
                  </a:cubicBezTo>
                  <a:cubicBezTo>
                    <a:pt x="2" y="12"/>
                    <a:pt x="2" y="12"/>
                    <a:pt x="2" y="12"/>
                  </a:cubicBezTo>
                  <a:moveTo>
                    <a:pt x="1" y="0"/>
                  </a:moveTo>
                  <a:cubicBezTo>
                    <a:pt x="1" y="0"/>
                    <a:pt x="0" y="0"/>
                    <a:pt x="0" y="1"/>
                  </a:cubicBezTo>
                  <a:cubicBezTo>
                    <a:pt x="0" y="9"/>
                    <a:pt x="0" y="9"/>
                    <a:pt x="0" y="9"/>
                  </a:cubicBezTo>
                  <a:cubicBezTo>
                    <a:pt x="2" y="9"/>
                    <a:pt x="2" y="9"/>
                    <a:pt x="2" y="9"/>
                  </a:cubicBezTo>
                  <a:cubicBezTo>
                    <a:pt x="2" y="1"/>
                    <a:pt x="2" y="1"/>
                    <a:pt x="2" y="1"/>
                  </a:cubicBezTo>
                  <a:cubicBezTo>
                    <a:pt x="2" y="0"/>
                    <a:pt x="2" y="0"/>
                    <a:pt x="1"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6" name="Freeform 94"/>
            <p:cNvSpPr>
              <a:spLocks/>
            </p:cNvSpPr>
            <p:nvPr/>
          </p:nvSpPr>
          <p:spPr bwMode="auto">
            <a:xfrm>
              <a:off x="3433235" y="4487994"/>
              <a:ext cx="316931" cy="43218"/>
            </a:xfrm>
            <a:custGeom>
              <a:avLst/>
              <a:gdLst>
                <a:gd name="T0" fmla="*/ 21 w 22"/>
                <a:gd name="T1" fmla="*/ 0 h 3"/>
                <a:gd name="T2" fmla="*/ 12 w 22"/>
                <a:gd name="T3" fmla="*/ 0 h 3"/>
                <a:gd name="T4" fmla="*/ 10 w 22"/>
                <a:gd name="T5" fmla="*/ 0 h 3"/>
                <a:gd name="T6" fmla="*/ 2 w 22"/>
                <a:gd name="T7" fmla="*/ 0 h 3"/>
                <a:gd name="T8" fmla="*/ 0 w 22"/>
                <a:gd name="T9" fmla="*/ 2 h 3"/>
                <a:gd name="T10" fmla="*/ 2 w 22"/>
                <a:gd name="T11" fmla="*/ 3 h 3"/>
                <a:gd name="T12" fmla="*/ 10 w 22"/>
                <a:gd name="T13" fmla="*/ 3 h 3"/>
                <a:gd name="T14" fmla="*/ 12 w 22"/>
                <a:gd name="T15" fmla="*/ 3 h 3"/>
                <a:gd name="T16" fmla="*/ 21 w 22"/>
                <a:gd name="T17" fmla="*/ 3 h 3"/>
                <a:gd name="T18" fmla="*/ 22 w 22"/>
                <a:gd name="T19" fmla="*/ 2 h 3"/>
                <a:gd name="T20" fmla="*/ 21 w 22"/>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
                  <a:moveTo>
                    <a:pt x="21" y="0"/>
                  </a:moveTo>
                  <a:cubicBezTo>
                    <a:pt x="12" y="0"/>
                    <a:pt x="12" y="0"/>
                    <a:pt x="12" y="0"/>
                  </a:cubicBezTo>
                  <a:cubicBezTo>
                    <a:pt x="10" y="0"/>
                    <a:pt x="10" y="0"/>
                    <a:pt x="10" y="0"/>
                  </a:cubicBezTo>
                  <a:cubicBezTo>
                    <a:pt x="2" y="0"/>
                    <a:pt x="2" y="0"/>
                    <a:pt x="2" y="0"/>
                  </a:cubicBezTo>
                  <a:cubicBezTo>
                    <a:pt x="1" y="0"/>
                    <a:pt x="0" y="1"/>
                    <a:pt x="0" y="2"/>
                  </a:cubicBezTo>
                  <a:cubicBezTo>
                    <a:pt x="0" y="2"/>
                    <a:pt x="1" y="3"/>
                    <a:pt x="2" y="3"/>
                  </a:cubicBezTo>
                  <a:cubicBezTo>
                    <a:pt x="10" y="3"/>
                    <a:pt x="10" y="3"/>
                    <a:pt x="10" y="3"/>
                  </a:cubicBezTo>
                  <a:cubicBezTo>
                    <a:pt x="12" y="3"/>
                    <a:pt x="12" y="3"/>
                    <a:pt x="12" y="3"/>
                  </a:cubicBezTo>
                  <a:cubicBezTo>
                    <a:pt x="21" y="3"/>
                    <a:pt x="21" y="3"/>
                    <a:pt x="21" y="3"/>
                  </a:cubicBezTo>
                  <a:cubicBezTo>
                    <a:pt x="22" y="3"/>
                    <a:pt x="22" y="2"/>
                    <a:pt x="22" y="2"/>
                  </a:cubicBezTo>
                  <a:cubicBezTo>
                    <a:pt x="22" y="1"/>
                    <a:pt x="22" y="0"/>
                    <a:pt x="21"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7" name="Freeform 95"/>
            <p:cNvSpPr>
              <a:spLocks noEditPoints="1"/>
            </p:cNvSpPr>
            <p:nvPr/>
          </p:nvSpPr>
          <p:spPr bwMode="auto">
            <a:xfrm>
              <a:off x="2612095" y="6538444"/>
              <a:ext cx="201684" cy="204085"/>
            </a:xfrm>
            <a:custGeom>
              <a:avLst/>
              <a:gdLst>
                <a:gd name="T0" fmla="*/ 7 w 14"/>
                <a:gd name="T1" fmla="*/ 12 h 14"/>
                <a:gd name="T2" fmla="*/ 2 w 14"/>
                <a:gd name="T3" fmla="*/ 7 h 14"/>
                <a:gd name="T4" fmla="*/ 7 w 14"/>
                <a:gd name="T5" fmla="*/ 3 h 14"/>
                <a:gd name="T6" fmla="*/ 11 w 14"/>
                <a:gd name="T7" fmla="*/ 7 h 14"/>
                <a:gd name="T8" fmla="*/ 7 w 14"/>
                <a:gd name="T9" fmla="*/ 12 h 14"/>
                <a:gd name="T10" fmla="*/ 7 w 14"/>
                <a:gd name="T11" fmla="*/ 0 h 14"/>
                <a:gd name="T12" fmla="*/ 0 w 14"/>
                <a:gd name="T13" fmla="*/ 7 h 14"/>
                <a:gd name="T14" fmla="*/ 7 w 14"/>
                <a:gd name="T15" fmla="*/ 14 h 14"/>
                <a:gd name="T16" fmla="*/ 14 w 14"/>
                <a:gd name="T17" fmla="*/ 7 h 14"/>
                <a:gd name="T18" fmla="*/ 7 w 1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12"/>
                  </a:moveTo>
                  <a:cubicBezTo>
                    <a:pt x="4" y="12"/>
                    <a:pt x="2" y="10"/>
                    <a:pt x="2" y="7"/>
                  </a:cubicBezTo>
                  <a:cubicBezTo>
                    <a:pt x="2" y="5"/>
                    <a:pt x="4" y="3"/>
                    <a:pt x="7" y="3"/>
                  </a:cubicBezTo>
                  <a:cubicBezTo>
                    <a:pt x="9" y="3"/>
                    <a:pt x="11" y="5"/>
                    <a:pt x="11" y="7"/>
                  </a:cubicBezTo>
                  <a:cubicBezTo>
                    <a:pt x="11" y="10"/>
                    <a:pt x="9" y="12"/>
                    <a:pt x="7" y="12"/>
                  </a:cubicBezTo>
                  <a:moveTo>
                    <a:pt x="7" y="0"/>
                  </a:moveTo>
                  <a:cubicBezTo>
                    <a:pt x="3" y="0"/>
                    <a:pt x="0" y="3"/>
                    <a:pt x="0" y="7"/>
                  </a:cubicBezTo>
                  <a:cubicBezTo>
                    <a:pt x="0" y="11"/>
                    <a:pt x="3" y="14"/>
                    <a:pt x="7" y="14"/>
                  </a:cubicBezTo>
                  <a:cubicBezTo>
                    <a:pt x="10" y="14"/>
                    <a:pt x="14" y="11"/>
                    <a:pt x="14" y="7"/>
                  </a:cubicBezTo>
                  <a:cubicBezTo>
                    <a:pt x="14" y="3"/>
                    <a:pt x="10" y="0"/>
                    <a:pt x="7"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8" name="Freeform 96"/>
            <p:cNvSpPr>
              <a:spLocks/>
            </p:cNvSpPr>
            <p:nvPr/>
          </p:nvSpPr>
          <p:spPr bwMode="auto">
            <a:xfrm>
              <a:off x="2612095" y="8185527"/>
              <a:ext cx="158466" cy="158466"/>
            </a:xfrm>
            <a:custGeom>
              <a:avLst/>
              <a:gdLst>
                <a:gd name="T0" fmla="*/ 10 w 11"/>
                <a:gd name="T1" fmla="*/ 0 h 11"/>
                <a:gd name="T2" fmla="*/ 9 w 11"/>
                <a:gd name="T3" fmla="*/ 1 h 11"/>
                <a:gd name="T4" fmla="*/ 1 w 11"/>
                <a:gd name="T5" fmla="*/ 9 h 11"/>
                <a:gd name="T6" fmla="*/ 1 w 11"/>
                <a:gd name="T7" fmla="*/ 11 h 11"/>
                <a:gd name="T8" fmla="*/ 2 w 11"/>
                <a:gd name="T9" fmla="*/ 11 h 11"/>
                <a:gd name="T10" fmla="*/ 3 w 11"/>
                <a:gd name="T11" fmla="*/ 11 h 11"/>
                <a:gd name="T12" fmla="*/ 11 w 11"/>
                <a:gd name="T13" fmla="*/ 2 h 11"/>
                <a:gd name="T14" fmla="*/ 11 w 11"/>
                <a:gd name="T15" fmla="*/ 1 h 11"/>
                <a:gd name="T16" fmla="*/ 10 w 11"/>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0" y="0"/>
                  </a:moveTo>
                  <a:cubicBezTo>
                    <a:pt x="10" y="0"/>
                    <a:pt x="9" y="0"/>
                    <a:pt x="9" y="1"/>
                  </a:cubicBezTo>
                  <a:cubicBezTo>
                    <a:pt x="1" y="9"/>
                    <a:pt x="1" y="9"/>
                    <a:pt x="1" y="9"/>
                  </a:cubicBezTo>
                  <a:cubicBezTo>
                    <a:pt x="0" y="9"/>
                    <a:pt x="0" y="10"/>
                    <a:pt x="1" y="11"/>
                  </a:cubicBezTo>
                  <a:cubicBezTo>
                    <a:pt x="1" y="11"/>
                    <a:pt x="1" y="11"/>
                    <a:pt x="2" y="11"/>
                  </a:cubicBezTo>
                  <a:cubicBezTo>
                    <a:pt x="2" y="11"/>
                    <a:pt x="2" y="11"/>
                    <a:pt x="3" y="11"/>
                  </a:cubicBezTo>
                  <a:cubicBezTo>
                    <a:pt x="11" y="2"/>
                    <a:pt x="11" y="2"/>
                    <a:pt x="11" y="2"/>
                  </a:cubicBezTo>
                  <a:cubicBezTo>
                    <a:pt x="11" y="2"/>
                    <a:pt x="11" y="1"/>
                    <a:pt x="11" y="1"/>
                  </a:cubicBezTo>
                  <a:cubicBezTo>
                    <a:pt x="11" y="0"/>
                    <a:pt x="10" y="0"/>
                    <a:pt x="10"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9" name="Freeform 97"/>
            <p:cNvSpPr>
              <a:spLocks/>
            </p:cNvSpPr>
            <p:nvPr/>
          </p:nvSpPr>
          <p:spPr bwMode="auto">
            <a:xfrm>
              <a:off x="2566475" y="8127903"/>
              <a:ext cx="160867" cy="158466"/>
            </a:xfrm>
            <a:custGeom>
              <a:avLst/>
              <a:gdLst>
                <a:gd name="T0" fmla="*/ 9 w 11"/>
                <a:gd name="T1" fmla="*/ 0 h 11"/>
                <a:gd name="T2" fmla="*/ 8 w 11"/>
                <a:gd name="T3" fmla="*/ 1 h 11"/>
                <a:gd name="T4" fmla="*/ 0 w 11"/>
                <a:gd name="T5" fmla="*/ 9 h 11"/>
                <a:gd name="T6" fmla="*/ 0 w 11"/>
                <a:gd name="T7" fmla="*/ 11 h 11"/>
                <a:gd name="T8" fmla="*/ 1 w 11"/>
                <a:gd name="T9" fmla="*/ 11 h 11"/>
                <a:gd name="T10" fmla="*/ 2 w 11"/>
                <a:gd name="T11" fmla="*/ 11 h 11"/>
                <a:gd name="T12" fmla="*/ 10 w 11"/>
                <a:gd name="T13" fmla="*/ 3 h 11"/>
                <a:gd name="T14" fmla="*/ 10 w 11"/>
                <a:gd name="T15" fmla="*/ 1 h 11"/>
                <a:gd name="T16" fmla="*/ 9 w 11"/>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9" y="0"/>
                  </a:moveTo>
                  <a:cubicBezTo>
                    <a:pt x="9" y="0"/>
                    <a:pt x="9" y="1"/>
                    <a:pt x="8" y="1"/>
                  </a:cubicBezTo>
                  <a:cubicBezTo>
                    <a:pt x="0" y="9"/>
                    <a:pt x="0" y="9"/>
                    <a:pt x="0" y="9"/>
                  </a:cubicBezTo>
                  <a:cubicBezTo>
                    <a:pt x="0" y="10"/>
                    <a:pt x="0" y="10"/>
                    <a:pt x="0" y="11"/>
                  </a:cubicBezTo>
                  <a:cubicBezTo>
                    <a:pt x="0" y="11"/>
                    <a:pt x="1" y="11"/>
                    <a:pt x="1" y="11"/>
                  </a:cubicBezTo>
                  <a:cubicBezTo>
                    <a:pt x="1" y="11"/>
                    <a:pt x="2" y="11"/>
                    <a:pt x="2" y="11"/>
                  </a:cubicBezTo>
                  <a:cubicBezTo>
                    <a:pt x="10" y="3"/>
                    <a:pt x="10" y="3"/>
                    <a:pt x="10" y="3"/>
                  </a:cubicBezTo>
                  <a:cubicBezTo>
                    <a:pt x="11" y="2"/>
                    <a:pt x="11" y="1"/>
                    <a:pt x="10" y="1"/>
                  </a:cubicBezTo>
                  <a:cubicBezTo>
                    <a:pt x="10" y="1"/>
                    <a:pt x="10" y="0"/>
                    <a:pt x="9"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0" name="Freeform 98"/>
            <p:cNvSpPr>
              <a:spLocks/>
            </p:cNvSpPr>
            <p:nvPr/>
          </p:nvSpPr>
          <p:spPr bwMode="auto">
            <a:xfrm>
              <a:off x="2508851" y="8084685"/>
              <a:ext cx="160867" cy="158466"/>
            </a:xfrm>
            <a:custGeom>
              <a:avLst/>
              <a:gdLst>
                <a:gd name="T0" fmla="*/ 10 w 11"/>
                <a:gd name="T1" fmla="*/ 0 h 11"/>
                <a:gd name="T2" fmla="*/ 9 w 11"/>
                <a:gd name="T3" fmla="*/ 0 h 11"/>
                <a:gd name="T4" fmla="*/ 0 w 11"/>
                <a:gd name="T5" fmla="*/ 9 h 11"/>
                <a:gd name="T6" fmla="*/ 0 w 11"/>
                <a:gd name="T7" fmla="*/ 10 h 11"/>
                <a:gd name="T8" fmla="*/ 1 w 11"/>
                <a:gd name="T9" fmla="*/ 11 h 11"/>
                <a:gd name="T10" fmla="*/ 2 w 11"/>
                <a:gd name="T11" fmla="*/ 10 h 11"/>
                <a:gd name="T12" fmla="*/ 10 w 11"/>
                <a:gd name="T13" fmla="*/ 2 h 11"/>
                <a:gd name="T14" fmla="*/ 10 w 11"/>
                <a:gd name="T15" fmla="*/ 0 h 11"/>
                <a:gd name="T16" fmla="*/ 10 w 11"/>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0" y="0"/>
                  </a:moveTo>
                  <a:cubicBezTo>
                    <a:pt x="9" y="0"/>
                    <a:pt x="9" y="0"/>
                    <a:pt x="9" y="0"/>
                  </a:cubicBezTo>
                  <a:cubicBezTo>
                    <a:pt x="0" y="9"/>
                    <a:pt x="0" y="9"/>
                    <a:pt x="0" y="9"/>
                  </a:cubicBezTo>
                  <a:cubicBezTo>
                    <a:pt x="0" y="9"/>
                    <a:pt x="0" y="10"/>
                    <a:pt x="0" y="10"/>
                  </a:cubicBezTo>
                  <a:cubicBezTo>
                    <a:pt x="1" y="10"/>
                    <a:pt x="1" y="11"/>
                    <a:pt x="1" y="11"/>
                  </a:cubicBezTo>
                  <a:cubicBezTo>
                    <a:pt x="2" y="11"/>
                    <a:pt x="2" y="10"/>
                    <a:pt x="2" y="10"/>
                  </a:cubicBezTo>
                  <a:cubicBezTo>
                    <a:pt x="10" y="2"/>
                    <a:pt x="10" y="2"/>
                    <a:pt x="10" y="2"/>
                  </a:cubicBezTo>
                  <a:cubicBezTo>
                    <a:pt x="11" y="1"/>
                    <a:pt x="11" y="1"/>
                    <a:pt x="10" y="0"/>
                  </a:cubicBezTo>
                  <a:cubicBezTo>
                    <a:pt x="10" y="0"/>
                    <a:pt x="10" y="0"/>
                    <a:pt x="10"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1" name="Freeform 99"/>
            <p:cNvSpPr>
              <a:spLocks noEditPoints="1"/>
            </p:cNvSpPr>
            <p:nvPr/>
          </p:nvSpPr>
          <p:spPr bwMode="auto">
            <a:xfrm>
              <a:off x="6141558" y="5642874"/>
              <a:ext cx="187278" cy="204085"/>
            </a:xfrm>
            <a:custGeom>
              <a:avLst/>
              <a:gdLst>
                <a:gd name="T0" fmla="*/ 7 w 13"/>
                <a:gd name="T1" fmla="*/ 12 h 14"/>
                <a:gd name="T2" fmla="*/ 2 w 13"/>
                <a:gd name="T3" fmla="*/ 7 h 14"/>
                <a:gd name="T4" fmla="*/ 7 w 13"/>
                <a:gd name="T5" fmla="*/ 3 h 14"/>
                <a:gd name="T6" fmla="*/ 11 w 13"/>
                <a:gd name="T7" fmla="*/ 7 h 14"/>
                <a:gd name="T8" fmla="*/ 7 w 13"/>
                <a:gd name="T9" fmla="*/ 12 h 14"/>
                <a:gd name="T10" fmla="*/ 7 w 13"/>
                <a:gd name="T11" fmla="*/ 0 h 14"/>
                <a:gd name="T12" fmla="*/ 0 w 13"/>
                <a:gd name="T13" fmla="*/ 7 h 14"/>
                <a:gd name="T14" fmla="*/ 7 w 13"/>
                <a:gd name="T15" fmla="*/ 14 h 14"/>
                <a:gd name="T16" fmla="*/ 13 w 13"/>
                <a:gd name="T17" fmla="*/ 7 h 14"/>
                <a:gd name="T18" fmla="*/ 7 w 13"/>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7" y="12"/>
                  </a:moveTo>
                  <a:cubicBezTo>
                    <a:pt x="4" y="12"/>
                    <a:pt x="2" y="10"/>
                    <a:pt x="2" y="7"/>
                  </a:cubicBezTo>
                  <a:cubicBezTo>
                    <a:pt x="2" y="5"/>
                    <a:pt x="4" y="3"/>
                    <a:pt x="7" y="3"/>
                  </a:cubicBezTo>
                  <a:cubicBezTo>
                    <a:pt x="9" y="3"/>
                    <a:pt x="11" y="5"/>
                    <a:pt x="11" y="7"/>
                  </a:cubicBezTo>
                  <a:cubicBezTo>
                    <a:pt x="11" y="10"/>
                    <a:pt x="9" y="12"/>
                    <a:pt x="7" y="12"/>
                  </a:cubicBezTo>
                  <a:moveTo>
                    <a:pt x="7" y="0"/>
                  </a:moveTo>
                  <a:cubicBezTo>
                    <a:pt x="3" y="0"/>
                    <a:pt x="0" y="3"/>
                    <a:pt x="0" y="7"/>
                  </a:cubicBezTo>
                  <a:cubicBezTo>
                    <a:pt x="0" y="11"/>
                    <a:pt x="3" y="14"/>
                    <a:pt x="7" y="14"/>
                  </a:cubicBezTo>
                  <a:cubicBezTo>
                    <a:pt x="10" y="14"/>
                    <a:pt x="13" y="11"/>
                    <a:pt x="13" y="7"/>
                  </a:cubicBezTo>
                  <a:cubicBezTo>
                    <a:pt x="13" y="3"/>
                    <a:pt x="10" y="0"/>
                    <a:pt x="7"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2" name="Freeform 100"/>
            <p:cNvSpPr>
              <a:spLocks noEditPoints="1"/>
            </p:cNvSpPr>
            <p:nvPr/>
          </p:nvSpPr>
          <p:spPr bwMode="auto">
            <a:xfrm>
              <a:off x="3058680" y="9052287"/>
              <a:ext cx="201684" cy="201684"/>
            </a:xfrm>
            <a:custGeom>
              <a:avLst/>
              <a:gdLst>
                <a:gd name="T0" fmla="*/ 7 w 14"/>
                <a:gd name="T1" fmla="*/ 12 h 14"/>
                <a:gd name="T2" fmla="*/ 2 w 14"/>
                <a:gd name="T3" fmla="*/ 7 h 14"/>
                <a:gd name="T4" fmla="*/ 7 w 14"/>
                <a:gd name="T5" fmla="*/ 3 h 14"/>
                <a:gd name="T6" fmla="*/ 11 w 14"/>
                <a:gd name="T7" fmla="*/ 7 h 14"/>
                <a:gd name="T8" fmla="*/ 7 w 14"/>
                <a:gd name="T9" fmla="*/ 12 h 14"/>
                <a:gd name="T10" fmla="*/ 7 w 14"/>
                <a:gd name="T11" fmla="*/ 0 h 14"/>
                <a:gd name="T12" fmla="*/ 0 w 14"/>
                <a:gd name="T13" fmla="*/ 7 h 14"/>
                <a:gd name="T14" fmla="*/ 7 w 14"/>
                <a:gd name="T15" fmla="*/ 14 h 14"/>
                <a:gd name="T16" fmla="*/ 14 w 14"/>
                <a:gd name="T17" fmla="*/ 7 h 14"/>
                <a:gd name="T18" fmla="*/ 7 w 1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12"/>
                  </a:moveTo>
                  <a:cubicBezTo>
                    <a:pt x="4" y="12"/>
                    <a:pt x="2" y="10"/>
                    <a:pt x="2" y="7"/>
                  </a:cubicBezTo>
                  <a:cubicBezTo>
                    <a:pt x="2" y="5"/>
                    <a:pt x="4" y="3"/>
                    <a:pt x="7" y="3"/>
                  </a:cubicBezTo>
                  <a:cubicBezTo>
                    <a:pt x="9" y="3"/>
                    <a:pt x="11" y="5"/>
                    <a:pt x="11" y="7"/>
                  </a:cubicBezTo>
                  <a:cubicBezTo>
                    <a:pt x="11" y="10"/>
                    <a:pt x="9" y="12"/>
                    <a:pt x="7" y="12"/>
                  </a:cubicBezTo>
                  <a:moveTo>
                    <a:pt x="7" y="0"/>
                  </a:moveTo>
                  <a:cubicBezTo>
                    <a:pt x="3" y="0"/>
                    <a:pt x="0" y="3"/>
                    <a:pt x="0" y="7"/>
                  </a:cubicBezTo>
                  <a:cubicBezTo>
                    <a:pt x="0" y="11"/>
                    <a:pt x="3" y="14"/>
                    <a:pt x="7" y="14"/>
                  </a:cubicBezTo>
                  <a:cubicBezTo>
                    <a:pt x="10" y="14"/>
                    <a:pt x="14" y="11"/>
                    <a:pt x="14" y="7"/>
                  </a:cubicBezTo>
                  <a:cubicBezTo>
                    <a:pt x="14" y="3"/>
                    <a:pt x="10" y="0"/>
                    <a:pt x="7"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3" name="Freeform 101"/>
            <p:cNvSpPr>
              <a:spLocks/>
            </p:cNvSpPr>
            <p:nvPr/>
          </p:nvSpPr>
          <p:spPr bwMode="auto">
            <a:xfrm>
              <a:off x="7538937" y="4893763"/>
              <a:ext cx="158466" cy="158466"/>
            </a:xfrm>
            <a:custGeom>
              <a:avLst/>
              <a:gdLst>
                <a:gd name="T0" fmla="*/ 10 w 11"/>
                <a:gd name="T1" fmla="*/ 0 h 11"/>
                <a:gd name="T2" fmla="*/ 9 w 11"/>
                <a:gd name="T3" fmla="*/ 1 h 11"/>
                <a:gd name="T4" fmla="*/ 1 w 11"/>
                <a:gd name="T5" fmla="*/ 9 h 11"/>
                <a:gd name="T6" fmla="*/ 1 w 11"/>
                <a:gd name="T7" fmla="*/ 11 h 11"/>
                <a:gd name="T8" fmla="*/ 2 w 11"/>
                <a:gd name="T9" fmla="*/ 11 h 11"/>
                <a:gd name="T10" fmla="*/ 3 w 11"/>
                <a:gd name="T11" fmla="*/ 11 h 11"/>
                <a:gd name="T12" fmla="*/ 11 w 11"/>
                <a:gd name="T13" fmla="*/ 2 h 11"/>
                <a:gd name="T14" fmla="*/ 11 w 11"/>
                <a:gd name="T15" fmla="*/ 1 h 11"/>
                <a:gd name="T16" fmla="*/ 10 w 11"/>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0" y="0"/>
                  </a:moveTo>
                  <a:cubicBezTo>
                    <a:pt x="10" y="0"/>
                    <a:pt x="9" y="0"/>
                    <a:pt x="9" y="1"/>
                  </a:cubicBezTo>
                  <a:cubicBezTo>
                    <a:pt x="1" y="9"/>
                    <a:pt x="1" y="9"/>
                    <a:pt x="1" y="9"/>
                  </a:cubicBezTo>
                  <a:cubicBezTo>
                    <a:pt x="0" y="9"/>
                    <a:pt x="0" y="10"/>
                    <a:pt x="1" y="11"/>
                  </a:cubicBezTo>
                  <a:cubicBezTo>
                    <a:pt x="1" y="11"/>
                    <a:pt x="1" y="11"/>
                    <a:pt x="2" y="11"/>
                  </a:cubicBezTo>
                  <a:cubicBezTo>
                    <a:pt x="2" y="11"/>
                    <a:pt x="2" y="11"/>
                    <a:pt x="3" y="11"/>
                  </a:cubicBezTo>
                  <a:cubicBezTo>
                    <a:pt x="11" y="2"/>
                    <a:pt x="11" y="2"/>
                    <a:pt x="11" y="2"/>
                  </a:cubicBezTo>
                  <a:cubicBezTo>
                    <a:pt x="11" y="2"/>
                    <a:pt x="11" y="1"/>
                    <a:pt x="11" y="1"/>
                  </a:cubicBezTo>
                  <a:cubicBezTo>
                    <a:pt x="11" y="0"/>
                    <a:pt x="10" y="0"/>
                    <a:pt x="10"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4" name="Freeform 102"/>
            <p:cNvSpPr>
              <a:spLocks/>
            </p:cNvSpPr>
            <p:nvPr/>
          </p:nvSpPr>
          <p:spPr bwMode="auto">
            <a:xfrm>
              <a:off x="7495719" y="4850545"/>
              <a:ext cx="158466" cy="144060"/>
            </a:xfrm>
            <a:custGeom>
              <a:avLst/>
              <a:gdLst>
                <a:gd name="T0" fmla="*/ 9 w 11"/>
                <a:gd name="T1" fmla="*/ 0 h 10"/>
                <a:gd name="T2" fmla="*/ 8 w 11"/>
                <a:gd name="T3" fmla="*/ 0 h 10"/>
                <a:gd name="T4" fmla="*/ 0 w 11"/>
                <a:gd name="T5" fmla="*/ 8 h 10"/>
                <a:gd name="T6" fmla="*/ 0 w 11"/>
                <a:gd name="T7" fmla="*/ 10 h 10"/>
                <a:gd name="T8" fmla="*/ 1 w 11"/>
                <a:gd name="T9" fmla="*/ 10 h 10"/>
                <a:gd name="T10" fmla="*/ 2 w 11"/>
                <a:gd name="T11" fmla="*/ 10 h 10"/>
                <a:gd name="T12" fmla="*/ 10 w 11"/>
                <a:gd name="T13" fmla="*/ 2 h 10"/>
                <a:gd name="T14" fmla="*/ 10 w 11"/>
                <a:gd name="T15" fmla="*/ 0 h 10"/>
                <a:gd name="T16" fmla="*/ 9 w 11"/>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9" y="0"/>
                  </a:moveTo>
                  <a:cubicBezTo>
                    <a:pt x="9" y="0"/>
                    <a:pt x="9" y="0"/>
                    <a:pt x="8" y="0"/>
                  </a:cubicBezTo>
                  <a:cubicBezTo>
                    <a:pt x="0" y="8"/>
                    <a:pt x="0" y="8"/>
                    <a:pt x="0" y="8"/>
                  </a:cubicBezTo>
                  <a:cubicBezTo>
                    <a:pt x="0" y="9"/>
                    <a:pt x="0" y="9"/>
                    <a:pt x="0" y="10"/>
                  </a:cubicBezTo>
                  <a:cubicBezTo>
                    <a:pt x="0" y="10"/>
                    <a:pt x="1" y="10"/>
                    <a:pt x="1" y="10"/>
                  </a:cubicBezTo>
                  <a:cubicBezTo>
                    <a:pt x="1" y="10"/>
                    <a:pt x="2" y="10"/>
                    <a:pt x="2" y="10"/>
                  </a:cubicBezTo>
                  <a:cubicBezTo>
                    <a:pt x="10" y="2"/>
                    <a:pt x="10" y="2"/>
                    <a:pt x="10" y="2"/>
                  </a:cubicBezTo>
                  <a:cubicBezTo>
                    <a:pt x="11" y="1"/>
                    <a:pt x="11" y="0"/>
                    <a:pt x="10" y="0"/>
                  </a:cubicBezTo>
                  <a:cubicBezTo>
                    <a:pt x="10" y="0"/>
                    <a:pt x="10" y="0"/>
                    <a:pt x="9"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5" name="Freeform 103"/>
            <p:cNvSpPr>
              <a:spLocks/>
            </p:cNvSpPr>
            <p:nvPr/>
          </p:nvSpPr>
          <p:spPr bwMode="auto">
            <a:xfrm>
              <a:off x="7438095" y="4792921"/>
              <a:ext cx="158466" cy="158466"/>
            </a:xfrm>
            <a:custGeom>
              <a:avLst/>
              <a:gdLst>
                <a:gd name="T0" fmla="*/ 10 w 11"/>
                <a:gd name="T1" fmla="*/ 0 h 11"/>
                <a:gd name="T2" fmla="*/ 9 w 11"/>
                <a:gd name="T3" fmla="*/ 0 h 11"/>
                <a:gd name="T4" fmla="*/ 0 w 11"/>
                <a:gd name="T5" fmla="*/ 9 h 11"/>
                <a:gd name="T6" fmla="*/ 0 w 11"/>
                <a:gd name="T7" fmla="*/ 10 h 11"/>
                <a:gd name="T8" fmla="*/ 1 w 11"/>
                <a:gd name="T9" fmla="*/ 11 h 11"/>
                <a:gd name="T10" fmla="*/ 2 w 11"/>
                <a:gd name="T11" fmla="*/ 10 h 11"/>
                <a:gd name="T12" fmla="*/ 10 w 11"/>
                <a:gd name="T13" fmla="*/ 2 h 11"/>
                <a:gd name="T14" fmla="*/ 10 w 11"/>
                <a:gd name="T15" fmla="*/ 0 h 11"/>
                <a:gd name="T16" fmla="*/ 10 w 11"/>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0" y="0"/>
                  </a:moveTo>
                  <a:cubicBezTo>
                    <a:pt x="9" y="0"/>
                    <a:pt x="9" y="0"/>
                    <a:pt x="9" y="0"/>
                  </a:cubicBezTo>
                  <a:cubicBezTo>
                    <a:pt x="0" y="9"/>
                    <a:pt x="0" y="9"/>
                    <a:pt x="0" y="9"/>
                  </a:cubicBezTo>
                  <a:cubicBezTo>
                    <a:pt x="0" y="9"/>
                    <a:pt x="0" y="10"/>
                    <a:pt x="0" y="10"/>
                  </a:cubicBezTo>
                  <a:cubicBezTo>
                    <a:pt x="1" y="11"/>
                    <a:pt x="1" y="11"/>
                    <a:pt x="1" y="11"/>
                  </a:cubicBezTo>
                  <a:cubicBezTo>
                    <a:pt x="2" y="11"/>
                    <a:pt x="2" y="11"/>
                    <a:pt x="2" y="10"/>
                  </a:cubicBezTo>
                  <a:cubicBezTo>
                    <a:pt x="10" y="2"/>
                    <a:pt x="10" y="2"/>
                    <a:pt x="10" y="2"/>
                  </a:cubicBezTo>
                  <a:cubicBezTo>
                    <a:pt x="11" y="1"/>
                    <a:pt x="11" y="1"/>
                    <a:pt x="10" y="0"/>
                  </a:cubicBezTo>
                  <a:cubicBezTo>
                    <a:pt x="10" y="0"/>
                    <a:pt x="10" y="0"/>
                    <a:pt x="10"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6" name="Freeform 104"/>
            <p:cNvSpPr>
              <a:spLocks noEditPoints="1"/>
            </p:cNvSpPr>
            <p:nvPr/>
          </p:nvSpPr>
          <p:spPr bwMode="auto">
            <a:xfrm>
              <a:off x="6746608" y="6857777"/>
              <a:ext cx="28812" cy="316931"/>
            </a:xfrm>
            <a:custGeom>
              <a:avLst/>
              <a:gdLst>
                <a:gd name="T0" fmla="*/ 2 w 2"/>
                <a:gd name="T1" fmla="*/ 12 h 22"/>
                <a:gd name="T2" fmla="*/ 0 w 2"/>
                <a:gd name="T3" fmla="*/ 12 h 22"/>
                <a:gd name="T4" fmla="*/ 0 w 2"/>
                <a:gd name="T5" fmla="*/ 21 h 22"/>
                <a:gd name="T6" fmla="*/ 1 w 2"/>
                <a:gd name="T7" fmla="*/ 22 h 22"/>
                <a:gd name="T8" fmla="*/ 2 w 2"/>
                <a:gd name="T9" fmla="*/ 21 h 22"/>
                <a:gd name="T10" fmla="*/ 2 w 2"/>
                <a:gd name="T11" fmla="*/ 12 h 22"/>
                <a:gd name="T12" fmla="*/ 1 w 2"/>
                <a:gd name="T13" fmla="*/ 0 h 22"/>
                <a:gd name="T14" fmla="*/ 0 w 2"/>
                <a:gd name="T15" fmla="*/ 1 h 22"/>
                <a:gd name="T16" fmla="*/ 0 w 2"/>
                <a:gd name="T17" fmla="*/ 10 h 22"/>
                <a:gd name="T18" fmla="*/ 2 w 2"/>
                <a:gd name="T19" fmla="*/ 10 h 22"/>
                <a:gd name="T20" fmla="*/ 2 w 2"/>
                <a:gd name="T21" fmla="*/ 1 h 22"/>
                <a:gd name="T22" fmla="*/ 1 w 2"/>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2">
                  <a:moveTo>
                    <a:pt x="2" y="12"/>
                  </a:moveTo>
                  <a:cubicBezTo>
                    <a:pt x="0" y="12"/>
                    <a:pt x="0" y="12"/>
                    <a:pt x="0" y="12"/>
                  </a:cubicBezTo>
                  <a:cubicBezTo>
                    <a:pt x="0" y="21"/>
                    <a:pt x="0" y="21"/>
                    <a:pt x="0" y="21"/>
                  </a:cubicBezTo>
                  <a:cubicBezTo>
                    <a:pt x="0" y="21"/>
                    <a:pt x="1" y="22"/>
                    <a:pt x="1" y="22"/>
                  </a:cubicBezTo>
                  <a:cubicBezTo>
                    <a:pt x="2" y="22"/>
                    <a:pt x="2" y="21"/>
                    <a:pt x="2" y="21"/>
                  </a:cubicBezTo>
                  <a:cubicBezTo>
                    <a:pt x="2" y="12"/>
                    <a:pt x="2" y="12"/>
                    <a:pt x="2" y="12"/>
                  </a:cubicBezTo>
                  <a:moveTo>
                    <a:pt x="1" y="0"/>
                  </a:moveTo>
                  <a:cubicBezTo>
                    <a:pt x="1" y="0"/>
                    <a:pt x="0" y="1"/>
                    <a:pt x="0" y="1"/>
                  </a:cubicBezTo>
                  <a:cubicBezTo>
                    <a:pt x="0" y="10"/>
                    <a:pt x="0" y="10"/>
                    <a:pt x="0" y="10"/>
                  </a:cubicBezTo>
                  <a:cubicBezTo>
                    <a:pt x="2" y="10"/>
                    <a:pt x="2" y="10"/>
                    <a:pt x="2" y="10"/>
                  </a:cubicBezTo>
                  <a:cubicBezTo>
                    <a:pt x="2" y="1"/>
                    <a:pt x="2" y="1"/>
                    <a:pt x="2" y="1"/>
                  </a:cubicBezTo>
                  <a:cubicBezTo>
                    <a:pt x="2" y="1"/>
                    <a:pt x="2" y="0"/>
                    <a:pt x="1"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7" name="Freeform 105"/>
            <p:cNvSpPr>
              <a:spLocks/>
            </p:cNvSpPr>
            <p:nvPr/>
          </p:nvSpPr>
          <p:spPr bwMode="auto">
            <a:xfrm>
              <a:off x="6602549" y="7001837"/>
              <a:ext cx="316931" cy="28812"/>
            </a:xfrm>
            <a:custGeom>
              <a:avLst/>
              <a:gdLst>
                <a:gd name="T0" fmla="*/ 21 w 22"/>
                <a:gd name="T1" fmla="*/ 0 h 2"/>
                <a:gd name="T2" fmla="*/ 12 w 22"/>
                <a:gd name="T3" fmla="*/ 0 h 2"/>
                <a:gd name="T4" fmla="*/ 10 w 22"/>
                <a:gd name="T5" fmla="*/ 0 h 2"/>
                <a:gd name="T6" fmla="*/ 1 w 22"/>
                <a:gd name="T7" fmla="*/ 0 h 2"/>
                <a:gd name="T8" fmla="*/ 0 w 22"/>
                <a:gd name="T9" fmla="*/ 1 h 2"/>
                <a:gd name="T10" fmla="*/ 1 w 22"/>
                <a:gd name="T11" fmla="*/ 2 h 2"/>
                <a:gd name="T12" fmla="*/ 10 w 22"/>
                <a:gd name="T13" fmla="*/ 2 h 2"/>
                <a:gd name="T14" fmla="*/ 12 w 22"/>
                <a:gd name="T15" fmla="*/ 2 h 2"/>
                <a:gd name="T16" fmla="*/ 21 w 22"/>
                <a:gd name="T17" fmla="*/ 2 h 2"/>
                <a:gd name="T18" fmla="*/ 22 w 22"/>
                <a:gd name="T19" fmla="*/ 1 h 2"/>
                <a:gd name="T20" fmla="*/ 21 w 2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
                  <a:moveTo>
                    <a:pt x="21" y="0"/>
                  </a:moveTo>
                  <a:cubicBezTo>
                    <a:pt x="12" y="0"/>
                    <a:pt x="12" y="0"/>
                    <a:pt x="12" y="0"/>
                  </a:cubicBezTo>
                  <a:cubicBezTo>
                    <a:pt x="10" y="0"/>
                    <a:pt x="10" y="0"/>
                    <a:pt x="10" y="0"/>
                  </a:cubicBezTo>
                  <a:cubicBezTo>
                    <a:pt x="1" y="0"/>
                    <a:pt x="1" y="0"/>
                    <a:pt x="1" y="0"/>
                  </a:cubicBezTo>
                  <a:cubicBezTo>
                    <a:pt x="1" y="0"/>
                    <a:pt x="0" y="0"/>
                    <a:pt x="0" y="1"/>
                  </a:cubicBezTo>
                  <a:cubicBezTo>
                    <a:pt x="0" y="2"/>
                    <a:pt x="1" y="2"/>
                    <a:pt x="1" y="2"/>
                  </a:cubicBezTo>
                  <a:cubicBezTo>
                    <a:pt x="10" y="2"/>
                    <a:pt x="10" y="2"/>
                    <a:pt x="10" y="2"/>
                  </a:cubicBezTo>
                  <a:cubicBezTo>
                    <a:pt x="12" y="2"/>
                    <a:pt x="12" y="2"/>
                    <a:pt x="12" y="2"/>
                  </a:cubicBezTo>
                  <a:cubicBezTo>
                    <a:pt x="21" y="2"/>
                    <a:pt x="21" y="2"/>
                    <a:pt x="21" y="2"/>
                  </a:cubicBezTo>
                  <a:cubicBezTo>
                    <a:pt x="22" y="2"/>
                    <a:pt x="22" y="2"/>
                    <a:pt x="22" y="1"/>
                  </a:cubicBezTo>
                  <a:cubicBezTo>
                    <a:pt x="22" y="0"/>
                    <a:pt x="22" y="0"/>
                    <a:pt x="21"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grpSp>
      <p:pic>
        <p:nvPicPr>
          <p:cNvPr id="112" name="صورة 111">
            <a:hlinkClick r:id="rId3" action="ppaction://hlinksldjump">
              <a:snd r:embed="rId4" name="click.wav"/>
            </a:hlinkClick>
            <a:hlinkHover r:id="" action="ppaction://noaction">
              <a:snd r:embed="rId4" name="click.wav"/>
            </a:hlinkHover>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113" name="صورة 112">
            <a:hlinkClick r:id="" action="ppaction://hlinkshowjump?jump=endshow">
              <a:snd r:embed="rId4" name="click.wav"/>
            </a:hlinkClick>
            <a:hlinkHover r:id="" action="ppaction://noaction">
              <a:snd r:embed="rId4" name="click.wav"/>
            </a:hlinkHover>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114" name="صورة 113">
            <a:hlinkClick r:id="" action="ppaction://hlinkshowjump?jump=nextslide">
              <a:snd r:embed="rId4" name="click.wav"/>
            </a:hlinkClick>
            <a:hlinkHover r:id="" action="ppaction://noaction">
              <a:snd r:embed="rId4"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115" name="صورة 114">
            <a:hlinkClick r:id="" action="ppaction://hlinkshowjump?jump=previousslide">
              <a:snd r:embed="rId4" name="click.wav"/>
            </a:hlinkClick>
            <a:hlinkHover r:id="" action="ppaction://noaction">
              <a:snd r:embed="rId4"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116" name="صورة 115">
            <a:hlinkClick r:id="rId9" action="ppaction://hlinksldjump">
              <a:snd r:embed="rId4" name="click.wav"/>
            </a:hlinkClick>
            <a:hlinkHover r:id="" action="ppaction://noaction">
              <a:snd r:embed="rId4" name="click.wav"/>
            </a:hlinkHover>
          </p:cNvPr>
          <p:cNvPicPr>
            <a:picLocks noChangeAspect="1"/>
          </p:cNvPicPr>
          <p:nvPr/>
        </p:nvPicPr>
        <p:blipFill>
          <a:blip r:embed="rId10"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1945797397"/>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500"/>
                                        <p:tgtEl>
                                          <p:spTgt spid="19"/>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شكل بيضاوي 1"/>
          <p:cNvSpPr/>
          <p:nvPr/>
        </p:nvSpPr>
        <p:spPr>
          <a:xfrm>
            <a:off x="10858500" y="2002571"/>
            <a:ext cx="390525" cy="39052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4" name="مربع نص 3"/>
          <p:cNvSpPr txBox="1"/>
          <p:nvPr/>
        </p:nvSpPr>
        <p:spPr>
          <a:xfrm>
            <a:off x="4772025" y="1926930"/>
            <a:ext cx="5711286" cy="3600986"/>
          </a:xfrm>
          <a:prstGeom prst="rect">
            <a:avLst/>
          </a:prstGeom>
          <a:noFill/>
        </p:spPr>
        <p:txBody>
          <a:bodyPr wrap="square" rtlCol="1">
            <a:spAutoFit/>
          </a:bodyPr>
          <a:lstStyle/>
          <a:p>
            <a:r>
              <a:rPr lang="ar-SA" sz="2800" b="1" dirty="0">
                <a:solidFill>
                  <a:srgbClr val="C00000"/>
                </a:solidFill>
              </a:rPr>
              <a:t>الخصوصية</a:t>
            </a:r>
          </a:p>
          <a:p>
            <a:r>
              <a:rPr lang="ar-SA" sz="2000" dirty="0">
                <a:latin typeface="Calibri" panose="020F0502020204030204" pitchFamily="34" charset="0"/>
                <a:cs typeface="Calibri" panose="020F0502020204030204" pitchFamily="34" charset="0"/>
              </a:rPr>
              <a:t>لعل أهم المعضلات التي سوف تواجهها تكنولوجيا الواقع المعزز هو الخصوصية. كما هو معلوم فإن معظم الأشخاص لديهم حساب على مواقع التواصل الاجتماعي كالفيس بوك و </a:t>
            </a:r>
            <a:r>
              <a:rPr lang="ar-SA" sz="2000" dirty="0" err="1">
                <a:latin typeface="Calibri" panose="020F0502020204030204" pitchFamily="34" charset="0"/>
                <a:cs typeface="Calibri" panose="020F0502020204030204" pitchFamily="34" charset="0"/>
              </a:rPr>
              <a:t>التويتر</a:t>
            </a:r>
            <a:r>
              <a:rPr lang="ar-SA" sz="2000" dirty="0">
                <a:latin typeface="Calibri" panose="020F0502020204030204" pitchFamily="34" charset="0"/>
                <a:cs typeface="Calibri" panose="020F0502020204030204" pitchFamily="34" charset="0"/>
              </a:rPr>
              <a:t> , و يميل معظمهم إلى رفع صورهم الشخصية, مما يشكل قاعدة بيانات واسعة. حيث قدر الباحثون عدد الصور التي يتم رفعها على الفيس بوك في عام 2010 إلى 2.5 بليون وتكمن المشكلة عند استخدام قاعدة البيانات الضخمة مع برامج تحليل الصور من خلال تطبيقات الواقع المعزز مما يؤدي إلى التعرف على الأشخاص منذ اللقاء الأول و بالتالي يستطيع </a:t>
            </a:r>
            <a:r>
              <a:rPr lang="ar-SA" sz="2000" dirty="0" err="1">
                <a:latin typeface="Calibri" panose="020F0502020204030204" pitchFamily="34" charset="0"/>
                <a:cs typeface="Calibri" panose="020F0502020204030204" pitchFamily="34" charset="0"/>
              </a:rPr>
              <a:t>الغرياء</a:t>
            </a:r>
            <a:r>
              <a:rPr lang="ar-SA" sz="2000" dirty="0">
                <a:latin typeface="Calibri" panose="020F0502020204030204" pitchFamily="34" charset="0"/>
                <a:cs typeface="Calibri" panose="020F0502020204030204" pitchFamily="34" charset="0"/>
              </a:rPr>
              <a:t> التعرف على هوية أي شخص مما يؤثر على الخصوصية والشعور بالأمان</a:t>
            </a:r>
          </a:p>
        </p:txBody>
      </p:sp>
      <p:sp>
        <p:nvSpPr>
          <p:cNvPr id="10" name="AutoShape 2"/>
          <p:cNvSpPr/>
          <p:nvPr/>
        </p:nvSpPr>
        <p:spPr>
          <a:xfrm>
            <a:off x="0" y="6178282"/>
            <a:ext cx="12192000" cy="679718"/>
          </a:xfrm>
          <a:prstGeom prst="rect">
            <a:avLst/>
          </a:prstGeom>
          <a:solidFill>
            <a:srgbClr val="246172"/>
          </a:solidFill>
        </p:spPr>
      </p:sp>
      <p:sp>
        <p:nvSpPr>
          <p:cNvPr id="11" name="TextBox 577"/>
          <p:cNvSpPr txBox="1"/>
          <p:nvPr/>
        </p:nvSpPr>
        <p:spPr>
          <a:xfrm>
            <a:off x="1409701" y="555834"/>
            <a:ext cx="9363074" cy="538601"/>
          </a:xfrm>
          <a:prstGeom prst="rect">
            <a:avLst/>
          </a:prstGeom>
          <a:noFill/>
        </p:spPr>
        <p:txBody>
          <a:bodyPr wrap="square" lIns="45711" tIns="22856" rIns="45711" bIns="22856" rtlCol="0">
            <a:spAutoFit/>
          </a:bodyPr>
          <a:lstStyle/>
          <a:p>
            <a:pPr algn="ctr" defTabSz="1086602"/>
            <a:r>
              <a:rPr lang="ar-SA" sz="3200" dirty="0" smtClean="0">
                <a:latin typeface="Tajawal" panose="00000500000000000000" pitchFamily="2" charset="-78"/>
                <a:ea typeface="Lato" pitchFamily="34" charset="0"/>
                <a:cs typeface="PT Bold Heading" panose="02010400000000000000" pitchFamily="2" charset="-78"/>
              </a:rPr>
              <a:t>سلبيات استخدام الواقع المعزز</a:t>
            </a:r>
            <a:endParaRPr lang="id-ID" sz="3200" dirty="0">
              <a:latin typeface="Tajawal" panose="00000500000000000000" pitchFamily="2" charset="-78"/>
              <a:ea typeface="Lato" pitchFamily="34" charset="0"/>
              <a:cs typeface="PT Bold Heading" panose="02010400000000000000" pitchFamily="2" charset="-78"/>
            </a:endParaRPr>
          </a:p>
        </p:txBody>
      </p:sp>
      <p:grpSp>
        <p:nvGrpSpPr>
          <p:cNvPr id="12" name="Group 1"/>
          <p:cNvGrpSpPr/>
          <p:nvPr/>
        </p:nvGrpSpPr>
        <p:grpSpPr>
          <a:xfrm>
            <a:off x="5257800" y="1260640"/>
            <a:ext cx="1828801" cy="120485"/>
            <a:chOff x="10866255" y="8448874"/>
            <a:chExt cx="2738812" cy="73150"/>
          </a:xfrm>
        </p:grpSpPr>
        <p:sp>
          <p:nvSpPr>
            <p:cNvPr id="13"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4"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5"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6"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7"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8"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grpSp>
        <p:nvGrpSpPr>
          <p:cNvPr id="19" name="กลุ่ม 36"/>
          <p:cNvGrpSpPr/>
          <p:nvPr/>
        </p:nvGrpSpPr>
        <p:grpSpPr>
          <a:xfrm flipH="1">
            <a:off x="-2" y="1649207"/>
            <a:ext cx="4562476" cy="4160105"/>
            <a:chOff x="2379198" y="4343935"/>
            <a:chExt cx="6485088" cy="5330210"/>
          </a:xfrm>
        </p:grpSpPr>
        <p:sp>
          <p:nvSpPr>
            <p:cNvPr id="20" name="Freeform 18"/>
            <p:cNvSpPr>
              <a:spLocks/>
            </p:cNvSpPr>
            <p:nvPr/>
          </p:nvSpPr>
          <p:spPr bwMode="auto">
            <a:xfrm>
              <a:off x="4902644" y="6814559"/>
              <a:ext cx="2132084" cy="1673494"/>
            </a:xfrm>
            <a:custGeom>
              <a:avLst/>
              <a:gdLst>
                <a:gd name="T0" fmla="*/ 144 w 148"/>
                <a:gd name="T1" fmla="*/ 108 h 116"/>
                <a:gd name="T2" fmla="*/ 145 w 148"/>
                <a:gd name="T3" fmla="*/ 108 h 116"/>
                <a:gd name="T4" fmla="*/ 145 w 148"/>
                <a:gd name="T5" fmla="*/ 41 h 116"/>
                <a:gd name="T6" fmla="*/ 119 w 148"/>
                <a:gd name="T7" fmla="*/ 41 h 116"/>
                <a:gd name="T8" fmla="*/ 116 w 148"/>
                <a:gd name="T9" fmla="*/ 33 h 116"/>
                <a:gd name="T10" fmla="*/ 84 w 148"/>
                <a:gd name="T11" fmla="*/ 1 h 116"/>
                <a:gd name="T12" fmla="*/ 79 w 148"/>
                <a:gd name="T13" fmla="*/ 0 h 116"/>
                <a:gd name="T14" fmla="*/ 20 w 148"/>
                <a:gd name="T15" fmla="*/ 23 h 116"/>
                <a:gd name="T16" fmla="*/ 14 w 148"/>
                <a:gd name="T17" fmla="*/ 116 h 116"/>
                <a:gd name="T18" fmla="*/ 102 w 148"/>
                <a:gd name="T19" fmla="*/ 116 h 116"/>
                <a:gd name="T20" fmla="*/ 148 w 148"/>
                <a:gd name="T21" fmla="*/ 116 h 116"/>
                <a:gd name="T22" fmla="*/ 144 w 148"/>
                <a:gd name="T23"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116">
                  <a:moveTo>
                    <a:pt x="144" y="108"/>
                  </a:moveTo>
                  <a:cubicBezTo>
                    <a:pt x="145" y="108"/>
                    <a:pt x="145" y="108"/>
                    <a:pt x="145" y="108"/>
                  </a:cubicBezTo>
                  <a:cubicBezTo>
                    <a:pt x="145" y="41"/>
                    <a:pt x="145" y="41"/>
                    <a:pt x="145" y="41"/>
                  </a:cubicBezTo>
                  <a:cubicBezTo>
                    <a:pt x="119" y="41"/>
                    <a:pt x="119" y="41"/>
                    <a:pt x="119" y="41"/>
                  </a:cubicBezTo>
                  <a:cubicBezTo>
                    <a:pt x="116" y="33"/>
                    <a:pt x="116" y="33"/>
                    <a:pt x="116" y="33"/>
                  </a:cubicBezTo>
                  <a:cubicBezTo>
                    <a:pt x="84" y="1"/>
                    <a:pt x="84" y="1"/>
                    <a:pt x="84" y="1"/>
                  </a:cubicBezTo>
                  <a:cubicBezTo>
                    <a:pt x="84" y="1"/>
                    <a:pt x="82" y="0"/>
                    <a:pt x="79" y="0"/>
                  </a:cubicBezTo>
                  <a:cubicBezTo>
                    <a:pt x="71" y="0"/>
                    <a:pt x="28" y="11"/>
                    <a:pt x="20" y="23"/>
                  </a:cubicBezTo>
                  <a:cubicBezTo>
                    <a:pt x="0" y="57"/>
                    <a:pt x="14" y="116"/>
                    <a:pt x="14" y="116"/>
                  </a:cubicBezTo>
                  <a:cubicBezTo>
                    <a:pt x="102" y="116"/>
                    <a:pt x="102" y="116"/>
                    <a:pt x="102" y="116"/>
                  </a:cubicBezTo>
                  <a:cubicBezTo>
                    <a:pt x="148" y="116"/>
                    <a:pt x="148" y="116"/>
                    <a:pt x="148" y="116"/>
                  </a:cubicBezTo>
                  <a:cubicBezTo>
                    <a:pt x="144" y="108"/>
                    <a:pt x="144" y="108"/>
                    <a:pt x="144" y="108"/>
                  </a:cubicBezTo>
                </a:path>
              </a:pathLst>
            </a:custGeom>
            <a:solidFill>
              <a:srgbClr val="F2C7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1" name="Freeform 19"/>
            <p:cNvSpPr>
              <a:spLocks/>
            </p:cNvSpPr>
            <p:nvPr/>
          </p:nvSpPr>
          <p:spPr bwMode="auto">
            <a:xfrm>
              <a:off x="6890668" y="7347580"/>
              <a:ext cx="345743" cy="1301339"/>
            </a:xfrm>
            <a:custGeom>
              <a:avLst/>
              <a:gdLst>
                <a:gd name="T0" fmla="*/ 0 w 144"/>
                <a:gd name="T1" fmla="*/ 0 h 542"/>
                <a:gd name="T2" fmla="*/ 0 w 144"/>
                <a:gd name="T3" fmla="*/ 271 h 542"/>
                <a:gd name="T4" fmla="*/ 0 w 144"/>
                <a:gd name="T5" fmla="*/ 542 h 542"/>
                <a:gd name="T6" fmla="*/ 144 w 144"/>
                <a:gd name="T7" fmla="*/ 542 h 542"/>
                <a:gd name="T8" fmla="*/ 144 w 144"/>
                <a:gd name="T9" fmla="*/ 271 h 542"/>
                <a:gd name="T10" fmla="*/ 144 w 144"/>
                <a:gd name="T11" fmla="*/ 0 h 542"/>
                <a:gd name="T12" fmla="*/ 0 w 144"/>
                <a:gd name="T13" fmla="*/ 0 h 542"/>
              </a:gdLst>
              <a:ahLst/>
              <a:cxnLst>
                <a:cxn ang="0">
                  <a:pos x="T0" y="T1"/>
                </a:cxn>
                <a:cxn ang="0">
                  <a:pos x="T2" y="T3"/>
                </a:cxn>
                <a:cxn ang="0">
                  <a:pos x="T4" y="T5"/>
                </a:cxn>
                <a:cxn ang="0">
                  <a:pos x="T6" y="T7"/>
                </a:cxn>
                <a:cxn ang="0">
                  <a:pos x="T8" y="T9"/>
                </a:cxn>
                <a:cxn ang="0">
                  <a:pos x="T10" y="T11"/>
                </a:cxn>
                <a:cxn ang="0">
                  <a:pos x="T12" y="T13"/>
                </a:cxn>
              </a:cxnLst>
              <a:rect l="0" t="0" r="r" b="b"/>
              <a:pathLst>
                <a:path w="144" h="542">
                  <a:moveTo>
                    <a:pt x="0" y="0"/>
                  </a:moveTo>
                  <a:lnTo>
                    <a:pt x="0" y="271"/>
                  </a:lnTo>
                  <a:lnTo>
                    <a:pt x="0" y="542"/>
                  </a:lnTo>
                  <a:lnTo>
                    <a:pt x="144" y="542"/>
                  </a:lnTo>
                  <a:lnTo>
                    <a:pt x="144" y="271"/>
                  </a:lnTo>
                  <a:lnTo>
                    <a:pt x="14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2" name="Freeform 20"/>
            <p:cNvSpPr>
              <a:spLocks/>
            </p:cNvSpPr>
            <p:nvPr/>
          </p:nvSpPr>
          <p:spPr bwMode="auto">
            <a:xfrm>
              <a:off x="6890668" y="7969437"/>
              <a:ext cx="345743" cy="679482"/>
            </a:xfrm>
            <a:custGeom>
              <a:avLst/>
              <a:gdLst>
                <a:gd name="T0" fmla="*/ 0 w 144"/>
                <a:gd name="T1" fmla="*/ 0 h 283"/>
                <a:gd name="T2" fmla="*/ 0 w 144"/>
                <a:gd name="T3" fmla="*/ 12 h 283"/>
                <a:gd name="T4" fmla="*/ 0 w 144"/>
                <a:gd name="T5" fmla="*/ 283 h 283"/>
                <a:gd name="T6" fmla="*/ 144 w 144"/>
                <a:gd name="T7" fmla="*/ 283 h 283"/>
                <a:gd name="T8" fmla="*/ 144 w 144"/>
                <a:gd name="T9" fmla="*/ 12 h 283"/>
                <a:gd name="T10" fmla="*/ 144 w 144"/>
                <a:gd name="T11" fmla="*/ 0 h 283"/>
                <a:gd name="T12" fmla="*/ 0 w 144"/>
                <a:gd name="T13" fmla="*/ 0 h 283"/>
              </a:gdLst>
              <a:ahLst/>
              <a:cxnLst>
                <a:cxn ang="0">
                  <a:pos x="T0" y="T1"/>
                </a:cxn>
                <a:cxn ang="0">
                  <a:pos x="T2" y="T3"/>
                </a:cxn>
                <a:cxn ang="0">
                  <a:pos x="T4" y="T5"/>
                </a:cxn>
                <a:cxn ang="0">
                  <a:pos x="T6" y="T7"/>
                </a:cxn>
                <a:cxn ang="0">
                  <a:pos x="T8" y="T9"/>
                </a:cxn>
                <a:cxn ang="0">
                  <a:pos x="T10" y="T11"/>
                </a:cxn>
                <a:cxn ang="0">
                  <a:pos x="T12" y="T13"/>
                </a:cxn>
              </a:cxnLst>
              <a:rect l="0" t="0" r="r" b="b"/>
              <a:pathLst>
                <a:path w="144" h="283">
                  <a:moveTo>
                    <a:pt x="0" y="0"/>
                  </a:moveTo>
                  <a:lnTo>
                    <a:pt x="0" y="12"/>
                  </a:lnTo>
                  <a:lnTo>
                    <a:pt x="0" y="283"/>
                  </a:lnTo>
                  <a:lnTo>
                    <a:pt x="144" y="283"/>
                  </a:lnTo>
                  <a:lnTo>
                    <a:pt x="144" y="12"/>
                  </a:lnTo>
                  <a:lnTo>
                    <a:pt x="144" y="0"/>
                  </a:lnTo>
                  <a:lnTo>
                    <a:pt x="0" y="0"/>
                  </a:lnTo>
                  <a:close/>
                </a:path>
              </a:pathLst>
            </a:custGeom>
            <a:solidFill>
              <a:srgbClr val="EAE9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3" name="Freeform 21"/>
            <p:cNvSpPr>
              <a:spLocks/>
            </p:cNvSpPr>
            <p:nvPr/>
          </p:nvSpPr>
          <p:spPr bwMode="auto">
            <a:xfrm>
              <a:off x="7236411" y="7261144"/>
              <a:ext cx="1627875" cy="1503023"/>
            </a:xfrm>
            <a:custGeom>
              <a:avLst/>
              <a:gdLst>
                <a:gd name="T0" fmla="*/ 678 w 678"/>
                <a:gd name="T1" fmla="*/ 0 h 626"/>
                <a:gd name="T2" fmla="*/ 0 w 678"/>
                <a:gd name="T3" fmla="*/ 0 h 626"/>
                <a:gd name="T4" fmla="*/ 0 w 678"/>
                <a:gd name="T5" fmla="*/ 614 h 626"/>
                <a:gd name="T6" fmla="*/ 672 w 678"/>
                <a:gd name="T7" fmla="*/ 626 h 626"/>
                <a:gd name="T8" fmla="*/ 678 w 678"/>
                <a:gd name="T9" fmla="*/ 0 h 626"/>
              </a:gdLst>
              <a:ahLst/>
              <a:cxnLst>
                <a:cxn ang="0">
                  <a:pos x="T0" y="T1"/>
                </a:cxn>
                <a:cxn ang="0">
                  <a:pos x="T2" y="T3"/>
                </a:cxn>
                <a:cxn ang="0">
                  <a:pos x="T4" y="T5"/>
                </a:cxn>
                <a:cxn ang="0">
                  <a:pos x="T6" y="T7"/>
                </a:cxn>
                <a:cxn ang="0">
                  <a:pos x="T8" y="T9"/>
                </a:cxn>
              </a:cxnLst>
              <a:rect l="0" t="0" r="r" b="b"/>
              <a:pathLst>
                <a:path w="678" h="626">
                  <a:moveTo>
                    <a:pt x="678" y="0"/>
                  </a:moveTo>
                  <a:lnTo>
                    <a:pt x="0" y="0"/>
                  </a:lnTo>
                  <a:lnTo>
                    <a:pt x="0" y="614"/>
                  </a:lnTo>
                  <a:lnTo>
                    <a:pt x="672" y="626"/>
                  </a:lnTo>
                  <a:lnTo>
                    <a:pt x="678" y="0"/>
                  </a:lnTo>
                  <a:close/>
                </a:path>
              </a:pathLst>
            </a:custGeom>
            <a:solidFill>
              <a:srgbClr val="659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4" name="Freeform 22"/>
            <p:cNvSpPr>
              <a:spLocks/>
            </p:cNvSpPr>
            <p:nvPr/>
          </p:nvSpPr>
          <p:spPr bwMode="auto">
            <a:xfrm>
              <a:off x="7236411" y="7969437"/>
              <a:ext cx="1627875" cy="794730"/>
            </a:xfrm>
            <a:custGeom>
              <a:avLst/>
              <a:gdLst>
                <a:gd name="T0" fmla="*/ 0 w 678"/>
                <a:gd name="T1" fmla="*/ 0 h 331"/>
                <a:gd name="T2" fmla="*/ 0 w 678"/>
                <a:gd name="T3" fmla="*/ 319 h 331"/>
                <a:gd name="T4" fmla="*/ 678 w 678"/>
                <a:gd name="T5" fmla="*/ 331 h 331"/>
                <a:gd name="T6" fmla="*/ 678 w 678"/>
                <a:gd name="T7" fmla="*/ 0 h 331"/>
                <a:gd name="T8" fmla="*/ 0 w 678"/>
                <a:gd name="T9" fmla="*/ 0 h 331"/>
              </a:gdLst>
              <a:ahLst/>
              <a:cxnLst>
                <a:cxn ang="0">
                  <a:pos x="T0" y="T1"/>
                </a:cxn>
                <a:cxn ang="0">
                  <a:pos x="T2" y="T3"/>
                </a:cxn>
                <a:cxn ang="0">
                  <a:pos x="T4" y="T5"/>
                </a:cxn>
                <a:cxn ang="0">
                  <a:pos x="T6" y="T7"/>
                </a:cxn>
                <a:cxn ang="0">
                  <a:pos x="T8" y="T9"/>
                </a:cxn>
              </a:cxnLst>
              <a:rect l="0" t="0" r="r" b="b"/>
              <a:pathLst>
                <a:path w="678" h="331">
                  <a:moveTo>
                    <a:pt x="0" y="0"/>
                  </a:moveTo>
                  <a:lnTo>
                    <a:pt x="0" y="319"/>
                  </a:lnTo>
                  <a:lnTo>
                    <a:pt x="678" y="331"/>
                  </a:lnTo>
                  <a:lnTo>
                    <a:pt x="678" y="0"/>
                  </a:lnTo>
                  <a:lnTo>
                    <a:pt x="0" y="0"/>
                  </a:lnTo>
                  <a:close/>
                </a:path>
              </a:pathLst>
            </a:custGeom>
            <a:solidFill>
              <a:srgbClr val="5281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5" name="Freeform 23"/>
            <p:cNvSpPr>
              <a:spLocks/>
            </p:cNvSpPr>
            <p:nvPr/>
          </p:nvSpPr>
          <p:spPr bwMode="auto">
            <a:xfrm>
              <a:off x="5911062" y="7520452"/>
              <a:ext cx="605051" cy="276115"/>
            </a:xfrm>
            <a:custGeom>
              <a:avLst/>
              <a:gdLst>
                <a:gd name="T0" fmla="*/ 33 w 42"/>
                <a:gd name="T1" fmla="*/ 19 h 19"/>
                <a:gd name="T2" fmla="*/ 0 w 42"/>
                <a:gd name="T3" fmla="*/ 1 h 19"/>
                <a:gd name="T4" fmla="*/ 1 w 42"/>
                <a:gd name="T5" fmla="*/ 0 h 19"/>
                <a:gd name="T6" fmla="*/ 42 w 42"/>
                <a:gd name="T7" fmla="*/ 16 h 19"/>
                <a:gd name="T8" fmla="*/ 42 w 42"/>
                <a:gd name="T9" fmla="*/ 18 h 19"/>
                <a:gd name="T10" fmla="*/ 33 w 42"/>
                <a:gd name="T11" fmla="*/ 19 h 19"/>
              </a:gdLst>
              <a:ahLst/>
              <a:cxnLst>
                <a:cxn ang="0">
                  <a:pos x="T0" y="T1"/>
                </a:cxn>
                <a:cxn ang="0">
                  <a:pos x="T2" y="T3"/>
                </a:cxn>
                <a:cxn ang="0">
                  <a:pos x="T4" y="T5"/>
                </a:cxn>
                <a:cxn ang="0">
                  <a:pos x="T6" y="T7"/>
                </a:cxn>
                <a:cxn ang="0">
                  <a:pos x="T8" y="T9"/>
                </a:cxn>
                <a:cxn ang="0">
                  <a:pos x="T10" y="T11"/>
                </a:cxn>
              </a:cxnLst>
              <a:rect l="0" t="0" r="r" b="b"/>
              <a:pathLst>
                <a:path w="42" h="19">
                  <a:moveTo>
                    <a:pt x="33" y="19"/>
                  </a:moveTo>
                  <a:cubicBezTo>
                    <a:pt x="19" y="19"/>
                    <a:pt x="9" y="16"/>
                    <a:pt x="0" y="1"/>
                  </a:cubicBezTo>
                  <a:cubicBezTo>
                    <a:pt x="1" y="0"/>
                    <a:pt x="1" y="0"/>
                    <a:pt x="1" y="0"/>
                  </a:cubicBezTo>
                  <a:cubicBezTo>
                    <a:pt x="12" y="17"/>
                    <a:pt x="23" y="17"/>
                    <a:pt x="42" y="16"/>
                  </a:cubicBezTo>
                  <a:cubicBezTo>
                    <a:pt x="42" y="18"/>
                    <a:pt x="42" y="18"/>
                    <a:pt x="42" y="18"/>
                  </a:cubicBezTo>
                  <a:cubicBezTo>
                    <a:pt x="39" y="18"/>
                    <a:pt x="36" y="19"/>
                    <a:pt x="33" y="19"/>
                  </a:cubicBezTo>
                </a:path>
              </a:pathLst>
            </a:custGeom>
            <a:solidFill>
              <a:srgbClr val="E9B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6" name="Freeform 24"/>
            <p:cNvSpPr>
              <a:spLocks noEditPoints="1"/>
            </p:cNvSpPr>
            <p:nvPr/>
          </p:nvSpPr>
          <p:spPr bwMode="auto">
            <a:xfrm>
              <a:off x="4124722" y="5426784"/>
              <a:ext cx="1815152" cy="3236541"/>
            </a:xfrm>
            <a:custGeom>
              <a:avLst/>
              <a:gdLst>
                <a:gd name="T0" fmla="*/ 126 w 126"/>
                <a:gd name="T1" fmla="*/ 212 h 224"/>
                <a:gd name="T2" fmla="*/ 120 w 126"/>
                <a:gd name="T3" fmla="*/ 212 h 224"/>
                <a:gd name="T4" fmla="*/ 108 w 126"/>
                <a:gd name="T5" fmla="*/ 221 h 224"/>
                <a:gd name="T6" fmla="*/ 4 w 126"/>
                <a:gd name="T7" fmla="*/ 221 h 224"/>
                <a:gd name="T8" fmla="*/ 0 w 126"/>
                <a:gd name="T9" fmla="*/ 220 h 224"/>
                <a:gd name="T10" fmla="*/ 9 w 126"/>
                <a:gd name="T11" fmla="*/ 224 h 224"/>
                <a:gd name="T12" fmla="*/ 113 w 126"/>
                <a:gd name="T13" fmla="*/ 224 h 224"/>
                <a:gd name="T14" fmla="*/ 126 w 126"/>
                <a:gd name="T15" fmla="*/ 212 h 224"/>
                <a:gd name="T16" fmla="*/ 117 w 126"/>
                <a:gd name="T17" fmla="*/ 0 h 224"/>
                <a:gd name="T18" fmla="*/ 121 w 126"/>
                <a:gd name="T19" fmla="*/ 8 h 224"/>
                <a:gd name="T20" fmla="*/ 121 w 126"/>
                <a:gd name="T21" fmla="*/ 96 h 224"/>
                <a:gd name="T22" fmla="*/ 126 w 126"/>
                <a:gd name="T23" fmla="*/ 96 h 224"/>
                <a:gd name="T24" fmla="*/ 126 w 126"/>
                <a:gd name="T25" fmla="*/ 12 h 224"/>
                <a:gd name="T26" fmla="*/ 117 w 126"/>
                <a:gd name="T27"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224">
                  <a:moveTo>
                    <a:pt x="126" y="212"/>
                  </a:moveTo>
                  <a:cubicBezTo>
                    <a:pt x="120" y="212"/>
                    <a:pt x="120" y="212"/>
                    <a:pt x="120" y="212"/>
                  </a:cubicBezTo>
                  <a:cubicBezTo>
                    <a:pt x="118" y="217"/>
                    <a:pt x="114" y="221"/>
                    <a:pt x="108" y="221"/>
                  </a:cubicBezTo>
                  <a:cubicBezTo>
                    <a:pt x="4" y="221"/>
                    <a:pt x="4" y="221"/>
                    <a:pt x="4" y="221"/>
                  </a:cubicBezTo>
                  <a:cubicBezTo>
                    <a:pt x="3" y="221"/>
                    <a:pt x="1" y="221"/>
                    <a:pt x="0" y="220"/>
                  </a:cubicBezTo>
                  <a:cubicBezTo>
                    <a:pt x="2" y="223"/>
                    <a:pt x="5" y="224"/>
                    <a:pt x="9" y="224"/>
                  </a:cubicBezTo>
                  <a:cubicBezTo>
                    <a:pt x="113" y="224"/>
                    <a:pt x="113" y="224"/>
                    <a:pt x="113" y="224"/>
                  </a:cubicBezTo>
                  <a:cubicBezTo>
                    <a:pt x="120" y="224"/>
                    <a:pt x="125" y="219"/>
                    <a:pt x="126" y="212"/>
                  </a:cubicBezTo>
                  <a:moveTo>
                    <a:pt x="117" y="0"/>
                  </a:moveTo>
                  <a:cubicBezTo>
                    <a:pt x="119" y="2"/>
                    <a:pt x="121" y="5"/>
                    <a:pt x="121" y="8"/>
                  </a:cubicBezTo>
                  <a:cubicBezTo>
                    <a:pt x="121" y="96"/>
                    <a:pt x="121" y="96"/>
                    <a:pt x="121" y="96"/>
                  </a:cubicBezTo>
                  <a:cubicBezTo>
                    <a:pt x="126" y="96"/>
                    <a:pt x="126" y="96"/>
                    <a:pt x="126" y="96"/>
                  </a:cubicBezTo>
                  <a:cubicBezTo>
                    <a:pt x="126" y="12"/>
                    <a:pt x="126" y="12"/>
                    <a:pt x="126" y="12"/>
                  </a:cubicBezTo>
                  <a:cubicBezTo>
                    <a:pt x="126" y="6"/>
                    <a:pt x="122" y="2"/>
                    <a:pt x="117" y="0"/>
                  </a:cubicBezTo>
                </a:path>
              </a:pathLst>
            </a:custGeom>
            <a:solidFill>
              <a:srgbClr val="333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7" name="Freeform 25"/>
            <p:cNvSpPr>
              <a:spLocks/>
            </p:cNvSpPr>
            <p:nvPr/>
          </p:nvSpPr>
          <p:spPr bwMode="auto">
            <a:xfrm>
              <a:off x="5853438" y="7131491"/>
              <a:ext cx="86436" cy="1356563"/>
            </a:xfrm>
            <a:custGeom>
              <a:avLst/>
              <a:gdLst>
                <a:gd name="T0" fmla="*/ 6 w 6"/>
                <a:gd name="T1" fmla="*/ 0 h 94"/>
                <a:gd name="T2" fmla="*/ 1 w 6"/>
                <a:gd name="T3" fmla="*/ 0 h 94"/>
                <a:gd name="T4" fmla="*/ 1 w 6"/>
                <a:gd name="T5" fmla="*/ 90 h 94"/>
                <a:gd name="T6" fmla="*/ 0 w 6"/>
                <a:gd name="T7" fmla="*/ 94 h 94"/>
                <a:gd name="T8" fmla="*/ 6 w 6"/>
                <a:gd name="T9" fmla="*/ 94 h 94"/>
                <a:gd name="T10" fmla="*/ 6 w 6"/>
                <a:gd name="T11" fmla="*/ 94 h 94"/>
                <a:gd name="T12" fmla="*/ 6 w 6"/>
                <a:gd name="T13" fmla="*/ 31 h 94"/>
                <a:gd name="T14" fmla="*/ 4 w 6"/>
                <a:gd name="T15" fmla="*/ 28 h 94"/>
                <a:gd name="T16" fmla="*/ 5 w 6"/>
                <a:gd name="T17" fmla="*/ 27 h 94"/>
                <a:gd name="T18" fmla="*/ 6 w 6"/>
                <a:gd name="T19" fmla="*/ 27 h 94"/>
                <a:gd name="T20" fmla="*/ 6 w 6"/>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94">
                  <a:moveTo>
                    <a:pt x="6" y="0"/>
                  </a:moveTo>
                  <a:cubicBezTo>
                    <a:pt x="1" y="0"/>
                    <a:pt x="1" y="0"/>
                    <a:pt x="1" y="0"/>
                  </a:cubicBezTo>
                  <a:cubicBezTo>
                    <a:pt x="1" y="90"/>
                    <a:pt x="1" y="90"/>
                    <a:pt x="1" y="90"/>
                  </a:cubicBezTo>
                  <a:cubicBezTo>
                    <a:pt x="1" y="92"/>
                    <a:pt x="0" y="93"/>
                    <a:pt x="0" y="94"/>
                  </a:cubicBezTo>
                  <a:cubicBezTo>
                    <a:pt x="6" y="94"/>
                    <a:pt x="6" y="94"/>
                    <a:pt x="6" y="94"/>
                  </a:cubicBezTo>
                  <a:cubicBezTo>
                    <a:pt x="6" y="94"/>
                    <a:pt x="6" y="94"/>
                    <a:pt x="6" y="94"/>
                  </a:cubicBezTo>
                  <a:cubicBezTo>
                    <a:pt x="6" y="31"/>
                    <a:pt x="6" y="31"/>
                    <a:pt x="6" y="31"/>
                  </a:cubicBezTo>
                  <a:cubicBezTo>
                    <a:pt x="5" y="30"/>
                    <a:pt x="4" y="29"/>
                    <a:pt x="4" y="28"/>
                  </a:cubicBezTo>
                  <a:cubicBezTo>
                    <a:pt x="5" y="27"/>
                    <a:pt x="5" y="27"/>
                    <a:pt x="5" y="27"/>
                  </a:cubicBezTo>
                  <a:cubicBezTo>
                    <a:pt x="6" y="27"/>
                    <a:pt x="6" y="27"/>
                    <a:pt x="6" y="27"/>
                  </a:cubicBezTo>
                  <a:cubicBezTo>
                    <a:pt x="6" y="0"/>
                    <a:pt x="6" y="0"/>
                    <a:pt x="6" y="0"/>
                  </a:cubicBezTo>
                </a:path>
              </a:pathLst>
            </a:custGeom>
            <a:solidFill>
              <a:srgbClr val="D4B0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8" name="Freeform 26"/>
            <p:cNvSpPr>
              <a:spLocks/>
            </p:cNvSpPr>
            <p:nvPr/>
          </p:nvSpPr>
          <p:spPr bwMode="auto">
            <a:xfrm>
              <a:off x="5911062" y="7520452"/>
              <a:ext cx="28812" cy="57624"/>
            </a:xfrm>
            <a:custGeom>
              <a:avLst/>
              <a:gdLst>
                <a:gd name="T0" fmla="*/ 1 w 2"/>
                <a:gd name="T1" fmla="*/ 0 h 4"/>
                <a:gd name="T2" fmla="*/ 0 w 2"/>
                <a:gd name="T3" fmla="*/ 1 h 4"/>
                <a:gd name="T4" fmla="*/ 2 w 2"/>
                <a:gd name="T5" fmla="*/ 4 h 4"/>
                <a:gd name="T6" fmla="*/ 2 w 2"/>
                <a:gd name="T7" fmla="*/ 0 h 4"/>
                <a:gd name="T8" fmla="*/ 1 w 2"/>
                <a:gd name="T9" fmla="*/ 0 h 4"/>
              </a:gdLst>
              <a:ahLst/>
              <a:cxnLst>
                <a:cxn ang="0">
                  <a:pos x="T0" y="T1"/>
                </a:cxn>
                <a:cxn ang="0">
                  <a:pos x="T2" y="T3"/>
                </a:cxn>
                <a:cxn ang="0">
                  <a:pos x="T4" y="T5"/>
                </a:cxn>
                <a:cxn ang="0">
                  <a:pos x="T6" y="T7"/>
                </a:cxn>
                <a:cxn ang="0">
                  <a:pos x="T8" y="T9"/>
                </a:cxn>
              </a:cxnLst>
              <a:rect l="0" t="0" r="r" b="b"/>
              <a:pathLst>
                <a:path w="2" h="4">
                  <a:moveTo>
                    <a:pt x="1" y="0"/>
                  </a:moveTo>
                  <a:cubicBezTo>
                    <a:pt x="0" y="1"/>
                    <a:pt x="0" y="1"/>
                    <a:pt x="0" y="1"/>
                  </a:cubicBezTo>
                  <a:cubicBezTo>
                    <a:pt x="0" y="2"/>
                    <a:pt x="1" y="3"/>
                    <a:pt x="2" y="4"/>
                  </a:cubicBezTo>
                  <a:cubicBezTo>
                    <a:pt x="2" y="0"/>
                    <a:pt x="2" y="0"/>
                    <a:pt x="2" y="0"/>
                  </a:cubicBezTo>
                  <a:cubicBezTo>
                    <a:pt x="2" y="0"/>
                    <a:pt x="2" y="0"/>
                    <a:pt x="1" y="0"/>
                  </a:cubicBezTo>
                </a:path>
              </a:pathLst>
            </a:custGeom>
            <a:solidFill>
              <a:srgbClr val="CDA7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29" name="Freeform 27"/>
            <p:cNvSpPr>
              <a:spLocks/>
            </p:cNvSpPr>
            <p:nvPr/>
          </p:nvSpPr>
          <p:spPr bwMode="auto">
            <a:xfrm>
              <a:off x="4009474" y="5369160"/>
              <a:ext cx="1858370" cy="3250947"/>
            </a:xfrm>
            <a:custGeom>
              <a:avLst/>
              <a:gdLst>
                <a:gd name="T0" fmla="*/ 129 w 129"/>
                <a:gd name="T1" fmla="*/ 212 h 225"/>
                <a:gd name="T2" fmla="*/ 116 w 129"/>
                <a:gd name="T3" fmla="*/ 225 h 225"/>
                <a:gd name="T4" fmla="*/ 12 w 129"/>
                <a:gd name="T5" fmla="*/ 225 h 225"/>
                <a:gd name="T6" fmla="*/ 0 w 129"/>
                <a:gd name="T7" fmla="*/ 212 h 225"/>
                <a:gd name="T8" fmla="*/ 0 w 129"/>
                <a:gd name="T9" fmla="*/ 12 h 225"/>
                <a:gd name="T10" fmla="*/ 12 w 129"/>
                <a:gd name="T11" fmla="*/ 0 h 225"/>
                <a:gd name="T12" fmla="*/ 116 w 129"/>
                <a:gd name="T13" fmla="*/ 0 h 225"/>
                <a:gd name="T14" fmla="*/ 129 w 129"/>
                <a:gd name="T15" fmla="*/ 12 h 225"/>
                <a:gd name="T16" fmla="*/ 129 w 129"/>
                <a:gd name="T17" fmla="*/ 21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225">
                  <a:moveTo>
                    <a:pt x="129" y="212"/>
                  </a:moveTo>
                  <a:cubicBezTo>
                    <a:pt x="129" y="219"/>
                    <a:pt x="123" y="225"/>
                    <a:pt x="116" y="225"/>
                  </a:cubicBezTo>
                  <a:cubicBezTo>
                    <a:pt x="12" y="225"/>
                    <a:pt x="12" y="225"/>
                    <a:pt x="12" y="225"/>
                  </a:cubicBezTo>
                  <a:cubicBezTo>
                    <a:pt x="5" y="225"/>
                    <a:pt x="0" y="219"/>
                    <a:pt x="0" y="212"/>
                  </a:cubicBezTo>
                  <a:cubicBezTo>
                    <a:pt x="0" y="12"/>
                    <a:pt x="0" y="12"/>
                    <a:pt x="0" y="12"/>
                  </a:cubicBezTo>
                  <a:cubicBezTo>
                    <a:pt x="0" y="6"/>
                    <a:pt x="5" y="0"/>
                    <a:pt x="12" y="0"/>
                  </a:cubicBezTo>
                  <a:cubicBezTo>
                    <a:pt x="116" y="0"/>
                    <a:pt x="116" y="0"/>
                    <a:pt x="116" y="0"/>
                  </a:cubicBezTo>
                  <a:cubicBezTo>
                    <a:pt x="123" y="0"/>
                    <a:pt x="129" y="6"/>
                    <a:pt x="129" y="12"/>
                  </a:cubicBezTo>
                  <a:cubicBezTo>
                    <a:pt x="129" y="212"/>
                    <a:pt x="129" y="212"/>
                    <a:pt x="129" y="212"/>
                  </a:cubicBezTo>
                </a:path>
              </a:pathLst>
            </a:custGeom>
            <a:solidFill>
              <a:srgbClr val="5F71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0" name="Freeform 28"/>
            <p:cNvSpPr>
              <a:spLocks/>
            </p:cNvSpPr>
            <p:nvPr/>
          </p:nvSpPr>
          <p:spPr bwMode="auto">
            <a:xfrm>
              <a:off x="4153534" y="5599656"/>
              <a:ext cx="1555845" cy="2600278"/>
            </a:xfrm>
            <a:custGeom>
              <a:avLst/>
              <a:gdLst>
                <a:gd name="T0" fmla="*/ 0 w 108"/>
                <a:gd name="T1" fmla="*/ 180 h 180"/>
                <a:gd name="T2" fmla="*/ 0 w 108"/>
                <a:gd name="T3" fmla="*/ 0 h 180"/>
                <a:gd name="T4" fmla="*/ 108 w 108"/>
                <a:gd name="T5" fmla="*/ 0 h 180"/>
                <a:gd name="T6" fmla="*/ 108 w 108"/>
                <a:gd name="T7" fmla="*/ 180 h 180"/>
                <a:gd name="T8" fmla="*/ 0 w 108"/>
                <a:gd name="T9" fmla="*/ 180 h 180"/>
              </a:gdLst>
              <a:ahLst/>
              <a:cxnLst>
                <a:cxn ang="0">
                  <a:pos x="T0" y="T1"/>
                </a:cxn>
                <a:cxn ang="0">
                  <a:pos x="T2" y="T3"/>
                </a:cxn>
                <a:cxn ang="0">
                  <a:pos x="T4" y="T5"/>
                </a:cxn>
                <a:cxn ang="0">
                  <a:pos x="T6" y="T7"/>
                </a:cxn>
                <a:cxn ang="0">
                  <a:pos x="T8" y="T9"/>
                </a:cxn>
              </a:cxnLst>
              <a:rect l="0" t="0" r="r" b="b"/>
              <a:pathLst>
                <a:path w="108" h="180">
                  <a:moveTo>
                    <a:pt x="0" y="180"/>
                  </a:moveTo>
                  <a:cubicBezTo>
                    <a:pt x="0" y="0"/>
                    <a:pt x="0" y="0"/>
                    <a:pt x="0" y="0"/>
                  </a:cubicBezTo>
                  <a:cubicBezTo>
                    <a:pt x="0" y="0"/>
                    <a:pt x="108" y="0"/>
                    <a:pt x="108" y="0"/>
                  </a:cubicBezTo>
                  <a:cubicBezTo>
                    <a:pt x="108" y="180"/>
                    <a:pt x="108" y="180"/>
                    <a:pt x="108" y="180"/>
                  </a:cubicBezTo>
                  <a:cubicBezTo>
                    <a:pt x="108" y="180"/>
                    <a:pt x="0" y="180"/>
                    <a:pt x="0" y="18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1" name="Oval 29"/>
            <p:cNvSpPr>
              <a:spLocks noChangeArrowheads="1"/>
            </p:cNvSpPr>
            <p:nvPr/>
          </p:nvSpPr>
          <p:spPr bwMode="auto">
            <a:xfrm>
              <a:off x="4787396" y="8300774"/>
              <a:ext cx="201684" cy="201684"/>
            </a:xfrm>
            <a:prstGeom prst="ellipse">
              <a:avLst/>
            </a:prstGeom>
            <a:solidFill>
              <a:srgbClr val="272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2" name="Rectangle 30"/>
            <p:cNvSpPr>
              <a:spLocks noChangeArrowheads="1"/>
            </p:cNvSpPr>
            <p:nvPr/>
          </p:nvSpPr>
          <p:spPr bwMode="auto">
            <a:xfrm>
              <a:off x="4153534" y="5746116"/>
              <a:ext cx="1570251" cy="518615"/>
            </a:xfrm>
            <a:prstGeom prst="rect">
              <a:avLst/>
            </a:prstGeom>
            <a:solidFill>
              <a:srgbClr val="0BA7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3" name="Rectangle 31"/>
            <p:cNvSpPr>
              <a:spLocks noChangeArrowheads="1"/>
            </p:cNvSpPr>
            <p:nvPr/>
          </p:nvSpPr>
          <p:spPr bwMode="auto">
            <a:xfrm>
              <a:off x="4153534" y="6394384"/>
              <a:ext cx="1570251" cy="261709"/>
            </a:xfrm>
            <a:prstGeom prst="rect">
              <a:avLst/>
            </a:prstGeom>
            <a:solidFill>
              <a:srgbClr val="FDB7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4" name="Rectangle 32"/>
            <p:cNvSpPr>
              <a:spLocks noChangeArrowheads="1"/>
            </p:cNvSpPr>
            <p:nvPr/>
          </p:nvSpPr>
          <p:spPr bwMode="auto">
            <a:xfrm>
              <a:off x="4167940" y="6742529"/>
              <a:ext cx="1541439" cy="288119"/>
            </a:xfrm>
            <a:prstGeom prst="rect">
              <a:avLst/>
            </a:prstGeom>
            <a:solidFill>
              <a:srgbClr val="E757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5" name="Rectangle 33"/>
            <p:cNvSpPr>
              <a:spLocks noChangeArrowheads="1"/>
            </p:cNvSpPr>
            <p:nvPr/>
          </p:nvSpPr>
          <p:spPr bwMode="auto">
            <a:xfrm>
              <a:off x="4167940" y="6742529"/>
              <a:ext cx="1541439" cy="28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6" name="Rectangle 34"/>
            <p:cNvSpPr>
              <a:spLocks noChangeArrowheads="1"/>
            </p:cNvSpPr>
            <p:nvPr/>
          </p:nvSpPr>
          <p:spPr bwMode="auto">
            <a:xfrm>
              <a:off x="4239970" y="6843371"/>
              <a:ext cx="230496" cy="28812"/>
            </a:xfrm>
            <a:prstGeom prst="rect">
              <a:avLst/>
            </a:prstGeom>
            <a:solidFill>
              <a:srgbClr val="EE8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7" name="Rectangle 35"/>
            <p:cNvSpPr>
              <a:spLocks noChangeArrowheads="1"/>
            </p:cNvSpPr>
            <p:nvPr/>
          </p:nvSpPr>
          <p:spPr bwMode="auto">
            <a:xfrm>
              <a:off x="4239970" y="6843371"/>
              <a:ext cx="230496" cy="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8" name="Rectangle 36"/>
            <p:cNvSpPr>
              <a:spLocks noChangeArrowheads="1"/>
            </p:cNvSpPr>
            <p:nvPr/>
          </p:nvSpPr>
          <p:spPr bwMode="auto">
            <a:xfrm>
              <a:off x="4239970" y="6886589"/>
              <a:ext cx="273713" cy="14406"/>
            </a:xfrm>
            <a:prstGeom prst="rect">
              <a:avLst/>
            </a:prstGeom>
            <a:solidFill>
              <a:srgbClr val="EE8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39" name="Rectangle 37"/>
            <p:cNvSpPr>
              <a:spLocks noChangeArrowheads="1"/>
            </p:cNvSpPr>
            <p:nvPr/>
          </p:nvSpPr>
          <p:spPr bwMode="auto">
            <a:xfrm>
              <a:off x="4239970" y="6886589"/>
              <a:ext cx="273713" cy="1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0" name="Rectangle 38"/>
            <p:cNvSpPr>
              <a:spLocks noChangeArrowheads="1"/>
            </p:cNvSpPr>
            <p:nvPr/>
          </p:nvSpPr>
          <p:spPr bwMode="auto">
            <a:xfrm>
              <a:off x="4239970" y="6915401"/>
              <a:ext cx="172872" cy="14406"/>
            </a:xfrm>
            <a:prstGeom prst="rect">
              <a:avLst/>
            </a:prstGeom>
            <a:solidFill>
              <a:srgbClr val="EE8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1" name="Rectangle 39"/>
            <p:cNvSpPr>
              <a:spLocks noChangeArrowheads="1"/>
            </p:cNvSpPr>
            <p:nvPr/>
          </p:nvSpPr>
          <p:spPr bwMode="auto">
            <a:xfrm>
              <a:off x="4239970" y="6915401"/>
              <a:ext cx="172872" cy="1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2" name="Rectangle 40"/>
            <p:cNvSpPr>
              <a:spLocks noChangeArrowheads="1"/>
            </p:cNvSpPr>
            <p:nvPr/>
          </p:nvSpPr>
          <p:spPr bwMode="auto">
            <a:xfrm>
              <a:off x="4427247" y="6915401"/>
              <a:ext cx="72030" cy="14406"/>
            </a:xfrm>
            <a:prstGeom prst="rect">
              <a:avLst/>
            </a:prstGeom>
            <a:solidFill>
              <a:srgbClr val="EE8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3" name="Rectangle 41"/>
            <p:cNvSpPr>
              <a:spLocks noChangeArrowheads="1"/>
            </p:cNvSpPr>
            <p:nvPr/>
          </p:nvSpPr>
          <p:spPr bwMode="auto">
            <a:xfrm>
              <a:off x="4427247" y="6915401"/>
              <a:ext cx="72030" cy="1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4" name="Rectangle 42"/>
            <p:cNvSpPr>
              <a:spLocks noChangeArrowheads="1"/>
            </p:cNvSpPr>
            <p:nvPr/>
          </p:nvSpPr>
          <p:spPr bwMode="auto">
            <a:xfrm>
              <a:off x="4211158" y="7174709"/>
              <a:ext cx="662675" cy="521017"/>
            </a:xfrm>
            <a:prstGeom prst="rect">
              <a:avLst/>
            </a:prstGeom>
            <a:solidFill>
              <a:srgbClr val="0BA7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5" name="Rectangle 43"/>
            <p:cNvSpPr>
              <a:spLocks noChangeArrowheads="1"/>
            </p:cNvSpPr>
            <p:nvPr/>
          </p:nvSpPr>
          <p:spPr bwMode="auto">
            <a:xfrm>
              <a:off x="4211158" y="7174709"/>
              <a:ext cx="662675" cy="52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6" name="Rectangle 44"/>
            <p:cNvSpPr>
              <a:spLocks noChangeArrowheads="1"/>
            </p:cNvSpPr>
            <p:nvPr/>
          </p:nvSpPr>
          <p:spPr bwMode="auto">
            <a:xfrm>
              <a:off x="4211158" y="7767754"/>
              <a:ext cx="489803" cy="86436"/>
            </a:xfrm>
            <a:prstGeom prst="rect">
              <a:avLst/>
            </a:prstGeom>
            <a:solidFill>
              <a:srgbClr val="B0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7" name="Rectangle 45"/>
            <p:cNvSpPr>
              <a:spLocks noChangeArrowheads="1"/>
            </p:cNvSpPr>
            <p:nvPr/>
          </p:nvSpPr>
          <p:spPr bwMode="auto">
            <a:xfrm>
              <a:off x="4211158" y="7767754"/>
              <a:ext cx="489803" cy="8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8" name="Rectangle 46"/>
            <p:cNvSpPr>
              <a:spLocks noChangeArrowheads="1"/>
            </p:cNvSpPr>
            <p:nvPr/>
          </p:nvSpPr>
          <p:spPr bwMode="auto">
            <a:xfrm>
              <a:off x="4211158" y="7897407"/>
              <a:ext cx="576239" cy="432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49" name="Rectangle 47"/>
            <p:cNvSpPr>
              <a:spLocks noChangeArrowheads="1"/>
            </p:cNvSpPr>
            <p:nvPr/>
          </p:nvSpPr>
          <p:spPr bwMode="auto">
            <a:xfrm>
              <a:off x="4211158" y="7897407"/>
              <a:ext cx="576239" cy="4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0" name="Rectangle 48"/>
            <p:cNvSpPr>
              <a:spLocks noChangeArrowheads="1"/>
            </p:cNvSpPr>
            <p:nvPr/>
          </p:nvSpPr>
          <p:spPr bwMode="auto">
            <a:xfrm>
              <a:off x="4211158" y="7998249"/>
              <a:ext cx="360149" cy="432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1" name="Rectangle 49"/>
            <p:cNvSpPr>
              <a:spLocks noChangeArrowheads="1"/>
            </p:cNvSpPr>
            <p:nvPr/>
          </p:nvSpPr>
          <p:spPr bwMode="auto">
            <a:xfrm>
              <a:off x="4211158" y="7998249"/>
              <a:ext cx="360149" cy="4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2" name="Rectangle 50"/>
            <p:cNvSpPr>
              <a:spLocks noChangeArrowheads="1"/>
            </p:cNvSpPr>
            <p:nvPr/>
          </p:nvSpPr>
          <p:spPr bwMode="auto">
            <a:xfrm>
              <a:off x="4600119" y="7998249"/>
              <a:ext cx="158466" cy="432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3" name="Rectangle 51"/>
            <p:cNvSpPr>
              <a:spLocks noChangeArrowheads="1"/>
            </p:cNvSpPr>
            <p:nvPr/>
          </p:nvSpPr>
          <p:spPr bwMode="auto">
            <a:xfrm>
              <a:off x="4960268" y="7189115"/>
              <a:ext cx="662675" cy="521017"/>
            </a:xfrm>
            <a:prstGeom prst="rect">
              <a:avLst/>
            </a:prstGeom>
            <a:solidFill>
              <a:srgbClr val="FDB7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4" name="Rectangle 52"/>
            <p:cNvSpPr>
              <a:spLocks noChangeArrowheads="1"/>
            </p:cNvSpPr>
            <p:nvPr/>
          </p:nvSpPr>
          <p:spPr bwMode="auto">
            <a:xfrm>
              <a:off x="4960268" y="7782160"/>
              <a:ext cx="489803" cy="86436"/>
            </a:xfrm>
            <a:prstGeom prst="rect">
              <a:avLst/>
            </a:prstGeom>
            <a:solidFill>
              <a:srgbClr val="B0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5" name="Rectangle 53"/>
            <p:cNvSpPr>
              <a:spLocks noChangeArrowheads="1"/>
            </p:cNvSpPr>
            <p:nvPr/>
          </p:nvSpPr>
          <p:spPr bwMode="auto">
            <a:xfrm>
              <a:off x="4960268" y="7911813"/>
              <a:ext cx="576239" cy="432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6" name="Rectangle 54"/>
            <p:cNvSpPr>
              <a:spLocks noChangeArrowheads="1"/>
            </p:cNvSpPr>
            <p:nvPr/>
          </p:nvSpPr>
          <p:spPr bwMode="auto">
            <a:xfrm>
              <a:off x="4960268" y="8012655"/>
              <a:ext cx="360149" cy="432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7" name="Rectangle 55"/>
            <p:cNvSpPr>
              <a:spLocks noChangeArrowheads="1"/>
            </p:cNvSpPr>
            <p:nvPr/>
          </p:nvSpPr>
          <p:spPr bwMode="auto">
            <a:xfrm>
              <a:off x="5349229" y="8012655"/>
              <a:ext cx="158466" cy="432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8" name="Freeform 56"/>
            <p:cNvSpPr>
              <a:spLocks/>
            </p:cNvSpPr>
            <p:nvPr/>
          </p:nvSpPr>
          <p:spPr bwMode="auto">
            <a:xfrm>
              <a:off x="5133140" y="6814559"/>
              <a:ext cx="1051636" cy="316931"/>
            </a:xfrm>
            <a:custGeom>
              <a:avLst/>
              <a:gdLst>
                <a:gd name="T0" fmla="*/ 73 w 73"/>
                <a:gd name="T1" fmla="*/ 11 h 22"/>
                <a:gd name="T2" fmla="*/ 62 w 73"/>
                <a:gd name="T3" fmla="*/ 22 h 22"/>
                <a:gd name="T4" fmla="*/ 11 w 73"/>
                <a:gd name="T5" fmla="*/ 22 h 22"/>
                <a:gd name="T6" fmla="*/ 0 w 73"/>
                <a:gd name="T7" fmla="*/ 11 h 22"/>
                <a:gd name="T8" fmla="*/ 11 w 73"/>
                <a:gd name="T9" fmla="*/ 0 h 22"/>
                <a:gd name="T10" fmla="*/ 62 w 73"/>
                <a:gd name="T11" fmla="*/ 0 h 22"/>
                <a:gd name="T12" fmla="*/ 73 w 73"/>
                <a:gd name="T13" fmla="*/ 11 h 22"/>
              </a:gdLst>
              <a:ahLst/>
              <a:cxnLst>
                <a:cxn ang="0">
                  <a:pos x="T0" y="T1"/>
                </a:cxn>
                <a:cxn ang="0">
                  <a:pos x="T2" y="T3"/>
                </a:cxn>
                <a:cxn ang="0">
                  <a:pos x="T4" y="T5"/>
                </a:cxn>
                <a:cxn ang="0">
                  <a:pos x="T6" y="T7"/>
                </a:cxn>
                <a:cxn ang="0">
                  <a:pos x="T8" y="T9"/>
                </a:cxn>
                <a:cxn ang="0">
                  <a:pos x="T10" y="T11"/>
                </a:cxn>
                <a:cxn ang="0">
                  <a:pos x="T12" y="T13"/>
                </a:cxn>
              </a:cxnLst>
              <a:rect l="0" t="0" r="r" b="b"/>
              <a:pathLst>
                <a:path w="73" h="22">
                  <a:moveTo>
                    <a:pt x="73" y="11"/>
                  </a:moveTo>
                  <a:cubicBezTo>
                    <a:pt x="73" y="17"/>
                    <a:pt x="68" y="22"/>
                    <a:pt x="62" y="22"/>
                  </a:cubicBezTo>
                  <a:cubicBezTo>
                    <a:pt x="11" y="22"/>
                    <a:pt x="11" y="22"/>
                    <a:pt x="11" y="22"/>
                  </a:cubicBezTo>
                  <a:cubicBezTo>
                    <a:pt x="5" y="22"/>
                    <a:pt x="0" y="17"/>
                    <a:pt x="0" y="11"/>
                  </a:cubicBezTo>
                  <a:cubicBezTo>
                    <a:pt x="0" y="5"/>
                    <a:pt x="5" y="0"/>
                    <a:pt x="11" y="0"/>
                  </a:cubicBezTo>
                  <a:cubicBezTo>
                    <a:pt x="62" y="0"/>
                    <a:pt x="62" y="0"/>
                    <a:pt x="62" y="0"/>
                  </a:cubicBezTo>
                  <a:cubicBezTo>
                    <a:pt x="68" y="0"/>
                    <a:pt x="73" y="5"/>
                    <a:pt x="73" y="11"/>
                  </a:cubicBezTo>
                </a:path>
              </a:pathLst>
            </a:custGeom>
            <a:solidFill>
              <a:srgbClr val="F2C7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9" name="Freeform 57"/>
            <p:cNvSpPr>
              <a:spLocks/>
            </p:cNvSpPr>
            <p:nvPr/>
          </p:nvSpPr>
          <p:spPr bwMode="auto">
            <a:xfrm>
              <a:off x="5190764" y="6814559"/>
              <a:ext cx="86436" cy="28812"/>
            </a:xfrm>
            <a:custGeom>
              <a:avLst/>
              <a:gdLst>
                <a:gd name="T0" fmla="*/ 6 w 6"/>
                <a:gd name="T1" fmla="*/ 0 h 2"/>
                <a:gd name="T2" fmla="*/ 1 w 6"/>
                <a:gd name="T3" fmla="*/ 1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cubicBezTo>
                    <a:pt x="4" y="0"/>
                    <a:pt x="2" y="0"/>
                    <a:pt x="1" y="1"/>
                  </a:cubicBezTo>
                  <a:cubicBezTo>
                    <a:pt x="1" y="2"/>
                    <a:pt x="0" y="2"/>
                    <a:pt x="0" y="2"/>
                  </a:cubicBezTo>
                  <a:cubicBezTo>
                    <a:pt x="2" y="1"/>
                    <a:pt x="4" y="0"/>
                    <a:pt x="6" y="0"/>
                  </a:cubicBezTo>
                </a:path>
              </a:pathLst>
            </a:custGeom>
            <a:solidFill>
              <a:srgbClr val="EB7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0" name="Freeform 58"/>
            <p:cNvSpPr>
              <a:spLocks/>
            </p:cNvSpPr>
            <p:nvPr/>
          </p:nvSpPr>
          <p:spPr bwMode="auto">
            <a:xfrm>
              <a:off x="5176358" y="6814559"/>
              <a:ext cx="201684" cy="100842"/>
            </a:xfrm>
            <a:custGeom>
              <a:avLst/>
              <a:gdLst>
                <a:gd name="T0" fmla="*/ 8 w 14"/>
                <a:gd name="T1" fmla="*/ 0 h 7"/>
                <a:gd name="T2" fmla="*/ 7 w 14"/>
                <a:gd name="T3" fmla="*/ 0 h 7"/>
                <a:gd name="T4" fmla="*/ 1 w 14"/>
                <a:gd name="T5" fmla="*/ 2 h 7"/>
                <a:gd name="T6" fmla="*/ 0 w 14"/>
                <a:gd name="T7" fmla="*/ 7 h 7"/>
                <a:gd name="T8" fmla="*/ 14 w 14"/>
                <a:gd name="T9" fmla="*/ 7 h 7"/>
                <a:gd name="T10" fmla="*/ 14 w 14"/>
                <a:gd name="T11" fmla="*/ 1 h 7"/>
                <a:gd name="T12" fmla="*/ 8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8" y="0"/>
                  </a:moveTo>
                  <a:cubicBezTo>
                    <a:pt x="7" y="0"/>
                    <a:pt x="7" y="0"/>
                    <a:pt x="7" y="0"/>
                  </a:cubicBezTo>
                  <a:cubicBezTo>
                    <a:pt x="5" y="0"/>
                    <a:pt x="3" y="1"/>
                    <a:pt x="1" y="2"/>
                  </a:cubicBezTo>
                  <a:cubicBezTo>
                    <a:pt x="0" y="4"/>
                    <a:pt x="0" y="5"/>
                    <a:pt x="0" y="7"/>
                  </a:cubicBezTo>
                  <a:cubicBezTo>
                    <a:pt x="14" y="7"/>
                    <a:pt x="14" y="7"/>
                    <a:pt x="14" y="7"/>
                  </a:cubicBezTo>
                  <a:cubicBezTo>
                    <a:pt x="14" y="1"/>
                    <a:pt x="14" y="1"/>
                    <a:pt x="14" y="1"/>
                  </a:cubicBezTo>
                  <a:cubicBezTo>
                    <a:pt x="13" y="0"/>
                    <a:pt x="10" y="0"/>
                    <a:pt x="8" y="0"/>
                  </a:cubicBezTo>
                </a:path>
              </a:pathLst>
            </a:custGeom>
            <a:solidFill>
              <a:srgbClr val="F5D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1" name="Freeform 59"/>
            <p:cNvSpPr>
              <a:spLocks/>
            </p:cNvSpPr>
            <p:nvPr/>
          </p:nvSpPr>
          <p:spPr bwMode="auto">
            <a:xfrm>
              <a:off x="3706949" y="7448422"/>
              <a:ext cx="662675" cy="434581"/>
            </a:xfrm>
            <a:custGeom>
              <a:avLst/>
              <a:gdLst>
                <a:gd name="T0" fmla="*/ 34 w 46"/>
                <a:gd name="T1" fmla="*/ 4 h 30"/>
                <a:gd name="T2" fmla="*/ 45 w 46"/>
                <a:gd name="T3" fmla="*/ 19 h 30"/>
                <a:gd name="T4" fmla="*/ 31 w 46"/>
                <a:gd name="T5" fmla="*/ 29 h 30"/>
                <a:gd name="T6" fmla="*/ 12 w 46"/>
                <a:gd name="T7" fmla="*/ 26 h 30"/>
                <a:gd name="T8" fmla="*/ 2 w 46"/>
                <a:gd name="T9" fmla="*/ 12 h 30"/>
                <a:gd name="T10" fmla="*/ 16 w 46"/>
                <a:gd name="T11" fmla="*/ 1 h 30"/>
                <a:gd name="T12" fmla="*/ 34 w 46"/>
                <a:gd name="T13" fmla="*/ 4 h 30"/>
              </a:gdLst>
              <a:ahLst/>
              <a:cxnLst>
                <a:cxn ang="0">
                  <a:pos x="T0" y="T1"/>
                </a:cxn>
                <a:cxn ang="0">
                  <a:pos x="T2" y="T3"/>
                </a:cxn>
                <a:cxn ang="0">
                  <a:pos x="T4" y="T5"/>
                </a:cxn>
                <a:cxn ang="0">
                  <a:pos x="T6" y="T7"/>
                </a:cxn>
                <a:cxn ang="0">
                  <a:pos x="T8" y="T9"/>
                </a:cxn>
                <a:cxn ang="0">
                  <a:pos x="T10" y="T11"/>
                </a:cxn>
                <a:cxn ang="0">
                  <a:pos x="T12" y="T13"/>
                </a:cxn>
              </a:cxnLst>
              <a:rect l="0" t="0" r="r" b="b"/>
              <a:pathLst>
                <a:path w="46" h="30">
                  <a:moveTo>
                    <a:pt x="34" y="4"/>
                  </a:moveTo>
                  <a:cubicBezTo>
                    <a:pt x="41" y="6"/>
                    <a:pt x="46" y="12"/>
                    <a:pt x="45" y="19"/>
                  </a:cubicBezTo>
                  <a:cubicBezTo>
                    <a:pt x="44" y="26"/>
                    <a:pt x="37" y="30"/>
                    <a:pt x="31" y="29"/>
                  </a:cubicBezTo>
                  <a:cubicBezTo>
                    <a:pt x="12" y="26"/>
                    <a:pt x="12" y="26"/>
                    <a:pt x="12" y="26"/>
                  </a:cubicBezTo>
                  <a:cubicBezTo>
                    <a:pt x="5" y="25"/>
                    <a:pt x="0" y="19"/>
                    <a:pt x="2" y="12"/>
                  </a:cubicBezTo>
                  <a:cubicBezTo>
                    <a:pt x="3" y="5"/>
                    <a:pt x="9" y="0"/>
                    <a:pt x="16" y="1"/>
                  </a:cubicBezTo>
                  <a:cubicBezTo>
                    <a:pt x="34" y="4"/>
                    <a:pt x="34" y="4"/>
                    <a:pt x="34" y="4"/>
                  </a:cubicBezTo>
                </a:path>
              </a:pathLst>
            </a:custGeom>
            <a:solidFill>
              <a:srgbClr val="F2C7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2" name="Freeform 60"/>
            <p:cNvSpPr>
              <a:spLocks/>
            </p:cNvSpPr>
            <p:nvPr/>
          </p:nvSpPr>
          <p:spPr bwMode="auto">
            <a:xfrm>
              <a:off x="4009474" y="7563670"/>
              <a:ext cx="288119" cy="232897"/>
            </a:xfrm>
            <a:custGeom>
              <a:avLst/>
              <a:gdLst>
                <a:gd name="T0" fmla="*/ 11 w 20"/>
                <a:gd name="T1" fmla="*/ 0 h 16"/>
                <a:gd name="T2" fmla="*/ 8 w 20"/>
                <a:gd name="T3" fmla="*/ 0 h 16"/>
                <a:gd name="T4" fmla="*/ 0 w 20"/>
                <a:gd name="T5" fmla="*/ 9 h 16"/>
                <a:gd name="T6" fmla="*/ 9 w 20"/>
                <a:gd name="T7" fmla="*/ 16 h 16"/>
                <a:gd name="T8" fmla="*/ 12 w 20"/>
                <a:gd name="T9" fmla="*/ 16 h 16"/>
                <a:gd name="T10" fmla="*/ 20 w 20"/>
                <a:gd name="T11" fmla="*/ 9 h 16"/>
                <a:gd name="T12" fmla="*/ 11 w 2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0" h="16">
                  <a:moveTo>
                    <a:pt x="11" y="0"/>
                  </a:moveTo>
                  <a:cubicBezTo>
                    <a:pt x="10" y="0"/>
                    <a:pt x="9" y="0"/>
                    <a:pt x="8" y="0"/>
                  </a:cubicBezTo>
                  <a:cubicBezTo>
                    <a:pt x="0" y="1"/>
                    <a:pt x="0" y="7"/>
                    <a:pt x="0" y="9"/>
                  </a:cubicBezTo>
                  <a:cubicBezTo>
                    <a:pt x="0" y="14"/>
                    <a:pt x="4" y="15"/>
                    <a:pt x="9" y="16"/>
                  </a:cubicBezTo>
                  <a:cubicBezTo>
                    <a:pt x="10" y="16"/>
                    <a:pt x="11" y="16"/>
                    <a:pt x="12" y="16"/>
                  </a:cubicBezTo>
                  <a:cubicBezTo>
                    <a:pt x="16" y="16"/>
                    <a:pt x="20" y="15"/>
                    <a:pt x="20" y="9"/>
                  </a:cubicBezTo>
                  <a:cubicBezTo>
                    <a:pt x="20" y="2"/>
                    <a:pt x="16" y="0"/>
                    <a:pt x="11" y="0"/>
                  </a:cubicBezTo>
                </a:path>
              </a:pathLst>
            </a:custGeom>
            <a:solidFill>
              <a:srgbClr val="F5D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3" name="Freeform 61"/>
            <p:cNvSpPr>
              <a:spLocks/>
            </p:cNvSpPr>
            <p:nvPr/>
          </p:nvSpPr>
          <p:spPr bwMode="auto">
            <a:xfrm>
              <a:off x="3778979" y="7854189"/>
              <a:ext cx="590645" cy="345743"/>
            </a:xfrm>
            <a:custGeom>
              <a:avLst/>
              <a:gdLst>
                <a:gd name="T0" fmla="*/ 30 w 41"/>
                <a:gd name="T1" fmla="*/ 1 h 24"/>
                <a:gd name="T2" fmla="*/ 41 w 41"/>
                <a:gd name="T3" fmla="*/ 13 h 24"/>
                <a:gd name="T4" fmla="*/ 29 w 41"/>
                <a:gd name="T5" fmla="*/ 24 h 24"/>
                <a:gd name="T6" fmla="*/ 12 w 41"/>
                <a:gd name="T7" fmla="*/ 23 h 24"/>
                <a:gd name="T8" fmla="*/ 1 w 41"/>
                <a:gd name="T9" fmla="*/ 11 h 24"/>
                <a:gd name="T10" fmla="*/ 13 w 41"/>
                <a:gd name="T11" fmla="*/ 0 h 24"/>
                <a:gd name="T12" fmla="*/ 30 w 41"/>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41" h="24">
                  <a:moveTo>
                    <a:pt x="30" y="1"/>
                  </a:moveTo>
                  <a:cubicBezTo>
                    <a:pt x="36" y="1"/>
                    <a:pt x="41" y="7"/>
                    <a:pt x="41" y="13"/>
                  </a:cubicBezTo>
                  <a:cubicBezTo>
                    <a:pt x="40" y="19"/>
                    <a:pt x="35" y="24"/>
                    <a:pt x="29" y="24"/>
                  </a:cubicBezTo>
                  <a:cubicBezTo>
                    <a:pt x="12" y="23"/>
                    <a:pt x="12" y="23"/>
                    <a:pt x="12" y="23"/>
                  </a:cubicBezTo>
                  <a:cubicBezTo>
                    <a:pt x="5" y="23"/>
                    <a:pt x="0" y="18"/>
                    <a:pt x="1" y="11"/>
                  </a:cubicBezTo>
                  <a:cubicBezTo>
                    <a:pt x="1" y="5"/>
                    <a:pt x="6" y="0"/>
                    <a:pt x="13" y="0"/>
                  </a:cubicBezTo>
                  <a:cubicBezTo>
                    <a:pt x="30" y="1"/>
                    <a:pt x="30" y="1"/>
                    <a:pt x="30" y="1"/>
                  </a:cubicBezTo>
                </a:path>
              </a:pathLst>
            </a:custGeom>
            <a:solidFill>
              <a:srgbClr val="F2C7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4" name="Freeform 62"/>
            <p:cNvSpPr>
              <a:spLocks/>
            </p:cNvSpPr>
            <p:nvPr/>
          </p:nvSpPr>
          <p:spPr bwMode="auto">
            <a:xfrm>
              <a:off x="4052692" y="7926219"/>
              <a:ext cx="273713" cy="216090"/>
            </a:xfrm>
            <a:custGeom>
              <a:avLst/>
              <a:gdLst>
                <a:gd name="T0" fmla="*/ 10 w 19"/>
                <a:gd name="T1" fmla="*/ 0 h 15"/>
                <a:gd name="T2" fmla="*/ 7 w 19"/>
                <a:gd name="T3" fmla="*/ 0 h 15"/>
                <a:gd name="T4" fmla="*/ 0 w 19"/>
                <a:gd name="T5" fmla="*/ 8 h 15"/>
                <a:gd name="T6" fmla="*/ 8 w 19"/>
                <a:gd name="T7" fmla="*/ 15 h 15"/>
                <a:gd name="T8" fmla="*/ 12 w 19"/>
                <a:gd name="T9" fmla="*/ 15 h 15"/>
                <a:gd name="T10" fmla="*/ 19 w 19"/>
                <a:gd name="T11" fmla="*/ 8 h 15"/>
                <a:gd name="T12" fmla="*/ 10 w 19"/>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9" h="15">
                  <a:moveTo>
                    <a:pt x="10" y="0"/>
                  </a:moveTo>
                  <a:cubicBezTo>
                    <a:pt x="9" y="0"/>
                    <a:pt x="8" y="0"/>
                    <a:pt x="7" y="0"/>
                  </a:cubicBezTo>
                  <a:cubicBezTo>
                    <a:pt x="1" y="1"/>
                    <a:pt x="0" y="6"/>
                    <a:pt x="0" y="8"/>
                  </a:cubicBezTo>
                  <a:cubicBezTo>
                    <a:pt x="0" y="12"/>
                    <a:pt x="4" y="14"/>
                    <a:pt x="8" y="15"/>
                  </a:cubicBezTo>
                  <a:cubicBezTo>
                    <a:pt x="9" y="15"/>
                    <a:pt x="11" y="15"/>
                    <a:pt x="12" y="15"/>
                  </a:cubicBezTo>
                  <a:cubicBezTo>
                    <a:pt x="15" y="15"/>
                    <a:pt x="19" y="14"/>
                    <a:pt x="19" y="8"/>
                  </a:cubicBezTo>
                  <a:cubicBezTo>
                    <a:pt x="19" y="2"/>
                    <a:pt x="15" y="0"/>
                    <a:pt x="10" y="0"/>
                  </a:cubicBezTo>
                </a:path>
              </a:pathLst>
            </a:custGeom>
            <a:solidFill>
              <a:srgbClr val="F5D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5" name="Freeform 63"/>
            <p:cNvSpPr>
              <a:spLocks/>
            </p:cNvSpPr>
            <p:nvPr/>
          </p:nvSpPr>
          <p:spPr bwMode="auto">
            <a:xfrm>
              <a:off x="3923038" y="8199933"/>
              <a:ext cx="518615" cy="302525"/>
            </a:xfrm>
            <a:custGeom>
              <a:avLst/>
              <a:gdLst>
                <a:gd name="T0" fmla="*/ 26 w 36"/>
                <a:gd name="T1" fmla="*/ 1 h 21"/>
                <a:gd name="T2" fmla="*/ 35 w 36"/>
                <a:gd name="T3" fmla="*/ 11 h 21"/>
                <a:gd name="T4" fmla="*/ 25 w 36"/>
                <a:gd name="T5" fmla="*/ 21 h 21"/>
                <a:gd name="T6" fmla="*/ 10 w 36"/>
                <a:gd name="T7" fmla="*/ 20 h 21"/>
                <a:gd name="T8" fmla="*/ 0 w 36"/>
                <a:gd name="T9" fmla="*/ 10 h 21"/>
                <a:gd name="T10" fmla="*/ 10 w 36"/>
                <a:gd name="T11" fmla="*/ 0 h 21"/>
                <a:gd name="T12" fmla="*/ 26 w 36"/>
                <a:gd name="T13" fmla="*/ 1 h 21"/>
              </a:gdLst>
              <a:ahLst/>
              <a:cxnLst>
                <a:cxn ang="0">
                  <a:pos x="T0" y="T1"/>
                </a:cxn>
                <a:cxn ang="0">
                  <a:pos x="T2" y="T3"/>
                </a:cxn>
                <a:cxn ang="0">
                  <a:pos x="T4" y="T5"/>
                </a:cxn>
                <a:cxn ang="0">
                  <a:pos x="T6" y="T7"/>
                </a:cxn>
                <a:cxn ang="0">
                  <a:pos x="T8" y="T9"/>
                </a:cxn>
                <a:cxn ang="0">
                  <a:pos x="T10" y="T11"/>
                </a:cxn>
                <a:cxn ang="0">
                  <a:pos x="T12" y="T13"/>
                </a:cxn>
              </a:cxnLst>
              <a:rect l="0" t="0" r="r" b="b"/>
              <a:pathLst>
                <a:path w="36" h="21">
                  <a:moveTo>
                    <a:pt x="26" y="1"/>
                  </a:moveTo>
                  <a:cubicBezTo>
                    <a:pt x="31" y="1"/>
                    <a:pt x="36" y="6"/>
                    <a:pt x="35" y="11"/>
                  </a:cubicBezTo>
                  <a:cubicBezTo>
                    <a:pt x="35" y="17"/>
                    <a:pt x="30" y="21"/>
                    <a:pt x="25" y="21"/>
                  </a:cubicBezTo>
                  <a:cubicBezTo>
                    <a:pt x="10" y="20"/>
                    <a:pt x="10" y="20"/>
                    <a:pt x="10" y="20"/>
                  </a:cubicBezTo>
                  <a:cubicBezTo>
                    <a:pt x="4" y="20"/>
                    <a:pt x="0" y="15"/>
                    <a:pt x="0" y="10"/>
                  </a:cubicBezTo>
                  <a:cubicBezTo>
                    <a:pt x="0" y="4"/>
                    <a:pt x="5" y="0"/>
                    <a:pt x="10" y="0"/>
                  </a:cubicBezTo>
                  <a:cubicBezTo>
                    <a:pt x="26" y="1"/>
                    <a:pt x="26" y="1"/>
                    <a:pt x="26" y="1"/>
                  </a:cubicBezTo>
                </a:path>
              </a:pathLst>
            </a:custGeom>
            <a:solidFill>
              <a:srgbClr val="F2C7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6" name="Freeform 64"/>
            <p:cNvSpPr>
              <a:spLocks/>
            </p:cNvSpPr>
            <p:nvPr/>
          </p:nvSpPr>
          <p:spPr bwMode="auto">
            <a:xfrm>
              <a:off x="4139128" y="8257557"/>
              <a:ext cx="244901" cy="187278"/>
            </a:xfrm>
            <a:custGeom>
              <a:avLst/>
              <a:gdLst>
                <a:gd name="T0" fmla="*/ 9 w 17"/>
                <a:gd name="T1" fmla="*/ 0 h 13"/>
                <a:gd name="T2" fmla="*/ 7 w 17"/>
                <a:gd name="T3" fmla="*/ 0 h 13"/>
                <a:gd name="T4" fmla="*/ 0 w 17"/>
                <a:gd name="T5" fmla="*/ 7 h 13"/>
                <a:gd name="T6" fmla="*/ 8 w 17"/>
                <a:gd name="T7" fmla="*/ 13 h 13"/>
                <a:gd name="T8" fmla="*/ 10 w 17"/>
                <a:gd name="T9" fmla="*/ 13 h 13"/>
                <a:gd name="T10" fmla="*/ 17 w 17"/>
                <a:gd name="T11" fmla="*/ 7 h 13"/>
                <a:gd name="T12" fmla="*/ 9 w 17"/>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9" y="0"/>
                  </a:moveTo>
                  <a:cubicBezTo>
                    <a:pt x="8" y="0"/>
                    <a:pt x="7" y="0"/>
                    <a:pt x="7" y="0"/>
                  </a:cubicBezTo>
                  <a:cubicBezTo>
                    <a:pt x="1" y="1"/>
                    <a:pt x="0" y="5"/>
                    <a:pt x="0" y="7"/>
                  </a:cubicBezTo>
                  <a:cubicBezTo>
                    <a:pt x="0" y="11"/>
                    <a:pt x="4" y="12"/>
                    <a:pt x="8" y="13"/>
                  </a:cubicBezTo>
                  <a:cubicBezTo>
                    <a:pt x="8" y="13"/>
                    <a:pt x="9" y="13"/>
                    <a:pt x="10" y="13"/>
                  </a:cubicBezTo>
                  <a:cubicBezTo>
                    <a:pt x="14" y="13"/>
                    <a:pt x="17" y="12"/>
                    <a:pt x="17" y="7"/>
                  </a:cubicBezTo>
                  <a:cubicBezTo>
                    <a:pt x="17" y="2"/>
                    <a:pt x="14" y="0"/>
                    <a:pt x="9" y="0"/>
                  </a:cubicBezTo>
                </a:path>
              </a:pathLst>
            </a:custGeom>
            <a:solidFill>
              <a:srgbClr val="F5D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7" name="Freeform 65"/>
            <p:cNvSpPr>
              <a:spLocks/>
            </p:cNvSpPr>
            <p:nvPr/>
          </p:nvSpPr>
          <p:spPr bwMode="auto">
            <a:xfrm>
              <a:off x="3721355" y="7073867"/>
              <a:ext cx="677081" cy="432179"/>
            </a:xfrm>
            <a:custGeom>
              <a:avLst/>
              <a:gdLst>
                <a:gd name="T0" fmla="*/ 35 w 47"/>
                <a:gd name="T1" fmla="*/ 4 h 30"/>
                <a:gd name="T2" fmla="*/ 46 w 47"/>
                <a:gd name="T3" fmla="*/ 18 h 30"/>
                <a:gd name="T4" fmla="*/ 31 w 47"/>
                <a:gd name="T5" fmla="*/ 29 h 30"/>
                <a:gd name="T6" fmla="*/ 12 w 47"/>
                <a:gd name="T7" fmla="*/ 26 h 30"/>
                <a:gd name="T8" fmla="*/ 1 w 47"/>
                <a:gd name="T9" fmla="*/ 11 h 30"/>
                <a:gd name="T10" fmla="*/ 16 w 47"/>
                <a:gd name="T11" fmla="*/ 1 h 30"/>
                <a:gd name="T12" fmla="*/ 35 w 47"/>
                <a:gd name="T13" fmla="*/ 4 h 30"/>
              </a:gdLst>
              <a:ahLst/>
              <a:cxnLst>
                <a:cxn ang="0">
                  <a:pos x="T0" y="T1"/>
                </a:cxn>
                <a:cxn ang="0">
                  <a:pos x="T2" y="T3"/>
                </a:cxn>
                <a:cxn ang="0">
                  <a:pos x="T4" y="T5"/>
                </a:cxn>
                <a:cxn ang="0">
                  <a:pos x="T6" y="T7"/>
                </a:cxn>
                <a:cxn ang="0">
                  <a:pos x="T8" y="T9"/>
                </a:cxn>
                <a:cxn ang="0">
                  <a:pos x="T10" y="T11"/>
                </a:cxn>
                <a:cxn ang="0">
                  <a:pos x="T12" y="T13"/>
                </a:cxn>
              </a:cxnLst>
              <a:rect l="0" t="0" r="r" b="b"/>
              <a:pathLst>
                <a:path w="47" h="30">
                  <a:moveTo>
                    <a:pt x="35" y="4"/>
                  </a:moveTo>
                  <a:cubicBezTo>
                    <a:pt x="42" y="5"/>
                    <a:pt x="47" y="11"/>
                    <a:pt x="46" y="18"/>
                  </a:cubicBezTo>
                  <a:cubicBezTo>
                    <a:pt x="45" y="26"/>
                    <a:pt x="38" y="30"/>
                    <a:pt x="31" y="29"/>
                  </a:cubicBezTo>
                  <a:cubicBezTo>
                    <a:pt x="12" y="26"/>
                    <a:pt x="12" y="26"/>
                    <a:pt x="12" y="26"/>
                  </a:cubicBezTo>
                  <a:cubicBezTo>
                    <a:pt x="5" y="25"/>
                    <a:pt x="0" y="18"/>
                    <a:pt x="1" y="11"/>
                  </a:cubicBezTo>
                  <a:cubicBezTo>
                    <a:pt x="2" y="4"/>
                    <a:pt x="9" y="0"/>
                    <a:pt x="16" y="1"/>
                  </a:cubicBezTo>
                  <a:cubicBezTo>
                    <a:pt x="35" y="4"/>
                    <a:pt x="35" y="4"/>
                    <a:pt x="35" y="4"/>
                  </a:cubicBezTo>
                </a:path>
              </a:pathLst>
            </a:custGeom>
            <a:solidFill>
              <a:srgbClr val="F2C7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8" name="Freeform 66"/>
            <p:cNvSpPr>
              <a:spLocks/>
            </p:cNvSpPr>
            <p:nvPr/>
          </p:nvSpPr>
          <p:spPr bwMode="auto">
            <a:xfrm>
              <a:off x="4023880" y="7189115"/>
              <a:ext cx="302525" cy="230496"/>
            </a:xfrm>
            <a:custGeom>
              <a:avLst/>
              <a:gdLst>
                <a:gd name="T0" fmla="*/ 11 w 21"/>
                <a:gd name="T1" fmla="*/ 0 h 16"/>
                <a:gd name="T2" fmla="*/ 8 w 21"/>
                <a:gd name="T3" fmla="*/ 0 h 16"/>
                <a:gd name="T4" fmla="*/ 0 w 21"/>
                <a:gd name="T5" fmla="*/ 8 h 16"/>
                <a:gd name="T6" fmla="*/ 9 w 21"/>
                <a:gd name="T7" fmla="*/ 16 h 16"/>
                <a:gd name="T8" fmla="*/ 13 w 21"/>
                <a:gd name="T9" fmla="*/ 16 h 16"/>
                <a:gd name="T10" fmla="*/ 21 w 21"/>
                <a:gd name="T11" fmla="*/ 9 h 16"/>
                <a:gd name="T12" fmla="*/ 11 w 2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1" h="16">
                  <a:moveTo>
                    <a:pt x="11" y="0"/>
                  </a:moveTo>
                  <a:cubicBezTo>
                    <a:pt x="10" y="0"/>
                    <a:pt x="9" y="0"/>
                    <a:pt x="8" y="0"/>
                  </a:cubicBezTo>
                  <a:cubicBezTo>
                    <a:pt x="1" y="1"/>
                    <a:pt x="0" y="6"/>
                    <a:pt x="0" y="8"/>
                  </a:cubicBezTo>
                  <a:cubicBezTo>
                    <a:pt x="0" y="14"/>
                    <a:pt x="5" y="15"/>
                    <a:pt x="9" y="16"/>
                  </a:cubicBezTo>
                  <a:cubicBezTo>
                    <a:pt x="10" y="16"/>
                    <a:pt x="12" y="16"/>
                    <a:pt x="13" y="16"/>
                  </a:cubicBezTo>
                  <a:cubicBezTo>
                    <a:pt x="17" y="16"/>
                    <a:pt x="21" y="15"/>
                    <a:pt x="21" y="9"/>
                  </a:cubicBezTo>
                  <a:cubicBezTo>
                    <a:pt x="21" y="2"/>
                    <a:pt x="17" y="0"/>
                    <a:pt x="11" y="0"/>
                  </a:cubicBezTo>
                </a:path>
              </a:pathLst>
            </a:custGeom>
            <a:solidFill>
              <a:srgbClr val="F5D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9" name="Freeform 67"/>
            <p:cNvSpPr>
              <a:spLocks noEditPoints="1"/>
            </p:cNvSpPr>
            <p:nvPr/>
          </p:nvSpPr>
          <p:spPr bwMode="auto">
            <a:xfrm>
              <a:off x="3101898" y="5570844"/>
              <a:ext cx="345743" cy="708294"/>
            </a:xfrm>
            <a:custGeom>
              <a:avLst/>
              <a:gdLst>
                <a:gd name="T0" fmla="*/ 1 w 24"/>
                <a:gd name="T1" fmla="*/ 14 h 49"/>
                <a:gd name="T2" fmla="*/ 0 w 24"/>
                <a:gd name="T3" fmla="*/ 35 h 49"/>
                <a:gd name="T4" fmla="*/ 0 w 24"/>
                <a:gd name="T5" fmla="*/ 35 h 49"/>
                <a:gd name="T6" fmla="*/ 1 w 24"/>
                <a:gd name="T7" fmla="*/ 14 h 49"/>
                <a:gd name="T8" fmla="*/ 9 w 24"/>
                <a:gd name="T9" fmla="*/ 0 h 49"/>
                <a:gd name="T10" fmla="*/ 2 w 24"/>
                <a:gd name="T11" fmla="*/ 5 h 49"/>
                <a:gd name="T12" fmla="*/ 4 w 24"/>
                <a:gd name="T13" fmla="*/ 10 h 49"/>
                <a:gd name="T14" fmla="*/ 4 w 24"/>
                <a:gd name="T15" fmla="*/ 8 h 49"/>
                <a:gd name="T16" fmla="*/ 9 w 24"/>
                <a:gd name="T17" fmla="*/ 3 h 49"/>
                <a:gd name="T18" fmla="*/ 10 w 24"/>
                <a:gd name="T19" fmla="*/ 3 h 49"/>
                <a:gd name="T20" fmla="*/ 16 w 24"/>
                <a:gd name="T21" fmla="*/ 3 h 49"/>
                <a:gd name="T22" fmla="*/ 21 w 24"/>
                <a:gd name="T23" fmla="*/ 9 h 49"/>
                <a:gd name="T24" fmla="*/ 19 w 24"/>
                <a:gd name="T25" fmla="*/ 41 h 49"/>
                <a:gd name="T26" fmla="*/ 14 w 24"/>
                <a:gd name="T27" fmla="*/ 47 h 49"/>
                <a:gd name="T28" fmla="*/ 14 w 24"/>
                <a:gd name="T29" fmla="*/ 47 h 49"/>
                <a:gd name="T30" fmla="*/ 7 w 24"/>
                <a:gd name="T31" fmla="*/ 46 h 49"/>
                <a:gd name="T32" fmla="*/ 3 w 24"/>
                <a:gd name="T33" fmla="*/ 44 h 49"/>
                <a:gd name="T34" fmla="*/ 2 w 24"/>
                <a:gd name="T35" fmla="*/ 40 h 49"/>
                <a:gd name="T36" fmla="*/ 2 w 24"/>
                <a:gd name="T37" fmla="*/ 35 h 49"/>
                <a:gd name="T38" fmla="*/ 0 w 24"/>
                <a:gd name="T39" fmla="*/ 41 h 49"/>
                <a:gd name="T40" fmla="*/ 2 w 24"/>
                <a:gd name="T41" fmla="*/ 46 h 49"/>
                <a:gd name="T42" fmla="*/ 7 w 24"/>
                <a:gd name="T43" fmla="*/ 49 h 49"/>
                <a:gd name="T44" fmla="*/ 13 w 24"/>
                <a:gd name="T45" fmla="*/ 49 h 49"/>
                <a:gd name="T46" fmla="*/ 14 w 24"/>
                <a:gd name="T47" fmla="*/ 49 h 49"/>
                <a:gd name="T48" fmla="*/ 22 w 24"/>
                <a:gd name="T49" fmla="*/ 42 h 49"/>
                <a:gd name="T50" fmla="*/ 24 w 24"/>
                <a:gd name="T51" fmla="*/ 9 h 49"/>
                <a:gd name="T52" fmla="*/ 16 w 24"/>
                <a:gd name="T53" fmla="*/ 1 h 49"/>
                <a:gd name="T54" fmla="*/ 10 w 24"/>
                <a:gd name="T55" fmla="*/ 0 h 49"/>
                <a:gd name="T56" fmla="*/ 9 w 24"/>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9">
                  <a:moveTo>
                    <a:pt x="1" y="14"/>
                  </a:moveTo>
                  <a:cubicBezTo>
                    <a:pt x="0" y="35"/>
                    <a:pt x="0" y="35"/>
                    <a:pt x="0" y="35"/>
                  </a:cubicBezTo>
                  <a:cubicBezTo>
                    <a:pt x="0" y="35"/>
                    <a:pt x="0" y="35"/>
                    <a:pt x="0" y="35"/>
                  </a:cubicBezTo>
                  <a:cubicBezTo>
                    <a:pt x="1" y="14"/>
                    <a:pt x="1" y="14"/>
                    <a:pt x="1" y="14"/>
                  </a:cubicBezTo>
                  <a:moveTo>
                    <a:pt x="9" y="0"/>
                  </a:moveTo>
                  <a:cubicBezTo>
                    <a:pt x="6" y="0"/>
                    <a:pt x="4" y="2"/>
                    <a:pt x="2" y="5"/>
                  </a:cubicBezTo>
                  <a:cubicBezTo>
                    <a:pt x="3" y="6"/>
                    <a:pt x="4" y="8"/>
                    <a:pt x="4" y="10"/>
                  </a:cubicBezTo>
                  <a:cubicBezTo>
                    <a:pt x="4" y="8"/>
                    <a:pt x="4" y="8"/>
                    <a:pt x="4" y="8"/>
                  </a:cubicBezTo>
                  <a:cubicBezTo>
                    <a:pt x="4" y="5"/>
                    <a:pt x="7" y="3"/>
                    <a:pt x="9" y="3"/>
                  </a:cubicBezTo>
                  <a:cubicBezTo>
                    <a:pt x="10" y="3"/>
                    <a:pt x="10" y="3"/>
                    <a:pt x="10" y="3"/>
                  </a:cubicBezTo>
                  <a:cubicBezTo>
                    <a:pt x="16" y="3"/>
                    <a:pt x="16" y="3"/>
                    <a:pt x="16" y="3"/>
                  </a:cubicBezTo>
                  <a:cubicBezTo>
                    <a:pt x="19" y="3"/>
                    <a:pt x="21" y="6"/>
                    <a:pt x="21" y="9"/>
                  </a:cubicBezTo>
                  <a:cubicBezTo>
                    <a:pt x="19" y="41"/>
                    <a:pt x="19" y="41"/>
                    <a:pt x="19" y="41"/>
                  </a:cubicBezTo>
                  <a:cubicBezTo>
                    <a:pt x="19" y="44"/>
                    <a:pt x="17" y="47"/>
                    <a:pt x="14" y="47"/>
                  </a:cubicBezTo>
                  <a:cubicBezTo>
                    <a:pt x="14" y="47"/>
                    <a:pt x="14" y="47"/>
                    <a:pt x="14" y="47"/>
                  </a:cubicBezTo>
                  <a:cubicBezTo>
                    <a:pt x="7" y="46"/>
                    <a:pt x="7" y="46"/>
                    <a:pt x="7" y="46"/>
                  </a:cubicBezTo>
                  <a:cubicBezTo>
                    <a:pt x="6" y="46"/>
                    <a:pt x="4" y="45"/>
                    <a:pt x="3" y="44"/>
                  </a:cubicBezTo>
                  <a:cubicBezTo>
                    <a:pt x="3" y="43"/>
                    <a:pt x="2" y="42"/>
                    <a:pt x="2" y="40"/>
                  </a:cubicBezTo>
                  <a:cubicBezTo>
                    <a:pt x="2" y="35"/>
                    <a:pt x="2" y="35"/>
                    <a:pt x="2" y="35"/>
                  </a:cubicBezTo>
                  <a:cubicBezTo>
                    <a:pt x="2" y="37"/>
                    <a:pt x="1" y="39"/>
                    <a:pt x="0" y="41"/>
                  </a:cubicBezTo>
                  <a:cubicBezTo>
                    <a:pt x="0" y="43"/>
                    <a:pt x="0" y="45"/>
                    <a:pt x="2" y="46"/>
                  </a:cubicBezTo>
                  <a:cubicBezTo>
                    <a:pt x="3" y="48"/>
                    <a:pt x="5" y="48"/>
                    <a:pt x="7" y="49"/>
                  </a:cubicBezTo>
                  <a:cubicBezTo>
                    <a:pt x="13" y="49"/>
                    <a:pt x="13" y="49"/>
                    <a:pt x="13" y="49"/>
                  </a:cubicBezTo>
                  <a:cubicBezTo>
                    <a:pt x="14" y="49"/>
                    <a:pt x="14" y="49"/>
                    <a:pt x="14" y="49"/>
                  </a:cubicBezTo>
                  <a:cubicBezTo>
                    <a:pt x="18" y="49"/>
                    <a:pt x="22" y="46"/>
                    <a:pt x="22" y="42"/>
                  </a:cubicBezTo>
                  <a:cubicBezTo>
                    <a:pt x="24" y="9"/>
                    <a:pt x="24" y="9"/>
                    <a:pt x="24" y="9"/>
                  </a:cubicBezTo>
                  <a:cubicBezTo>
                    <a:pt x="24" y="5"/>
                    <a:pt x="21" y="1"/>
                    <a:pt x="16" y="1"/>
                  </a:cubicBezTo>
                  <a:cubicBezTo>
                    <a:pt x="10" y="0"/>
                    <a:pt x="10" y="0"/>
                    <a:pt x="10" y="0"/>
                  </a:cubicBezTo>
                  <a:cubicBezTo>
                    <a:pt x="10" y="0"/>
                    <a:pt x="10" y="0"/>
                    <a:pt x="9"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0" name="Freeform 68"/>
            <p:cNvSpPr>
              <a:spLocks noEditPoints="1"/>
            </p:cNvSpPr>
            <p:nvPr/>
          </p:nvSpPr>
          <p:spPr bwMode="auto">
            <a:xfrm>
              <a:off x="2379198" y="5268318"/>
              <a:ext cx="780324" cy="938790"/>
            </a:xfrm>
            <a:custGeom>
              <a:avLst/>
              <a:gdLst>
                <a:gd name="T0" fmla="*/ 26 w 54"/>
                <a:gd name="T1" fmla="*/ 22 h 65"/>
                <a:gd name="T2" fmla="*/ 27 w 54"/>
                <a:gd name="T3" fmla="*/ 21 h 65"/>
                <a:gd name="T4" fmla="*/ 28 w 54"/>
                <a:gd name="T5" fmla="*/ 7 h 65"/>
                <a:gd name="T6" fmla="*/ 33 w 54"/>
                <a:gd name="T7" fmla="*/ 2 h 65"/>
                <a:gd name="T8" fmla="*/ 33 w 54"/>
                <a:gd name="T9" fmla="*/ 2 h 65"/>
                <a:gd name="T10" fmla="*/ 38 w 54"/>
                <a:gd name="T11" fmla="*/ 8 h 65"/>
                <a:gd name="T12" fmla="*/ 37 w 54"/>
                <a:gd name="T13" fmla="*/ 15 h 65"/>
                <a:gd name="T14" fmla="*/ 45 w 54"/>
                <a:gd name="T15" fmla="*/ 23 h 65"/>
                <a:gd name="T16" fmla="*/ 51 w 54"/>
                <a:gd name="T17" fmla="*/ 31 h 65"/>
                <a:gd name="T18" fmla="*/ 51 w 54"/>
                <a:gd name="T19" fmla="*/ 35 h 65"/>
                <a:gd name="T20" fmla="*/ 50 w 54"/>
                <a:gd name="T21" fmla="*/ 56 h 65"/>
                <a:gd name="T22" fmla="*/ 50 w 54"/>
                <a:gd name="T23" fmla="*/ 56 h 65"/>
                <a:gd name="T24" fmla="*/ 42 w 54"/>
                <a:gd name="T25" fmla="*/ 63 h 65"/>
                <a:gd name="T26" fmla="*/ 41 w 54"/>
                <a:gd name="T27" fmla="*/ 63 h 65"/>
                <a:gd name="T28" fmla="*/ 13 w 54"/>
                <a:gd name="T29" fmla="*/ 61 h 65"/>
                <a:gd name="T30" fmla="*/ 10 w 54"/>
                <a:gd name="T31" fmla="*/ 60 h 65"/>
                <a:gd name="T32" fmla="*/ 9 w 54"/>
                <a:gd name="T33" fmla="*/ 57 h 65"/>
                <a:gd name="T34" fmla="*/ 11 w 54"/>
                <a:gd name="T35" fmla="*/ 54 h 65"/>
                <a:gd name="T36" fmla="*/ 12 w 54"/>
                <a:gd name="T37" fmla="*/ 53 h 65"/>
                <a:gd name="T38" fmla="*/ 11 w 54"/>
                <a:gd name="T39" fmla="*/ 52 h 65"/>
                <a:gd name="T40" fmla="*/ 7 w 54"/>
                <a:gd name="T41" fmla="*/ 47 h 65"/>
                <a:gd name="T42" fmla="*/ 9 w 54"/>
                <a:gd name="T43" fmla="*/ 44 h 65"/>
                <a:gd name="T44" fmla="*/ 10 w 54"/>
                <a:gd name="T45" fmla="*/ 43 h 65"/>
                <a:gd name="T46" fmla="*/ 9 w 54"/>
                <a:gd name="T47" fmla="*/ 42 h 65"/>
                <a:gd name="T48" fmla="*/ 5 w 54"/>
                <a:gd name="T49" fmla="*/ 36 h 65"/>
                <a:gd name="T50" fmla="*/ 7 w 54"/>
                <a:gd name="T51" fmla="*/ 33 h 65"/>
                <a:gd name="T52" fmla="*/ 7 w 54"/>
                <a:gd name="T53" fmla="*/ 32 h 65"/>
                <a:gd name="T54" fmla="*/ 6 w 54"/>
                <a:gd name="T55" fmla="*/ 31 h 65"/>
                <a:gd name="T56" fmla="*/ 3 w 54"/>
                <a:gd name="T57" fmla="*/ 26 h 65"/>
                <a:gd name="T58" fmla="*/ 7 w 54"/>
                <a:gd name="T59" fmla="*/ 21 h 65"/>
                <a:gd name="T60" fmla="*/ 8 w 54"/>
                <a:gd name="T61" fmla="*/ 21 h 65"/>
                <a:gd name="T62" fmla="*/ 26 w 54"/>
                <a:gd name="T63" fmla="*/ 22 h 65"/>
                <a:gd name="T64" fmla="*/ 26 w 54"/>
                <a:gd name="T65" fmla="*/ 22 h 65"/>
                <a:gd name="T66" fmla="*/ 33 w 54"/>
                <a:gd name="T67" fmla="*/ 0 h 65"/>
                <a:gd name="T68" fmla="*/ 25 w 54"/>
                <a:gd name="T69" fmla="*/ 7 h 65"/>
                <a:gd name="T70" fmla="*/ 24 w 54"/>
                <a:gd name="T71" fmla="*/ 20 h 65"/>
                <a:gd name="T72" fmla="*/ 8 w 54"/>
                <a:gd name="T73" fmla="*/ 19 h 65"/>
                <a:gd name="T74" fmla="*/ 7 w 54"/>
                <a:gd name="T75" fmla="*/ 19 h 65"/>
                <a:gd name="T76" fmla="*/ 0 w 54"/>
                <a:gd name="T77" fmla="*/ 25 h 65"/>
                <a:gd name="T78" fmla="*/ 4 w 54"/>
                <a:gd name="T79" fmla="*/ 32 h 65"/>
                <a:gd name="T80" fmla="*/ 2 w 54"/>
                <a:gd name="T81" fmla="*/ 36 h 65"/>
                <a:gd name="T82" fmla="*/ 6 w 54"/>
                <a:gd name="T83" fmla="*/ 43 h 65"/>
                <a:gd name="T84" fmla="*/ 4 w 54"/>
                <a:gd name="T85" fmla="*/ 47 h 65"/>
                <a:gd name="T86" fmla="*/ 8 w 54"/>
                <a:gd name="T87" fmla="*/ 54 h 65"/>
                <a:gd name="T88" fmla="*/ 7 w 54"/>
                <a:gd name="T89" fmla="*/ 57 h 65"/>
                <a:gd name="T90" fmla="*/ 8 w 54"/>
                <a:gd name="T91" fmla="*/ 62 h 65"/>
                <a:gd name="T92" fmla="*/ 13 w 54"/>
                <a:gd name="T93" fmla="*/ 64 h 65"/>
                <a:gd name="T94" fmla="*/ 41 w 54"/>
                <a:gd name="T95" fmla="*/ 65 h 65"/>
                <a:gd name="T96" fmla="*/ 42 w 54"/>
                <a:gd name="T97" fmla="*/ 65 h 65"/>
                <a:gd name="T98" fmla="*/ 42 w 54"/>
                <a:gd name="T99" fmla="*/ 65 h 65"/>
                <a:gd name="T100" fmla="*/ 50 w 54"/>
                <a:gd name="T101" fmla="*/ 62 h 65"/>
                <a:gd name="T102" fmla="*/ 52 w 54"/>
                <a:gd name="T103" fmla="*/ 56 h 65"/>
                <a:gd name="T104" fmla="*/ 52 w 54"/>
                <a:gd name="T105" fmla="*/ 56 h 65"/>
                <a:gd name="T106" fmla="*/ 54 w 54"/>
                <a:gd name="T107" fmla="*/ 32 h 65"/>
                <a:gd name="T108" fmla="*/ 54 w 54"/>
                <a:gd name="T109" fmla="*/ 31 h 65"/>
                <a:gd name="T110" fmla="*/ 52 w 54"/>
                <a:gd name="T111" fmla="*/ 26 h 65"/>
                <a:gd name="T112" fmla="*/ 45 w 54"/>
                <a:gd name="T113" fmla="*/ 21 h 65"/>
                <a:gd name="T114" fmla="*/ 45 w 54"/>
                <a:gd name="T115" fmla="*/ 21 h 65"/>
                <a:gd name="T116" fmla="*/ 40 w 54"/>
                <a:gd name="T117" fmla="*/ 15 h 65"/>
                <a:gd name="T118" fmla="*/ 40 w 54"/>
                <a:gd name="T119" fmla="*/ 8 h 65"/>
                <a:gd name="T120" fmla="*/ 33 w 54"/>
                <a:gd name="T121" fmla="*/ 0 h 65"/>
                <a:gd name="T122" fmla="*/ 33 w 54"/>
                <a:gd name="T1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65">
                  <a:moveTo>
                    <a:pt x="26" y="22"/>
                  </a:moveTo>
                  <a:cubicBezTo>
                    <a:pt x="26" y="22"/>
                    <a:pt x="27" y="22"/>
                    <a:pt x="27" y="21"/>
                  </a:cubicBezTo>
                  <a:cubicBezTo>
                    <a:pt x="28" y="7"/>
                    <a:pt x="28" y="7"/>
                    <a:pt x="28" y="7"/>
                  </a:cubicBezTo>
                  <a:cubicBezTo>
                    <a:pt x="28" y="4"/>
                    <a:pt x="30" y="2"/>
                    <a:pt x="33" y="2"/>
                  </a:cubicBezTo>
                  <a:cubicBezTo>
                    <a:pt x="33" y="2"/>
                    <a:pt x="33" y="2"/>
                    <a:pt x="33" y="2"/>
                  </a:cubicBezTo>
                  <a:cubicBezTo>
                    <a:pt x="36" y="2"/>
                    <a:pt x="38" y="5"/>
                    <a:pt x="38" y="8"/>
                  </a:cubicBezTo>
                  <a:cubicBezTo>
                    <a:pt x="37" y="15"/>
                    <a:pt x="37" y="15"/>
                    <a:pt x="37" y="15"/>
                  </a:cubicBezTo>
                  <a:cubicBezTo>
                    <a:pt x="37" y="20"/>
                    <a:pt x="40" y="23"/>
                    <a:pt x="45" y="23"/>
                  </a:cubicBezTo>
                  <a:cubicBezTo>
                    <a:pt x="49" y="24"/>
                    <a:pt x="52" y="27"/>
                    <a:pt x="51" y="31"/>
                  </a:cubicBezTo>
                  <a:cubicBezTo>
                    <a:pt x="51" y="35"/>
                    <a:pt x="51" y="35"/>
                    <a:pt x="51" y="35"/>
                  </a:cubicBezTo>
                  <a:cubicBezTo>
                    <a:pt x="50" y="56"/>
                    <a:pt x="50" y="56"/>
                    <a:pt x="50" y="56"/>
                  </a:cubicBezTo>
                  <a:cubicBezTo>
                    <a:pt x="50" y="56"/>
                    <a:pt x="50" y="56"/>
                    <a:pt x="50" y="56"/>
                  </a:cubicBezTo>
                  <a:cubicBezTo>
                    <a:pt x="50" y="60"/>
                    <a:pt x="46" y="63"/>
                    <a:pt x="42" y="63"/>
                  </a:cubicBezTo>
                  <a:cubicBezTo>
                    <a:pt x="42" y="63"/>
                    <a:pt x="42" y="63"/>
                    <a:pt x="41" y="63"/>
                  </a:cubicBezTo>
                  <a:cubicBezTo>
                    <a:pt x="13" y="61"/>
                    <a:pt x="13" y="61"/>
                    <a:pt x="13" y="61"/>
                  </a:cubicBezTo>
                  <a:cubicBezTo>
                    <a:pt x="12" y="61"/>
                    <a:pt x="11" y="61"/>
                    <a:pt x="10" y="60"/>
                  </a:cubicBezTo>
                  <a:cubicBezTo>
                    <a:pt x="10" y="59"/>
                    <a:pt x="9" y="58"/>
                    <a:pt x="9" y="57"/>
                  </a:cubicBezTo>
                  <a:cubicBezTo>
                    <a:pt x="9" y="56"/>
                    <a:pt x="10" y="55"/>
                    <a:pt x="11" y="54"/>
                  </a:cubicBezTo>
                  <a:cubicBezTo>
                    <a:pt x="12" y="54"/>
                    <a:pt x="12" y="54"/>
                    <a:pt x="12" y="53"/>
                  </a:cubicBezTo>
                  <a:cubicBezTo>
                    <a:pt x="12" y="53"/>
                    <a:pt x="11" y="52"/>
                    <a:pt x="11" y="52"/>
                  </a:cubicBezTo>
                  <a:cubicBezTo>
                    <a:pt x="8" y="52"/>
                    <a:pt x="7" y="50"/>
                    <a:pt x="7" y="47"/>
                  </a:cubicBezTo>
                  <a:cubicBezTo>
                    <a:pt x="7" y="46"/>
                    <a:pt x="8" y="45"/>
                    <a:pt x="9" y="44"/>
                  </a:cubicBezTo>
                  <a:cubicBezTo>
                    <a:pt x="10" y="44"/>
                    <a:pt x="10" y="43"/>
                    <a:pt x="10" y="43"/>
                  </a:cubicBezTo>
                  <a:cubicBezTo>
                    <a:pt x="10" y="42"/>
                    <a:pt x="10" y="42"/>
                    <a:pt x="9" y="42"/>
                  </a:cubicBezTo>
                  <a:cubicBezTo>
                    <a:pt x="7" y="41"/>
                    <a:pt x="5" y="39"/>
                    <a:pt x="5" y="36"/>
                  </a:cubicBezTo>
                  <a:cubicBezTo>
                    <a:pt x="5" y="35"/>
                    <a:pt x="6" y="34"/>
                    <a:pt x="7" y="33"/>
                  </a:cubicBezTo>
                  <a:cubicBezTo>
                    <a:pt x="7" y="33"/>
                    <a:pt x="7" y="32"/>
                    <a:pt x="7" y="32"/>
                  </a:cubicBezTo>
                  <a:cubicBezTo>
                    <a:pt x="7" y="31"/>
                    <a:pt x="7" y="31"/>
                    <a:pt x="6" y="31"/>
                  </a:cubicBezTo>
                  <a:cubicBezTo>
                    <a:pt x="4" y="30"/>
                    <a:pt x="2" y="28"/>
                    <a:pt x="3" y="26"/>
                  </a:cubicBezTo>
                  <a:cubicBezTo>
                    <a:pt x="3" y="23"/>
                    <a:pt x="5" y="21"/>
                    <a:pt x="7" y="21"/>
                  </a:cubicBezTo>
                  <a:cubicBezTo>
                    <a:pt x="7" y="21"/>
                    <a:pt x="8" y="21"/>
                    <a:pt x="8" y="21"/>
                  </a:cubicBezTo>
                  <a:cubicBezTo>
                    <a:pt x="26" y="22"/>
                    <a:pt x="26" y="22"/>
                    <a:pt x="26" y="22"/>
                  </a:cubicBezTo>
                  <a:cubicBezTo>
                    <a:pt x="26" y="22"/>
                    <a:pt x="26" y="22"/>
                    <a:pt x="26" y="22"/>
                  </a:cubicBezTo>
                  <a:moveTo>
                    <a:pt x="33" y="0"/>
                  </a:moveTo>
                  <a:cubicBezTo>
                    <a:pt x="29" y="0"/>
                    <a:pt x="25" y="3"/>
                    <a:pt x="25" y="7"/>
                  </a:cubicBezTo>
                  <a:cubicBezTo>
                    <a:pt x="24" y="20"/>
                    <a:pt x="24" y="20"/>
                    <a:pt x="24" y="20"/>
                  </a:cubicBezTo>
                  <a:cubicBezTo>
                    <a:pt x="8" y="19"/>
                    <a:pt x="8" y="19"/>
                    <a:pt x="8" y="19"/>
                  </a:cubicBezTo>
                  <a:cubicBezTo>
                    <a:pt x="8" y="19"/>
                    <a:pt x="7" y="19"/>
                    <a:pt x="7" y="19"/>
                  </a:cubicBezTo>
                  <a:cubicBezTo>
                    <a:pt x="4" y="19"/>
                    <a:pt x="0" y="22"/>
                    <a:pt x="0" y="25"/>
                  </a:cubicBezTo>
                  <a:cubicBezTo>
                    <a:pt x="0" y="28"/>
                    <a:pt x="1" y="31"/>
                    <a:pt x="4" y="32"/>
                  </a:cubicBezTo>
                  <a:cubicBezTo>
                    <a:pt x="3" y="33"/>
                    <a:pt x="2" y="35"/>
                    <a:pt x="2" y="36"/>
                  </a:cubicBezTo>
                  <a:cubicBezTo>
                    <a:pt x="2" y="39"/>
                    <a:pt x="4" y="42"/>
                    <a:pt x="6" y="43"/>
                  </a:cubicBezTo>
                  <a:cubicBezTo>
                    <a:pt x="5" y="44"/>
                    <a:pt x="5" y="46"/>
                    <a:pt x="4" y="47"/>
                  </a:cubicBezTo>
                  <a:cubicBezTo>
                    <a:pt x="4" y="50"/>
                    <a:pt x="6" y="53"/>
                    <a:pt x="8" y="54"/>
                  </a:cubicBezTo>
                  <a:cubicBezTo>
                    <a:pt x="7" y="55"/>
                    <a:pt x="7" y="56"/>
                    <a:pt x="7" y="57"/>
                  </a:cubicBezTo>
                  <a:cubicBezTo>
                    <a:pt x="7" y="59"/>
                    <a:pt x="7" y="60"/>
                    <a:pt x="8" y="62"/>
                  </a:cubicBezTo>
                  <a:cubicBezTo>
                    <a:pt x="9" y="63"/>
                    <a:pt x="11" y="64"/>
                    <a:pt x="13" y="64"/>
                  </a:cubicBezTo>
                  <a:cubicBezTo>
                    <a:pt x="41" y="65"/>
                    <a:pt x="41" y="65"/>
                    <a:pt x="41" y="65"/>
                  </a:cubicBezTo>
                  <a:cubicBezTo>
                    <a:pt x="42" y="65"/>
                    <a:pt x="42" y="65"/>
                    <a:pt x="42" y="65"/>
                  </a:cubicBezTo>
                  <a:cubicBezTo>
                    <a:pt x="42" y="65"/>
                    <a:pt x="42" y="65"/>
                    <a:pt x="42" y="65"/>
                  </a:cubicBezTo>
                  <a:cubicBezTo>
                    <a:pt x="45" y="65"/>
                    <a:pt x="48" y="64"/>
                    <a:pt x="50" y="62"/>
                  </a:cubicBezTo>
                  <a:cubicBezTo>
                    <a:pt x="51" y="60"/>
                    <a:pt x="52" y="58"/>
                    <a:pt x="52" y="56"/>
                  </a:cubicBezTo>
                  <a:cubicBezTo>
                    <a:pt x="52" y="56"/>
                    <a:pt x="52" y="56"/>
                    <a:pt x="52" y="56"/>
                  </a:cubicBezTo>
                  <a:cubicBezTo>
                    <a:pt x="54" y="32"/>
                    <a:pt x="54" y="32"/>
                    <a:pt x="54" y="32"/>
                  </a:cubicBezTo>
                  <a:cubicBezTo>
                    <a:pt x="54" y="32"/>
                    <a:pt x="54" y="31"/>
                    <a:pt x="54" y="31"/>
                  </a:cubicBezTo>
                  <a:cubicBezTo>
                    <a:pt x="54" y="29"/>
                    <a:pt x="53" y="27"/>
                    <a:pt x="52" y="26"/>
                  </a:cubicBezTo>
                  <a:cubicBezTo>
                    <a:pt x="51" y="23"/>
                    <a:pt x="48" y="21"/>
                    <a:pt x="45" y="21"/>
                  </a:cubicBezTo>
                  <a:cubicBezTo>
                    <a:pt x="45" y="21"/>
                    <a:pt x="45" y="21"/>
                    <a:pt x="45" y="21"/>
                  </a:cubicBezTo>
                  <a:cubicBezTo>
                    <a:pt x="42" y="21"/>
                    <a:pt x="40" y="18"/>
                    <a:pt x="40" y="15"/>
                  </a:cubicBezTo>
                  <a:cubicBezTo>
                    <a:pt x="40" y="8"/>
                    <a:pt x="40" y="8"/>
                    <a:pt x="40" y="8"/>
                  </a:cubicBezTo>
                  <a:cubicBezTo>
                    <a:pt x="40" y="4"/>
                    <a:pt x="37" y="0"/>
                    <a:pt x="33" y="0"/>
                  </a:cubicBezTo>
                  <a:cubicBezTo>
                    <a:pt x="33" y="0"/>
                    <a:pt x="33" y="0"/>
                    <a:pt x="33"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1" name="Freeform 69"/>
            <p:cNvSpPr>
              <a:spLocks noEditPoints="1"/>
            </p:cNvSpPr>
            <p:nvPr/>
          </p:nvSpPr>
          <p:spPr bwMode="auto">
            <a:xfrm>
              <a:off x="3217146" y="5702898"/>
              <a:ext cx="129654" cy="129654"/>
            </a:xfrm>
            <a:custGeom>
              <a:avLst/>
              <a:gdLst>
                <a:gd name="T0" fmla="*/ 4 w 9"/>
                <a:gd name="T1" fmla="*/ 7 h 9"/>
                <a:gd name="T2" fmla="*/ 4 w 9"/>
                <a:gd name="T3" fmla="*/ 7 h 9"/>
                <a:gd name="T4" fmla="*/ 2 w 9"/>
                <a:gd name="T5" fmla="*/ 4 h 9"/>
                <a:gd name="T6" fmla="*/ 4 w 9"/>
                <a:gd name="T7" fmla="*/ 2 h 9"/>
                <a:gd name="T8" fmla="*/ 5 w 9"/>
                <a:gd name="T9" fmla="*/ 2 h 9"/>
                <a:gd name="T10" fmla="*/ 6 w 9"/>
                <a:gd name="T11" fmla="*/ 3 h 9"/>
                <a:gd name="T12" fmla="*/ 7 w 9"/>
                <a:gd name="T13" fmla="*/ 5 h 9"/>
                <a:gd name="T14" fmla="*/ 4 w 9"/>
                <a:gd name="T15" fmla="*/ 7 h 9"/>
                <a:gd name="T16" fmla="*/ 4 w 9"/>
                <a:gd name="T17" fmla="*/ 0 h 9"/>
                <a:gd name="T18" fmla="*/ 0 w 9"/>
                <a:gd name="T19" fmla="*/ 4 h 9"/>
                <a:gd name="T20" fmla="*/ 4 w 9"/>
                <a:gd name="T21" fmla="*/ 9 h 9"/>
                <a:gd name="T22" fmla="*/ 4 w 9"/>
                <a:gd name="T23" fmla="*/ 9 h 9"/>
                <a:gd name="T24" fmla="*/ 9 w 9"/>
                <a:gd name="T25" fmla="*/ 5 h 9"/>
                <a:gd name="T26" fmla="*/ 8 w 9"/>
                <a:gd name="T27" fmla="*/ 1 h 9"/>
                <a:gd name="T28" fmla="*/ 5 w 9"/>
                <a:gd name="T29" fmla="*/ 0 h 9"/>
                <a:gd name="T30" fmla="*/ 4 w 9"/>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9">
                  <a:moveTo>
                    <a:pt x="4" y="7"/>
                  </a:moveTo>
                  <a:cubicBezTo>
                    <a:pt x="4" y="7"/>
                    <a:pt x="4" y="7"/>
                    <a:pt x="4" y="7"/>
                  </a:cubicBezTo>
                  <a:cubicBezTo>
                    <a:pt x="3" y="7"/>
                    <a:pt x="2" y="6"/>
                    <a:pt x="2" y="4"/>
                  </a:cubicBezTo>
                  <a:cubicBezTo>
                    <a:pt x="2" y="3"/>
                    <a:pt x="3" y="2"/>
                    <a:pt x="4" y="2"/>
                  </a:cubicBezTo>
                  <a:cubicBezTo>
                    <a:pt x="5" y="2"/>
                    <a:pt x="5" y="2"/>
                    <a:pt x="5" y="2"/>
                  </a:cubicBezTo>
                  <a:cubicBezTo>
                    <a:pt x="5" y="2"/>
                    <a:pt x="6" y="2"/>
                    <a:pt x="6" y="3"/>
                  </a:cubicBezTo>
                  <a:cubicBezTo>
                    <a:pt x="6" y="3"/>
                    <a:pt x="7" y="4"/>
                    <a:pt x="7" y="5"/>
                  </a:cubicBezTo>
                  <a:cubicBezTo>
                    <a:pt x="7" y="6"/>
                    <a:pt x="6" y="7"/>
                    <a:pt x="4" y="7"/>
                  </a:cubicBezTo>
                  <a:moveTo>
                    <a:pt x="4" y="0"/>
                  </a:moveTo>
                  <a:cubicBezTo>
                    <a:pt x="2" y="0"/>
                    <a:pt x="0" y="2"/>
                    <a:pt x="0" y="4"/>
                  </a:cubicBezTo>
                  <a:cubicBezTo>
                    <a:pt x="0" y="7"/>
                    <a:pt x="2" y="9"/>
                    <a:pt x="4" y="9"/>
                  </a:cubicBezTo>
                  <a:cubicBezTo>
                    <a:pt x="4" y="9"/>
                    <a:pt x="4" y="9"/>
                    <a:pt x="4" y="9"/>
                  </a:cubicBezTo>
                  <a:cubicBezTo>
                    <a:pt x="7" y="9"/>
                    <a:pt x="9" y="7"/>
                    <a:pt x="9" y="5"/>
                  </a:cubicBezTo>
                  <a:cubicBezTo>
                    <a:pt x="9" y="3"/>
                    <a:pt x="9" y="2"/>
                    <a:pt x="8" y="1"/>
                  </a:cubicBezTo>
                  <a:cubicBezTo>
                    <a:pt x="7" y="0"/>
                    <a:pt x="6" y="0"/>
                    <a:pt x="5" y="0"/>
                  </a:cubicBezTo>
                  <a:cubicBezTo>
                    <a:pt x="5" y="0"/>
                    <a:pt x="4" y="0"/>
                    <a:pt x="4"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2" name="Freeform 70"/>
            <p:cNvSpPr>
              <a:spLocks noEditPoints="1"/>
            </p:cNvSpPr>
            <p:nvPr/>
          </p:nvSpPr>
          <p:spPr bwMode="auto">
            <a:xfrm>
              <a:off x="6069528" y="8692137"/>
              <a:ext cx="994012" cy="982008"/>
            </a:xfrm>
            <a:custGeom>
              <a:avLst/>
              <a:gdLst>
                <a:gd name="T0" fmla="*/ 22 w 69"/>
                <a:gd name="T1" fmla="*/ 45 h 68"/>
                <a:gd name="T2" fmla="*/ 24 w 69"/>
                <a:gd name="T3" fmla="*/ 21 h 68"/>
                <a:gd name="T4" fmla="*/ 48 w 69"/>
                <a:gd name="T5" fmla="*/ 24 h 68"/>
                <a:gd name="T6" fmla="*/ 45 w 69"/>
                <a:gd name="T7" fmla="*/ 47 h 68"/>
                <a:gd name="T8" fmla="*/ 35 w 69"/>
                <a:gd name="T9" fmla="*/ 15 h 68"/>
                <a:gd name="T10" fmla="*/ 15 w 69"/>
                <a:gd name="T11" fmla="*/ 32 h 68"/>
                <a:gd name="T12" fmla="*/ 35 w 69"/>
                <a:gd name="T13" fmla="*/ 54 h 68"/>
                <a:gd name="T14" fmla="*/ 54 w 69"/>
                <a:gd name="T15" fmla="*/ 36 h 68"/>
                <a:gd name="T16" fmla="*/ 35 w 69"/>
                <a:gd name="T17" fmla="*/ 15 h 68"/>
                <a:gd name="T18" fmla="*/ 24 w 69"/>
                <a:gd name="T19" fmla="*/ 11 h 68"/>
                <a:gd name="T20" fmla="*/ 32 w 69"/>
                <a:gd name="T21" fmla="*/ 8 h 68"/>
                <a:gd name="T22" fmla="*/ 38 w 69"/>
                <a:gd name="T23" fmla="*/ 3 h 68"/>
                <a:gd name="T24" fmla="*/ 43 w 69"/>
                <a:gd name="T25" fmla="*/ 10 h 68"/>
                <a:gd name="T26" fmla="*/ 51 w 69"/>
                <a:gd name="T27" fmla="*/ 14 h 68"/>
                <a:gd name="T28" fmla="*/ 56 w 69"/>
                <a:gd name="T29" fmla="*/ 13 h 68"/>
                <a:gd name="T30" fmla="*/ 58 w 69"/>
                <a:gd name="T31" fmla="*/ 22 h 68"/>
                <a:gd name="T32" fmla="*/ 60 w 69"/>
                <a:gd name="T33" fmla="*/ 31 h 68"/>
                <a:gd name="T34" fmla="*/ 66 w 69"/>
                <a:gd name="T35" fmla="*/ 37 h 68"/>
                <a:gd name="T36" fmla="*/ 59 w 69"/>
                <a:gd name="T37" fmla="*/ 43 h 68"/>
                <a:gd name="T38" fmla="*/ 55 w 69"/>
                <a:gd name="T39" fmla="*/ 51 h 68"/>
                <a:gd name="T40" fmla="*/ 53 w 69"/>
                <a:gd name="T41" fmla="*/ 59 h 68"/>
                <a:gd name="T42" fmla="*/ 46 w 69"/>
                <a:gd name="T43" fmla="*/ 57 h 68"/>
                <a:gd name="T44" fmla="*/ 38 w 69"/>
                <a:gd name="T45" fmla="*/ 59 h 68"/>
                <a:gd name="T46" fmla="*/ 32 w 69"/>
                <a:gd name="T47" fmla="*/ 65 h 68"/>
                <a:gd name="T48" fmla="*/ 27 w 69"/>
                <a:gd name="T49" fmla="*/ 59 h 68"/>
                <a:gd name="T50" fmla="*/ 19 w 69"/>
                <a:gd name="T51" fmla="*/ 54 h 68"/>
                <a:gd name="T52" fmla="*/ 18 w 69"/>
                <a:gd name="T53" fmla="*/ 54 h 68"/>
                <a:gd name="T54" fmla="*/ 10 w 69"/>
                <a:gd name="T55" fmla="*/ 54 h 68"/>
                <a:gd name="T56" fmla="*/ 12 w 69"/>
                <a:gd name="T57" fmla="*/ 45 h 68"/>
                <a:gd name="T58" fmla="*/ 9 w 69"/>
                <a:gd name="T59" fmla="*/ 36 h 68"/>
                <a:gd name="T60" fmla="*/ 10 w 69"/>
                <a:gd name="T61" fmla="*/ 27 h 68"/>
                <a:gd name="T62" fmla="*/ 15 w 69"/>
                <a:gd name="T63" fmla="*/ 19 h 68"/>
                <a:gd name="T64" fmla="*/ 15 w 69"/>
                <a:gd name="T65" fmla="*/ 10 h 68"/>
                <a:gd name="T66" fmla="*/ 22 w 69"/>
                <a:gd name="T67" fmla="*/ 11 h 68"/>
                <a:gd name="T68" fmla="*/ 38 w 69"/>
                <a:gd name="T69" fmla="*/ 0 h 68"/>
                <a:gd name="T70" fmla="*/ 23 w 69"/>
                <a:gd name="T71" fmla="*/ 9 h 68"/>
                <a:gd name="T72" fmla="*/ 13 w 69"/>
                <a:gd name="T73" fmla="*/ 8 h 68"/>
                <a:gd name="T74" fmla="*/ 8 w 69"/>
                <a:gd name="T75" fmla="*/ 24 h 68"/>
                <a:gd name="T76" fmla="*/ 7 w 69"/>
                <a:gd name="T77" fmla="*/ 39 h 68"/>
                <a:gd name="T78" fmla="*/ 8 w 69"/>
                <a:gd name="T79" fmla="*/ 56 h 68"/>
                <a:gd name="T80" fmla="*/ 18 w 69"/>
                <a:gd name="T81" fmla="*/ 57 h 68"/>
                <a:gd name="T82" fmla="*/ 31 w 69"/>
                <a:gd name="T83" fmla="*/ 68 h 68"/>
                <a:gd name="T84" fmla="*/ 39 w 69"/>
                <a:gd name="T85" fmla="*/ 62 h 68"/>
                <a:gd name="T86" fmla="*/ 53 w 69"/>
                <a:gd name="T87" fmla="*/ 62 h 68"/>
                <a:gd name="T88" fmla="*/ 57 w 69"/>
                <a:gd name="T89" fmla="*/ 51 h 68"/>
                <a:gd name="T90" fmla="*/ 69 w 69"/>
                <a:gd name="T91" fmla="*/ 38 h 68"/>
                <a:gd name="T92" fmla="*/ 60 w 69"/>
                <a:gd name="T93" fmla="*/ 23 h 68"/>
                <a:gd name="T94" fmla="*/ 56 w 69"/>
                <a:gd name="T95" fmla="*/ 11 h 68"/>
                <a:gd name="T96" fmla="*/ 45 w 69"/>
                <a:gd name="T97" fmla="*/ 8 h 68"/>
                <a:gd name="T98" fmla="*/ 38 w 69"/>
                <a:gd name="T9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68">
                  <a:moveTo>
                    <a:pt x="35" y="51"/>
                  </a:moveTo>
                  <a:cubicBezTo>
                    <a:pt x="30" y="51"/>
                    <a:pt x="25" y="49"/>
                    <a:pt x="22" y="45"/>
                  </a:cubicBezTo>
                  <a:cubicBezTo>
                    <a:pt x="19" y="41"/>
                    <a:pt x="17" y="37"/>
                    <a:pt x="18" y="32"/>
                  </a:cubicBezTo>
                  <a:cubicBezTo>
                    <a:pt x="18" y="28"/>
                    <a:pt x="21" y="24"/>
                    <a:pt x="24" y="21"/>
                  </a:cubicBezTo>
                  <a:cubicBezTo>
                    <a:pt x="27" y="19"/>
                    <a:pt x="31" y="17"/>
                    <a:pt x="35" y="17"/>
                  </a:cubicBezTo>
                  <a:cubicBezTo>
                    <a:pt x="40" y="17"/>
                    <a:pt x="44" y="20"/>
                    <a:pt x="48" y="24"/>
                  </a:cubicBezTo>
                  <a:cubicBezTo>
                    <a:pt x="51" y="27"/>
                    <a:pt x="52" y="31"/>
                    <a:pt x="51" y="36"/>
                  </a:cubicBezTo>
                  <a:cubicBezTo>
                    <a:pt x="51" y="40"/>
                    <a:pt x="49" y="44"/>
                    <a:pt x="45" y="47"/>
                  </a:cubicBezTo>
                  <a:cubicBezTo>
                    <a:pt x="42" y="50"/>
                    <a:pt x="39" y="51"/>
                    <a:pt x="35" y="51"/>
                  </a:cubicBezTo>
                  <a:moveTo>
                    <a:pt x="35" y="15"/>
                  </a:moveTo>
                  <a:cubicBezTo>
                    <a:pt x="30" y="15"/>
                    <a:pt x="26" y="16"/>
                    <a:pt x="22" y="19"/>
                  </a:cubicBezTo>
                  <a:cubicBezTo>
                    <a:pt x="18" y="22"/>
                    <a:pt x="16" y="27"/>
                    <a:pt x="15" y="32"/>
                  </a:cubicBezTo>
                  <a:cubicBezTo>
                    <a:pt x="15" y="37"/>
                    <a:pt x="16" y="43"/>
                    <a:pt x="19" y="47"/>
                  </a:cubicBezTo>
                  <a:cubicBezTo>
                    <a:pt x="23" y="51"/>
                    <a:pt x="29" y="54"/>
                    <a:pt x="35" y="54"/>
                  </a:cubicBezTo>
                  <a:cubicBezTo>
                    <a:pt x="39" y="54"/>
                    <a:pt x="44" y="52"/>
                    <a:pt x="47" y="49"/>
                  </a:cubicBezTo>
                  <a:cubicBezTo>
                    <a:pt x="51" y="46"/>
                    <a:pt x="54" y="41"/>
                    <a:pt x="54" y="36"/>
                  </a:cubicBezTo>
                  <a:cubicBezTo>
                    <a:pt x="55" y="31"/>
                    <a:pt x="53" y="26"/>
                    <a:pt x="50" y="22"/>
                  </a:cubicBezTo>
                  <a:cubicBezTo>
                    <a:pt x="46" y="17"/>
                    <a:pt x="41" y="15"/>
                    <a:pt x="35" y="15"/>
                  </a:cubicBezTo>
                  <a:moveTo>
                    <a:pt x="23" y="12"/>
                  </a:moveTo>
                  <a:cubicBezTo>
                    <a:pt x="23" y="12"/>
                    <a:pt x="23" y="11"/>
                    <a:pt x="24" y="11"/>
                  </a:cubicBezTo>
                  <a:cubicBezTo>
                    <a:pt x="26" y="10"/>
                    <a:pt x="29" y="9"/>
                    <a:pt x="31" y="9"/>
                  </a:cubicBezTo>
                  <a:cubicBezTo>
                    <a:pt x="32" y="9"/>
                    <a:pt x="32" y="9"/>
                    <a:pt x="32" y="8"/>
                  </a:cubicBezTo>
                  <a:cubicBezTo>
                    <a:pt x="34" y="5"/>
                    <a:pt x="36" y="3"/>
                    <a:pt x="38" y="3"/>
                  </a:cubicBezTo>
                  <a:cubicBezTo>
                    <a:pt x="38" y="3"/>
                    <a:pt x="38" y="3"/>
                    <a:pt x="38" y="3"/>
                  </a:cubicBezTo>
                  <a:cubicBezTo>
                    <a:pt x="40" y="3"/>
                    <a:pt x="41" y="6"/>
                    <a:pt x="42" y="9"/>
                  </a:cubicBezTo>
                  <a:cubicBezTo>
                    <a:pt x="42" y="10"/>
                    <a:pt x="43" y="10"/>
                    <a:pt x="43" y="10"/>
                  </a:cubicBezTo>
                  <a:cubicBezTo>
                    <a:pt x="46" y="11"/>
                    <a:pt x="48" y="12"/>
                    <a:pt x="50" y="14"/>
                  </a:cubicBezTo>
                  <a:cubicBezTo>
                    <a:pt x="50" y="14"/>
                    <a:pt x="51" y="14"/>
                    <a:pt x="51" y="14"/>
                  </a:cubicBezTo>
                  <a:cubicBezTo>
                    <a:pt x="51" y="14"/>
                    <a:pt x="51" y="14"/>
                    <a:pt x="51" y="14"/>
                  </a:cubicBezTo>
                  <a:cubicBezTo>
                    <a:pt x="53" y="14"/>
                    <a:pt x="55" y="13"/>
                    <a:pt x="56" y="13"/>
                  </a:cubicBezTo>
                  <a:cubicBezTo>
                    <a:pt x="57" y="13"/>
                    <a:pt x="58" y="14"/>
                    <a:pt x="59" y="14"/>
                  </a:cubicBezTo>
                  <a:cubicBezTo>
                    <a:pt x="60" y="16"/>
                    <a:pt x="59" y="19"/>
                    <a:pt x="58" y="22"/>
                  </a:cubicBezTo>
                  <a:cubicBezTo>
                    <a:pt x="57" y="22"/>
                    <a:pt x="57" y="23"/>
                    <a:pt x="57" y="23"/>
                  </a:cubicBezTo>
                  <a:cubicBezTo>
                    <a:pt x="59" y="26"/>
                    <a:pt x="59" y="28"/>
                    <a:pt x="60" y="31"/>
                  </a:cubicBezTo>
                  <a:cubicBezTo>
                    <a:pt x="60" y="31"/>
                    <a:pt x="60" y="32"/>
                    <a:pt x="61" y="32"/>
                  </a:cubicBezTo>
                  <a:cubicBezTo>
                    <a:pt x="64" y="33"/>
                    <a:pt x="66" y="36"/>
                    <a:pt x="66" y="37"/>
                  </a:cubicBezTo>
                  <a:cubicBezTo>
                    <a:pt x="66" y="39"/>
                    <a:pt x="63" y="41"/>
                    <a:pt x="60" y="42"/>
                  </a:cubicBezTo>
                  <a:cubicBezTo>
                    <a:pt x="59" y="42"/>
                    <a:pt x="59" y="42"/>
                    <a:pt x="59" y="43"/>
                  </a:cubicBezTo>
                  <a:cubicBezTo>
                    <a:pt x="58" y="45"/>
                    <a:pt x="56" y="47"/>
                    <a:pt x="55" y="50"/>
                  </a:cubicBezTo>
                  <a:cubicBezTo>
                    <a:pt x="54" y="50"/>
                    <a:pt x="54" y="51"/>
                    <a:pt x="55" y="51"/>
                  </a:cubicBezTo>
                  <a:cubicBezTo>
                    <a:pt x="56" y="54"/>
                    <a:pt x="56" y="57"/>
                    <a:pt x="54" y="59"/>
                  </a:cubicBezTo>
                  <a:cubicBezTo>
                    <a:pt x="54" y="59"/>
                    <a:pt x="53" y="59"/>
                    <a:pt x="53" y="59"/>
                  </a:cubicBezTo>
                  <a:cubicBezTo>
                    <a:pt x="51" y="59"/>
                    <a:pt x="49" y="58"/>
                    <a:pt x="47" y="57"/>
                  </a:cubicBezTo>
                  <a:cubicBezTo>
                    <a:pt x="47" y="57"/>
                    <a:pt x="47" y="57"/>
                    <a:pt x="46" y="57"/>
                  </a:cubicBezTo>
                  <a:cubicBezTo>
                    <a:pt x="46" y="57"/>
                    <a:pt x="46" y="57"/>
                    <a:pt x="46" y="57"/>
                  </a:cubicBezTo>
                  <a:cubicBezTo>
                    <a:pt x="43" y="58"/>
                    <a:pt x="41" y="59"/>
                    <a:pt x="38" y="59"/>
                  </a:cubicBezTo>
                  <a:cubicBezTo>
                    <a:pt x="37" y="59"/>
                    <a:pt x="37" y="60"/>
                    <a:pt x="37" y="60"/>
                  </a:cubicBezTo>
                  <a:cubicBezTo>
                    <a:pt x="36" y="63"/>
                    <a:pt x="33" y="65"/>
                    <a:pt x="32" y="65"/>
                  </a:cubicBezTo>
                  <a:cubicBezTo>
                    <a:pt x="32" y="65"/>
                    <a:pt x="32" y="65"/>
                    <a:pt x="31" y="65"/>
                  </a:cubicBezTo>
                  <a:cubicBezTo>
                    <a:pt x="30" y="65"/>
                    <a:pt x="28" y="63"/>
                    <a:pt x="27" y="59"/>
                  </a:cubicBezTo>
                  <a:cubicBezTo>
                    <a:pt x="27" y="59"/>
                    <a:pt x="27" y="58"/>
                    <a:pt x="26" y="58"/>
                  </a:cubicBezTo>
                  <a:cubicBezTo>
                    <a:pt x="24" y="57"/>
                    <a:pt x="21" y="56"/>
                    <a:pt x="19" y="54"/>
                  </a:cubicBezTo>
                  <a:cubicBezTo>
                    <a:pt x="19" y="54"/>
                    <a:pt x="19" y="54"/>
                    <a:pt x="18" y="54"/>
                  </a:cubicBezTo>
                  <a:cubicBezTo>
                    <a:pt x="18" y="54"/>
                    <a:pt x="18" y="54"/>
                    <a:pt x="18" y="54"/>
                  </a:cubicBezTo>
                  <a:cubicBezTo>
                    <a:pt x="16" y="55"/>
                    <a:pt x="15" y="55"/>
                    <a:pt x="13" y="55"/>
                  </a:cubicBezTo>
                  <a:cubicBezTo>
                    <a:pt x="12" y="55"/>
                    <a:pt x="11" y="55"/>
                    <a:pt x="10" y="54"/>
                  </a:cubicBezTo>
                  <a:cubicBezTo>
                    <a:pt x="9" y="53"/>
                    <a:pt x="10" y="50"/>
                    <a:pt x="12" y="47"/>
                  </a:cubicBezTo>
                  <a:cubicBezTo>
                    <a:pt x="12" y="46"/>
                    <a:pt x="12" y="46"/>
                    <a:pt x="12" y="45"/>
                  </a:cubicBezTo>
                  <a:cubicBezTo>
                    <a:pt x="11" y="43"/>
                    <a:pt x="10" y="40"/>
                    <a:pt x="9" y="38"/>
                  </a:cubicBezTo>
                  <a:cubicBezTo>
                    <a:pt x="9" y="37"/>
                    <a:pt x="9" y="37"/>
                    <a:pt x="9" y="36"/>
                  </a:cubicBezTo>
                  <a:cubicBezTo>
                    <a:pt x="6" y="35"/>
                    <a:pt x="3" y="33"/>
                    <a:pt x="3" y="31"/>
                  </a:cubicBezTo>
                  <a:cubicBezTo>
                    <a:pt x="4" y="29"/>
                    <a:pt x="6" y="28"/>
                    <a:pt x="10" y="27"/>
                  </a:cubicBezTo>
                  <a:cubicBezTo>
                    <a:pt x="10" y="27"/>
                    <a:pt x="11" y="26"/>
                    <a:pt x="11" y="26"/>
                  </a:cubicBezTo>
                  <a:cubicBezTo>
                    <a:pt x="12" y="23"/>
                    <a:pt x="13" y="21"/>
                    <a:pt x="15" y="19"/>
                  </a:cubicBezTo>
                  <a:cubicBezTo>
                    <a:pt x="15" y="18"/>
                    <a:pt x="15" y="18"/>
                    <a:pt x="15" y="17"/>
                  </a:cubicBezTo>
                  <a:cubicBezTo>
                    <a:pt x="13" y="14"/>
                    <a:pt x="14" y="11"/>
                    <a:pt x="15" y="10"/>
                  </a:cubicBezTo>
                  <a:cubicBezTo>
                    <a:pt x="15" y="10"/>
                    <a:pt x="16" y="9"/>
                    <a:pt x="17" y="9"/>
                  </a:cubicBezTo>
                  <a:cubicBezTo>
                    <a:pt x="18" y="9"/>
                    <a:pt x="20" y="10"/>
                    <a:pt x="22" y="11"/>
                  </a:cubicBezTo>
                  <a:cubicBezTo>
                    <a:pt x="22" y="11"/>
                    <a:pt x="23" y="12"/>
                    <a:pt x="23" y="12"/>
                  </a:cubicBezTo>
                  <a:moveTo>
                    <a:pt x="38" y="0"/>
                  </a:moveTo>
                  <a:cubicBezTo>
                    <a:pt x="34" y="0"/>
                    <a:pt x="32" y="3"/>
                    <a:pt x="30" y="6"/>
                  </a:cubicBezTo>
                  <a:cubicBezTo>
                    <a:pt x="28" y="7"/>
                    <a:pt x="25" y="7"/>
                    <a:pt x="23" y="9"/>
                  </a:cubicBezTo>
                  <a:cubicBezTo>
                    <a:pt x="21" y="7"/>
                    <a:pt x="19" y="7"/>
                    <a:pt x="17" y="7"/>
                  </a:cubicBezTo>
                  <a:cubicBezTo>
                    <a:pt x="15" y="7"/>
                    <a:pt x="14" y="7"/>
                    <a:pt x="13" y="8"/>
                  </a:cubicBezTo>
                  <a:cubicBezTo>
                    <a:pt x="10" y="10"/>
                    <a:pt x="11" y="14"/>
                    <a:pt x="12" y="18"/>
                  </a:cubicBezTo>
                  <a:cubicBezTo>
                    <a:pt x="10" y="20"/>
                    <a:pt x="9" y="22"/>
                    <a:pt x="8" y="24"/>
                  </a:cubicBezTo>
                  <a:cubicBezTo>
                    <a:pt x="5" y="25"/>
                    <a:pt x="1" y="27"/>
                    <a:pt x="1" y="31"/>
                  </a:cubicBezTo>
                  <a:cubicBezTo>
                    <a:pt x="0" y="34"/>
                    <a:pt x="4" y="37"/>
                    <a:pt x="7" y="39"/>
                  </a:cubicBezTo>
                  <a:cubicBezTo>
                    <a:pt x="7" y="41"/>
                    <a:pt x="8" y="43"/>
                    <a:pt x="9" y="46"/>
                  </a:cubicBezTo>
                  <a:cubicBezTo>
                    <a:pt x="7" y="49"/>
                    <a:pt x="6" y="53"/>
                    <a:pt x="8" y="56"/>
                  </a:cubicBezTo>
                  <a:cubicBezTo>
                    <a:pt x="9" y="57"/>
                    <a:pt x="11" y="58"/>
                    <a:pt x="13" y="58"/>
                  </a:cubicBezTo>
                  <a:cubicBezTo>
                    <a:pt x="15" y="58"/>
                    <a:pt x="17" y="58"/>
                    <a:pt x="18" y="57"/>
                  </a:cubicBezTo>
                  <a:cubicBezTo>
                    <a:pt x="20" y="58"/>
                    <a:pt x="22" y="60"/>
                    <a:pt x="25" y="61"/>
                  </a:cubicBezTo>
                  <a:cubicBezTo>
                    <a:pt x="26" y="64"/>
                    <a:pt x="28" y="68"/>
                    <a:pt x="31" y="68"/>
                  </a:cubicBezTo>
                  <a:cubicBezTo>
                    <a:pt x="31" y="68"/>
                    <a:pt x="31" y="68"/>
                    <a:pt x="32" y="68"/>
                  </a:cubicBezTo>
                  <a:cubicBezTo>
                    <a:pt x="35" y="68"/>
                    <a:pt x="38" y="65"/>
                    <a:pt x="39" y="62"/>
                  </a:cubicBezTo>
                  <a:cubicBezTo>
                    <a:pt x="42" y="62"/>
                    <a:pt x="44" y="61"/>
                    <a:pt x="46" y="60"/>
                  </a:cubicBezTo>
                  <a:cubicBezTo>
                    <a:pt x="48" y="61"/>
                    <a:pt x="51" y="62"/>
                    <a:pt x="53" y="62"/>
                  </a:cubicBezTo>
                  <a:cubicBezTo>
                    <a:pt x="54" y="62"/>
                    <a:pt x="55" y="61"/>
                    <a:pt x="56" y="61"/>
                  </a:cubicBezTo>
                  <a:cubicBezTo>
                    <a:pt x="59" y="59"/>
                    <a:pt x="59" y="54"/>
                    <a:pt x="57" y="51"/>
                  </a:cubicBezTo>
                  <a:cubicBezTo>
                    <a:pt x="59" y="49"/>
                    <a:pt x="60" y="47"/>
                    <a:pt x="61" y="44"/>
                  </a:cubicBezTo>
                  <a:cubicBezTo>
                    <a:pt x="64" y="43"/>
                    <a:pt x="68" y="41"/>
                    <a:pt x="69" y="38"/>
                  </a:cubicBezTo>
                  <a:cubicBezTo>
                    <a:pt x="69" y="34"/>
                    <a:pt x="66" y="31"/>
                    <a:pt x="62" y="30"/>
                  </a:cubicBezTo>
                  <a:cubicBezTo>
                    <a:pt x="62" y="27"/>
                    <a:pt x="61" y="25"/>
                    <a:pt x="60" y="23"/>
                  </a:cubicBezTo>
                  <a:cubicBezTo>
                    <a:pt x="62" y="20"/>
                    <a:pt x="63" y="15"/>
                    <a:pt x="61" y="13"/>
                  </a:cubicBezTo>
                  <a:cubicBezTo>
                    <a:pt x="60" y="11"/>
                    <a:pt x="58" y="11"/>
                    <a:pt x="56" y="11"/>
                  </a:cubicBezTo>
                  <a:cubicBezTo>
                    <a:pt x="54" y="11"/>
                    <a:pt x="53" y="11"/>
                    <a:pt x="51" y="11"/>
                  </a:cubicBezTo>
                  <a:cubicBezTo>
                    <a:pt x="49" y="10"/>
                    <a:pt x="47" y="9"/>
                    <a:pt x="45" y="8"/>
                  </a:cubicBezTo>
                  <a:cubicBezTo>
                    <a:pt x="44" y="4"/>
                    <a:pt x="42" y="1"/>
                    <a:pt x="38" y="0"/>
                  </a:cubicBezTo>
                  <a:cubicBezTo>
                    <a:pt x="38" y="0"/>
                    <a:pt x="38" y="0"/>
                    <a:pt x="38"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3" name="Freeform 71"/>
            <p:cNvSpPr>
              <a:spLocks noEditPoints="1"/>
            </p:cNvSpPr>
            <p:nvPr/>
          </p:nvSpPr>
          <p:spPr bwMode="auto">
            <a:xfrm>
              <a:off x="6415271" y="9052287"/>
              <a:ext cx="302525" cy="259307"/>
            </a:xfrm>
            <a:custGeom>
              <a:avLst/>
              <a:gdLst>
                <a:gd name="T0" fmla="*/ 11 w 21"/>
                <a:gd name="T1" fmla="*/ 15 h 18"/>
                <a:gd name="T2" fmla="*/ 6 w 21"/>
                <a:gd name="T3" fmla="*/ 13 h 18"/>
                <a:gd name="T4" fmla="*/ 7 w 21"/>
                <a:gd name="T5" fmla="*/ 4 h 18"/>
                <a:gd name="T6" fmla="*/ 11 w 21"/>
                <a:gd name="T7" fmla="*/ 3 h 18"/>
                <a:gd name="T8" fmla="*/ 15 w 21"/>
                <a:gd name="T9" fmla="*/ 5 h 18"/>
                <a:gd name="T10" fmla="*/ 15 w 21"/>
                <a:gd name="T11" fmla="*/ 14 h 18"/>
                <a:gd name="T12" fmla="*/ 11 w 21"/>
                <a:gd name="T13" fmla="*/ 15 h 18"/>
                <a:gd name="T14" fmla="*/ 11 w 21"/>
                <a:gd name="T15" fmla="*/ 15 h 18"/>
                <a:gd name="T16" fmla="*/ 11 w 21"/>
                <a:gd name="T17" fmla="*/ 0 h 18"/>
                <a:gd name="T18" fmla="*/ 5 w 21"/>
                <a:gd name="T19" fmla="*/ 2 h 18"/>
                <a:gd name="T20" fmla="*/ 4 w 21"/>
                <a:gd name="T21" fmla="*/ 15 h 18"/>
                <a:gd name="T22" fmla="*/ 11 w 21"/>
                <a:gd name="T23" fmla="*/ 18 h 18"/>
                <a:gd name="T24" fmla="*/ 11 w 21"/>
                <a:gd name="T25" fmla="*/ 18 h 18"/>
                <a:gd name="T26" fmla="*/ 16 w 21"/>
                <a:gd name="T27" fmla="*/ 16 h 18"/>
                <a:gd name="T28" fmla="*/ 18 w 21"/>
                <a:gd name="T29" fmla="*/ 3 h 18"/>
                <a:gd name="T30" fmla="*/ 11 w 21"/>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18">
                  <a:moveTo>
                    <a:pt x="11" y="15"/>
                  </a:moveTo>
                  <a:cubicBezTo>
                    <a:pt x="9" y="15"/>
                    <a:pt x="7" y="15"/>
                    <a:pt x="6" y="13"/>
                  </a:cubicBezTo>
                  <a:cubicBezTo>
                    <a:pt x="4" y="10"/>
                    <a:pt x="4" y="7"/>
                    <a:pt x="7" y="4"/>
                  </a:cubicBezTo>
                  <a:cubicBezTo>
                    <a:pt x="8" y="3"/>
                    <a:pt x="9" y="3"/>
                    <a:pt x="11" y="3"/>
                  </a:cubicBezTo>
                  <a:cubicBezTo>
                    <a:pt x="13" y="3"/>
                    <a:pt x="14" y="4"/>
                    <a:pt x="15" y="5"/>
                  </a:cubicBezTo>
                  <a:cubicBezTo>
                    <a:pt x="18" y="8"/>
                    <a:pt x="17" y="12"/>
                    <a:pt x="15" y="14"/>
                  </a:cubicBezTo>
                  <a:cubicBezTo>
                    <a:pt x="13" y="15"/>
                    <a:pt x="12" y="15"/>
                    <a:pt x="11" y="15"/>
                  </a:cubicBezTo>
                  <a:cubicBezTo>
                    <a:pt x="11" y="15"/>
                    <a:pt x="11" y="15"/>
                    <a:pt x="11" y="15"/>
                  </a:cubicBezTo>
                  <a:moveTo>
                    <a:pt x="11" y="0"/>
                  </a:moveTo>
                  <a:cubicBezTo>
                    <a:pt x="9" y="0"/>
                    <a:pt x="7" y="1"/>
                    <a:pt x="5" y="2"/>
                  </a:cubicBezTo>
                  <a:cubicBezTo>
                    <a:pt x="1" y="5"/>
                    <a:pt x="0" y="11"/>
                    <a:pt x="4" y="15"/>
                  </a:cubicBezTo>
                  <a:cubicBezTo>
                    <a:pt x="5" y="17"/>
                    <a:pt x="8" y="18"/>
                    <a:pt x="11" y="18"/>
                  </a:cubicBezTo>
                  <a:cubicBezTo>
                    <a:pt x="11" y="18"/>
                    <a:pt x="11" y="18"/>
                    <a:pt x="11" y="18"/>
                  </a:cubicBezTo>
                  <a:cubicBezTo>
                    <a:pt x="13" y="18"/>
                    <a:pt x="15" y="18"/>
                    <a:pt x="16" y="16"/>
                  </a:cubicBezTo>
                  <a:cubicBezTo>
                    <a:pt x="20" y="13"/>
                    <a:pt x="21" y="7"/>
                    <a:pt x="18" y="3"/>
                  </a:cubicBezTo>
                  <a:cubicBezTo>
                    <a:pt x="16" y="1"/>
                    <a:pt x="13" y="0"/>
                    <a:pt x="11"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4" name="Freeform 72"/>
            <p:cNvSpPr>
              <a:spLocks noEditPoints="1"/>
            </p:cNvSpPr>
            <p:nvPr/>
          </p:nvSpPr>
          <p:spPr bwMode="auto">
            <a:xfrm>
              <a:off x="3029868" y="7969437"/>
              <a:ext cx="691487" cy="693888"/>
            </a:xfrm>
            <a:custGeom>
              <a:avLst/>
              <a:gdLst>
                <a:gd name="T0" fmla="*/ 15 w 48"/>
                <a:gd name="T1" fmla="*/ 32 h 48"/>
                <a:gd name="T2" fmla="*/ 17 w 48"/>
                <a:gd name="T3" fmla="*/ 15 h 48"/>
                <a:gd name="T4" fmla="*/ 33 w 48"/>
                <a:gd name="T5" fmla="*/ 17 h 48"/>
                <a:gd name="T6" fmla="*/ 31 w 48"/>
                <a:gd name="T7" fmla="*/ 33 h 48"/>
                <a:gd name="T8" fmla="*/ 24 w 48"/>
                <a:gd name="T9" fmla="*/ 10 h 48"/>
                <a:gd name="T10" fmla="*/ 10 w 48"/>
                <a:gd name="T11" fmla="*/ 23 h 48"/>
                <a:gd name="T12" fmla="*/ 24 w 48"/>
                <a:gd name="T13" fmla="*/ 38 h 48"/>
                <a:gd name="T14" fmla="*/ 38 w 48"/>
                <a:gd name="T15" fmla="*/ 26 h 48"/>
                <a:gd name="T16" fmla="*/ 24 w 48"/>
                <a:gd name="T17" fmla="*/ 10 h 48"/>
                <a:gd name="T18" fmla="*/ 17 w 48"/>
                <a:gd name="T19" fmla="*/ 9 h 48"/>
                <a:gd name="T20" fmla="*/ 23 w 48"/>
                <a:gd name="T21" fmla="*/ 6 h 48"/>
                <a:gd name="T22" fmla="*/ 26 w 48"/>
                <a:gd name="T23" fmla="*/ 3 h 48"/>
                <a:gd name="T24" fmla="*/ 30 w 48"/>
                <a:gd name="T25" fmla="*/ 8 h 48"/>
                <a:gd name="T26" fmla="*/ 35 w 48"/>
                <a:gd name="T27" fmla="*/ 11 h 48"/>
                <a:gd name="T28" fmla="*/ 39 w 48"/>
                <a:gd name="T29" fmla="*/ 10 h 48"/>
                <a:gd name="T30" fmla="*/ 40 w 48"/>
                <a:gd name="T31" fmla="*/ 16 h 48"/>
                <a:gd name="T32" fmla="*/ 41 w 48"/>
                <a:gd name="T33" fmla="*/ 22 h 48"/>
                <a:gd name="T34" fmla="*/ 45 w 48"/>
                <a:gd name="T35" fmla="*/ 26 h 48"/>
                <a:gd name="T36" fmla="*/ 40 w 48"/>
                <a:gd name="T37" fmla="*/ 30 h 48"/>
                <a:gd name="T38" fmla="*/ 38 w 48"/>
                <a:gd name="T39" fmla="*/ 36 h 48"/>
                <a:gd name="T40" fmla="*/ 37 w 48"/>
                <a:gd name="T41" fmla="*/ 41 h 48"/>
                <a:gd name="T42" fmla="*/ 33 w 48"/>
                <a:gd name="T43" fmla="*/ 40 h 48"/>
                <a:gd name="T44" fmla="*/ 32 w 48"/>
                <a:gd name="T45" fmla="*/ 40 h 48"/>
                <a:gd name="T46" fmla="*/ 25 w 48"/>
                <a:gd name="T47" fmla="*/ 42 h 48"/>
                <a:gd name="T48" fmla="*/ 22 w 48"/>
                <a:gd name="T49" fmla="*/ 46 h 48"/>
                <a:gd name="T50" fmla="*/ 18 w 48"/>
                <a:gd name="T51" fmla="*/ 41 h 48"/>
                <a:gd name="T52" fmla="*/ 13 w 48"/>
                <a:gd name="T53" fmla="*/ 38 h 48"/>
                <a:gd name="T54" fmla="*/ 9 w 48"/>
                <a:gd name="T55" fmla="*/ 38 h 48"/>
                <a:gd name="T56" fmla="*/ 8 w 48"/>
                <a:gd name="T57" fmla="*/ 33 h 48"/>
                <a:gd name="T58" fmla="*/ 7 w 48"/>
                <a:gd name="T59" fmla="*/ 27 h 48"/>
                <a:gd name="T60" fmla="*/ 3 w 48"/>
                <a:gd name="T61" fmla="*/ 22 h 48"/>
                <a:gd name="T62" fmla="*/ 8 w 48"/>
                <a:gd name="T63" fmla="*/ 19 h 48"/>
                <a:gd name="T64" fmla="*/ 11 w 48"/>
                <a:gd name="T65" fmla="*/ 13 h 48"/>
                <a:gd name="T66" fmla="*/ 12 w 48"/>
                <a:gd name="T67" fmla="*/ 7 h 48"/>
                <a:gd name="T68" fmla="*/ 16 w 48"/>
                <a:gd name="T69" fmla="*/ 9 h 48"/>
                <a:gd name="T70" fmla="*/ 21 w 48"/>
                <a:gd name="T71" fmla="*/ 5 h 48"/>
                <a:gd name="T72" fmla="*/ 12 w 48"/>
                <a:gd name="T73" fmla="*/ 5 h 48"/>
                <a:gd name="T74" fmla="*/ 8 w 48"/>
                <a:gd name="T75" fmla="*/ 13 h 48"/>
                <a:gd name="T76" fmla="*/ 0 w 48"/>
                <a:gd name="T77" fmla="*/ 22 h 48"/>
                <a:gd name="T78" fmla="*/ 6 w 48"/>
                <a:gd name="T79" fmla="*/ 32 h 48"/>
                <a:gd name="T80" fmla="*/ 9 w 48"/>
                <a:gd name="T81" fmla="*/ 41 h 48"/>
                <a:gd name="T82" fmla="*/ 17 w 48"/>
                <a:gd name="T83" fmla="*/ 43 h 48"/>
                <a:gd name="T84" fmla="*/ 22 w 48"/>
                <a:gd name="T85" fmla="*/ 48 h 48"/>
                <a:gd name="T86" fmla="*/ 32 w 48"/>
                <a:gd name="T87" fmla="*/ 42 h 48"/>
                <a:gd name="T88" fmla="*/ 37 w 48"/>
                <a:gd name="T89" fmla="*/ 44 h 48"/>
                <a:gd name="T90" fmla="*/ 40 w 48"/>
                <a:gd name="T91" fmla="*/ 36 h 48"/>
                <a:gd name="T92" fmla="*/ 48 w 48"/>
                <a:gd name="T93" fmla="*/ 27 h 48"/>
                <a:gd name="T94" fmla="*/ 42 w 48"/>
                <a:gd name="T95" fmla="*/ 16 h 48"/>
                <a:gd name="T96" fmla="*/ 39 w 48"/>
                <a:gd name="T97" fmla="*/ 8 h 48"/>
                <a:gd name="T98" fmla="*/ 31 w 48"/>
                <a:gd name="T99" fmla="*/ 6 h 48"/>
                <a:gd name="T100" fmla="*/ 26 w 48"/>
                <a:gd name="T10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48">
                  <a:moveTo>
                    <a:pt x="24" y="36"/>
                  </a:moveTo>
                  <a:cubicBezTo>
                    <a:pt x="21" y="36"/>
                    <a:pt x="17" y="34"/>
                    <a:pt x="15" y="32"/>
                  </a:cubicBezTo>
                  <a:cubicBezTo>
                    <a:pt x="13" y="29"/>
                    <a:pt x="12" y="26"/>
                    <a:pt x="13" y="23"/>
                  </a:cubicBezTo>
                  <a:cubicBezTo>
                    <a:pt x="13" y="20"/>
                    <a:pt x="15" y="17"/>
                    <a:pt x="17" y="15"/>
                  </a:cubicBezTo>
                  <a:cubicBezTo>
                    <a:pt x="19" y="14"/>
                    <a:pt x="22" y="13"/>
                    <a:pt x="24" y="13"/>
                  </a:cubicBezTo>
                  <a:cubicBezTo>
                    <a:pt x="28" y="13"/>
                    <a:pt x="31" y="14"/>
                    <a:pt x="33" y="17"/>
                  </a:cubicBezTo>
                  <a:cubicBezTo>
                    <a:pt x="35" y="19"/>
                    <a:pt x="36" y="22"/>
                    <a:pt x="35" y="25"/>
                  </a:cubicBezTo>
                  <a:cubicBezTo>
                    <a:pt x="35" y="29"/>
                    <a:pt x="34" y="31"/>
                    <a:pt x="31" y="33"/>
                  </a:cubicBezTo>
                  <a:cubicBezTo>
                    <a:pt x="29" y="35"/>
                    <a:pt x="27" y="36"/>
                    <a:pt x="24" y="36"/>
                  </a:cubicBezTo>
                  <a:moveTo>
                    <a:pt x="24" y="10"/>
                  </a:moveTo>
                  <a:cubicBezTo>
                    <a:pt x="21" y="10"/>
                    <a:pt x="18" y="12"/>
                    <a:pt x="15" y="14"/>
                  </a:cubicBezTo>
                  <a:cubicBezTo>
                    <a:pt x="13" y="16"/>
                    <a:pt x="11" y="19"/>
                    <a:pt x="10" y="23"/>
                  </a:cubicBezTo>
                  <a:cubicBezTo>
                    <a:pt x="10" y="27"/>
                    <a:pt x="11" y="30"/>
                    <a:pt x="13" y="33"/>
                  </a:cubicBezTo>
                  <a:cubicBezTo>
                    <a:pt x="16" y="36"/>
                    <a:pt x="20" y="38"/>
                    <a:pt x="24" y="38"/>
                  </a:cubicBezTo>
                  <a:cubicBezTo>
                    <a:pt x="27" y="38"/>
                    <a:pt x="30" y="37"/>
                    <a:pt x="33" y="35"/>
                  </a:cubicBezTo>
                  <a:cubicBezTo>
                    <a:pt x="36" y="33"/>
                    <a:pt x="38" y="29"/>
                    <a:pt x="38" y="26"/>
                  </a:cubicBezTo>
                  <a:cubicBezTo>
                    <a:pt x="38" y="22"/>
                    <a:pt x="37" y="18"/>
                    <a:pt x="35" y="16"/>
                  </a:cubicBezTo>
                  <a:cubicBezTo>
                    <a:pt x="32" y="12"/>
                    <a:pt x="28" y="10"/>
                    <a:pt x="24" y="10"/>
                  </a:cubicBezTo>
                  <a:moveTo>
                    <a:pt x="16" y="9"/>
                  </a:moveTo>
                  <a:cubicBezTo>
                    <a:pt x="16" y="9"/>
                    <a:pt x="16" y="9"/>
                    <a:pt x="17" y="9"/>
                  </a:cubicBezTo>
                  <a:cubicBezTo>
                    <a:pt x="18" y="8"/>
                    <a:pt x="20" y="7"/>
                    <a:pt x="22" y="7"/>
                  </a:cubicBezTo>
                  <a:cubicBezTo>
                    <a:pt x="22" y="7"/>
                    <a:pt x="23" y="7"/>
                    <a:pt x="23" y="6"/>
                  </a:cubicBezTo>
                  <a:cubicBezTo>
                    <a:pt x="24" y="4"/>
                    <a:pt x="25" y="3"/>
                    <a:pt x="26" y="3"/>
                  </a:cubicBezTo>
                  <a:cubicBezTo>
                    <a:pt x="26" y="3"/>
                    <a:pt x="26" y="3"/>
                    <a:pt x="26" y="3"/>
                  </a:cubicBezTo>
                  <a:cubicBezTo>
                    <a:pt x="27" y="3"/>
                    <a:pt x="29" y="5"/>
                    <a:pt x="29" y="7"/>
                  </a:cubicBezTo>
                  <a:cubicBezTo>
                    <a:pt x="29" y="7"/>
                    <a:pt x="29" y="8"/>
                    <a:pt x="30" y="8"/>
                  </a:cubicBezTo>
                  <a:cubicBezTo>
                    <a:pt x="32" y="9"/>
                    <a:pt x="33" y="9"/>
                    <a:pt x="35" y="11"/>
                  </a:cubicBezTo>
                  <a:cubicBezTo>
                    <a:pt x="35" y="11"/>
                    <a:pt x="35" y="11"/>
                    <a:pt x="35" y="11"/>
                  </a:cubicBezTo>
                  <a:cubicBezTo>
                    <a:pt x="36" y="11"/>
                    <a:pt x="36" y="11"/>
                    <a:pt x="36" y="11"/>
                  </a:cubicBezTo>
                  <a:cubicBezTo>
                    <a:pt x="37" y="10"/>
                    <a:pt x="38" y="10"/>
                    <a:pt x="39" y="10"/>
                  </a:cubicBezTo>
                  <a:cubicBezTo>
                    <a:pt x="40" y="10"/>
                    <a:pt x="40" y="10"/>
                    <a:pt x="41" y="11"/>
                  </a:cubicBezTo>
                  <a:cubicBezTo>
                    <a:pt x="41" y="12"/>
                    <a:pt x="41" y="14"/>
                    <a:pt x="40" y="16"/>
                  </a:cubicBezTo>
                  <a:cubicBezTo>
                    <a:pt x="40" y="16"/>
                    <a:pt x="40" y="16"/>
                    <a:pt x="40" y="17"/>
                  </a:cubicBezTo>
                  <a:cubicBezTo>
                    <a:pt x="41" y="18"/>
                    <a:pt x="41" y="20"/>
                    <a:pt x="41" y="22"/>
                  </a:cubicBezTo>
                  <a:cubicBezTo>
                    <a:pt x="41" y="22"/>
                    <a:pt x="42" y="23"/>
                    <a:pt x="42" y="23"/>
                  </a:cubicBezTo>
                  <a:cubicBezTo>
                    <a:pt x="44" y="24"/>
                    <a:pt x="46" y="25"/>
                    <a:pt x="45" y="26"/>
                  </a:cubicBezTo>
                  <a:cubicBezTo>
                    <a:pt x="45" y="28"/>
                    <a:pt x="44" y="29"/>
                    <a:pt x="41" y="29"/>
                  </a:cubicBezTo>
                  <a:cubicBezTo>
                    <a:pt x="41" y="29"/>
                    <a:pt x="41" y="30"/>
                    <a:pt x="40" y="30"/>
                  </a:cubicBezTo>
                  <a:cubicBezTo>
                    <a:pt x="40" y="32"/>
                    <a:pt x="39" y="33"/>
                    <a:pt x="38" y="35"/>
                  </a:cubicBezTo>
                  <a:cubicBezTo>
                    <a:pt x="38" y="35"/>
                    <a:pt x="38" y="36"/>
                    <a:pt x="38" y="36"/>
                  </a:cubicBezTo>
                  <a:cubicBezTo>
                    <a:pt x="38" y="38"/>
                    <a:pt x="38" y="40"/>
                    <a:pt x="38" y="41"/>
                  </a:cubicBezTo>
                  <a:cubicBezTo>
                    <a:pt x="37" y="41"/>
                    <a:pt x="37" y="41"/>
                    <a:pt x="37" y="41"/>
                  </a:cubicBezTo>
                  <a:cubicBezTo>
                    <a:pt x="37" y="41"/>
                    <a:pt x="37" y="41"/>
                    <a:pt x="37" y="41"/>
                  </a:cubicBezTo>
                  <a:cubicBezTo>
                    <a:pt x="36" y="41"/>
                    <a:pt x="34" y="41"/>
                    <a:pt x="33" y="40"/>
                  </a:cubicBezTo>
                  <a:cubicBezTo>
                    <a:pt x="33" y="40"/>
                    <a:pt x="32" y="40"/>
                    <a:pt x="32" y="40"/>
                  </a:cubicBezTo>
                  <a:cubicBezTo>
                    <a:pt x="32" y="40"/>
                    <a:pt x="32" y="40"/>
                    <a:pt x="32" y="40"/>
                  </a:cubicBezTo>
                  <a:cubicBezTo>
                    <a:pt x="30" y="41"/>
                    <a:pt x="28" y="41"/>
                    <a:pt x="26" y="41"/>
                  </a:cubicBezTo>
                  <a:cubicBezTo>
                    <a:pt x="26" y="42"/>
                    <a:pt x="26" y="42"/>
                    <a:pt x="25" y="42"/>
                  </a:cubicBezTo>
                  <a:cubicBezTo>
                    <a:pt x="25" y="44"/>
                    <a:pt x="23" y="46"/>
                    <a:pt x="22" y="46"/>
                  </a:cubicBezTo>
                  <a:cubicBezTo>
                    <a:pt x="22" y="46"/>
                    <a:pt x="22" y="46"/>
                    <a:pt x="22" y="46"/>
                  </a:cubicBezTo>
                  <a:cubicBezTo>
                    <a:pt x="21" y="46"/>
                    <a:pt x="20" y="44"/>
                    <a:pt x="19" y="42"/>
                  </a:cubicBezTo>
                  <a:cubicBezTo>
                    <a:pt x="19" y="41"/>
                    <a:pt x="19" y="41"/>
                    <a:pt x="18" y="41"/>
                  </a:cubicBezTo>
                  <a:cubicBezTo>
                    <a:pt x="17" y="40"/>
                    <a:pt x="15" y="39"/>
                    <a:pt x="14" y="38"/>
                  </a:cubicBezTo>
                  <a:cubicBezTo>
                    <a:pt x="13" y="38"/>
                    <a:pt x="13" y="38"/>
                    <a:pt x="13" y="38"/>
                  </a:cubicBezTo>
                  <a:cubicBezTo>
                    <a:pt x="13" y="38"/>
                    <a:pt x="13" y="38"/>
                    <a:pt x="12" y="38"/>
                  </a:cubicBezTo>
                  <a:cubicBezTo>
                    <a:pt x="11" y="38"/>
                    <a:pt x="10" y="38"/>
                    <a:pt x="9" y="38"/>
                  </a:cubicBezTo>
                  <a:cubicBezTo>
                    <a:pt x="9" y="38"/>
                    <a:pt x="8" y="38"/>
                    <a:pt x="7" y="38"/>
                  </a:cubicBezTo>
                  <a:cubicBezTo>
                    <a:pt x="7" y="37"/>
                    <a:pt x="7" y="35"/>
                    <a:pt x="8" y="33"/>
                  </a:cubicBezTo>
                  <a:cubicBezTo>
                    <a:pt x="9" y="33"/>
                    <a:pt x="9" y="32"/>
                    <a:pt x="9" y="32"/>
                  </a:cubicBezTo>
                  <a:cubicBezTo>
                    <a:pt x="8" y="30"/>
                    <a:pt x="7" y="28"/>
                    <a:pt x="7" y="27"/>
                  </a:cubicBezTo>
                  <a:cubicBezTo>
                    <a:pt x="7" y="26"/>
                    <a:pt x="7" y="26"/>
                    <a:pt x="6" y="26"/>
                  </a:cubicBezTo>
                  <a:cubicBezTo>
                    <a:pt x="4" y="25"/>
                    <a:pt x="3" y="23"/>
                    <a:pt x="3" y="22"/>
                  </a:cubicBezTo>
                  <a:cubicBezTo>
                    <a:pt x="3" y="21"/>
                    <a:pt x="5" y="20"/>
                    <a:pt x="7" y="19"/>
                  </a:cubicBezTo>
                  <a:cubicBezTo>
                    <a:pt x="7" y="19"/>
                    <a:pt x="8" y="19"/>
                    <a:pt x="8" y="19"/>
                  </a:cubicBezTo>
                  <a:cubicBezTo>
                    <a:pt x="8" y="17"/>
                    <a:pt x="9" y="15"/>
                    <a:pt x="10" y="14"/>
                  </a:cubicBezTo>
                  <a:cubicBezTo>
                    <a:pt x="11" y="13"/>
                    <a:pt x="11" y="13"/>
                    <a:pt x="11" y="13"/>
                  </a:cubicBezTo>
                  <a:cubicBezTo>
                    <a:pt x="10" y="10"/>
                    <a:pt x="10" y="8"/>
                    <a:pt x="11" y="8"/>
                  </a:cubicBezTo>
                  <a:cubicBezTo>
                    <a:pt x="11" y="7"/>
                    <a:pt x="11" y="7"/>
                    <a:pt x="12" y="7"/>
                  </a:cubicBezTo>
                  <a:cubicBezTo>
                    <a:pt x="13" y="7"/>
                    <a:pt x="14" y="8"/>
                    <a:pt x="15" y="9"/>
                  </a:cubicBezTo>
                  <a:cubicBezTo>
                    <a:pt x="16" y="9"/>
                    <a:pt x="16" y="9"/>
                    <a:pt x="16" y="9"/>
                  </a:cubicBezTo>
                  <a:moveTo>
                    <a:pt x="26" y="0"/>
                  </a:moveTo>
                  <a:cubicBezTo>
                    <a:pt x="24" y="0"/>
                    <a:pt x="22" y="3"/>
                    <a:pt x="21" y="5"/>
                  </a:cubicBezTo>
                  <a:cubicBezTo>
                    <a:pt x="19" y="5"/>
                    <a:pt x="18" y="6"/>
                    <a:pt x="16" y="6"/>
                  </a:cubicBezTo>
                  <a:cubicBezTo>
                    <a:pt x="15" y="5"/>
                    <a:pt x="13" y="5"/>
                    <a:pt x="12" y="5"/>
                  </a:cubicBezTo>
                  <a:cubicBezTo>
                    <a:pt x="11" y="5"/>
                    <a:pt x="10" y="5"/>
                    <a:pt x="9" y="6"/>
                  </a:cubicBezTo>
                  <a:cubicBezTo>
                    <a:pt x="7" y="7"/>
                    <a:pt x="7" y="10"/>
                    <a:pt x="8" y="13"/>
                  </a:cubicBezTo>
                  <a:cubicBezTo>
                    <a:pt x="7" y="14"/>
                    <a:pt x="6" y="16"/>
                    <a:pt x="6" y="17"/>
                  </a:cubicBezTo>
                  <a:cubicBezTo>
                    <a:pt x="3" y="18"/>
                    <a:pt x="1" y="19"/>
                    <a:pt x="0" y="22"/>
                  </a:cubicBezTo>
                  <a:cubicBezTo>
                    <a:pt x="0" y="24"/>
                    <a:pt x="2" y="26"/>
                    <a:pt x="5" y="28"/>
                  </a:cubicBezTo>
                  <a:cubicBezTo>
                    <a:pt x="5" y="29"/>
                    <a:pt x="5" y="31"/>
                    <a:pt x="6" y="32"/>
                  </a:cubicBezTo>
                  <a:cubicBezTo>
                    <a:pt x="5" y="35"/>
                    <a:pt x="4" y="38"/>
                    <a:pt x="6" y="39"/>
                  </a:cubicBezTo>
                  <a:cubicBezTo>
                    <a:pt x="6" y="40"/>
                    <a:pt x="8" y="41"/>
                    <a:pt x="9" y="41"/>
                  </a:cubicBezTo>
                  <a:cubicBezTo>
                    <a:pt x="10" y="41"/>
                    <a:pt x="12" y="41"/>
                    <a:pt x="13" y="40"/>
                  </a:cubicBezTo>
                  <a:cubicBezTo>
                    <a:pt x="14" y="41"/>
                    <a:pt x="15" y="42"/>
                    <a:pt x="17" y="43"/>
                  </a:cubicBezTo>
                  <a:cubicBezTo>
                    <a:pt x="18" y="45"/>
                    <a:pt x="19" y="48"/>
                    <a:pt x="22" y="48"/>
                  </a:cubicBezTo>
                  <a:cubicBezTo>
                    <a:pt x="22" y="48"/>
                    <a:pt x="22" y="48"/>
                    <a:pt x="22" y="48"/>
                  </a:cubicBezTo>
                  <a:cubicBezTo>
                    <a:pt x="24" y="48"/>
                    <a:pt x="26" y="46"/>
                    <a:pt x="27" y="44"/>
                  </a:cubicBezTo>
                  <a:cubicBezTo>
                    <a:pt x="29" y="44"/>
                    <a:pt x="31" y="43"/>
                    <a:pt x="32" y="42"/>
                  </a:cubicBezTo>
                  <a:cubicBezTo>
                    <a:pt x="34" y="43"/>
                    <a:pt x="35" y="44"/>
                    <a:pt x="37" y="44"/>
                  </a:cubicBezTo>
                  <a:cubicBezTo>
                    <a:pt x="37" y="44"/>
                    <a:pt x="37" y="44"/>
                    <a:pt x="37" y="44"/>
                  </a:cubicBezTo>
                  <a:cubicBezTo>
                    <a:pt x="38" y="44"/>
                    <a:pt x="39" y="43"/>
                    <a:pt x="39" y="43"/>
                  </a:cubicBezTo>
                  <a:cubicBezTo>
                    <a:pt x="41" y="41"/>
                    <a:pt x="41" y="38"/>
                    <a:pt x="40" y="36"/>
                  </a:cubicBezTo>
                  <a:cubicBezTo>
                    <a:pt x="41" y="34"/>
                    <a:pt x="42" y="33"/>
                    <a:pt x="43" y="31"/>
                  </a:cubicBezTo>
                  <a:cubicBezTo>
                    <a:pt x="45" y="31"/>
                    <a:pt x="48" y="29"/>
                    <a:pt x="48" y="27"/>
                  </a:cubicBezTo>
                  <a:cubicBezTo>
                    <a:pt x="48" y="24"/>
                    <a:pt x="46" y="22"/>
                    <a:pt x="44" y="21"/>
                  </a:cubicBezTo>
                  <a:cubicBezTo>
                    <a:pt x="43" y="19"/>
                    <a:pt x="43" y="18"/>
                    <a:pt x="42" y="16"/>
                  </a:cubicBezTo>
                  <a:cubicBezTo>
                    <a:pt x="43" y="14"/>
                    <a:pt x="44" y="11"/>
                    <a:pt x="43" y="9"/>
                  </a:cubicBezTo>
                  <a:cubicBezTo>
                    <a:pt x="42" y="8"/>
                    <a:pt x="41" y="8"/>
                    <a:pt x="39" y="8"/>
                  </a:cubicBezTo>
                  <a:cubicBezTo>
                    <a:pt x="38" y="8"/>
                    <a:pt x="37" y="8"/>
                    <a:pt x="36" y="8"/>
                  </a:cubicBezTo>
                  <a:cubicBezTo>
                    <a:pt x="34" y="7"/>
                    <a:pt x="33" y="6"/>
                    <a:pt x="31" y="6"/>
                  </a:cubicBezTo>
                  <a:cubicBezTo>
                    <a:pt x="31" y="3"/>
                    <a:pt x="29" y="1"/>
                    <a:pt x="27" y="1"/>
                  </a:cubicBezTo>
                  <a:cubicBezTo>
                    <a:pt x="26" y="1"/>
                    <a:pt x="26" y="0"/>
                    <a:pt x="26"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5" name="Freeform 73"/>
            <p:cNvSpPr>
              <a:spLocks noEditPoints="1"/>
            </p:cNvSpPr>
            <p:nvPr/>
          </p:nvSpPr>
          <p:spPr bwMode="auto">
            <a:xfrm>
              <a:off x="3274770" y="8228745"/>
              <a:ext cx="201684" cy="187278"/>
            </a:xfrm>
            <a:custGeom>
              <a:avLst/>
              <a:gdLst>
                <a:gd name="T0" fmla="*/ 7 w 14"/>
                <a:gd name="T1" fmla="*/ 10 h 13"/>
                <a:gd name="T2" fmla="*/ 4 w 14"/>
                <a:gd name="T3" fmla="*/ 9 h 13"/>
                <a:gd name="T4" fmla="*/ 5 w 14"/>
                <a:gd name="T5" fmla="*/ 3 h 13"/>
                <a:gd name="T6" fmla="*/ 7 w 14"/>
                <a:gd name="T7" fmla="*/ 2 h 13"/>
                <a:gd name="T8" fmla="*/ 10 w 14"/>
                <a:gd name="T9" fmla="*/ 4 h 13"/>
                <a:gd name="T10" fmla="*/ 11 w 14"/>
                <a:gd name="T11" fmla="*/ 7 h 13"/>
                <a:gd name="T12" fmla="*/ 10 w 14"/>
                <a:gd name="T13" fmla="*/ 9 h 13"/>
                <a:gd name="T14" fmla="*/ 7 w 14"/>
                <a:gd name="T15" fmla="*/ 10 h 13"/>
                <a:gd name="T16" fmla="*/ 7 w 14"/>
                <a:gd name="T17" fmla="*/ 0 h 13"/>
                <a:gd name="T18" fmla="*/ 3 w 14"/>
                <a:gd name="T19" fmla="*/ 1 h 13"/>
                <a:gd name="T20" fmla="*/ 2 w 14"/>
                <a:gd name="T21" fmla="*/ 10 h 13"/>
                <a:gd name="T22" fmla="*/ 7 w 14"/>
                <a:gd name="T23" fmla="*/ 13 h 13"/>
                <a:gd name="T24" fmla="*/ 11 w 14"/>
                <a:gd name="T25" fmla="*/ 11 h 13"/>
                <a:gd name="T26" fmla="*/ 14 w 14"/>
                <a:gd name="T27" fmla="*/ 7 h 13"/>
                <a:gd name="T28" fmla="*/ 12 w 14"/>
                <a:gd name="T29" fmla="*/ 2 h 13"/>
                <a:gd name="T30" fmla="*/ 7 w 14"/>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3">
                  <a:moveTo>
                    <a:pt x="7" y="10"/>
                  </a:moveTo>
                  <a:cubicBezTo>
                    <a:pt x="6" y="10"/>
                    <a:pt x="5" y="10"/>
                    <a:pt x="4" y="9"/>
                  </a:cubicBezTo>
                  <a:cubicBezTo>
                    <a:pt x="3" y="7"/>
                    <a:pt x="3" y="5"/>
                    <a:pt x="5" y="3"/>
                  </a:cubicBezTo>
                  <a:cubicBezTo>
                    <a:pt x="5" y="3"/>
                    <a:pt x="6" y="2"/>
                    <a:pt x="7" y="2"/>
                  </a:cubicBezTo>
                  <a:cubicBezTo>
                    <a:pt x="8" y="2"/>
                    <a:pt x="10" y="3"/>
                    <a:pt x="10" y="4"/>
                  </a:cubicBezTo>
                  <a:cubicBezTo>
                    <a:pt x="11" y="5"/>
                    <a:pt x="11" y="6"/>
                    <a:pt x="11" y="7"/>
                  </a:cubicBezTo>
                  <a:cubicBezTo>
                    <a:pt x="11" y="8"/>
                    <a:pt x="11" y="9"/>
                    <a:pt x="10" y="9"/>
                  </a:cubicBezTo>
                  <a:cubicBezTo>
                    <a:pt x="9" y="10"/>
                    <a:pt x="8" y="10"/>
                    <a:pt x="7" y="10"/>
                  </a:cubicBezTo>
                  <a:moveTo>
                    <a:pt x="7" y="0"/>
                  </a:moveTo>
                  <a:cubicBezTo>
                    <a:pt x="6" y="0"/>
                    <a:pt x="4" y="0"/>
                    <a:pt x="3" y="1"/>
                  </a:cubicBezTo>
                  <a:cubicBezTo>
                    <a:pt x="0" y="4"/>
                    <a:pt x="0" y="8"/>
                    <a:pt x="2" y="10"/>
                  </a:cubicBezTo>
                  <a:cubicBezTo>
                    <a:pt x="3" y="12"/>
                    <a:pt x="5" y="13"/>
                    <a:pt x="7" y="13"/>
                  </a:cubicBezTo>
                  <a:cubicBezTo>
                    <a:pt x="9" y="13"/>
                    <a:pt x="10" y="12"/>
                    <a:pt x="11" y="11"/>
                  </a:cubicBezTo>
                  <a:cubicBezTo>
                    <a:pt x="13" y="10"/>
                    <a:pt x="13" y="9"/>
                    <a:pt x="14" y="7"/>
                  </a:cubicBezTo>
                  <a:cubicBezTo>
                    <a:pt x="14" y="5"/>
                    <a:pt x="13" y="4"/>
                    <a:pt x="12" y="2"/>
                  </a:cubicBezTo>
                  <a:cubicBezTo>
                    <a:pt x="11" y="1"/>
                    <a:pt x="9" y="0"/>
                    <a:pt x="7"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6" name="Freeform 74"/>
            <p:cNvSpPr>
              <a:spLocks noEditPoints="1"/>
            </p:cNvSpPr>
            <p:nvPr/>
          </p:nvSpPr>
          <p:spPr bwMode="auto">
            <a:xfrm>
              <a:off x="6040716" y="6091859"/>
              <a:ext cx="691487" cy="679482"/>
            </a:xfrm>
            <a:custGeom>
              <a:avLst/>
              <a:gdLst>
                <a:gd name="T0" fmla="*/ 16 w 48"/>
                <a:gd name="T1" fmla="*/ 32 h 47"/>
                <a:gd name="T2" fmla="*/ 24 w 48"/>
                <a:gd name="T3" fmla="*/ 12 h 47"/>
                <a:gd name="T4" fmla="*/ 33 w 48"/>
                <a:gd name="T5" fmla="*/ 31 h 47"/>
                <a:gd name="T6" fmla="*/ 24 w 48"/>
                <a:gd name="T7" fmla="*/ 10 h 47"/>
                <a:gd name="T8" fmla="*/ 15 w 48"/>
                <a:gd name="T9" fmla="*/ 34 h 47"/>
                <a:gd name="T10" fmla="*/ 34 w 48"/>
                <a:gd name="T11" fmla="*/ 33 h 47"/>
                <a:gd name="T12" fmla="*/ 24 w 48"/>
                <a:gd name="T13" fmla="*/ 10 h 47"/>
                <a:gd name="T14" fmla="*/ 14 w 48"/>
                <a:gd name="T15" fmla="*/ 9 h 47"/>
                <a:gd name="T16" fmla="*/ 20 w 48"/>
                <a:gd name="T17" fmla="*/ 6 h 47"/>
                <a:gd name="T18" fmla="*/ 27 w 48"/>
                <a:gd name="T19" fmla="*/ 6 h 47"/>
                <a:gd name="T20" fmla="*/ 33 w 48"/>
                <a:gd name="T21" fmla="*/ 8 h 47"/>
                <a:gd name="T22" fmla="*/ 34 w 48"/>
                <a:gd name="T23" fmla="*/ 8 h 47"/>
                <a:gd name="T24" fmla="*/ 39 w 48"/>
                <a:gd name="T25" fmla="*/ 8 h 47"/>
                <a:gd name="T26" fmla="*/ 38 w 48"/>
                <a:gd name="T27" fmla="*/ 14 h 47"/>
                <a:gd name="T28" fmla="*/ 42 w 48"/>
                <a:gd name="T29" fmla="*/ 20 h 47"/>
                <a:gd name="T30" fmla="*/ 42 w 48"/>
                <a:gd name="T31" fmla="*/ 26 h 47"/>
                <a:gd name="T32" fmla="*/ 39 w 48"/>
                <a:gd name="T33" fmla="*/ 32 h 47"/>
                <a:gd name="T34" fmla="*/ 40 w 48"/>
                <a:gd name="T35" fmla="*/ 38 h 47"/>
                <a:gd name="T36" fmla="*/ 35 w 48"/>
                <a:gd name="T37" fmla="*/ 38 h 47"/>
                <a:gd name="T38" fmla="*/ 34 w 48"/>
                <a:gd name="T39" fmla="*/ 38 h 47"/>
                <a:gd name="T40" fmla="*/ 28 w 48"/>
                <a:gd name="T41" fmla="*/ 41 h 47"/>
                <a:gd name="T42" fmla="*/ 25 w 48"/>
                <a:gd name="T43" fmla="*/ 45 h 47"/>
                <a:gd name="T44" fmla="*/ 21 w 48"/>
                <a:gd name="T45" fmla="*/ 40 h 47"/>
                <a:gd name="T46" fmla="*/ 15 w 48"/>
                <a:gd name="T47" fmla="*/ 38 h 47"/>
                <a:gd name="T48" fmla="*/ 11 w 48"/>
                <a:gd name="T49" fmla="*/ 40 h 47"/>
                <a:gd name="T50" fmla="*/ 10 w 48"/>
                <a:gd name="T51" fmla="*/ 34 h 47"/>
                <a:gd name="T52" fmla="*/ 7 w 48"/>
                <a:gd name="T53" fmla="*/ 28 h 47"/>
                <a:gd name="T54" fmla="*/ 3 w 48"/>
                <a:gd name="T55" fmla="*/ 24 h 47"/>
                <a:gd name="T56" fmla="*/ 7 w 48"/>
                <a:gd name="T57" fmla="*/ 20 h 47"/>
                <a:gd name="T58" fmla="*/ 9 w 48"/>
                <a:gd name="T59" fmla="*/ 14 h 47"/>
                <a:gd name="T60" fmla="*/ 10 w 48"/>
                <a:gd name="T61" fmla="*/ 8 h 47"/>
                <a:gd name="T62" fmla="*/ 14 w 48"/>
                <a:gd name="T63" fmla="*/ 9 h 47"/>
                <a:gd name="T64" fmla="*/ 23 w 48"/>
                <a:gd name="T65" fmla="*/ 0 h 47"/>
                <a:gd name="T66" fmla="*/ 14 w 48"/>
                <a:gd name="T67" fmla="*/ 7 h 47"/>
                <a:gd name="T68" fmla="*/ 7 w 48"/>
                <a:gd name="T69" fmla="*/ 7 h 47"/>
                <a:gd name="T70" fmla="*/ 5 w 48"/>
                <a:gd name="T71" fmla="*/ 19 h 47"/>
                <a:gd name="T72" fmla="*/ 5 w 48"/>
                <a:gd name="T73" fmla="*/ 29 h 47"/>
                <a:gd name="T74" fmla="*/ 8 w 48"/>
                <a:gd name="T75" fmla="*/ 41 h 47"/>
                <a:gd name="T76" fmla="*/ 15 w 48"/>
                <a:gd name="T77" fmla="*/ 41 h 47"/>
                <a:gd name="T78" fmla="*/ 25 w 48"/>
                <a:gd name="T79" fmla="*/ 47 h 47"/>
                <a:gd name="T80" fmla="*/ 30 w 48"/>
                <a:gd name="T81" fmla="*/ 42 h 47"/>
                <a:gd name="T82" fmla="*/ 38 w 48"/>
                <a:gd name="T83" fmla="*/ 41 h 47"/>
                <a:gd name="T84" fmla="*/ 42 w 48"/>
                <a:gd name="T85" fmla="*/ 33 h 47"/>
                <a:gd name="T86" fmla="*/ 48 w 48"/>
                <a:gd name="T87" fmla="*/ 23 h 47"/>
                <a:gd name="T88" fmla="*/ 41 w 48"/>
                <a:gd name="T89" fmla="*/ 13 h 47"/>
                <a:gd name="T90" fmla="*/ 37 w 48"/>
                <a:gd name="T91" fmla="*/ 5 h 47"/>
                <a:gd name="T92" fmla="*/ 29 w 48"/>
                <a:gd name="T93"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47">
                  <a:moveTo>
                    <a:pt x="24" y="35"/>
                  </a:moveTo>
                  <a:cubicBezTo>
                    <a:pt x="21" y="35"/>
                    <a:pt x="19" y="34"/>
                    <a:pt x="16" y="32"/>
                  </a:cubicBezTo>
                  <a:cubicBezTo>
                    <a:pt x="12" y="28"/>
                    <a:pt x="11" y="20"/>
                    <a:pt x="16" y="16"/>
                  </a:cubicBezTo>
                  <a:cubicBezTo>
                    <a:pt x="18" y="13"/>
                    <a:pt x="21" y="12"/>
                    <a:pt x="24" y="12"/>
                  </a:cubicBezTo>
                  <a:cubicBezTo>
                    <a:pt x="27" y="12"/>
                    <a:pt x="30" y="13"/>
                    <a:pt x="32" y="15"/>
                  </a:cubicBezTo>
                  <a:cubicBezTo>
                    <a:pt x="36" y="19"/>
                    <a:pt x="37" y="27"/>
                    <a:pt x="33" y="31"/>
                  </a:cubicBezTo>
                  <a:cubicBezTo>
                    <a:pt x="30" y="34"/>
                    <a:pt x="27" y="35"/>
                    <a:pt x="24" y="35"/>
                  </a:cubicBezTo>
                  <a:moveTo>
                    <a:pt x="24" y="10"/>
                  </a:moveTo>
                  <a:cubicBezTo>
                    <a:pt x="20" y="10"/>
                    <a:pt x="17" y="11"/>
                    <a:pt x="14" y="14"/>
                  </a:cubicBezTo>
                  <a:cubicBezTo>
                    <a:pt x="9" y="20"/>
                    <a:pt x="9" y="29"/>
                    <a:pt x="15" y="34"/>
                  </a:cubicBezTo>
                  <a:cubicBezTo>
                    <a:pt x="17" y="36"/>
                    <a:pt x="21" y="37"/>
                    <a:pt x="24" y="37"/>
                  </a:cubicBezTo>
                  <a:cubicBezTo>
                    <a:pt x="28" y="37"/>
                    <a:pt x="32" y="36"/>
                    <a:pt x="34" y="33"/>
                  </a:cubicBezTo>
                  <a:cubicBezTo>
                    <a:pt x="40" y="27"/>
                    <a:pt x="39" y="18"/>
                    <a:pt x="34" y="13"/>
                  </a:cubicBezTo>
                  <a:cubicBezTo>
                    <a:pt x="31" y="11"/>
                    <a:pt x="28" y="10"/>
                    <a:pt x="24" y="10"/>
                  </a:cubicBezTo>
                  <a:moveTo>
                    <a:pt x="14" y="9"/>
                  </a:moveTo>
                  <a:cubicBezTo>
                    <a:pt x="14" y="9"/>
                    <a:pt x="14" y="9"/>
                    <a:pt x="14" y="9"/>
                  </a:cubicBezTo>
                  <a:cubicBezTo>
                    <a:pt x="16" y="8"/>
                    <a:pt x="18" y="7"/>
                    <a:pt x="19" y="7"/>
                  </a:cubicBezTo>
                  <a:cubicBezTo>
                    <a:pt x="20" y="7"/>
                    <a:pt x="20" y="6"/>
                    <a:pt x="20" y="6"/>
                  </a:cubicBezTo>
                  <a:cubicBezTo>
                    <a:pt x="21" y="4"/>
                    <a:pt x="22" y="2"/>
                    <a:pt x="23" y="2"/>
                  </a:cubicBezTo>
                  <a:cubicBezTo>
                    <a:pt x="24" y="2"/>
                    <a:pt x="26" y="4"/>
                    <a:pt x="27" y="6"/>
                  </a:cubicBezTo>
                  <a:cubicBezTo>
                    <a:pt x="27" y="6"/>
                    <a:pt x="27" y="6"/>
                    <a:pt x="27" y="7"/>
                  </a:cubicBezTo>
                  <a:cubicBezTo>
                    <a:pt x="29" y="7"/>
                    <a:pt x="31" y="8"/>
                    <a:pt x="33" y="8"/>
                  </a:cubicBezTo>
                  <a:cubicBezTo>
                    <a:pt x="33" y="9"/>
                    <a:pt x="33" y="9"/>
                    <a:pt x="33" y="9"/>
                  </a:cubicBezTo>
                  <a:cubicBezTo>
                    <a:pt x="33" y="9"/>
                    <a:pt x="34" y="9"/>
                    <a:pt x="34" y="8"/>
                  </a:cubicBezTo>
                  <a:cubicBezTo>
                    <a:pt x="35" y="8"/>
                    <a:pt x="36" y="7"/>
                    <a:pt x="37" y="7"/>
                  </a:cubicBezTo>
                  <a:cubicBezTo>
                    <a:pt x="38" y="7"/>
                    <a:pt x="38" y="7"/>
                    <a:pt x="39" y="8"/>
                  </a:cubicBezTo>
                  <a:cubicBezTo>
                    <a:pt x="39" y="8"/>
                    <a:pt x="39" y="11"/>
                    <a:pt x="38" y="13"/>
                  </a:cubicBezTo>
                  <a:cubicBezTo>
                    <a:pt x="38" y="13"/>
                    <a:pt x="38" y="13"/>
                    <a:pt x="38" y="14"/>
                  </a:cubicBezTo>
                  <a:cubicBezTo>
                    <a:pt x="40" y="15"/>
                    <a:pt x="40" y="17"/>
                    <a:pt x="41" y="19"/>
                  </a:cubicBezTo>
                  <a:cubicBezTo>
                    <a:pt x="41" y="19"/>
                    <a:pt x="41" y="20"/>
                    <a:pt x="42" y="20"/>
                  </a:cubicBezTo>
                  <a:cubicBezTo>
                    <a:pt x="44" y="20"/>
                    <a:pt x="46" y="22"/>
                    <a:pt x="46" y="23"/>
                  </a:cubicBezTo>
                  <a:cubicBezTo>
                    <a:pt x="46" y="24"/>
                    <a:pt x="44" y="25"/>
                    <a:pt x="42" y="26"/>
                  </a:cubicBezTo>
                  <a:cubicBezTo>
                    <a:pt x="41" y="26"/>
                    <a:pt x="41" y="26"/>
                    <a:pt x="41" y="27"/>
                  </a:cubicBezTo>
                  <a:cubicBezTo>
                    <a:pt x="41" y="29"/>
                    <a:pt x="40" y="30"/>
                    <a:pt x="39" y="32"/>
                  </a:cubicBezTo>
                  <a:cubicBezTo>
                    <a:pt x="39" y="32"/>
                    <a:pt x="39" y="33"/>
                    <a:pt x="39" y="33"/>
                  </a:cubicBezTo>
                  <a:cubicBezTo>
                    <a:pt x="40" y="35"/>
                    <a:pt x="41" y="37"/>
                    <a:pt x="40" y="38"/>
                  </a:cubicBezTo>
                  <a:cubicBezTo>
                    <a:pt x="40" y="38"/>
                    <a:pt x="39" y="39"/>
                    <a:pt x="38" y="39"/>
                  </a:cubicBezTo>
                  <a:cubicBezTo>
                    <a:pt x="37" y="39"/>
                    <a:pt x="36" y="38"/>
                    <a:pt x="35" y="38"/>
                  </a:cubicBezTo>
                  <a:cubicBezTo>
                    <a:pt x="35" y="38"/>
                    <a:pt x="35" y="38"/>
                    <a:pt x="34" y="38"/>
                  </a:cubicBezTo>
                  <a:cubicBezTo>
                    <a:pt x="34" y="38"/>
                    <a:pt x="34" y="38"/>
                    <a:pt x="34" y="38"/>
                  </a:cubicBezTo>
                  <a:cubicBezTo>
                    <a:pt x="32" y="39"/>
                    <a:pt x="31" y="40"/>
                    <a:pt x="29" y="40"/>
                  </a:cubicBezTo>
                  <a:cubicBezTo>
                    <a:pt x="28" y="40"/>
                    <a:pt x="28" y="41"/>
                    <a:pt x="28" y="41"/>
                  </a:cubicBezTo>
                  <a:cubicBezTo>
                    <a:pt x="27" y="43"/>
                    <a:pt x="26" y="45"/>
                    <a:pt x="25" y="45"/>
                  </a:cubicBezTo>
                  <a:cubicBezTo>
                    <a:pt x="25" y="45"/>
                    <a:pt x="25" y="45"/>
                    <a:pt x="25" y="45"/>
                  </a:cubicBezTo>
                  <a:cubicBezTo>
                    <a:pt x="24" y="45"/>
                    <a:pt x="23" y="43"/>
                    <a:pt x="22" y="41"/>
                  </a:cubicBezTo>
                  <a:cubicBezTo>
                    <a:pt x="22" y="41"/>
                    <a:pt x="21" y="41"/>
                    <a:pt x="21" y="40"/>
                  </a:cubicBezTo>
                  <a:cubicBezTo>
                    <a:pt x="19" y="40"/>
                    <a:pt x="17" y="39"/>
                    <a:pt x="16" y="39"/>
                  </a:cubicBezTo>
                  <a:cubicBezTo>
                    <a:pt x="15" y="38"/>
                    <a:pt x="15" y="38"/>
                    <a:pt x="15" y="38"/>
                  </a:cubicBezTo>
                  <a:cubicBezTo>
                    <a:pt x="15" y="38"/>
                    <a:pt x="15" y="38"/>
                    <a:pt x="14" y="39"/>
                  </a:cubicBezTo>
                  <a:cubicBezTo>
                    <a:pt x="13" y="39"/>
                    <a:pt x="12" y="40"/>
                    <a:pt x="11" y="40"/>
                  </a:cubicBezTo>
                  <a:cubicBezTo>
                    <a:pt x="10" y="40"/>
                    <a:pt x="10" y="40"/>
                    <a:pt x="10" y="39"/>
                  </a:cubicBezTo>
                  <a:cubicBezTo>
                    <a:pt x="9" y="39"/>
                    <a:pt x="9" y="36"/>
                    <a:pt x="10" y="34"/>
                  </a:cubicBezTo>
                  <a:cubicBezTo>
                    <a:pt x="10" y="34"/>
                    <a:pt x="10" y="34"/>
                    <a:pt x="10" y="33"/>
                  </a:cubicBezTo>
                  <a:cubicBezTo>
                    <a:pt x="9" y="32"/>
                    <a:pt x="8" y="30"/>
                    <a:pt x="7" y="28"/>
                  </a:cubicBezTo>
                  <a:cubicBezTo>
                    <a:pt x="7" y="28"/>
                    <a:pt x="7" y="27"/>
                    <a:pt x="7" y="27"/>
                  </a:cubicBezTo>
                  <a:cubicBezTo>
                    <a:pt x="4" y="27"/>
                    <a:pt x="3" y="25"/>
                    <a:pt x="3" y="24"/>
                  </a:cubicBezTo>
                  <a:cubicBezTo>
                    <a:pt x="3" y="23"/>
                    <a:pt x="4" y="22"/>
                    <a:pt x="6" y="21"/>
                  </a:cubicBezTo>
                  <a:cubicBezTo>
                    <a:pt x="7" y="21"/>
                    <a:pt x="7" y="21"/>
                    <a:pt x="7" y="20"/>
                  </a:cubicBezTo>
                  <a:cubicBezTo>
                    <a:pt x="7" y="18"/>
                    <a:pt x="8" y="17"/>
                    <a:pt x="9" y="15"/>
                  </a:cubicBezTo>
                  <a:cubicBezTo>
                    <a:pt x="9" y="15"/>
                    <a:pt x="9" y="14"/>
                    <a:pt x="9" y="14"/>
                  </a:cubicBezTo>
                  <a:cubicBezTo>
                    <a:pt x="8" y="12"/>
                    <a:pt x="8" y="10"/>
                    <a:pt x="8" y="9"/>
                  </a:cubicBezTo>
                  <a:cubicBezTo>
                    <a:pt x="9" y="9"/>
                    <a:pt x="9" y="8"/>
                    <a:pt x="10" y="8"/>
                  </a:cubicBezTo>
                  <a:cubicBezTo>
                    <a:pt x="11" y="8"/>
                    <a:pt x="12" y="9"/>
                    <a:pt x="13" y="9"/>
                  </a:cubicBezTo>
                  <a:cubicBezTo>
                    <a:pt x="13" y="9"/>
                    <a:pt x="14" y="9"/>
                    <a:pt x="14" y="9"/>
                  </a:cubicBezTo>
                  <a:moveTo>
                    <a:pt x="23" y="0"/>
                  </a:moveTo>
                  <a:cubicBezTo>
                    <a:pt x="23" y="0"/>
                    <a:pt x="23" y="0"/>
                    <a:pt x="23" y="0"/>
                  </a:cubicBezTo>
                  <a:cubicBezTo>
                    <a:pt x="21" y="0"/>
                    <a:pt x="19" y="2"/>
                    <a:pt x="18" y="5"/>
                  </a:cubicBezTo>
                  <a:cubicBezTo>
                    <a:pt x="17" y="5"/>
                    <a:pt x="15" y="6"/>
                    <a:pt x="14" y="7"/>
                  </a:cubicBezTo>
                  <a:cubicBezTo>
                    <a:pt x="12" y="6"/>
                    <a:pt x="11" y="6"/>
                    <a:pt x="10" y="6"/>
                  </a:cubicBezTo>
                  <a:cubicBezTo>
                    <a:pt x="9" y="6"/>
                    <a:pt x="7" y="6"/>
                    <a:pt x="7" y="7"/>
                  </a:cubicBezTo>
                  <a:cubicBezTo>
                    <a:pt x="5" y="9"/>
                    <a:pt x="5" y="12"/>
                    <a:pt x="7" y="14"/>
                  </a:cubicBezTo>
                  <a:cubicBezTo>
                    <a:pt x="6" y="16"/>
                    <a:pt x="5" y="17"/>
                    <a:pt x="5" y="19"/>
                  </a:cubicBezTo>
                  <a:cubicBezTo>
                    <a:pt x="3" y="20"/>
                    <a:pt x="0" y="22"/>
                    <a:pt x="0" y="24"/>
                  </a:cubicBezTo>
                  <a:cubicBezTo>
                    <a:pt x="0" y="27"/>
                    <a:pt x="3" y="29"/>
                    <a:pt x="5" y="29"/>
                  </a:cubicBezTo>
                  <a:cubicBezTo>
                    <a:pt x="6" y="31"/>
                    <a:pt x="6" y="33"/>
                    <a:pt x="7" y="34"/>
                  </a:cubicBezTo>
                  <a:cubicBezTo>
                    <a:pt x="6" y="36"/>
                    <a:pt x="6" y="39"/>
                    <a:pt x="8" y="41"/>
                  </a:cubicBezTo>
                  <a:cubicBezTo>
                    <a:pt x="9" y="42"/>
                    <a:pt x="10" y="42"/>
                    <a:pt x="11" y="42"/>
                  </a:cubicBezTo>
                  <a:cubicBezTo>
                    <a:pt x="12" y="42"/>
                    <a:pt x="14" y="42"/>
                    <a:pt x="15" y="41"/>
                  </a:cubicBezTo>
                  <a:cubicBezTo>
                    <a:pt x="17" y="42"/>
                    <a:pt x="18" y="42"/>
                    <a:pt x="20" y="43"/>
                  </a:cubicBezTo>
                  <a:cubicBezTo>
                    <a:pt x="21" y="45"/>
                    <a:pt x="23" y="47"/>
                    <a:pt x="25" y="47"/>
                  </a:cubicBezTo>
                  <a:cubicBezTo>
                    <a:pt x="25" y="47"/>
                    <a:pt x="25" y="47"/>
                    <a:pt x="25" y="47"/>
                  </a:cubicBezTo>
                  <a:cubicBezTo>
                    <a:pt x="28" y="47"/>
                    <a:pt x="29" y="45"/>
                    <a:pt x="30" y="42"/>
                  </a:cubicBezTo>
                  <a:cubicBezTo>
                    <a:pt x="32" y="42"/>
                    <a:pt x="33" y="41"/>
                    <a:pt x="35" y="40"/>
                  </a:cubicBezTo>
                  <a:cubicBezTo>
                    <a:pt x="36" y="41"/>
                    <a:pt x="37" y="41"/>
                    <a:pt x="38" y="41"/>
                  </a:cubicBezTo>
                  <a:cubicBezTo>
                    <a:pt x="40" y="41"/>
                    <a:pt x="41" y="41"/>
                    <a:pt x="42" y="40"/>
                  </a:cubicBezTo>
                  <a:cubicBezTo>
                    <a:pt x="43" y="38"/>
                    <a:pt x="43" y="35"/>
                    <a:pt x="42" y="33"/>
                  </a:cubicBezTo>
                  <a:cubicBezTo>
                    <a:pt x="42" y="31"/>
                    <a:pt x="43" y="30"/>
                    <a:pt x="43" y="28"/>
                  </a:cubicBezTo>
                  <a:cubicBezTo>
                    <a:pt x="46" y="27"/>
                    <a:pt x="48" y="25"/>
                    <a:pt x="48" y="23"/>
                  </a:cubicBezTo>
                  <a:cubicBezTo>
                    <a:pt x="48" y="20"/>
                    <a:pt x="45" y="18"/>
                    <a:pt x="43" y="18"/>
                  </a:cubicBezTo>
                  <a:cubicBezTo>
                    <a:pt x="42" y="16"/>
                    <a:pt x="42" y="14"/>
                    <a:pt x="41" y="13"/>
                  </a:cubicBezTo>
                  <a:cubicBezTo>
                    <a:pt x="42" y="11"/>
                    <a:pt x="42" y="8"/>
                    <a:pt x="40" y="6"/>
                  </a:cubicBezTo>
                  <a:cubicBezTo>
                    <a:pt x="40" y="5"/>
                    <a:pt x="39" y="5"/>
                    <a:pt x="37" y="5"/>
                  </a:cubicBezTo>
                  <a:cubicBezTo>
                    <a:pt x="36" y="5"/>
                    <a:pt x="35" y="5"/>
                    <a:pt x="33" y="6"/>
                  </a:cubicBezTo>
                  <a:cubicBezTo>
                    <a:pt x="32" y="5"/>
                    <a:pt x="30" y="5"/>
                    <a:pt x="29" y="4"/>
                  </a:cubicBezTo>
                  <a:cubicBezTo>
                    <a:pt x="28" y="2"/>
                    <a:pt x="26" y="0"/>
                    <a:pt x="23"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7" name="Freeform 75"/>
            <p:cNvSpPr>
              <a:spLocks noEditPoints="1"/>
            </p:cNvSpPr>
            <p:nvPr/>
          </p:nvSpPr>
          <p:spPr bwMode="auto">
            <a:xfrm>
              <a:off x="6300023" y="6336761"/>
              <a:ext cx="187278" cy="187278"/>
            </a:xfrm>
            <a:custGeom>
              <a:avLst/>
              <a:gdLst>
                <a:gd name="T0" fmla="*/ 6 w 13"/>
                <a:gd name="T1" fmla="*/ 11 h 13"/>
                <a:gd name="T2" fmla="*/ 3 w 13"/>
                <a:gd name="T3" fmla="*/ 9 h 13"/>
                <a:gd name="T4" fmla="*/ 2 w 13"/>
                <a:gd name="T5" fmla="*/ 7 h 13"/>
                <a:gd name="T6" fmla="*/ 3 w 13"/>
                <a:gd name="T7" fmla="*/ 4 h 13"/>
                <a:gd name="T8" fmla="*/ 6 w 13"/>
                <a:gd name="T9" fmla="*/ 2 h 13"/>
                <a:gd name="T10" fmla="*/ 9 w 13"/>
                <a:gd name="T11" fmla="*/ 4 h 13"/>
                <a:gd name="T12" fmla="*/ 10 w 13"/>
                <a:gd name="T13" fmla="*/ 6 h 13"/>
                <a:gd name="T14" fmla="*/ 9 w 13"/>
                <a:gd name="T15" fmla="*/ 9 h 13"/>
                <a:gd name="T16" fmla="*/ 6 w 13"/>
                <a:gd name="T17" fmla="*/ 11 h 13"/>
                <a:gd name="T18" fmla="*/ 6 w 13"/>
                <a:gd name="T19" fmla="*/ 0 h 13"/>
                <a:gd name="T20" fmla="*/ 1 w 13"/>
                <a:gd name="T21" fmla="*/ 2 h 13"/>
                <a:gd name="T22" fmla="*/ 0 w 13"/>
                <a:gd name="T23" fmla="*/ 7 h 13"/>
                <a:gd name="T24" fmla="*/ 2 w 13"/>
                <a:gd name="T25" fmla="*/ 11 h 13"/>
                <a:gd name="T26" fmla="*/ 6 w 13"/>
                <a:gd name="T27" fmla="*/ 13 h 13"/>
                <a:gd name="T28" fmla="*/ 6 w 13"/>
                <a:gd name="T29" fmla="*/ 13 h 13"/>
                <a:gd name="T30" fmla="*/ 11 w 13"/>
                <a:gd name="T31" fmla="*/ 11 h 13"/>
                <a:gd name="T32" fmla="*/ 13 w 13"/>
                <a:gd name="T33" fmla="*/ 6 h 13"/>
                <a:gd name="T34" fmla="*/ 11 w 13"/>
                <a:gd name="T35" fmla="*/ 2 h 13"/>
                <a:gd name="T36" fmla="*/ 6 w 13"/>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3">
                  <a:moveTo>
                    <a:pt x="6" y="11"/>
                  </a:moveTo>
                  <a:cubicBezTo>
                    <a:pt x="5" y="11"/>
                    <a:pt x="4" y="10"/>
                    <a:pt x="3" y="9"/>
                  </a:cubicBezTo>
                  <a:cubicBezTo>
                    <a:pt x="3" y="9"/>
                    <a:pt x="2" y="8"/>
                    <a:pt x="2" y="7"/>
                  </a:cubicBezTo>
                  <a:cubicBezTo>
                    <a:pt x="2" y="6"/>
                    <a:pt x="2" y="5"/>
                    <a:pt x="3" y="4"/>
                  </a:cubicBezTo>
                  <a:cubicBezTo>
                    <a:pt x="4" y="3"/>
                    <a:pt x="5" y="2"/>
                    <a:pt x="6" y="2"/>
                  </a:cubicBezTo>
                  <a:cubicBezTo>
                    <a:pt x="7" y="2"/>
                    <a:pt x="8" y="3"/>
                    <a:pt x="9" y="4"/>
                  </a:cubicBezTo>
                  <a:cubicBezTo>
                    <a:pt x="10" y="4"/>
                    <a:pt x="10" y="5"/>
                    <a:pt x="10" y="6"/>
                  </a:cubicBezTo>
                  <a:cubicBezTo>
                    <a:pt x="10" y="7"/>
                    <a:pt x="10" y="8"/>
                    <a:pt x="9" y="9"/>
                  </a:cubicBezTo>
                  <a:cubicBezTo>
                    <a:pt x="8" y="10"/>
                    <a:pt x="7" y="11"/>
                    <a:pt x="6" y="11"/>
                  </a:cubicBezTo>
                  <a:moveTo>
                    <a:pt x="6" y="0"/>
                  </a:moveTo>
                  <a:cubicBezTo>
                    <a:pt x="4" y="0"/>
                    <a:pt x="3" y="1"/>
                    <a:pt x="1" y="2"/>
                  </a:cubicBezTo>
                  <a:cubicBezTo>
                    <a:pt x="0" y="3"/>
                    <a:pt x="0" y="5"/>
                    <a:pt x="0" y="7"/>
                  </a:cubicBezTo>
                  <a:cubicBezTo>
                    <a:pt x="0" y="9"/>
                    <a:pt x="0" y="10"/>
                    <a:pt x="2" y="11"/>
                  </a:cubicBezTo>
                  <a:cubicBezTo>
                    <a:pt x="3" y="12"/>
                    <a:pt x="4" y="13"/>
                    <a:pt x="6" y="13"/>
                  </a:cubicBezTo>
                  <a:cubicBezTo>
                    <a:pt x="6" y="13"/>
                    <a:pt x="6" y="13"/>
                    <a:pt x="6" y="13"/>
                  </a:cubicBezTo>
                  <a:cubicBezTo>
                    <a:pt x="8" y="13"/>
                    <a:pt x="10" y="12"/>
                    <a:pt x="11" y="11"/>
                  </a:cubicBezTo>
                  <a:cubicBezTo>
                    <a:pt x="12" y="10"/>
                    <a:pt x="13" y="8"/>
                    <a:pt x="13" y="6"/>
                  </a:cubicBezTo>
                  <a:cubicBezTo>
                    <a:pt x="13" y="4"/>
                    <a:pt x="12" y="3"/>
                    <a:pt x="11" y="2"/>
                  </a:cubicBezTo>
                  <a:cubicBezTo>
                    <a:pt x="9" y="1"/>
                    <a:pt x="8" y="0"/>
                    <a:pt x="6"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8" name="Freeform 76"/>
            <p:cNvSpPr>
              <a:spLocks noEditPoints="1"/>
            </p:cNvSpPr>
            <p:nvPr/>
          </p:nvSpPr>
          <p:spPr bwMode="auto">
            <a:xfrm>
              <a:off x="7121164" y="6293543"/>
              <a:ext cx="1152478" cy="794730"/>
            </a:xfrm>
            <a:custGeom>
              <a:avLst/>
              <a:gdLst>
                <a:gd name="T0" fmla="*/ 3 w 80"/>
                <a:gd name="T1" fmla="*/ 48 h 55"/>
                <a:gd name="T2" fmla="*/ 8 w 80"/>
                <a:gd name="T3" fmla="*/ 42 h 55"/>
                <a:gd name="T4" fmla="*/ 20 w 80"/>
                <a:gd name="T5" fmla="*/ 36 h 55"/>
                <a:gd name="T6" fmla="*/ 18 w 80"/>
                <a:gd name="T7" fmla="*/ 29 h 55"/>
                <a:gd name="T8" fmla="*/ 24 w 80"/>
                <a:gd name="T9" fmla="*/ 14 h 55"/>
                <a:gd name="T10" fmla="*/ 31 w 80"/>
                <a:gd name="T11" fmla="*/ 21 h 55"/>
                <a:gd name="T12" fmla="*/ 26 w 80"/>
                <a:gd name="T13" fmla="*/ 32 h 55"/>
                <a:gd name="T14" fmla="*/ 27 w 80"/>
                <a:gd name="T15" fmla="*/ 38 h 55"/>
                <a:gd name="T16" fmla="*/ 21 w 80"/>
                <a:gd name="T17" fmla="*/ 49 h 55"/>
                <a:gd name="T18" fmla="*/ 24 w 80"/>
                <a:gd name="T19" fmla="*/ 49 h 55"/>
                <a:gd name="T20" fmla="*/ 30 w 80"/>
                <a:gd name="T21" fmla="*/ 40 h 55"/>
                <a:gd name="T22" fmla="*/ 47 w 80"/>
                <a:gd name="T23" fmla="*/ 33 h 55"/>
                <a:gd name="T24" fmla="*/ 44 w 80"/>
                <a:gd name="T25" fmla="*/ 23 h 55"/>
                <a:gd name="T26" fmla="*/ 53 w 80"/>
                <a:gd name="T27" fmla="*/ 3 h 55"/>
                <a:gd name="T28" fmla="*/ 62 w 80"/>
                <a:gd name="T29" fmla="*/ 12 h 55"/>
                <a:gd name="T30" fmla="*/ 56 w 80"/>
                <a:gd name="T31" fmla="*/ 28 h 55"/>
                <a:gd name="T32" fmla="*/ 65 w 80"/>
                <a:gd name="T33" fmla="*/ 40 h 55"/>
                <a:gd name="T34" fmla="*/ 75 w 80"/>
                <a:gd name="T35" fmla="*/ 47 h 55"/>
                <a:gd name="T36" fmla="*/ 53 w 80"/>
                <a:gd name="T37" fmla="*/ 0 h 55"/>
                <a:gd name="T38" fmla="*/ 42 w 80"/>
                <a:gd name="T39" fmla="*/ 25 h 55"/>
                <a:gd name="T40" fmla="*/ 44 w 80"/>
                <a:gd name="T41" fmla="*/ 32 h 55"/>
                <a:gd name="T42" fmla="*/ 31 w 80"/>
                <a:gd name="T43" fmla="*/ 37 h 55"/>
                <a:gd name="T44" fmla="*/ 30 w 80"/>
                <a:gd name="T45" fmla="*/ 36 h 55"/>
                <a:gd name="T46" fmla="*/ 29 w 80"/>
                <a:gd name="T47" fmla="*/ 34 h 55"/>
                <a:gd name="T48" fmla="*/ 34 w 80"/>
                <a:gd name="T49" fmla="*/ 20 h 55"/>
                <a:gd name="T50" fmla="*/ 24 w 80"/>
                <a:gd name="T51" fmla="*/ 11 h 55"/>
                <a:gd name="T52" fmla="*/ 16 w 80"/>
                <a:gd name="T53" fmla="*/ 30 h 55"/>
                <a:gd name="T54" fmla="*/ 18 w 80"/>
                <a:gd name="T55" fmla="*/ 35 h 55"/>
                <a:gd name="T56" fmla="*/ 7 w 80"/>
                <a:gd name="T57" fmla="*/ 39 h 55"/>
                <a:gd name="T58" fmla="*/ 1 w 80"/>
                <a:gd name="T59" fmla="*/ 50 h 55"/>
                <a:gd name="T60" fmla="*/ 23 w 80"/>
                <a:gd name="T61" fmla="*/ 52 h 55"/>
                <a:gd name="T62" fmla="*/ 76 w 80"/>
                <a:gd name="T63" fmla="*/ 55 h 55"/>
                <a:gd name="T64" fmla="*/ 78 w 80"/>
                <a:gd name="T65" fmla="*/ 46 h 55"/>
                <a:gd name="T66" fmla="*/ 66 w 80"/>
                <a:gd name="T67" fmla="*/ 37 h 55"/>
                <a:gd name="T68" fmla="*/ 58 w 80"/>
                <a:gd name="T69" fmla="*/ 30 h 55"/>
                <a:gd name="T70" fmla="*/ 65 w 80"/>
                <a:gd name="T71" fmla="*/ 12 h 55"/>
                <a:gd name="T72" fmla="*/ 53 w 80"/>
                <a:gd name="T7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55">
                  <a:moveTo>
                    <a:pt x="21" y="49"/>
                  </a:moveTo>
                  <a:cubicBezTo>
                    <a:pt x="3" y="48"/>
                    <a:pt x="3" y="48"/>
                    <a:pt x="3" y="48"/>
                  </a:cubicBezTo>
                  <a:cubicBezTo>
                    <a:pt x="3" y="47"/>
                    <a:pt x="3" y="46"/>
                    <a:pt x="4" y="44"/>
                  </a:cubicBezTo>
                  <a:cubicBezTo>
                    <a:pt x="4" y="43"/>
                    <a:pt x="6" y="42"/>
                    <a:pt x="8" y="42"/>
                  </a:cubicBezTo>
                  <a:cubicBezTo>
                    <a:pt x="9" y="41"/>
                    <a:pt x="11" y="41"/>
                    <a:pt x="12" y="40"/>
                  </a:cubicBezTo>
                  <a:cubicBezTo>
                    <a:pt x="16" y="39"/>
                    <a:pt x="19" y="39"/>
                    <a:pt x="20" y="36"/>
                  </a:cubicBezTo>
                  <a:cubicBezTo>
                    <a:pt x="21" y="35"/>
                    <a:pt x="21" y="34"/>
                    <a:pt x="20" y="32"/>
                  </a:cubicBezTo>
                  <a:cubicBezTo>
                    <a:pt x="19" y="31"/>
                    <a:pt x="19" y="30"/>
                    <a:pt x="18" y="29"/>
                  </a:cubicBezTo>
                  <a:cubicBezTo>
                    <a:pt x="17" y="26"/>
                    <a:pt x="16" y="25"/>
                    <a:pt x="17" y="20"/>
                  </a:cubicBezTo>
                  <a:cubicBezTo>
                    <a:pt x="18" y="14"/>
                    <a:pt x="23" y="14"/>
                    <a:pt x="24" y="14"/>
                  </a:cubicBezTo>
                  <a:cubicBezTo>
                    <a:pt x="24" y="14"/>
                    <a:pt x="24" y="14"/>
                    <a:pt x="24" y="14"/>
                  </a:cubicBezTo>
                  <a:cubicBezTo>
                    <a:pt x="25" y="14"/>
                    <a:pt x="31" y="14"/>
                    <a:pt x="31" y="21"/>
                  </a:cubicBezTo>
                  <a:cubicBezTo>
                    <a:pt x="31" y="26"/>
                    <a:pt x="30" y="27"/>
                    <a:pt x="28" y="30"/>
                  </a:cubicBezTo>
                  <a:cubicBezTo>
                    <a:pt x="28" y="30"/>
                    <a:pt x="27" y="31"/>
                    <a:pt x="26" y="32"/>
                  </a:cubicBezTo>
                  <a:cubicBezTo>
                    <a:pt x="25" y="34"/>
                    <a:pt x="25" y="35"/>
                    <a:pt x="25" y="36"/>
                  </a:cubicBezTo>
                  <a:cubicBezTo>
                    <a:pt x="26" y="37"/>
                    <a:pt x="26" y="37"/>
                    <a:pt x="27" y="38"/>
                  </a:cubicBezTo>
                  <a:cubicBezTo>
                    <a:pt x="24" y="39"/>
                    <a:pt x="23" y="41"/>
                    <a:pt x="22" y="43"/>
                  </a:cubicBezTo>
                  <a:cubicBezTo>
                    <a:pt x="21" y="45"/>
                    <a:pt x="21" y="47"/>
                    <a:pt x="21" y="49"/>
                  </a:cubicBezTo>
                  <a:moveTo>
                    <a:pt x="75" y="52"/>
                  </a:moveTo>
                  <a:cubicBezTo>
                    <a:pt x="24" y="49"/>
                    <a:pt x="24" y="49"/>
                    <a:pt x="24" y="49"/>
                  </a:cubicBezTo>
                  <a:cubicBezTo>
                    <a:pt x="24" y="48"/>
                    <a:pt x="24" y="46"/>
                    <a:pt x="24" y="44"/>
                  </a:cubicBezTo>
                  <a:cubicBezTo>
                    <a:pt x="25" y="42"/>
                    <a:pt x="27" y="41"/>
                    <a:pt x="30" y="40"/>
                  </a:cubicBezTo>
                  <a:cubicBezTo>
                    <a:pt x="32" y="39"/>
                    <a:pt x="34" y="39"/>
                    <a:pt x="36" y="38"/>
                  </a:cubicBezTo>
                  <a:cubicBezTo>
                    <a:pt x="41" y="37"/>
                    <a:pt x="45" y="36"/>
                    <a:pt x="47" y="33"/>
                  </a:cubicBezTo>
                  <a:cubicBezTo>
                    <a:pt x="47" y="32"/>
                    <a:pt x="47" y="30"/>
                    <a:pt x="46" y="28"/>
                  </a:cubicBezTo>
                  <a:cubicBezTo>
                    <a:pt x="46" y="26"/>
                    <a:pt x="45" y="25"/>
                    <a:pt x="44" y="23"/>
                  </a:cubicBezTo>
                  <a:cubicBezTo>
                    <a:pt x="42" y="20"/>
                    <a:pt x="41" y="18"/>
                    <a:pt x="42" y="11"/>
                  </a:cubicBezTo>
                  <a:cubicBezTo>
                    <a:pt x="44" y="3"/>
                    <a:pt x="50" y="3"/>
                    <a:pt x="53" y="3"/>
                  </a:cubicBezTo>
                  <a:cubicBezTo>
                    <a:pt x="53" y="3"/>
                    <a:pt x="53" y="3"/>
                    <a:pt x="53" y="3"/>
                  </a:cubicBezTo>
                  <a:cubicBezTo>
                    <a:pt x="53" y="3"/>
                    <a:pt x="62" y="3"/>
                    <a:pt x="62" y="12"/>
                  </a:cubicBezTo>
                  <a:cubicBezTo>
                    <a:pt x="62" y="19"/>
                    <a:pt x="61" y="21"/>
                    <a:pt x="59" y="24"/>
                  </a:cubicBezTo>
                  <a:cubicBezTo>
                    <a:pt x="58" y="25"/>
                    <a:pt x="57" y="27"/>
                    <a:pt x="56" y="28"/>
                  </a:cubicBezTo>
                  <a:cubicBezTo>
                    <a:pt x="55" y="30"/>
                    <a:pt x="54" y="32"/>
                    <a:pt x="55" y="34"/>
                  </a:cubicBezTo>
                  <a:cubicBezTo>
                    <a:pt x="56" y="37"/>
                    <a:pt x="60" y="38"/>
                    <a:pt x="65" y="40"/>
                  </a:cubicBezTo>
                  <a:cubicBezTo>
                    <a:pt x="67" y="41"/>
                    <a:pt x="69" y="42"/>
                    <a:pt x="71" y="43"/>
                  </a:cubicBezTo>
                  <a:cubicBezTo>
                    <a:pt x="73" y="44"/>
                    <a:pt x="75" y="45"/>
                    <a:pt x="75" y="47"/>
                  </a:cubicBezTo>
                  <a:cubicBezTo>
                    <a:pt x="76" y="49"/>
                    <a:pt x="76" y="51"/>
                    <a:pt x="75" y="52"/>
                  </a:cubicBezTo>
                  <a:moveTo>
                    <a:pt x="53" y="0"/>
                  </a:moveTo>
                  <a:cubicBezTo>
                    <a:pt x="51" y="0"/>
                    <a:pt x="41" y="0"/>
                    <a:pt x="39" y="10"/>
                  </a:cubicBezTo>
                  <a:cubicBezTo>
                    <a:pt x="38" y="18"/>
                    <a:pt x="39" y="21"/>
                    <a:pt x="42" y="25"/>
                  </a:cubicBezTo>
                  <a:cubicBezTo>
                    <a:pt x="42" y="26"/>
                    <a:pt x="43" y="27"/>
                    <a:pt x="44" y="29"/>
                  </a:cubicBezTo>
                  <a:cubicBezTo>
                    <a:pt x="45" y="31"/>
                    <a:pt x="44" y="32"/>
                    <a:pt x="44" y="32"/>
                  </a:cubicBezTo>
                  <a:cubicBezTo>
                    <a:pt x="43" y="33"/>
                    <a:pt x="39" y="34"/>
                    <a:pt x="35" y="35"/>
                  </a:cubicBezTo>
                  <a:cubicBezTo>
                    <a:pt x="34" y="36"/>
                    <a:pt x="32" y="36"/>
                    <a:pt x="31" y="37"/>
                  </a:cubicBezTo>
                  <a:cubicBezTo>
                    <a:pt x="31" y="36"/>
                    <a:pt x="31" y="36"/>
                    <a:pt x="30" y="36"/>
                  </a:cubicBezTo>
                  <a:cubicBezTo>
                    <a:pt x="30" y="36"/>
                    <a:pt x="30" y="36"/>
                    <a:pt x="30" y="36"/>
                  </a:cubicBezTo>
                  <a:cubicBezTo>
                    <a:pt x="29" y="36"/>
                    <a:pt x="29" y="35"/>
                    <a:pt x="28" y="35"/>
                  </a:cubicBezTo>
                  <a:cubicBezTo>
                    <a:pt x="28" y="35"/>
                    <a:pt x="28" y="35"/>
                    <a:pt x="29" y="34"/>
                  </a:cubicBezTo>
                  <a:cubicBezTo>
                    <a:pt x="30" y="33"/>
                    <a:pt x="30" y="32"/>
                    <a:pt x="31" y="31"/>
                  </a:cubicBezTo>
                  <a:cubicBezTo>
                    <a:pt x="33" y="29"/>
                    <a:pt x="34" y="27"/>
                    <a:pt x="34" y="20"/>
                  </a:cubicBezTo>
                  <a:cubicBezTo>
                    <a:pt x="34" y="13"/>
                    <a:pt x="28" y="11"/>
                    <a:pt x="25" y="11"/>
                  </a:cubicBezTo>
                  <a:cubicBezTo>
                    <a:pt x="24" y="11"/>
                    <a:pt x="24" y="11"/>
                    <a:pt x="24" y="11"/>
                  </a:cubicBezTo>
                  <a:cubicBezTo>
                    <a:pt x="21" y="11"/>
                    <a:pt x="15" y="13"/>
                    <a:pt x="14" y="19"/>
                  </a:cubicBezTo>
                  <a:cubicBezTo>
                    <a:pt x="13" y="25"/>
                    <a:pt x="14" y="27"/>
                    <a:pt x="16" y="30"/>
                  </a:cubicBezTo>
                  <a:cubicBezTo>
                    <a:pt x="16" y="31"/>
                    <a:pt x="17" y="32"/>
                    <a:pt x="17" y="33"/>
                  </a:cubicBezTo>
                  <a:cubicBezTo>
                    <a:pt x="18" y="34"/>
                    <a:pt x="18" y="35"/>
                    <a:pt x="18" y="35"/>
                  </a:cubicBezTo>
                  <a:cubicBezTo>
                    <a:pt x="17" y="36"/>
                    <a:pt x="14" y="37"/>
                    <a:pt x="11" y="37"/>
                  </a:cubicBezTo>
                  <a:cubicBezTo>
                    <a:pt x="10" y="38"/>
                    <a:pt x="8" y="38"/>
                    <a:pt x="7" y="39"/>
                  </a:cubicBezTo>
                  <a:cubicBezTo>
                    <a:pt x="4" y="40"/>
                    <a:pt x="2" y="41"/>
                    <a:pt x="1" y="43"/>
                  </a:cubicBezTo>
                  <a:cubicBezTo>
                    <a:pt x="0" y="46"/>
                    <a:pt x="1" y="49"/>
                    <a:pt x="1" y="50"/>
                  </a:cubicBezTo>
                  <a:cubicBezTo>
                    <a:pt x="1" y="50"/>
                    <a:pt x="1" y="50"/>
                    <a:pt x="2" y="51"/>
                  </a:cubicBezTo>
                  <a:cubicBezTo>
                    <a:pt x="23" y="52"/>
                    <a:pt x="23" y="52"/>
                    <a:pt x="23" y="52"/>
                  </a:cubicBezTo>
                  <a:cubicBezTo>
                    <a:pt x="76" y="55"/>
                    <a:pt x="76" y="55"/>
                    <a:pt x="76" y="55"/>
                  </a:cubicBezTo>
                  <a:cubicBezTo>
                    <a:pt x="76" y="55"/>
                    <a:pt x="76" y="55"/>
                    <a:pt x="76" y="55"/>
                  </a:cubicBezTo>
                  <a:cubicBezTo>
                    <a:pt x="77" y="55"/>
                    <a:pt x="77" y="55"/>
                    <a:pt x="78" y="55"/>
                  </a:cubicBezTo>
                  <a:cubicBezTo>
                    <a:pt x="78" y="54"/>
                    <a:pt x="80" y="51"/>
                    <a:pt x="78" y="46"/>
                  </a:cubicBezTo>
                  <a:cubicBezTo>
                    <a:pt x="77" y="44"/>
                    <a:pt x="75" y="41"/>
                    <a:pt x="72" y="40"/>
                  </a:cubicBezTo>
                  <a:cubicBezTo>
                    <a:pt x="70" y="39"/>
                    <a:pt x="68" y="38"/>
                    <a:pt x="66" y="37"/>
                  </a:cubicBezTo>
                  <a:cubicBezTo>
                    <a:pt x="62" y="36"/>
                    <a:pt x="58" y="34"/>
                    <a:pt x="58" y="33"/>
                  </a:cubicBezTo>
                  <a:cubicBezTo>
                    <a:pt x="58" y="32"/>
                    <a:pt x="57" y="32"/>
                    <a:pt x="58" y="30"/>
                  </a:cubicBezTo>
                  <a:cubicBezTo>
                    <a:pt x="59" y="28"/>
                    <a:pt x="60" y="27"/>
                    <a:pt x="61" y="26"/>
                  </a:cubicBezTo>
                  <a:cubicBezTo>
                    <a:pt x="64" y="23"/>
                    <a:pt x="65" y="20"/>
                    <a:pt x="65" y="12"/>
                  </a:cubicBezTo>
                  <a:cubicBezTo>
                    <a:pt x="65" y="3"/>
                    <a:pt x="57" y="0"/>
                    <a:pt x="53" y="0"/>
                  </a:cubicBezTo>
                  <a:cubicBezTo>
                    <a:pt x="53" y="0"/>
                    <a:pt x="53" y="0"/>
                    <a:pt x="53"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9" name="Freeform 77"/>
            <p:cNvSpPr>
              <a:spLocks noEditPoints="1"/>
            </p:cNvSpPr>
            <p:nvPr/>
          </p:nvSpPr>
          <p:spPr bwMode="auto">
            <a:xfrm>
              <a:off x="2626501" y="6987431"/>
              <a:ext cx="677081" cy="636264"/>
            </a:xfrm>
            <a:custGeom>
              <a:avLst/>
              <a:gdLst>
                <a:gd name="T0" fmla="*/ 43 w 47"/>
                <a:gd name="T1" fmla="*/ 40 h 44"/>
                <a:gd name="T2" fmla="*/ 5 w 47"/>
                <a:gd name="T3" fmla="*/ 37 h 44"/>
                <a:gd name="T4" fmla="*/ 5 w 47"/>
                <a:gd name="T5" fmla="*/ 35 h 44"/>
                <a:gd name="T6" fmla="*/ 9 w 47"/>
                <a:gd name="T7" fmla="*/ 32 h 44"/>
                <a:gd name="T8" fmla="*/ 14 w 47"/>
                <a:gd name="T9" fmla="*/ 31 h 44"/>
                <a:gd name="T10" fmla="*/ 22 w 47"/>
                <a:gd name="T11" fmla="*/ 26 h 44"/>
                <a:gd name="T12" fmla="*/ 22 w 47"/>
                <a:gd name="T13" fmla="*/ 22 h 44"/>
                <a:gd name="T14" fmla="*/ 20 w 47"/>
                <a:gd name="T15" fmla="*/ 18 h 44"/>
                <a:gd name="T16" fmla="*/ 19 w 47"/>
                <a:gd name="T17" fmla="*/ 9 h 44"/>
                <a:gd name="T18" fmla="*/ 26 w 47"/>
                <a:gd name="T19" fmla="*/ 3 h 44"/>
                <a:gd name="T20" fmla="*/ 26 w 47"/>
                <a:gd name="T21" fmla="*/ 3 h 44"/>
                <a:gd name="T22" fmla="*/ 33 w 47"/>
                <a:gd name="T23" fmla="*/ 10 h 44"/>
                <a:gd name="T24" fmla="*/ 30 w 47"/>
                <a:gd name="T25" fmla="*/ 19 h 44"/>
                <a:gd name="T26" fmla="*/ 28 w 47"/>
                <a:gd name="T27" fmla="*/ 22 h 44"/>
                <a:gd name="T28" fmla="*/ 27 w 47"/>
                <a:gd name="T29" fmla="*/ 27 h 44"/>
                <a:gd name="T30" fmla="*/ 35 w 47"/>
                <a:gd name="T31" fmla="*/ 32 h 44"/>
                <a:gd name="T32" fmla="*/ 39 w 47"/>
                <a:gd name="T33" fmla="*/ 34 h 44"/>
                <a:gd name="T34" fmla="*/ 43 w 47"/>
                <a:gd name="T35" fmla="*/ 37 h 44"/>
                <a:gd name="T36" fmla="*/ 43 w 47"/>
                <a:gd name="T37" fmla="*/ 40 h 44"/>
                <a:gd name="T38" fmla="*/ 26 w 47"/>
                <a:gd name="T39" fmla="*/ 0 h 44"/>
                <a:gd name="T40" fmla="*/ 15 w 47"/>
                <a:gd name="T41" fmla="*/ 8 h 44"/>
                <a:gd name="T42" fmla="*/ 17 w 47"/>
                <a:gd name="T43" fmla="*/ 20 h 44"/>
                <a:gd name="T44" fmla="*/ 19 w 47"/>
                <a:gd name="T45" fmla="*/ 23 h 44"/>
                <a:gd name="T46" fmla="*/ 19 w 47"/>
                <a:gd name="T47" fmla="*/ 25 h 44"/>
                <a:gd name="T48" fmla="*/ 13 w 47"/>
                <a:gd name="T49" fmla="*/ 27 h 44"/>
                <a:gd name="T50" fmla="*/ 8 w 47"/>
                <a:gd name="T51" fmla="*/ 28 h 44"/>
                <a:gd name="T52" fmla="*/ 2 w 47"/>
                <a:gd name="T53" fmla="*/ 33 h 44"/>
                <a:gd name="T54" fmla="*/ 2 w 47"/>
                <a:gd name="T55" fmla="*/ 40 h 44"/>
                <a:gd name="T56" fmla="*/ 3 w 47"/>
                <a:gd name="T57" fmla="*/ 41 h 44"/>
                <a:gd name="T58" fmla="*/ 44 w 47"/>
                <a:gd name="T59" fmla="*/ 44 h 44"/>
                <a:gd name="T60" fmla="*/ 44 w 47"/>
                <a:gd name="T61" fmla="*/ 44 h 44"/>
                <a:gd name="T62" fmla="*/ 46 w 47"/>
                <a:gd name="T63" fmla="*/ 43 h 44"/>
                <a:gd name="T64" fmla="*/ 46 w 47"/>
                <a:gd name="T65" fmla="*/ 36 h 44"/>
                <a:gd name="T66" fmla="*/ 41 w 47"/>
                <a:gd name="T67" fmla="*/ 31 h 44"/>
                <a:gd name="T68" fmla="*/ 36 w 47"/>
                <a:gd name="T69" fmla="*/ 29 h 44"/>
                <a:gd name="T70" fmla="*/ 30 w 47"/>
                <a:gd name="T71" fmla="*/ 25 h 44"/>
                <a:gd name="T72" fmla="*/ 31 w 47"/>
                <a:gd name="T73" fmla="*/ 24 h 44"/>
                <a:gd name="T74" fmla="*/ 33 w 47"/>
                <a:gd name="T75" fmla="*/ 21 h 44"/>
                <a:gd name="T76" fmla="*/ 36 w 47"/>
                <a:gd name="T77" fmla="*/ 10 h 44"/>
                <a:gd name="T78" fmla="*/ 26 w 47"/>
                <a:gd name="T79" fmla="*/ 0 h 44"/>
                <a:gd name="T80" fmla="*/ 26 w 47"/>
                <a:gd name="T8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 h="44">
                  <a:moveTo>
                    <a:pt x="43" y="40"/>
                  </a:moveTo>
                  <a:cubicBezTo>
                    <a:pt x="5" y="37"/>
                    <a:pt x="5" y="37"/>
                    <a:pt x="5" y="37"/>
                  </a:cubicBezTo>
                  <a:cubicBezTo>
                    <a:pt x="5" y="37"/>
                    <a:pt x="5" y="36"/>
                    <a:pt x="5" y="35"/>
                  </a:cubicBezTo>
                  <a:cubicBezTo>
                    <a:pt x="6" y="33"/>
                    <a:pt x="7" y="32"/>
                    <a:pt x="9" y="32"/>
                  </a:cubicBezTo>
                  <a:cubicBezTo>
                    <a:pt x="10" y="31"/>
                    <a:pt x="12" y="31"/>
                    <a:pt x="14" y="31"/>
                  </a:cubicBezTo>
                  <a:cubicBezTo>
                    <a:pt x="18" y="30"/>
                    <a:pt x="21" y="29"/>
                    <a:pt x="22" y="26"/>
                  </a:cubicBezTo>
                  <a:cubicBezTo>
                    <a:pt x="23" y="25"/>
                    <a:pt x="23" y="23"/>
                    <a:pt x="22" y="22"/>
                  </a:cubicBezTo>
                  <a:cubicBezTo>
                    <a:pt x="21" y="20"/>
                    <a:pt x="21" y="19"/>
                    <a:pt x="20" y="18"/>
                  </a:cubicBezTo>
                  <a:cubicBezTo>
                    <a:pt x="19" y="16"/>
                    <a:pt x="18" y="14"/>
                    <a:pt x="19" y="9"/>
                  </a:cubicBezTo>
                  <a:cubicBezTo>
                    <a:pt x="20" y="4"/>
                    <a:pt x="24" y="3"/>
                    <a:pt x="26" y="3"/>
                  </a:cubicBezTo>
                  <a:cubicBezTo>
                    <a:pt x="26" y="3"/>
                    <a:pt x="26" y="3"/>
                    <a:pt x="26" y="3"/>
                  </a:cubicBezTo>
                  <a:cubicBezTo>
                    <a:pt x="26" y="3"/>
                    <a:pt x="32" y="4"/>
                    <a:pt x="33" y="10"/>
                  </a:cubicBezTo>
                  <a:cubicBezTo>
                    <a:pt x="33" y="15"/>
                    <a:pt x="32" y="16"/>
                    <a:pt x="30" y="19"/>
                  </a:cubicBezTo>
                  <a:cubicBezTo>
                    <a:pt x="29" y="20"/>
                    <a:pt x="29" y="21"/>
                    <a:pt x="28" y="22"/>
                  </a:cubicBezTo>
                  <a:cubicBezTo>
                    <a:pt x="27" y="24"/>
                    <a:pt x="27" y="25"/>
                    <a:pt x="27" y="27"/>
                  </a:cubicBezTo>
                  <a:cubicBezTo>
                    <a:pt x="28" y="29"/>
                    <a:pt x="31" y="30"/>
                    <a:pt x="35" y="32"/>
                  </a:cubicBezTo>
                  <a:cubicBezTo>
                    <a:pt x="36" y="33"/>
                    <a:pt x="38" y="33"/>
                    <a:pt x="39" y="34"/>
                  </a:cubicBezTo>
                  <a:cubicBezTo>
                    <a:pt x="41" y="35"/>
                    <a:pt x="42" y="36"/>
                    <a:pt x="43" y="37"/>
                  </a:cubicBezTo>
                  <a:cubicBezTo>
                    <a:pt x="43" y="38"/>
                    <a:pt x="43" y="39"/>
                    <a:pt x="43" y="40"/>
                  </a:cubicBezTo>
                  <a:moveTo>
                    <a:pt x="26" y="0"/>
                  </a:moveTo>
                  <a:cubicBezTo>
                    <a:pt x="22" y="0"/>
                    <a:pt x="16" y="2"/>
                    <a:pt x="15" y="8"/>
                  </a:cubicBezTo>
                  <a:cubicBezTo>
                    <a:pt x="14" y="15"/>
                    <a:pt x="15" y="17"/>
                    <a:pt x="17" y="20"/>
                  </a:cubicBezTo>
                  <a:cubicBezTo>
                    <a:pt x="17" y="21"/>
                    <a:pt x="18" y="22"/>
                    <a:pt x="19" y="23"/>
                  </a:cubicBezTo>
                  <a:cubicBezTo>
                    <a:pt x="19" y="24"/>
                    <a:pt x="19" y="24"/>
                    <a:pt x="19" y="25"/>
                  </a:cubicBezTo>
                  <a:cubicBezTo>
                    <a:pt x="18" y="26"/>
                    <a:pt x="15" y="26"/>
                    <a:pt x="13" y="27"/>
                  </a:cubicBezTo>
                  <a:cubicBezTo>
                    <a:pt x="11" y="27"/>
                    <a:pt x="10" y="28"/>
                    <a:pt x="8" y="28"/>
                  </a:cubicBezTo>
                  <a:cubicBezTo>
                    <a:pt x="5" y="29"/>
                    <a:pt x="3" y="31"/>
                    <a:pt x="2" y="33"/>
                  </a:cubicBezTo>
                  <a:cubicBezTo>
                    <a:pt x="0" y="36"/>
                    <a:pt x="2" y="40"/>
                    <a:pt x="2" y="40"/>
                  </a:cubicBezTo>
                  <a:cubicBezTo>
                    <a:pt x="2" y="40"/>
                    <a:pt x="2" y="41"/>
                    <a:pt x="3" y="41"/>
                  </a:cubicBezTo>
                  <a:cubicBezTo>
                    <a:pt x="44" y="44"/>
                    <a:pt x="44" y="44"/>
                    <a:pt x="44" y="44"/>
                  </a:cubicBezTo>
                  <a:cubicBezTo>
                    <a:pt x="44" y="44"/>
                    <a:pt x="44" y="44"/>
                    <a:pt x="44" y="44"/>
                  </a:cubicBezTo>
                  <a:cubicBezTo>
                    <a:pt x="45" y="44"/>
                    <a:pt x="45" y="43"/>
                    <a:pt x="46" y="43"/>
                  </a:cubicBezTo>
                  <a:cubicBezTo>
                    <a:pt x="46" y="43"/>
                    <a:pt x="47" y="39"/>
                    <a:pt x="46" y="36"/>
                  </a:cubicBezTo>
                  <a:cubicBezTo>
                    <a:pt x="45" y="34"/>
                    <a:pt x="44" y="32"/>
                    <a:pt x="41" y="31"/>
                  </a:cubicBezTo>
                  <a:cubicBezTo>
                    <a:pt x="39" y="30"/>
                    <a:pt x="38" y="29"/>
                    <a:pt x="36" y="29"/>
                  </a:cubicBezTo>
                  <a:cubicBezTo>
                    <a:pt x="34" y="28"/>
                    <a:pt x="31" y="26"/>
                    <a:pt x="30" y="25"/>
                  </a:cubicBezTo>
                  <a:cubicBezTo>
                    <a:pt x="30" y="25"/>
                    <a:pt x="31" y="24"/>
                    <a:pt x="31" y="24"/>
                  </a:cubicBezTo>
                  <a:cubicBezTo>
                    <a:pt x="32" y="23"/>
                    <a:pt x="32" y="22"/>
                    <a:pt x="33" y="21"/>
                  </a:cubicBezTo>
                  <a:cubicBezTo>
                    <a:pt x="35" y="18"/>
                    <a:pt x="36" y="16"/>
                    <a:pt x="36" y="10"/>
                  </a:cubicBezTo>
                  <a:cubicBezTo>
                    <a:pt x="36" y="2"/>
                    <a:pt x="30" y="0"/>
                    <a:pt x="26" y="0"/>
                  </a:cubicBezTo>
                  <a:cubicBezTo>
                    <a:pt x="26" y="0"/>
                    <a:pt x="26" y="0"/>
                    <a:pt x="26"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0" name="Freeform 78"/>
            <p:cNvSpPr>
              <a:spLocks noEditPoints="1"/>
            </p:cNvSpPr>
            <p:nvPr/>
          </p:nvSpPr>
          <p:spPr bwMode="auto">
            <a:xfrm>
              <a:off x="4326405" y="4343935"/>
              <a:ext cx="1325349" cy="938790"/>
            </a:xfrm>
            <a:custGeom>
              <a:avLst/>
              <a:gdLst>
                <a:gd name="T0" fmla="*/ 44 w 92"/>
                <a:gd name="T1" fmla="*/ 59 h 65"/>
                <a:gd name="T2" fmla="*/ 39 w 92"/>
                <a:gd name="T3" fmla="*/ 46 h 65"/>
                <a:gd name="T4" fmla="*/ 38 w 92"/>
                <a:gd name="T5" fmla="*/ 45 h 65"/>
                <a:gd name="T6" fmla="*/ 13 w 92"/>
                <a:gd name="T7" fmla="*/ 44 h 65"/>
                <a:gd name="T8" fmla="*/ 4 w 92"/>
                <a:gd name="T9" fmla="*/ 34 h 65"/>
                <a:gd name="T10" fmla="*/ 5 w 92"/>
                <a:gd name="T11" fmla="*/ 12 h 65"/>
                <a:gd name="T12" fmla="*/ 15 w 92"/>
                <a:gd name="T13" fmla="*/ 3 h 65"/>
                <a:gd name="T14" fmla="*/ 15 w 92"/>
                <a:gd name="T15" fmla="*/ 3 h 65"/>
                <a:gd name="T16" fmla="*/ 80 w 92"/>
                <a:gd name="T17" fmla="*/ 8 h 65"/>
                <a:gd name="T18" fmla="*/ 86 w 92"/>
                <a:gd name="T19" fmla="*/ 11 h 65"/>
                <a:gd name="T20" fmla="*/ 88 w 92"/>
                <a:gd name="T21" fmla="*/ 18 h 65"/>
                <a:gd name="T22" fmla="*/ 87 w 92"/>
                <a:gd name="T23" fmla="*/ 39 h 65"/>
                <a:gd name="T24" fmla="*/ 78 w 92"/>
                <a:gd name="T25" fmla="*/ 48 h 65"/>
                <a:gd name="T26" fmla="*/ 77 w 92"/>
                <a:gd name="T27" fmla="*/ 48 h 65"/>
                <a:gd name="T28" fmla="*/ 52 w 92"/>
                <a:gd name="T29" fmla="*/ 46 h 65"/>
                <a:gd name="T30" fmla="*/ 52 w 92"/>
                <a:gd name="T31" fmla="*/ 46 h 65"/>
                <a:gd name="T32" fmla="*/ 51 w 92"/>
                <a:gd name="T33" fmla="*/ 47 h 65"/>
                <a:gd name="T34" fmla="*/ 44 w 92"/>
                <a:gd name="T35" fmla="*/ 59 h 65"/>
                <a:gd name="T36" fmla="*/ 15 w 92"/>
                <a:gd name="T37" fmla="*/ 0 h 65"/>
                <a:gd name="T38" fmla="*/ 2 w 92"/>
                <a:gd name="T39" fmla="*/ 12 h 65"/>
                <a:gd name="T40" fmla="*/ 1 w 92"/>
                <a:gd name="T41" fmla="*/ 34 h 65"/>
                <a:gd name="T42" fmla="*/ 12 w 92"/>
                <a:gd name="T43" fmla="*/ 47 h 65"/>
                <a:gd name="T44" fmla="*/ 36 w 92"/>
                <a:gd name="T45" fmla="*/ 49 h 65"/>
                <a:gd name="T46" fmla="*/ 42 w 92"/>
                <a:gd name="T47" fmla="*/ 64 h 65"/>
                <a:gd name="T48" fmla="*/ 44 w 92"/>
                <a:gd name="T49" fmla="*/ 65 h 65"/>
                <a:gd name="T50" fmla="*/ 44 w 92"/>
                <a:gd name="T51" fmla="*/ 65 h 65"/>
                <a:gd name="T52" fmla="*/ 45 w 92"/>
                <a:gd name="T53" fmla="*/ 64 h 65"/>
                <a:gd name="T54" fmla="*/ 53 w 92"/>
                <a:gd name="T55" fmla="*/ 50 h 65"/>
                <a:gd name="T56" fmla="*/ 77 w 92"/>
                <a:gd name="T57" fmla="*/ 51 h 65"/>
                <a:gd name="T58" fmla="*/ 78 w 92"/>
                <a:gd name="T59" fmla="*/ 51 h 65"/>
                <a:gd name="T60" fmla="*/ 78 w 92"/>
                <a:gd name="T61" fmla="*/ 51 h 65"/>
                <a:gd name="T62" fmla="*/ 90 w 92"/>
                <a:gd name="T63" fmla="*/ 40 h 65"/>
                <a:gd name="T64" fmla="*/ 92 w 92"/>
                <a:gd name="T65" fmla="*/ 18 h 65"/>
                <a:gd name="T66" fmla="*/ 88 w 92"/>
                <a:gd name="T67" fmla="*/ 9 h 65"/>
                <a:gd name="T68" fmla="*/ 80 w 92"/>
                <a:gd name="T69" fmla="*/ 4 h 65"/>
                <a:gd name="T70" fmla="*/ 15 w 92"/>
                <a:gd name="T71" fmla="*/ 0 h 65"/>
                <a:gd name="T72" fmla="*/ 15 w 92"/>
                <a:gd name="T7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65">
                  <a:moveTo>
                    <a:pt x="44" y="59"/>
                  </a:moveTo>
                  <a:cubicBezTo>
                    <a:pt x="39" y="46"/>
                    <a:pt x="39" y="46"/>
                    <a:pt x="39" y="46"/>
                  </a:cubicBezTo>
                  <a:cubicBezTo>
                    <a:pt x="39" y="46"/>
                    <a:pt x="38" y="45"/>
                    <a:pt x="38" y="45"/>
                  </a:cubicBezTo>
                  <a:cubicBezTo>
                    <a:pt x="13" y="44"/>
                    <a:pt x="13" y="44"/>
                    <a:pt x="13" y="44"/>
                  </a:cubicBezTo>
                  <a:cubicBezTo>
                    <a:pt x="8" y="43"/>
                    <a:pt x="4" y="39"/>
                    <a:pt x="4" y="34"/>
                  </a:cubicBezTo>
                  <a:cubicBezTo>
                    <a:pt x="5" y="12"/>
                    <a:pt x="5" y="12"/>
                    <a:pt x="5" y="12"/>
                  </a:cubicBezTo>
                  <a:cubicBezTo>
                    <a:pt x="6" y="7"/>
                    <a:pt x="10" y="3"/>
                    <a:pt x="15" y="3"/>
                  </a:cubicBezTo>
                  <a:cubicBezTo>
                    <a:pt x="15" y="3"/>
                    <a:pt x="15" y="3"/>
                    <a:pt x="15" y="3"/>
                  </a:cubicBezTo>
                  <a:cubicBezTo>
                    <a:pt x="80" y="8"/>
                    <a:pt x="80" y="8"/>
                    <a:pt x="80" y="8"/>
                  </a:cubicBezTo>
                  <a:cubicBezTo>
                    <a:pt x="82" y="8"/>
                    <a:pt x="84" y="9"/>
                    <a:pt x="86" y="11"/>
                  </a:cubicBezTo>
                  <a:cubicBezTo>
                    <a:pt x="88" y="13"/>
                    <a:pt x="88" y="15"/>
                    <a:pt x="88" y="18"/>
                  </a:cubicBezTo>
                  <a:cubicBezTo>
                    <a:pt x="87" y="39"/>
                    <a:pt x="87" y="39"/>
                    <a:pt x="87" y="39"/>
                  </a:cubicBezTo>
                  <a:cubicBezTo>
                    <a:pt x="86" y="44"/>
                    <a:pt x="82" y="48"/>
                    <a:pt x="78" y="48"/>
                  </a:cubicBezTo>
                  <a:cubicBezTo>
                    <a:pt x="77" y="48"/>
                    <a:pt x="77" y="48"/>
                    <a:pt x="77" y="48"/>
                  </a:cubicBezTo>
                  <a:cubicBezTo>
                    <a:pt x="52" y="46"/>
                    <a:pt x="52" y="46"/>
                    <a:pt x="52" y="46"/>
                  </a:cubicBezTo>
                  <a:cubicBezTo>
                    <a:pt x="52" y="46"/>
                    <a:pt x="52" y="46"/>
                    <a:pt x="52" y="46"/>
                  </a:cubicBezTo>
                  <a:cubicBezTo>
                    <a:pt x="52" y="46"/>
                    <a:pt x="51" y="46"/>
                    <a:pt x="51" y="47"/>
                  </a:cubicBezTo>
                  <a:cubicBezTo>
                    <a:pt x="44" y="59"/>
                    <a:pt x="44" y="59"/>
                    <a:pt x="44" y="59"/>
                  </a:cubicBezTo>
                  <a:moveTo>
                    <a:pt x="15" y="0"/>
                  </a:moveTo>
                  <a:cubicBezTo>
                    <a:pt x="8" y="0"/>
                    <a:pt x="3" y="5"/>
                    <a:pt x="2" y="12"/>
                  </a:cubicBezTo>
                  <a:cubicBezTo>
                    <a:pt x="1" y="34"/>
                    <a:pt x="1" y="34"/>
                    <a:pt x="1" y="34"/>
                  </a:cubicBezTo>
                  <a:cubicBezTo>
                    <a:pt x="0" y="40"/>
                    <a:pt x="5" y="46"/>
                    <a:pt x="12" y="47"/>
                  </a:cubicBezTo>
                  <a:cubicBezTo>
                    <a:pt x="36" y="49"/>
                    <a:pt x="36" y="49"/>
                    <a:pt x="36" y="49"/>
                  </a:cubicBezTo>
                  <a:cubicBezTo>
                    <a:pt x="42" y="64"/>
                    <a:pt x="42" y="64"/>
                    <a:pt x="42" y="64"/>
                  </a:cubicBezTo>
                  <a:cubicBezTo>
                    <a:pt x="43" y="65"/>
                    <a:pt x="43" y="65"/>
                    <a:pt x="44" y="65"/>
                  </a:cubicBezTo>
                  <a:cubicBezTo>
                    <a:pt x="44" y="65"/>
                    <a:pt x="44" y="65"/>
                    <a:pt x="44" y="65"/>
                  </a:cubicBezTo>
                  <a:cubicBezTo>
                    <a:pt x="45" y="65"/>
                    <a:pt x="45" y="65"/>
                    <a:pt x="45" y="64"/>
                  </a:cubicBezTo>
                  <a:cubicBezTo>
                    <a:pt x="53" y="50"/>
                    <a:pt x="53" y="50"/>
                    <a:pt x="53" y="50"/>
                  </a:cubicBezTo>
                  <a:cubicBezTo>
                    <a:pt x="77" y="51"/>
                    <a:pt x="77" y="51"/>
                    <a:pt x="77" y="51"/>
                  </a:cubicBezTo>
                  <a:cubicBezTo>
                    <a:pt x="77" y="51"/>
                    <a:pt x="77" y="51"/>
                    <a:pt x="78" y="51"/>
                  </a:cubicBezTo>
                  <a:cubicBezTo>
                    <a:pt x="78" y="51"/>
                    <a:pt x="78" y="51"/>
                    <a:pt x="78" y="51"/>
                  </a:cubicBezTo>
                  <a:cubicBezTo>
                    <a:pt x="84" y="51"/>
                    <a:pt x="90" y="46"/>
                    <a:pt x="90" y="40"/>
                  </a:cubicBezTo>
                  <a:cubicBezTo>
                    <a:pt x="92" y="18"/>
                    <a:pt x="92" y="18"/>
                    <a:pt x="92" y="18"/>
                  </a:cubicBezTo>
                  <a:cubicBezTo>
                    <a:pt x="92" y="14"/>
                    <a:pt x="91" y="11"/>
                    <a:pt x="88" y="9"/>
                  </a:cubicBezTo>
                  <a:cubicBezTo>
                    <a:pt x="86" y="6"/>
                    <a:pt x="83" y="5"/>
                    <a:pt x="80" y="4"/>
                  </a:cubicBezTo>
                  <a:cubicBezTo>
                    <a:pt x="15" y="0"/>
                    <a:pt x="15" y="0"/>
                    <a:pt x="15" y="0"/>
                  </a:cubicBezTo>
                  <a:cubicBezTo>
                    <a:pt x="15" y="0"/>
                    <a:pt x="15" y="0"/>
                    <a:pt x="15"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1" name="Freeform 79"/>
            <p:cNvSpPr>
              <a:spLocks noEditPoints="1"/>
            </p:cNvSpPr>
            <p:nvPr/>
          </p:nvSpPr>
          <p:spPr bwMode="auto">
            <a:xfrm>
              <a:off x="4729773" y="4646460"/>
              <a:ext cx="144060" cy="146461"/>
            </a:xfrm>
            <a:custGeom>
              <a:avLst/>
              <a:gdLst>
                <a:gd name="T0" fmla="*/ 5 w 10"/>
                <a:gd name="T1" fmla="*/ 7 h 10"/>
                <a:gd name="T2" fmla="*/ 5 w 10"/>
                <a:gd name="T3" fmla="*/ 7 h 10"/>
                <a:gd name="T4" fmla="*/ 4 w 10"/>
                <a:gd name="T5" fmla="*/ 6 h 10"/>
                <a:gd name="T6" fmla="*/ 3 w 10"/>
                <a:gd name="T7" fmla="*/ 5 h 10"/>
                <a:gd name="T8" fmla="*/ 5 w 10"/>
                <a:gd name="T9" fmla="*/ 3 h 10"/>
                <a:gd name="T10" fmla="*/ 5 w 10"/>
                <a:gd name="T11" fmla="*/ 3 h 10"/>
                <a:gd name="T12" fmla="*/ 7 w 10"/>
                <a:gd name="T13" fmla="*/ 5 h 10"/>
                <a:gd name="T14" fmla="*/ 5 w 10"/>
                <a:gd name="T15" fmla="*/ 7 h 10"/>
                <a:gd name="T16" fmla="*/ 5 w 10"/>
                <a:gd name="T17" fmla="*/ 0 h 10"/>
                <a:gd name="T18" fmla="*/ 0 w 10"/>
                <a:gd name="T19" fmla="*/ 5 h 10"/>
                <a:gd name="T20" fmla="*/ 1 w 10"/>
                <a:gd name="T21" fmla="*/ 8 h 10"/>
                <a:gd name="T22" fmla="*/ 5 w 10"/>
                <a:gd name="T23" fmla="*/ 10 h 10"/>
                <a:gd name="T24" fmla="*/ 5 w 10"/>
                <a:gd name="T25" fmla="*/ 10 h 10"/>
                <a:gd name="T26" fmla="*/ 10 w 10"/>
                <a:gd name="T27" fmla="*/ 5 h 10"/>
                <a:gd name="T28" fmla="*/ 5 w 10"/>
                <a:gd name="T29" fmla="*/ 0 h 10"/>
                <a:gd name="T30" fmla="*/ 5 w 10"/>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0">
                  <a:moveTo>
                    <a:pt x="5" y="7"/>
                  </a:moveTo>
                  <a:cubicBezTo>
                    <a:pt x="5" y="7"/>
                    <a:pt x="5" y="7"/>
                    <a:pt x="5" y="7"/>
                  </a:cubicBezTo>
                  <a:cubicBezTo>
                    <a:pt x="4" y="7"/>
                    <a:pt x="4" y="6"/>
                    <a:pt x="4" y="6"/>
                  </a:cubicBezTo>
                  <a:cubicBezTo>
                    <a:pt x="3" y="6"/>
                    <a:pt x="3" y="5"/>
                    <a:pt x="3" y="5"/>
                  </a:cubicBezTo>
                  <a:cubicBezTo>
                    <a:pt x="3" y="4"/>
                    <a:pt x="4" y="3"/>
                    <a:pt x="5" y="3"/>
                  </a:cubicBezTo>
                  <a:cubicBezTo>
                    <a:pt x="5" y="3"/>
                    <a:pt x="5" y="3"/>
                    <a:pt x="5" y="3"/>
                  </a:cubicBezTo>
                  <a:cubicBezTo>
                    <a:pt x="6" y="3"/>
                    <a:pt x="7" y="4"/>
                    <a:pt x="7" y="5"/>
                  </a:cubicBezTo>
                  <a:cubicBezTo>
                    <a:pt x="7" y="6"/>
                    <a:pt x="6" y="7"/>
                    <a:pt x="5" y="7"/>
                  </a:cubicBezTo>
                  <a:moveTo>
                    <a:pt x="5" y="0"/>
                  </a:moveTo>
                  <a:cubicBezTo>
                    <a:pt x="2" y="0"/>
                    <a:pt x="0" y="2"/>
                    <a:pt x="0" y="5"/>
                  </a:cubicBezTo>
                  <a:cubicBezTo>
                    <a:pt x="0" y="6"/>
                    <a:pt x="0" y="7"/>
                    <a:pt x="1" y="8"/>
                  </a:cubicBezTo>
                  <a:cubicBezTo>
                    <a:pt x="2" y="9"/>
                    <a:pt x="3" y="10"/>
                    <a:pt x="5" y="10"/>
                  </a:cubicBezTo>
                  <a:cubicBezTo>
                    <a:pt x="5" y="10"/>
                    <a:pt x="5" y="10"/>
                    <a:pt x="5" y="10"/>
                  </a:cubicBezTo>
                  <a:cubicBezTo>
                    <a:pt x="8" y="10"/>
                    <a:pt x="10" y="8"/>
                    <a:pt x="10" y="5"/>
                  </a:cubicBezTo>
                  <a:cubicBezTo>
                    <a:pt x="10" y="3"/>
                    <a:pt x="8" y="0"/>
                    <a:pt x="5" y="0"/>
                  </a:cubicBezTo>
                  <a:cubicBezTo>
                    <a:pt x="5" y="0"/>
                    <a:pt x="5" y="0"/>
                    <a:pt x="5"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2" name="Freeform 80"/>
            <p:cNvSpPr>
              <a:spLocks noEditPoints="1"/>
            </p:cNvSpPr>
            <p:nvPr/>
          </p:nvSpPr>
          <p:spPr bwMode="auto">
            <a:xfrm>
              <a:off x="4917050" y="4663268"/>
              <a:ext cx="144060" cy="144060"/>
            </a:xfrm>
            <a:custGeom>
              <a:avLst/>
              <a:gdLst>
                <a:gd name="T0" fmla="*/ 5 w 10"/>
                <a:gd name="T1" fmla="*/ 7 h 10"/>
                <a:gd name="T2" fmla="*/ 5 w 10"/>
                <a:gd name="T3" fmla="*/ 7 h 10"/>
                <a:gd name="T4" fmla="*/ 4 w 10"/>
                <a:gd name="T5" fmla="*/ 6 h 10"/>
                <a:gd name="T6" fmla="*/ 3 w 10"/>
                <a:gd name="T7" fmla="*/ 5 h 10"/>
                <a:gd name="T8" fmla="*/ 5 w 10"/>
                <a:gd name="T9" fmla="*/ 3 h 10"/>
                <a:gd name="T10" fmla="*/ 5 w 10"/>
                <a:gd name="T11" fmla="*/ 3 h 10"/>
                <a:gd name="T12" fmla="*/ 7 w 10"/>
                <a:gd name="T13" fmla="*/ 5 h 10"/>
                <a:gd name="T14" fmla="*/ 5 w 10"/>
                <a:gd name="T15" fmla="*/ 7 h 10"/>
                <a:gd name="T16" fmla="*/ 5 w 10"/>
                <a:gd name="T17" fmla="*/ 0 h 10"/>
                <a:gd name="T18" fmla="*/ 0 w 10"/>
                <a:gd name="T19" fmla="*/ 5 h 10"/>
                <a:gd name="T20" fmla="*/ 1 w 10"/>
                <a:gd name="T21" fmla="*/ 8 h 10"/>
                <a:gd name="T22" fmla="*/ 5 w 10"/>
                <a:gd name="T23" fmla="*/ 10 h 10"/>
                <a:gd name="T24" fmla="*/ 5 w 10"/>
                <a:gd name="T25" fmla="*/ 10 h 10"/>
                <a:gd name="T26" fmla="*/ 10 w 10"/>
                <a:gd name="T27" fmla="*/ 5 h 10"/>
                <a:gd name="T28" fmla="*/ 5 w 10"/>
                <a:gd name="T29" fmla="*/ 0 h 10"/>
                <a:gd name="T30" fmla="*/ 5 w 10"/>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0">
                  <a:moveTo>
                    <a:pt x="5" y="7"/>
                  </a:moveTo>
                  <a:cubicBezTo>
                    <a:pt x="5" y="7"/>
                    <a:pt x="5" y="7"/>
                    <a:pt x="5" y="7"/>
                  </a:cubicBezTo>
                  <a:cubicBezTo>
                    <a:pt x="4" y="7"/>
                    <a:pt x="4" y="6"/>
                    <a:pt x="4" y="6"/>
                  </a:cubicBezTo>
                  <a:cubicBezTo>
                    <a:pt x="3" y="6"/>
                    <a:pt x="3" y="5"/>
                    <a:pt x="3" y="5"/>
                  </a:cubicBezTo>
                  <a:cubicBezTo>
                    <a:pt x="3" y="4"/>
                    <a:pt x="4" y="3"/>
                    <a:pt x="5" y="3"/>
                  </a:cubicBezTo>
                  <a:cubicBezTo>
                    <a:pt x="5" y="3"/>
                    <a:pt x="5" y="3"/>
                    <a:pt x="5" y="3"/>
                  </a:cubicBezTo>
                  <a:cubicBezTo>
                    <a:pt x="6" y="3"/>
                    <a:pt x="7" y="4"/>
                    <a:pt x="7" y="5"/>
                  </a:cubicBezTo>
                  <a:cubicBezTo>
                    <a:pt x="7" y="6"/>
                    <a:pt x="6" y="7"/>
                    <a:pt x="5" y="7"/>
                  </a:cubicBezTo>
                  <a:moveTo>
                    <a:pt x="5" y="0"/>
                  </a:moveTo>
                  <a:cubicBezTo>
                    <a:pt x="2" y="0"/>
                    <a:pt x="0" y="2"/>
                    <a:pt x="0" y="5"/>
                  </a:cubicBezTo>
                  <a:cubicBezTo>
                    <a:pt x="0" y="6"/>
                    <a:pt x="0" y="7"/>
                    <a:pt x="1" y="8"/>
                  </a:cubicBezTo>
                  <a:cubicBezTo>
                    <a:pt x="2" y="9"/>
                    <a:pt x="3" y="10"/>
                    <a:pt x="5" y="10"/>
                  </a:cubicBezTo>
                  <a:cubicBezTo>
                    <a:pt x="5" y="10"/>
                    <a:pt x="5" y="10"/>
                    <a:pt x="5" y="10"/>
                  </a:cubicBezTo>
                  <a:cubicBezTo>
                    <a:pt x="8" y="10"/>
                    <a:pt x="10" y="8"/>
                    <a:pt x="10" y="5"/>
                  </a:cubicBezTo>
                  <a:cubicBezTo>
                    <a:pt x="10" y="2"/>
                    <a:pt x="8" y="0"/>
                    <a:pt x="5" y="0"/>
                  </a:cubicBezTo>
                  <a:cubicBezTo>
                    <a:pt x="5" y="0"/>
                    <a:pt x="5" y="0"/>
                    <a:pt x="5"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3" name="Freeform 81"/>
            <p:cNvSpPr>
              <a:spLocks noEditPoints="1"/>
            </p:cNvSpPr>
            <p:nvPr/>
          </p:nvSpPr>
          <p:spPr bwMode="auto">
            <a:xfrm>
              <a:off x="5104328" y="4677674"/>
              <a:ext cx="144060" cy="144060"/>
            </a:xfrm>
            <a:custGeom>
              <a:avLst/>
              <a:gdLst>
                <a:gd name="T0" fmla="*/ 5 w 10"/>
                <a:gd name="T1" fmla="*/ 6 h 10"/>
                <a:gd name="T2" fmla="*/ 5 w 10"/>
                <a:gd name="T3" fmla="*/ 6 h 10"/>
                <a:gd name="T4" fmla="*/ 3 w 10"/>
                <a:gd name="T5" fmla="*/ 5 h 10"/>
                <a:gd name="T6" fmla="*/ 5 w 10"/>
                <a:gd name="T7" fmla="*/ 3 h 10"/>
                <a:gd name="T8" fmla="*/ 5 w 10"/>
                <a:gd name="T9" fmla="*/ 3 h 10"/>
                <a:gd name="T10" fmla="*/ 7 w 10"/>
                <a:gd name="T11" fmla="*/ 5 h 10"/>
                <a:gd name="T12" fmla="*/ 5 w 10"/>
                <a:gd name="T13" fmla="*/ 6 h 10"/>
                <a:gd name="T14" fmla="*/ 5 w 10"/>
                <a:gd name="T15" fmla="*/ 0 h 10"/>
                <a:gd name="T16" fmla="*/ 0 w 10"/>
                <a:gd name="T17" fmla="*/ 4 h 10"/>
                <a:gd name="T18" fmla="*/ 5 w 10"/>
                <a:gd name="T19" fmla="*/ 10 h 10"/>
                <a:gd name="T20" fmla="*/ 5 w 10"/>
                <a:gd name="T21" fmla="*/ 10 h 10"/>
                <a:gd name="T22" fmla="*/ 10 w 10"/>
                <a:gd name="T23" fmla="*/ 5 h 10"/>
                <a:gd name="T24" fmla="*/ 5 w 10"/>
                <a:gd name="T25" fmla="*/ 0 h 10"/>
                <a:gd name="T26" fmla="*/ 5 w 10"/>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5" y="6"/>
                  </a:moveTo>
                  <a:cubicBezTo>
                    <a:pt x="5" y="6"/>
                    <a:pt x="5" y="6"/>
                    <a:pt x="5" y="6"/>
                  </a:cubicBezTo>
                  <a:cubicBezTo>
                    <a:pt x="4" y="6"/>
                    <a:pt x="3" y="6"/>
                    <a:pt x="3" y="5"/>
                  </a:cubicBezTo>
                  <a:cubicBezTo>
                    <a:pt x="3" y="4"/>
                    <a:pt x="4" y="3"/>
                    <a:pt x="5" y="3"/>
                  </a:cubicBezTo>
                  <a:cubicBezTo>
                    <a:pt x="5" y="3"/>
                    <a:pt x="5" y="3"/>
                    <a:pt x="5" y="3"/>
                  </a:cubicBezTo>
                  <a:cubicBezTo>
                    <a:pt x="6" y="3"/>
                    <a:pt x="7" y="4"/>
                    <a:pt x="7" y="5"/>
                  </a:cubicBezTo>
                  <a:cubicBezTo>
                    <a:pt x="7" y="6"/>
                    <a:pt x="6" y="6"/>
                    <a:pt x="5" y="6"/>
                  </a:cubicBezTo>
                  <a:moveTo>
                    <a:pt x="5" y="0"/>
                  </a:moveTo>
                  <a:cubicBezTo>
                    <a:pt x="2" y="0"/>
                    <a:pt x="0" y="2"/>
                    <a:pt x="0" y="4"/>
                  </a:cubicBezTo>
                  <a:cubicBezTo>
                    <a:pt x="0" y="7"/>
                    <a:pt x="2" y="10"/>
                    <a:pt x="5" y="10"/>
                  </a:cubicBezTo>
                  <a:cubicBezTo>
                    <a:pt x="5" y="10"/>
                    <a:pt x="5" y="10"/>
                    <a:pt x="5" y="10"/>
                  </a:cubicBezTo>
                  <a:cubicBezTo>
                    <a:pt x="8" y="10"/>
                    <a:pt x="10" y="8"/>
                    <a:pt x="10" y="5"/>
                  </a:cubicBezTo>
                  <a:cubicBezTo>
                    <a:pt x="10" y="2"/>
                    <a:pt x="8" y="0"/>
                    <a:pt x="5" y="0"/>
                  </a:cubicBezTo>
                  <a:cubicBezTo>
                    <a:pt x="5" y="0"/>
                    <a:pt x="5" y="0"/>
                    <a:pt x="5"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4" name="Freeform 82"/>
            <p:cNvSpPr>
              <a:spLocks/>
            </p:cNvSpPr>
            <p:nvPr/>
          </p:nvSpPr>
          <p:spPr bwMode="auto">
            <a:xfrm>
              <a:off x="4989080" y="9052287"/>
              <a:ext cx="763516" cy="607452"/>
            </a:xfrm>
            <a:custGeom>
              <a:avLst/>
              <a:gdLst>
                <a:gd name="T0" fmla="*/ 44 w 53"/>
                <a:gd name="T1" fmla="*/ 0 h 42"/>
                <a:gd name="T2" fmla="*/ 39 w 53"/>
                <a:gd name="T3" fmla="*/ 0 h 42"/>
                <a:gd name="T4" fmla="*/ 39 w 53"/>
                <a:gd name="T5" fmla="*/ 1 h 42"/>
                <a:gd name="T6" fmla="*/ 44 w 53"/>
                <a:gd name="T7" fmla="*/ 1 h 42"/>
                <a:gd name="T8" fmla="*/ 51 w 53"/>
                <a:gd name="T9" fmla="*/ 8 h 42"/>
                <a:gd name="T10" fmla="*/ 51 w 53"/>
                <a:gd name="T11" fmla="*/ 23 h 42"/>
                <a:gd name="T12" fmla="*/ 44 w 53"/>
                <a:gd name="T13" fmla="*/ 29 h 42"/>
                <a:gd name="T14" fmla="*/ 31 w 53"/>
                <a:gd name="T15" fmla="*/ 29 h 42"/>
                <a:gd name="T16" fmla="*/ 30 w 53"/>
                <a:gd name="T17" fmla="*/ 30 h 42"/>
                <a:gd name="T18" fmla="*/ 26 w 53"/>
                <a:gd name="T19" fmla="*/ 39 h 42"/>
                <a:gd name="T20" fmla="*/ 22 w 53"/>
                <a:gd name="T21" fmla="*/ 30 h 42"/>
                <a:gd name="T22" fmla="*/ 21 w 53"/>
                <a:gd name="T23" fmla="*/ 29 h 42"/>
                <a:gd name="T24" fmla="*/ 8 w 53"/>
                <a:gd name="T25" fmla="*/ 29 h 42"/>
                <a:gd name="T26" fmla="*/ 1 w 53"/>
                <a:gd name="T27" fmla="*/ 23 h 42"/>
                <a:gd name="T28" fmla="*/ 1 w 53"/>
                <a:gd name="T29" fmla="*/ 15 h 42"/>
                <a:gd name="T30" fmla="*/ 0 w 53"/>
                <a:gd name="T31" fmla="*/ 15 h 42"/>
                <a:gd name="T32" fmla="*/ 0 w 53"/>
                <a:gd name="T33" fmla="*/ 23 h 42"/>
                <a:gd name="T34" fmla="*/ 8 w 53"/>
                <a:gd name="T35" fmla="*/ 31 h 42"/>
                <a:gd name="T36" fmla="*/ 21 w 53"/>
                <a:gd name="T37" fmla="*/ 31 h 42"/>
                <a:gd name="T38" fmla="*/ 26 w 53"/>
                <a:gd name="T39" fmla="*/ 41 h 42"/>
                <a:gd name="T40" fmla="*/ 26 w 53"/>
                <a:gd name="T41" fmla="*/ 42 h 42"/>
                <a:gd name="T42" fmla="*/ 26 w 53"/>
                <a:gd name="T43" fmla="*/ 42 h 42"/>
                <a:gd name="T44" fmla="*/ 27 w 53"/>
                <a:gd name="T45" fmla="*/ 41 h 42"/>
                <a:gd name="T46" fmla="*/ 32 w 53"/>
                <a:gd name="T47" fmla="*/ 31 h 42"/>
                <a:gd name="T48" fmla="*/ 44 w 53"/>
                <a:gd name="T49" fmla="*/ 31 h 42"/>
                <a:gd name="T50" fmla="*/ 53 w 53"/>
                <a:gd name="T51" fmla="*/ 23 h 42"/>
                <a:gd name="T52" fmla="*/ 53 w 53"/>
                <a:gd name="T53" fmla="*/ 8 h 42"/>
                <a:gd name="T54" fmla="*/ 44 w 53"/>
                <a:gd name="T5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42">
                  <a:moveTo>
                    <a:pt x="44" y="0"/>
                  </a:moveTo>
                  <a:cubicBezTo>
                    <a:pt x="39" y="0"/>
                    <a:pt x="39" y="0"/>
                    <a:pt x="39" y="0"/>
                  </a:cubicBezTo>
                  <a:cubicBezTo>
                    <a:pt x="39" y="1"/>
                    <a:pt x="39" y="1"/>
                    <a:pt x="39" y="1"/>
                  </a:cubicBezTo>
                  <a:cubicBezTo>
                    <a:pt x="44" y="1"/>
                    <a:pt x="44" y="1"/>
                    <a:pt x="44" y="1"/>
                  </a:cubicBezTo>
                  <a:cubicBezTo>
                    <a:pt x="48" y="1"/>
                    <a:pt x="51" y="4"/>
                    <a:pt x="51" y="8"/>
                  </a:cubicBezTo>
                  <a:cubicBezTo>
                    <a:pt x="51" y="23"/>
                    <a:pt x="51" y="23"/>
                    <a:pt x="51" y="23"/>
                  </a:cubicBezTo>
                  <a:cubicBezTo>
                    <a:pt x="51" y="26"/>
                    <a:pt x="48" y="29"/>
                    <a:pt x="44" y="29"/>
                  </a:cubicBezTo>
                  <a:cubicBezTo>
                    <a:pt x="31" y="29"/>
                    <a:pt x="31" y="29"/>
                    <a:pt x="31" y="29"/>
                  </a:cubicBezTo>
                  <a:cubicBezTo>
                    <a:pt x="31" y="29"/>
                    <a:pt x="31" y="29"/>
                    <a:pt x="30" y="30"/>
                  </a:cubicBezTo>
                  <a:cubicBezTo>
                    <a:pt x="26" y="39"/>
                    <a:pt x="26" y="39"/>
                    <a:pt x="26" y="39"/>
                  </a:cubicBezTo>
                  <a:cubicBezTo>
                    <a:pt x="22" y="30"/>
                    <a:pt x="22" y="30"/>
                    <a:pt x="22" y="30"/>
                  </a:cubicBezTo>
                  <a:cubicBezTo>
                    <a:pt x="22" y="29"/>
                    <a:pt x="22" y="29"/>
                    <a:pt x="21" y="29"/>
                  </a:cubicBezTo>
                  <a:cubicBezTo>
                    <a:pt x="8" y="29"/>
                    <a:pt x="8" y="29"/>
                    <a:pt x="8" y="29"/>
                  </a:cubicBezTo>
                  <a:cubicBezTo>
                    <a:pt x="4" y="29"/>
                    <a:pt x="1" y="26"/>
                    <a:pt x="1" y="23"/>
                  </a:cubicBezTo>
                  <a:cubicBezTo>
                    <a:pt x="1" y="15"/>
                    <a:pt x="1" y="15"/>
                    <a:pt x="1" y="15"/>
                  </a:cubicBezTo>
                  <a:cubicBezTo>
                    <a:pt x="0" y="15"/>
                    <a:pt x="0" y="15"/>
                    <a:pt x="0" y="15"/>
                  </a:cubicBezTo>
                  <a:cubicBezTo>
                    <a:pt x="0" y="23"/>
                    <a:pt x="0" y="23"/>
                    <a:pt x="0" y="23"/>
                  </a:cubicBezTo>
                  <a:cubicBezTo>
                    <a:pt x="0" y="27"/>
                    <a:pt x="3" y="31"/>
                    <a:pt x="8" y="31"/>
                  </a:cubicBezTo>
                  <a:cubicBezTo>
                    <a:pt x="21" y="31"/>
                    <a:pt x="21" y="31"/>
                    <a:pt x="21" y="31"/>
                  </a:cubicBezTo>
                  <a:cubicBezTo>
                    <a:pt x="26" y="41"/>
                    <a:pt x="26" y="41"/>
                    <a:pt x="26" y="41"/>
                  </a:cubicBezTo>
                  <a:cubicBezTo>
                    <a:pt x="26" y="41"/>
                    <a:pt x="26" y="42"/>
                    <a:pt x="26" y="42"/>
                  </a:cubicBezTo>
                  <a:cubicBezTo>
                    <a:pt x="26" y="42"/>
                    <a:pt x="26" y="42"/>
                    <a:pt x="26" y="42"/>
                  </a:cubicBezTo>
                  <a:cubicBezTo>
                    <a:pt x="27" y="42"/>
                    <a:pt x="27" y="41"/>
                    <a:pt x="27" y="41"/>
                  </a:cubicBezTo>
                  <a:cubicBezTo>
                    <a:pt x="32" y="31"/>
                    <a:pt x="32" y="31"/>
                    <a:pt x="32" y="31"/>
                  </a:cubicBezTo>
                  <a:cubicBezTo>
                    <a:pt x="44" y="31"/>
                    <a:pt x="44" y="31"/>
                    <a:pt x="44" y="31"/>
                  </a:cubicBezTo>
                  <a:cubicBezTo>
                    <a:pt x="49" y="31"/>
                    <a:pt x="53" y="27"/>
                    <a:pt x="53" y="23"/>
                  </a:cubicBezTo>
                  <a:cubicBezTo>
                    <a:pt x="53" y="8"/>
                    <a:pt x="53" y="8"/>
                    <a:pt x="53" y="8"/>
                  </a:cubicBezTo>
                  <a:cubicBezTo>
                    <a:pt x="53" y="3"/>
                    <a:pt x="49" y="0"/>
                    <a:pt x="44"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5" name="Freeform 83"/>
            <p:cNvSpPr>
              <a:spLocks noEditPoints="1"/>
            </p:cNvSpPr>
            <p:nvPr/>
          </p:nvSpPr>
          <p:spPr bwMode="auto">
            <a:xfrm>
              <a:off x="4787396" y="8821791"/>
              <a:ext cx="763516" cy="605051"/>
            </a:xfrm>
            <a:custGeom>
              <a:avLst/>
              <a:gdLst>
                <a:gd name="T0" fmla="*/ 9 w 53"/>
                <a:gd name="T1" fmla="*/ 29 h 42"/>
                <a:gd name="T2" fmla="*/ 2 w 53"/>
                <a:gd name="T3" fmla="*/ 23 h 42"/>
                <a:gd name="T4" fmla="*/ 2 w 53"/>
                <a:gd name="T5" fmla="*/ 8 h 42"/>
                <a:gd name="T6" fmla="*/ 9 w 53"/>
                <a:gd name="T7" fmla="*/ 1 h 42"/>
                <a:gd name="T8" fmla="*/ 45 w 53"/>
                <a:gd name="T9" fmla="*/ 1 h 42"/>
                <a:gd name="T10" fmla="*/ 52 w 53"/>
                <a:gd name="T11" fmla="*/ 8 h 42"/>
                <a:gd name="T12" fmla="*/ 52 w 53"/>
                <a:gd name="T13" fmla="*/ 17 h 42"/>
                <a:gd name="T14" fmla="*/ 52 w 53"/>
                <a:gd name="T15" fmla="*/ 23 h 42"/>
                <a:gd name="T16" fmla="*/ 45 w 53"/>
                <a:gd name="T17" fmla="*/ 29 h 42"/>
                <a:gd name="T18" fmla="*/ 32 w 53"/>
                <a:gd name="T19" fmla="*/ 29 h 42"/>
                <a:gd name="T20" fmla="*/ 31 w 53"/>
                <a:gd name="T21" fmla="*/ 30 h 42"/>
                <a:gd name="T22" fmla="*/ 27 w 53"/>
                <a:gd name="T23" fmla="*/ 39 h 42"/>
                <a:gd name="T24" fmla="*/ 23 w 53"/>
                <a:gd name="T25" fmla="*/ 30 h 42"/>
                <a:gd name="T26" fmla="*/ 22 w 53"/>
                <a:gd name="T27" fmla="*/ 29 h 42"/>
                <a:gd name="T28" fmla="*/ 9 w 53"/>
                <a:gd name="T29" fmla="*/ 29 h 42"/>
                <a:gd name="T30" fmla="*/ 45 w 53"/>
                <a:gd name="T31" fmla="*/ 0 h 42"/>
                <a:gd name="T32" fmla="*/ 9 w 53"/>
                <a:gd name="T33" fmla="*/ 0 h 42"/>
                <a:gd name="T34" fmla="*/ 0 w 53"/>
                <a:gd name="T35" fmla="*/ 8 h 42"/>
                <a:gd name="T36" fmla="*/ 0 w 53"/>
                <a:gd name="T37" fmla="*/ 23 h 42"/>
                <a:gd name="T38" fmla="*/ 9 w 53"/>
                <a:gd name="T39" fmla="*/ 31 h 42"/>
                <a:gd name="T40" fmla="*/ 14 w 53"/>
                <a:gd name="T41" fmla="*/ 31 h 42"/>
                <a:gd name="T42" fmla="*/ 15 w 53"/>
                <a:gd name="T43" fmla="*/ 31 h 42"/>
                <a:gd name="T44" fmla="*/ 22 w 53"/>
                <a:gd name="T45" fmla="*/ 31 h 42"/>
                <a:gd name="T46" fmla="*/ 26 w 53"/>
                <a:gd name="T47" fmla="*/ 41 h 42"/>
                <a:gd name="T48" fmla="*/ 27 w 53"/>
                <a:gd name="T49" fmla="*/ 42 h 42"/>
                <a:gd name="T50" fmla="*/ 27 w 53"/>
                <a:gd name="T51" fmla="*/ 42 h 42"/>
                <a:gd name="T52" fmla="*/ 28 w 53"/>
                <a:gd name="T53" fmla="*/ 41 h 42"/>
                <a:gd name="T54" fmla="*/ 33 w 53"/>
                <a:gd name="T55" fmla="*/ 31 h 42"/>
                <a:gd name="T56" fmla="*/ 45 w 53"/>
                <a:gd name="T57" fmla="*/ 31 h 42"/>
                <a:gd name="T58" fmla="*/ 53 w 53"/>
                <a:gd name="T59" fmla="*/ 23 h 42"/>
                <a:gd name="T60" fmla="*/ 53 w 53"/>
                <a:gd name="T61" fmla="*/ 17 h 42"/>
                <a:gd name="T62" fmla="*/ 53 w 53"/>
                <a:gd name="T63" fmla="*/ 16 h 42"/>
                <a:gd name="T64" fmla="*/ 53 w 53"/>
                <a:gd name="T65" fmla="*/ 8 h 42"/>
                <a:gd name="T66" fmla="*/ 45 w 53"/>
                <a:gd name="T6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2">
                  <a:moveTo>
                    <a:pt x="9" y="29"/>
                  </a:moveTo>
                  <a:cubicBezTo>
                    <a:pt x="5" y="29"/>
                    <a:pt x="2" y="26"/>
                    <a:pt x="2" y="23"/>
                  </a:cubicBezTo>
                  <a:cubicBezTo>
                    <a:pt x="2" y="8"/>
                    <a:pt x="2" y="8"/>
                    <a:pt x="2" y="8"/>
                  </a:cubicBezTo>
                  <a:cubicBezTo>
                    <a:pt x="2" y="4"/>
                    <a:pt x="5" y="1"/>
                    <a:pt x="9" y="1"/>
                  </a:cubicBezTo>
                  <a:cubicBezTo>
                    <a:pt x="45" y="1"/>
                    <a:pt x="45" y="1"/>
                    <a:pt x="45" y="1"/>
                  </a:cubicBezTo>
                  <a:cubicBezTo>
                    <a:pt x="49" y="1"/>
                    <a:pt x="52" y="4"/>
                    <a:pt x="52" y="8"/>
                  </a:cubicBezTo>
                  <a:cubicBezTo>
                    <a:pt x="52" y="17"/>
                    <a:pt x="52" y="17"/>
                    <a:pt x="52" y="17"/>
                  </a:cubicBezTo>
                  <a:cubicBezTo>
                    <a:pt x="52" y="23"/>
                    <a:pt x="52" y="23"/>
                    <a:pt x="52" y="23"/>
                  </a:cubicBezTo>
                  <a:cubicBezTo>
                    <a:pt x="52" y="26"/>
                    <a:pt x="49" y="29"/>
                    <a:pt x="45" y="29"/>
                  </a:cubicBezTo>
                  <a:cubicBezTo>
                    <a:pt x="32" y="29"/>
                    <a:pt x="32" y="29"/>
                    <a:pt x="32" y="29"/>
                  </a:cubicBezTo>
                  <a:cubicBezTo>
                    <a:pt x="32" y="29"/>
                    <a:pt x="31" y="29"/>
                    <a:pt x="31" y="30"/>
                  </a:cubicBezTo>
                  <a:cubicBezTo>
                    <a:pt x="27" y="39"/>
                    <a:pt x="27" y="39"/>
                    <a:pt x="27" y="39"/>
                  </a:cubicBezTo>
                  <a:cubicBezTo>
                    <a:pt x="23" y="30"/>
                    <a:pt x="23" y="30"/>
                    <a:pt x="23" y="30"/>
                  </a:cubicBezTo>
                  <a:cubicBezTo>
                    <a:pt x="23" y="29"/>
                    <a:pt x="22" y="29"/>
                    <a:pt x="22" y="29"/>
                  </a:cubicBezTo>
                  <a:cubicBezTo>
                    <a:pt x="9" y="29"/>
                    <a:pt x="9" y="29"/>
                    <a:pt x="9" y="29"/>
                  </a:cubicBezTo>
                  <a:moveTo>
                    <a:pt x="45" y="0"/>
                  </a:moveTo>
                  <a:cubicBezTo>
                    <a:pt x="9" y="0"/>
                    <a:pt x="9" y="0"/>
                    <a:pt x="9" y="0"/>
                  </a:cubicBezTo>
                  <a:cubicBezTo>
                    <a:pt x="4" y="0"/>
                    <a:pt x="0" y="3"/>
                    <a:pt x="0" y="8"/>
                  </a:cubicBezTo>
                  <a:cubicBezTo>
                    <a:pt x="0" y="23"/>
                    <a:pt x="0" y="23"/>
                    <a:pt x="0" y="23"/>
                  </a:cubicBezTo>
                  <a:cubicBezTo>
                    <a:pt x="0" y="27"/>
                    <a:pt x="4" y="31"/>
                    <a:pt x="9" y="31"/>
                  </a:cubicBezTo>
                  <a:cubicBezTo>
                    <a:pt x="14" y="31"/>
                    <a:pt x="14" y="31"/>
                    <a:pt x="14" y="31"/>
                  </a:cubicBezTo>
                  <a:cubicBezTo>
                    <a:pt x="15" y="31"/>
                    <a:pt x="15" y="31"/>
                    <a:pt x="15" y="31"/>
                  </a:cubicBezTo>
                  <a:cubicBezTo>
                    <a:pt x="22" y="31"/>
                    <a:pt x="22" y="31"/>
                    <a:pt x="22" y="31"/>
                  </a:cubicBezTo>
                  <a:cubicBezTo>
                    <a:pt x="26" y="41"/>
                    <a:pt x="26" y="41"/>
                    <a:pt x="26" y="41"/>
                  </a:cubicBezTo>
                  <a:cubicBezTo>
                    <a:pt x="27" y="42"/>
                    <a:pt x="27" y="42"/>
                    <a:pt x="27" y="42"/>
                  </a:cubicBezTo>
                  <a:cubicBezTo>
                    <a:pt x="27" y="42"/>
                    <a:pt x="27" y="42"/>
                    <a:pt x="27" y="42"/>
                  </a:cubicBezTo>
                  <a:cubicBezTo>
                    <a:pt x="27" y="42"/>
                    <a:pt x="28" y="42"/>
                    <a:pt x="28" y="41"/>
                  </a:cubicBezTo>
                  <a:cubicBezTo>
                    <a:pt x="33" y="31"/>
                    <a:pt x="33" y="31"/>
                    <a:pt x="33" y="31"/>
                  </a:cubicBezTo>
                  <a:cubicBezTo>
                    <a:pt x="45" y="31"/>
                    <a:pt x="45" y="31"/>
                    <a:pt x="45" y="31"/>
                  </a:cubicBezTo>
                  <a:cubicBezTo>
                    <a:pt x="50" y="31"/>
                    <a:pt x="53" y="27"/>
                    <a:pt x="53" y="23"/>
                  </a:cubicBezTo>
                  <a:cubicBezTo>
                    <a:pt x="53" y="17"/>
                    <a:pt x="53" y="17"/>
                    <a:pt x="53" y="17"/>
                  </a:cubicBezTo>
                  <a:cubicBezTo>
                    <a:pt x="53" y="16"/>
                    <a:pt x="53" y="16"/>
                    <a:pt x="53" y="16"/>
                  </a:cubicBezTo>
                  <a:cubicBezTo>
                    <a:pt x="53" y="8"/>
                    <a:pt x="53" y="8"/>
                    <a:pt x="53" y="8"/>
                  </a:cubicBezTo>
                  <a:cubicBezTo>
                    <a:pt x="53" y="3"/>
                    <a:pt x="50" y="0"/>
                    <a:pt x="45"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6" name="Freeform 84"/>
            <p:cNvSpPr>
              <a:spLocks noEditPoints="1"/>
            </p:cNvSpPr>
            <p:nvPr/>
          </p:nvSpPr>
          <p:spPr bwMode="auto">
            <a:xfrm>
              <a:off x="3260364" y="4951387"/>
              <a:ext cx="547427" cy="460991"/>
            </a:xfrm>
            <a:custGeom>
              <a:avLst/>
              <a:gdLst>
                <a:gd name="T0" fmla="*/ 19 w 38"/>
                <a:gd name="T1" fmla="*/ 9 h 32"/>
                <a:gd name="T2" fmla="*/ 20 w 38"/>
                <a:gd name="T3" fmla="*/ 9 h 32"/>
                <a:gd name="T4" fmla="*/ 30 w 38"/>
                <a:gd name="T5" fmla="*/ 2 h 32"/>
                <a:gd name="T6" fmla="*/ 34 w 38"/>
                <a:gd name="T7" fmla="*/ 4 h 32"/>
                <a:gd name="T8" fmla="*/ 35 w 38"/>
                <a:gd name="T9" fmla="*/ 12 h 32"/>
                <a:gd name="T10" fmla="*/ 19 w 38"/>
                <a:gd name="T11" fmla="*/ 29 h 32"/>
                <a:gd name="T12" fmla="*/ 4 w 38"/>
                <a:gd name="T13" fmla="*/ 12 h 32"/>
                <a:gd name="T14" fmla="*/ 5 w 38"/>
                <a:gd name="T15" fmla="*/ 4 h 32"/>
                <a:gd name="T16" fmla="*/ 9 w 38"/>
                <a:gd name="T17" fmla="*/ 2 h 32"/>
                <a:gd name="T18" fmla="*/ 18 w 38"/>
                <a:gd name="T19" fmla="*/ 9 h 32"/>
                <a:gd name="T20" fmla="*/ 19 w 38"/>
                <a:gd name="T21" fmla="*/ 9 h 32"/>
                <a:gd name="T22" fmla="*/ 30 w 38"/>
                <a:gd name="T23" fmla="*/ 0 h 32"/>
                <a:gd name="T24" fmla="*/ 19 w 38"/>
                <a:gd name="T25" fmla="*/ 6 h 32"/>
                <a:gd name="T26" fmla="*/ 9 w 38"/>
                <a:gd name="T27" fmla="*/ 0 h 32"/>
                <a:gd name="T28" fmla="*/ 3 w 38"/>
                <a:gd name="T29" fmla="*/ 2 h 32"/>
                <a:gd name="T30" fmla="*/ 1 w 38"/>
                <a:gd name="T31" fmla="*/ 12 h 32"/>
                <a:gd name="T32" fmla="*/ 19 w 38"/>
                <a:gd name="T33" fmla="*/ 32 h 32"/>
                <a:gd name="T34" fmla="*/ 19 w 38"/>
                <a:gd name="T35" fmla="*/ 32 h 32"/>
                <a:gd name="T36" fmla="*/ 20 w 38"/>
                <a:gd name="T37" fmla="*/ 32 h 32"/>
                <a:gd name="T38" fmla="*/ 37 w 38"/>
                <a:gd name="T39" fmla="*/ 12 h 32"/>
                <a:gd name="T40" fmla="*/ 36 w 38"/>
                <a:gd name="T41" fmla="*/ 2 h 32"/>
                <a:gd name="T42" fmla="*/ 30 w 38"/>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32">
                  <a:moveTo>
                    <a:pt x="19" y="9"/>
                  </a:moveTo>
                  <a:cubicBezTo>
                    <a:pt x="20" y="9"/>
                    <a:pt x="20" y="9"/>
                    <a:pt x="20" y="9"/>
                  </a:cubicBezTo>
                  <a:cubicBezTo>
                    <a:pt x="23" y="4"/>
                    <a:pt x="27" y="2"/>
                    <a:pt x="30" y="2"/>
                  </a:cubicBezTo>
                  <a:cubicBezTo>
                    <a:pt x="32" y="2"/>
                    <a:pt x="33" y="3"/>
                    <a:pt x="34" y="4"/>
                  </a:cubicBezTo>
                  <a:cubicBezTo>
                    <a:pt x="35" y="6"/>
                    <a:pt x="36" y="8"/>
                    <a:pt x="35" y="12"/>
                  </a:cubicBezTo>
                  <a:cubicBezTo>
                    <a:pt x="33" y="20"/>
                    <a:pt x="22" y="28"/>
                    <a:pt x="19" y="29"/>
                  </a:cubicBezTo>
                  <a:cubicBezTo>
                    <a:pt x="17" y="28"/>
                    <a:pt x="6" y="20"/>
                    <a:pt x="4" y="12"/>
                  </a:cubicBezTo>
                  <a:cubicBezTo>
                    <a:pt x="3" y="8"/>
                    <a:pt x="3" y="6"/>
                    <a:pt x="5" y="4"/>
                  </a:cubicBezTo>
                  <a:cubicBezTo>
                    <a:pt x="6" y="3"/>
                    <a:pt x="7" y="2"/>
                    <a:pt x="9" y="2"/>
                  </a:cubicBezTo>
                  <a:cubicBezTo>
                    <a:pt x="12" y="2"/>
                    <a:pt x="15" y="4"/>
                    <a:pt x="18" y="9"/>
                  </a:cubicBezTo>
                  <a:cubicBezTo>
                    <a:pt x="19" y="9"/>
                    <a:pt x="19" y="9"/>
                    <a:pt x="19" y="9"/>
                  </a:cubicBezTo>
                  <a:moveTo>
                    <a:pt x="30" y="0"/>
                  </a:moveTo>
                  <a:cubicBezTo>
                    <a:pt x="26" y="0"/>
                    <a:pt x="22" y="2"/>
                    <a:pt x="19" y="6"/>
                  </a:cubicBezTo>
                  <a:cubicBezTo>
                    <a:pt x="17" y="2"/>
                    <a:pt x="13" y="0"/>
                    <a:pt x="9" y="0"/>
                  </a:cubicBezTo>
                  <a:cubicBezTo>
                    <a:pt x="6" y="0"/>
                    <a:pt x="4" y="1"/>
                    <a:pt x="3" y="2"/>
                  </a:cubicBezTo>
                  <a:cubicBezTo>
                    <a:pt x="2" y="4"/>
                    <a:pt x="0" y="7"/>
                    <a:pt x="1" y="12"/>
                  </a:cubicBezTo>
                  <a:cubicBezTo>
                    <a:pt x="4" y="23"/>
                    <a:pt x="18" y="31"/>
                    <a:pt x="19" y="32"/>
                  </a:cubicBezTo>
                  <a:cubicBezTo>
                    <a:pt x="19" y="32"/>
                    <a:pt x="19" y="32"/>
                    <a:pt x="19" y="32"/>
                  </a:cubicBezTo>
                  <a:cubicBezTo>
                    <a:pt x="20" y="32"/>
                    <a:pt x="20" y="32"/>
                    <a:pt x="20" y="32"/>
                  </a:cubicBezTo>
                  <a:cubicBezTo>
                    <a:pt x="21" y="31"/>
                    <a:pt x="35" y="23"/>
                    <a:pt x="37" y="12"/>
                  </a:cubicBezTo>
                  <a:cubicBezTo>
                    <a:pt x="38" y="8"/>
                    <a:pt x="38" y="5"/>
                    <a:pt x="36" y="2"/>
                  </a:cubicBezTo>
                  <a:cubicBezTo>
                    <a:pt x="34" y="1"/>
                    <a:pt x="32" y="0"/>
                    <a:pt x="30"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7" name="Freeform 85"/>
            <p:cNvSpPr>
              <a:spLocks noEditPoints="1"/>
            </p:cNvSpPr>
            <p:nvPr/>
          </p:nvSpPr>
          <p:spPr bwMode="auto">
            <a:xfrm>
              <a:off x="6833044" y="5426784"/>
              <a:ext cx="1037230" cy="996414"/>
            </a:xfrm>
            <a:custGeom>
              <a:avLst/>
              <a:gdLst>
                <a:gd name="T0" fmla="*/ 3 w 72"/>
                <a:gd name="T1" fmla="*/ 55 h 69"/>
                <a:gd name="T2" fmla="*/ 19 w 72"/>
                <a:gd name="T3" fmla="*/ 67 h 69"/>
                <a:gd name="T4" fmla="*/ 3 w 72"/>
                <a:gd name="T5" fmla="*/ 51 h 69"/>
                <a:gd name="T6" fmla="*/ 5 w 72"/>
                <a:gd name="T7" fmla="*/ 49 h 69"/>
                <a:gd name="T8" fmla="*/ 20 w 72"/>
                <a:gd name="T9" fmla="*/ 64 h 69"/>
                <a:gd name="T10" fmla="*/ 7 w 72"/>
                <a:gd name="T11" fmla="*/ 47 h 69"/>
                <a:gd name="T12" fmla="*/ 7 w 72"/>
                <a:gd name="T13" fmla="*/ 43 h 69"/>
                <a:gd name="T14" fmla="*/ 26 w 72"/>
                <a:gd name="T15" fmla="*/ 61 h 69"/>
                <a:gd name="T16" fmla="*/ 23 w 72"/>
                <a:gd name="T17" fmla="*/ 64 h 69"/>
                <a:gd name="T18" fmla="*/ 7 w 72"/>
                <a:gd name="T19" fmla="*/ 47 h 69"/>
                <a:gd name="T20" fmla="*/ 28 w 72"/>
                <a:gd name="T21" fmla="*/ 60 h 69"/>
                <a:gd name="T22" fmla="*/ 10 w 72"/>
                <a:gd name="T23" fmla="*/ 38 h 69"/>
                <a:gd name="T24" fmla="*/ 30 w 72"/>
                <a:gd name="T25" fmla="*/ 58 h 69"/>
                <a:gd name="T26" fmla="*/ 33 w 72"/>
                <a:gd name="T27" fmla="*/ 57 h 69"/>
                <a:gd name="T28" fmla="*/ 13 w 72"/>
                <a:gd name="T29" fmla="*/ 35 h 69"/>
                <a:gd name="T30" fmla="*/ 16 w 72"/>
                <a:gd name="T31" fmla="*/ 35 h 69"/>
                <a:gd name="T32" fmla="*/ 34 w 72"/>
                <a:gd name="T33" fmla="*/ 54 h 69"/>
                <a:gd name="T34" fmla="*/ 34 w 72"/>
                <a:gd name="T35" fmla="*/ 54 h 69"/>
                <a:gd name="T36" fmla="*/ 48 w 72"/>
                <a:gd name="T37" fmla="*/ 33 h 69"/>
                <a:gd name="T38" fmla="*/ 47 w 72"/>
                <a:gd name="T39" fmla="*/ 30 h 69"/>
                <a:gd name="T40" fmla="*/ 49 w 72"/>
                <a:gd name="T41" fmla="*/ 31 h 69"/>
                <a:gd name="T42" fmla="*/ 29 w 72"/>
                <a:gd name="T43" fmla="*/ 45 h 69"/>
                <a:gd name="T44" fmla="*/ 41 w 72"/>
                <a:gd name="T45" fmla="*/ 31 h 69"/>
                <a:gd name="T46" fmla="*/ 37 w 72"/>
                <a:gd name="T47" fmla="*/ 23 h 69"/>
                <a:gd name="T48" fmla="*/ 39 w 72"/>
                <a:gd name="T49" fmla="*/ 23 h 69"/>
                <a:gd name="T50" fmla="*/ 24 w 72"/>
                <a:gd name="T51" fmla="*/ 40 h 69"/>
                <a:gd name="T52" fmla="*/ 23 w 72"/>
                <a:gd name="T53" fmla="*/ 23 h 69"/>
                <a:gd name="T54" fmla="*/ 29 w 72"/>
                <a:gd name="T55" fmla="*/ 8 h 69"/>
                <a:gd name="T56" fmla="*/ 63 w 72"/>
                <a:gd name="T57" fmla="*/ 11 h 69"/>
                <a:gd name="T58" fmla="*/ 46 w 72"/>
                <a:gd name="T59" fmla="*/ 47 h 69"/>
                <a:gd name="T60" fmla="*/ 35 w 72"/>
                <a:gd name="T61" fmla="*/ 51 h 69"/>
                <a:gd name="T62" fmla="*/ 46 w 72"/>
                <a:gd name="T63" fmla="*/ 34 h 69"/>
                <a:gd name="T64" fmla="*/ 51 w 72"/>
                <a:gd name="T65" fmla="*/ 30 h 69"/>
                <a:gd name="T66" fmla="*/ 42 w 72"/>
                <a:gd name="T67" fmla="*/ 30 h 69"/>
                <a:gd name="T68" fmla="*/ 38 w 72"/>
                <a:gd name="T69" fmla="*/ 20 h 69"/>
                <a:gd name="T70" fmla="*/ 37 w 72"/>
                <a:gd name="T71" fmla="*/ 28 h 69"/>
                <a:gd name="T72" fmla="*/ 28 w 72"/>
                <a:gd name="T73" fmla="*/ 7 h 69"/>
                <a:gd name="T74" fmla="*/ 21 w 72"/>
                <a:gd name="T75" fmla="*/ 23 h 69"/>
                <a:gd name="T76" fmla="*/ 14 w 72"/>
                <a:gd name="T77" fmla="*/ 32 h 69"/>
                <a:gd name="T78" fmla="*/ 10 w 72"/>
                <a:gd name="T79" fmla="*/ 36 h 69"/>
                <a:gd name="T80" fmla="*/ 4 w 72"/>
                <a:gd name="T81" fmla="*/ 42 h 69"/>
                <a:gd name="T82" fmla="*/ 1 w 72"/>
                <a:gd name="T83" fmla="*/ 53 h 69"/>
                <a:gd name="T84" fmla="*/ 3 w 72"/>
                <a:gd name="T85" fmla="*/ 64 h 69"/>
                <a:gd name="T86" fmla="*/ 16 w 72"/>
                <a:gd name="T87" fmla="*/ 68 h 69"/>
                <a:gd name="T88" fmla="*/ 19 w 72"/>
                <a:gd name="T89" fmla="*/ 69 h 69"/>
                <a:gd name="T90" fmla="*/ 23 w 72"/>
                <a:gd name="T91" fmla="*/ 66 h 69"/>
                <a:gd name="T92" fmla="*/ 27 w 72"/>
                <a:gd name="T93" fmla="*/ 65 h 69"/>
                <a:gd name="T94" fmla="*/ 29 w 72"/>
                <a:gd name="T95" fmla="*/ 63 h 69"/>
                <a:gd name="T96" fmla="*/ 33 w 72"/>
                <a:gd name="T97" fmla="*/ 59 h 69"/>
                <a:gd name="T98" fmla="*/ 36 w 72"/>
                <a:gd name="T99" fmla="*/ 53 h 69"/>
                <a:gd name="T100" fmla="*/ 47 w 72"/>
                <a:gd name="T101" fmla="*/ 49 h 69"/>
                <a:gd name="T102" fmla="*/ 63 w 72"/>
                <a:gd name="T103"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 h="69">
                  <a:moveTo>
                    <a:pt x="12" y="66"/>
                  </a:moveTo>
                  <a:cubicBezTo>
                    <a:pt x="10" y="66"/>
                    <a:pt x="7" y="65"/>
                    <a:pt x="6" y="63"/>
                  </a:cubicBezTo>
                  <a:cubicBezTo>
                    <a:pt x="3" y="61"/>
                    <a:pt x="2" y="58"/>
                    <a:pt x="3" y="55"/>
                  </a:cubicBezTo>
                  <a:cubicBezTo>
                    <a:pt x="14" y="66"/>
                    <a:pt x="14" y="66"/>
                    <a:pt x="14" y="66"/>
                  </a:cubicBezTo>
                  <a:cubicBezTo>
                    <a:pt x="14" y="66"/>
                    <a:pt x="13" y="66"/>
                    <a:pt x="12" y="66"/>
                  </a:cubicBezTo>
                  <a:moveTo>
                    <a:pt x="19" y="67"/>
                  </a:moveTo>
                  <a:cubicBezTo>
                    <a:pt x="19" y="67"/>
                    <a:pt x="19" y="67"/>
                    <a:pt x="19" y="67"/>
                  </a:cubicBezTo>
                  <a:cubicBezTo>
                    <a:pt x="18" y="67"/>
                    <a:pt x="18" y="67"/>
                    <a:pt x="18" y="66"/>
                  </a:cubicBezTo>
                  <a:cubicBezTo>
                    <a:pt x="3" y="51"/>
                    <a:pt x="3" y="51"/>
                    <a:pt x="3" y="51"/>
                  </a:cubicBezTo>
                  <a:cubicBezTo>
                    <a:pt x="2" y="51"/>
                    <a:pt x="2" y="50"/>
                    <a:pt x="3" y="49"/>
                  </a:cubicBezTo>
                  <a:cubicBezTo>
                    <a:pt x="3" y="49"/>
                    <a:pt x="4" y="48"/>
                    <a:pt x="4" y="48"/>
                  </a:cubicBezTo>
                  <a:cubicBezTo>
                    <a:pt x="5" y="48"/>
                    <a:pt x="5" y="49"/>
                    <a:pt x="5" y="49"/>
                  </a:cubicBezTo>
                  <a:cubicBezTo>
                    <a:pt x="7" y="51"/>
                    <a:pt x="7" y="51"/>
                    <a:pt x="7" y="51"/>
                  </a:cubicBezTo>
                  <a:cubicBezTo>
                    <a:pt x="20" y="64"/>
                    <a:pt x="20" y="64"/>
                    <a:pt x="20" y="64"/>
                  </a:cubicBezTo>
                  <a:cubicBezTo>
                    <a:pt x="20" y="64"/>
                    <a:pt x="20" y="64"/>
                    <a:pt x="20" y="64"/>
                  </a:cubicBezTo>
                  <a:cubicBezTo>
                    <a:pt x="21" y="65"/>
                    <a:pt x="21" y="66"/>
                    <a:pt x="20" y="66"/>
                  </a:cubicBezTo>
                  <a:cubicBezTo>
                    <a:pt x="20" y="67"/>
                    <a:pt x="19" y="67"/>
                    <a:pt x="19" y="67"/>
                  </a:cubicBezTo>
                  <a:moveTo>
                    <a:pt x="7" y="47"/>
                  </a:moveTo>
                  <a:cubicBezTo>
                    <a:pt x="5" y="46"/>
                    <a:pt x="5" y="46"/>
                    <a:pt x="5" y="46"/>
                  </a:cubicBezTo>
                  <a:cubicBezTo>
                    <a:pt x="5" y="45"/>
                    <a:pt x="5" y="44"/>
                    <a:pt x="5" y="43"/>
                  </a:cubicBezTo>
                  <a:cubicBezTo>
                    <a:pt x="6" y="43"/>
                    <a:pt x="6" y="43"/>
                    <a:pt x="7" y="43"/>
                  </a:cubicBezTo>
                  <a:cubicBezTo>
                    <a:pt x="7" y="43"/>
                    <a:pt x="8" y="43"/>
                    <a:pt x="8" y="43"/>
                  </a:cubicBezTo>
                  <a:cubicBezTo>
                    <a:pt x="26" y="61"/>
                    <a:pt x="26" y="61"/>
                    <a:pt x="26" y="61"/>
                  </a:cubicBezTo>
                  <a:cubicBezTo>
                    <a:pt x="26" y="61"/>
                    <a:pt x="26" y="61"/>
                    <a:pt x="26" y="61"/>
                  </a:cubicBezTo>
                  <a:cubicBezTo>
                    <a:pt x="26" y="62"/>
                    <a:pt x="26" y="63"/>
                    <a:pt x="26" y="64"/>
                  </a:cubicBezTo>
                  <a:cubicBezTo>
                    <a:pt x="25" y="64"/>
                    <a:pt x="25" y="64"/>
                    <a:pt x="24" y="64"/>
                  </a:cubicBezTo>
                  <a:cubicBezTo>
                    <a:pt x="24" y="64"/>
                    <a:pt x="23" y="64"/>
                    <a:pt x="23" y="64"/>
                  </a:cubicBezTo>
                  <a:cubicBezTo>
                    <a:pt x="9" y="49"/>
                    <a:pt x="9" y="49"/>
                    <a:pt x="9" y="49"/>
                  </a:cubicBezTo>
                  <a:cubicBezTo>
                    <a:pt x="7" y="47"/>
                    <a:pt x="7" y="47"/>
                    <a:pt x="7" y="47"/>
                  </a:cubicBezTo>
                  <a:cubicBezTo>
                    <a:pt x="7" y="47"/>
                    <a:pt x="7" y="47"/>
                    <a:pt x="7" y="47"/>
                  </a:cubicBezTo>
                  <a:moveTo>
                    <a:pt x="29" y="61"/>
                  </a:moveTo>
                  <a:cubicBezTo>
                    <a:pt x="29" y="61"/>
                    <a:pt x="29" y="61"/>
                    <a:pt x="29" y="61"/>
                  </a:cubicBezTo>
                  <a:cubicBezTo>
                    <a:pt x="28" y="61"/>
                    <a:pt x="28" y="61"/>
                    <a:pt x="28" y="60"/>
                  </a:cubicBezTo>
                  <a:cubicBezTo>
                    <a:pt x="9" y="41"/>
                    <a:pt x="9" y="41"/>
                    <a:pt x="9" y="41"/>
                  </a:cubicBezTo>
                  <a:cubicBezTo>
                    <a:pt x="8" y="41"/>
                    <a:pt x="8" y="40"/>
                    <a:pt x="9" y="39"/>
                  </a:cubicBezTo>
                  <a:cubicBezTo>
                    <a:pt x="9" y="39"/>
                    <a:pt x="10" y="38"/>
                    <a:pt x="10" y="38"/>
                  </a:cubicBezTo>
                  <a:cubicBezTo>
                    <a:pt x="11" y="38"/>
                    <a:pt x="11" y="39"/>
                    <a:pt x="12" y="39"/>
                  </a:cubicBezTo>
                  <a:cubicBezTo>
                    <a:pt x="30" y="58"/>
                    <a:pt x="30" y="58"/>
                    <a:pt x="30" y="58"/>
                  </a:cubicBezTo>
                  <a:cubicBezTo>
                    <a:pt x="30" y="58"/>
                    <a:pt x="30" y="58"/>
                    <a:pt x="30" y="58"/>
                  </a:cubicBezTo>
                  <a:cubicBezTo>
                    <a:pt x="31" y="59"/>
                    <a:pt x="31" y="60"/>
                    <a:pt x="30" y="60"/>
                  </a:cubicBezTo>
                  <a:cubicBezTo>
                    <a:pt x="30" y="61"/>
                    <a:pt x="29" y="61"/>
                    <a:pt x="29" y="61"/>
                  </a:cubicBezTo>
                  <a:moveTo>
                    <a:pt x="33" y="57"/>
                  </a:moveTo>
                  <a:cubicBezTo>
                    <a:pt x="33" y="57"/>
                    <a:pt x="32" y="57"/>
                    <a:pt x="32" y="56"/>
                  </a:cubicBezTo>
                  <a:cubicBezTo>
                    <a:pt x="13" y="37"/>
                    <a:pt x="13" y="37"/>
                    <a:pt x="13" y="37"/>
                  </a:cubicBezTo>
                  <a:cubicBezTo>
                    <a:pt x="12" y="37"/>
                    <a:pt x="12" y="36"/>
                    <a:pt x="13" y="35"/>
                  </a:cubicBezTo>
                  <a:cubicBezTo>
                    <a:pt x="14" y="35"/>
                    <a:pt x="14" y="34"/>
                    <a:pt x="14" y="34"/>
                  </a:cubicBezTo>
                  <a:cubicBezTo>
                    <a:pt x="14" y="34"/>
                    <a:pt x="14" y="34"/>
                    <a:pt x="14" y="34"/>
                  </a:cubicBezTo>
                  <a:cubicBezTo>
                    <a:pt x="15" y="34"/>
                    <a:pt x="15" y="35"/>
                    <a:pt x="16" y="35"/>
                  </a:cubicBezTo>
                  <a:cubicBezTo>
                    <a:pt x="16" y="35"/>
                    <a:pt x="16" y="35"/>
                    <a:pt x="16" y="35"/>
                  </a:cubicBezTo>
                  <a:cubicBezTo>
                    <a:pt x="16" y="35"/>
                    <a:pt x="16" y="35"/>
                    <a:pt x="16" y="35"/>
                  </a:cubicBezTo>
                  <a:cubicBezTo>
                    <a:pt x="34" y="54"/>
                    <a:pt x="34" y="54"/>
                    <a:pt x="34" y="54"/>
                  </a:cubicBezTo>
                  <a:cubicBezTo>
                    <a:pt x="34" y="54"/>
                    <a:pt x="34" y="54"/>
                    <a:pt x="34" y="54"/>
                  </a:cubicBezTo>
                  <a:cubicBezTo>
                    <a:pt x="34" y="54"/>
                    <a:pt x="34" y="54"/>
                    <a:pt x="34" y="54"/>
                  </a:cubicBezTo>
                  <a:cubicBezTo>
                    <a:pt x="34" y="54"/>
                    <a:pt x="34" y="54"/>
                    <a:pt x="34" y="54"/>
                  </a:cubicBezTo>
                  <a:cubicBezTo>
                    <a:pt x="35" y="55"/>
                    <a:pt x="35" y="56"/>
                    <a:pt x="34" y="56"/>
                  </a:cubicBezTo>
                  <a:cubicBezTo>
                    <a:pt x="34" y="57"/>
                    <a:pt x="34" y="57"/>
                    <a:pt x="33" y="57"/>
                  </a:cubicBezTo>
                  <a:moveTo>
                    <a:pt x="48" y="33"/>
                  </a:moveTo>
                  <a:cubicBezTo>
                    <a:pt x="47" y="33"/>
                    <a:pt x="47" y="33"/>
                    <a:pt x="46" y="32"/>
                  </a:cubicBezTo>
                  <a:cubicBezTo>
                    <a:pt x="46" y="32"/>
                    <a:pt x="45" y="32"/>
                    <a:pt x="44" y="31"/>
                  </a:cubicBezTo>
                  <a:cubicBezTo>
                    <a:pt x="45" y="30"/>
                    <a:pt x="46" y="30"/>
                    <a:pt x="47" y="30"/>
                  </a:cubicBezTo>
                  <a:cubicBezTo>
                    <a:pt x="47" y="30"/>
                    <a:pt x="47" y="30"/>
                    <a:pt x="47" y="30"/>
                  </a:cubicBezTo>
                  <a:cubicBezTo>
                    <a:pt x="48" y="30"/>
                    <a:pt x="49" y="30"/>
                    <a:pt x="49" y="31"/>
                  </a:cubicBezTo>
                  <a:cubicBezTo>
                    <a:pt x="49" y="31"/>
                    <a:pt x="49" y="31"/>
                    <a:pt x="49" y="31"/>
                  </a:cubicBezTo>
                  <a:cubicBezTo>
                    <a:pt x="49" y="32"/>
                    <a:pt x="49" y="32"/>
                    <a:pt x="49" y="32"/>
                  </a:cubicBezTo>
                  <a:cubicBezTo>
                    <a:pt x="49" y="33"/>
                    <a:pt x="48" y="33"/>
                    <a:pt x="48" y="33"/>
                  </a:cubicBezTo>
                  <a:moveTo>
                    <a:pt x="29" y="45"/>
                  </a:moveTo>
                  <a:cubicBezTo>
                    <a:pt x="25" y="42"/>
                    <a:pt x="25" y="42"/>
                    <a:pt x="25" y="42"/>
                  </a:cubicBezTo>
                  <a:cubicBezTo>
                    <a:pt x="29" y="39"/>
                    <a:pt x="35" y="34"/>
                    <a:pt x="39" y="30"/>
                  </a:cubicBezTo>
                  <a:cubicBezTo>
                    <a:pt x="39" y="30"/>
                    <a:pt x="40" y="31"/>
                    <a:pt x="41" y="31"/>
                  </a:cubicBezTo>
                  <a:cubicBezTo>
                    <a:pt x="36" y="36"/>
                    <a:pt x="31" y="42"/>
                    <a:pt x="29" y="45"/>
                  </a:cubicBezTo>
                  <a:moveTo>
                    <a:pt x="38" y="26"/>
                  </a:moveTo>
                  <a:cubicBezTo>
                    <a:pt x="37" y="25"/>
                    <a:pt x="37" y="24"/>
                    <a:pt x="37" y="23"/>
                  </a:cubicBezTo>
                  <a:cubicBezTo>
                    <a:pt x="37" y="23"/>
                    <a:pt x="37" y="22"/>
                    <a:pt x="37" y="22"/>
                  </a:cubicBezTo>
                  <a:cubicBezTo>
                    <a:pt x="37" y="22"/>
                    <a:pt x="38" y="22"/>
                    <a:pt x="38" y="22"/>
                  </a:cubicBezTo>
                  <a:cubicBezTo>
                    <a:pt x="38" y="22"/>
                    <a:pt x="39" y="22"/>
                    <a:pt x="39" y="23"/>
                  </a:cubicBezTo>
                  <a:cubicBezTo>
                    <a:pt x="39" y="23"/>
                    <a:pt x="39" y="23"/>
                    <a:pt x="39" y="23"/>
                  </a:cubicBezTo>
                  <a:cubicBezTo>
                    <a:pt x="39" y="23"/>
                    <a:pt x="39" y="24"/>
                    <a:pt x="38" y="26"/>
                  </a:cubicBezTo>
                  <a:moveTo>
                    <a:pt x="24" y="40"/>
                  </a:moveTo>
                  <a:cubicBezTo>
                    <a:pt x="18" y="34"/>
                    <a:pt x="18" y="34"/>
                    <a:pt x="18" y="34"/>
                  </a:cubicBezTo>
                  <a:cubicBezTo>
                    <a:pt x="21" y="31"/>
                    <a:pt x="22" y="27"/>
                    <a:pt x="23" y="23"/>
                  </a:cubicBezTo>
                  <a:cubicBezTo>
                    <a:pt x="23" y="23"/>
                    <a:pt x="23" y="23"/>
                    <a:pt x="23" y="23"/>
                  </a:cubicBezTo>
                  <a:cubicBezTo>
                    <a:pt x="23" y="23"/>
                    <a:pt x="23" y="23"/>
                    <a:pt x="23" y="23"/>
                  </a:cubicBezTo>
                  <a:cubicBezTo>
                    <a:pt x="23" y="23"/>
                    <a:pt x="23" y="23"/>
                    <a:pt x="23" y="23"/>
                  </a:cubicBezTo>
                  <a:cubicBezTo>
                    <a:pt x="23" y="17"/>
                    <a:pt x="25" y="12"/>
                    <a:pt x="29" y="8"/>
                  </a:cubicBezTo>
                  <a:cubicBezTo>
                    <a:pt x="34" y="4"/>
                    <a:pt x="39" y="2"/>
                    <a:pt x="45" y="2"/>
                  </a:cubicBezTo>
                  <a:cubicBezTo>
                    <a:pt x="51" y="2"/>
                    <a:pt x="57" y="4"/>
                    <a:pt x="61" y="9"/>
                  </a:cubicBezTo>
                  <a:cubicBezTo>
                    <a:pt x="62" y="9"/>
                    <a:pt x="62" y="10"/>
                    <a:pt x="63" y="11"/>
                  </a:cubicBezTo>
                  <a:cubicBezTo>
                    <a:pt x="70" y="20"/>
                    <a:pt x="69" y="32"/>
                    <a:pt x="61" y="40"/>
                  </a:cubicBezTo>
                  <a:cubicBezTo>
                    <a:pt x="57" y="44"/>
                    <a:pt x="52" y="47"/>
                    <a:pt x="46" y="47"/>
                  </a:cubicBezTo>
                  <a:cubicBezTo>
                    <a:pt x="46" y="47"/>
                    <a:pt x="46" y="47"/>
                    <a:pt x="46" y="47"/>
                  </a:cubicBezTo>
                  <a:cubicBezTo>
                    <a:pt x="46" y="47"/>
                    <a:pt x="46" y="47"/>
                    <a:pt x="46" y="47"/>
                  </a:cubicBezTo>
                  <a:cubicBezTo>
                    <a:pt x="46" y="47"/>
                    <a:pt x="46" y="47"/>
                    <a:pt x="46" y="47"/>
                  </a:cubicBezTo>
                  <a:cubicBezTo>
                    <a:pt x="42" y="47"/>
                    <a:pt x="38" y="49"/>
                    <a:pt x="35" y="51"/>
                  </a:cubicBezTo>
                  <a:cubicBezTo>
                    <a:pt x="30" y="47"/>
                    <a:pt x="30" y="47"/>
                    <a:pt x="30" y="47"/>
                  </a:cubicBezTo>
                  <a:cubicBezTo>
                    <a:pt x="35" y="40"/>
                    <a:pt x="39" y="35"/>
                    <a:pt x="42" y="33"/>
                  </a:cubicBezTo>
                  <a:cubicBezTo>
                    <a:pt x="43" y="33"/>
                    <a:pt x="45" y="34"/>
                    <a:pt x="46" y="34"/>
                  </a:cubicBezTo>
                  <a:cubicBezTo>
                    <a:pt x="46" y="35"/>
                    <a:pt x="47" y="35"/>
                    <a:pt x="48" y="35"/>
                  </a:cubicBezTo>
                  <a:cubicBezTo>
                    <a:pt x="49" y="35"/>
                    <a:pt x="50" y="34"/>
                    <a:pt x="50" y="34"/>
                  </a:cubicBezTo>
                  <a:cubicBezTo>
                    <a:pt x="51" y="33"/>
                    <a:pt x="52" y="31"/>
                    <a:pt x="51" y="30"/>
                  </a:cubicBezTo>
                  <a:cubicBezTo>
                    <a:pt x="50" y="29"/>
                    <a:pt x="49" y="28"/>
                    <a:pt x="47" y="28"/>
                  </a:cubicBezTo>
                  <a:cubicBezTo>
                    <a:pt x="47" y="28"/>
                    <a:pt x="47" y="28"/>
                    <a:pt x="47" y="28"/>
                  </a:cubicBezTo>
                  <a:cubicBezTo>
                    <a:pt x="46" y="28"/>
                    <a:pt x="44" y="29"/>
                    <a:pt x="42" y="30"/>
                  </a:cubicBezTo>
                  <a:cubicBezTo>
                    <a:pt x="41" y="29"/>
                    <a:pt x="40" y="29"/>
                    <a:pt x="40" y="28"/>
                  </a:cubicBezTo>
                  <a:cubicBezTo>
                    <a:pt x="41" y="25"/>
                    <a:pt x="42" y="23"/>
                    <a:pt x="41" y="21"/>
                  </a:cubicBezTo>
                  <a:cubicBezTo>
                    <a:pt x="40" y="20"/>
                    <a:pt x="39" y="20"/>
                    <a:pt x="38" y="20"/>
                  </a:cubicBezTo>
                  <a:cubicBezTo>
                    <a:pt x="37" y="20"/>
                    <a:pt x="37" y="20"/>
                    <a:pt x="36" y="20"/>
                  </a:cubicBezTo>
                  <a:cubicBezTo>
                    <a:pt x="35" y="21"/>
                    <a:pt x="35" y="22"/>
                    <a:pt x="35" y="23"/>
                  </a:cubicBezTo>
                  <a:cubicBezTo>
                    <a:pt x="35" y="24"/>
                    <a:pt x="36" y="26"/>
                    <a:pt x="37" y="28"/>
                  </a:cubicBezTo>
                  <a:cubicBezTo>
                    <a:pt x="35" y="31"/>
                    <a:pt x="31" y="35"/>
                    <a:pt x="24" y="40"/>
                  </a:cubicBezTo>
                  <a:moveTo>
                    <a:pt x="45" y="0"/>
                  </a:moveTo>
                  <a:cubicBezTo>
                    <a:pt x="39" y="0"/>
                    <a:pt x="33" y="2"/>
                    <a:pt x="28" y="7"/>
                  </a:cubicBezTo>
                  <a:cubicBezTo>
                    <a:pt x="24" y="11"/>
                    <a:pt x="21" y="17"/>
                    <a:pt x="21" y="23"/>
                  </a:cubicBezTo>
                  <a:cubicBezTo>
                    <a:pt x="21" y="23"/>
                    <a:pt x="21" y="23"/>
                    <a:pt x="21" y="23"/>
                  </a:cubicBezTo>
                  <a:cubicBezTo>
                    <a:pt x="21" y="23"/>
                    <a:pt x="21" y="23"/>
                    <a:pt x="21" y="23"/>
                  </a:cubicBezTo>
                  <a:cubicBezTo>
                    <a:pt x="20" y="27"/>
                    <a:pt x="19" y="30"/>
                    <a:pt x="17" y="33"/>
                  </a:cubicBezTo>
                  <a:cubicBezTo>
                    <a:pt x="16" y="32"/>
                    <a:pt x="15" y="32"/>
                    <a:pt x="15" y="32"/>
                  </a:cubicBezTo>
                  <a:cubicBezTo>
                    <a:pt x="14" y="32"/>
                    <a:pt x="14" y="32"/>
                    <a:pt x="14" y="32"/>
                  </a:cubicBezTo>
                  <a:cubicBezTo>
                    <a:pt x="13" y="32"/>
                    <a:pt x="12" y="33"/>
                    <a:pt x="12" y="33"/>
                  </a:cubicBezTo>
                  <a:cubicBezTo>
                    <a:pt x="11" y="34"/>
                    <a:pt x="11" y="35"/>
                    <a:pt x="11" y="36"/>
                  </a:cubicBezTo>
                  <a:cubicBezTo>
                    <a:pt x="11" y="36"/>
                    <a:pt x="10" y="36"/>
                    <a:pt x="10" y="36"/>
                  </a:cubicBezTo>
                  <a:cubicBezTo>
                    <a:pt x="9" y="36"/>
                    <a:pt x="8" y="37"/>
                    <a:pt x="8" y="37"/>
                  </a:cubicBezTo>
                  <a:cubicBezTo>
                    <a:pt x="7" y="38"/>
                    <a:pt x="6" y="40"/>
                    <a:pt x="7" y="41"/>
                  </a:cubicBezTo>
                  <a:cubicBezTo>
                    <a:pt x="6" y="41"/>
                    <a:pt x="5" y="41"/>
                    <a:pt x="4" y="42"/>
                  </a:cubicBezTo>
                  <a:cubicBezTo>
                    <a:pt x="3" y="43"/>
                    <a:pt x="3" y="45"/>
                    <a:pt x="3" y="46"/>
                  </a:cubicBezTo>
                  <a:cubicBezTo>
                    <a:pt x="3" y="47"/>
                    <a:pt x="2" y="47"/>
                    <a:pt x="1" y="47"/>
                  </a:cubicBezTo>
                  <a:cubicBezTo>
                    <a:pt x="0" y="49"/>
                    <a:pt x="0" y="51"/>
                    <a:pt x="1" y="53"/>
                  </a:cubicBezTo>
                  <a:cubicBezTo>
                    <a:pt x="1" y="53"/>
                    <a:pt x="1" y="53"/>
                    <a:pt x="1" y="53"/>
                  </a:cubicBezTo>
                  <a:cubicBezTo>
                    <a:pt x="1" y="53"/>
                    <a:pt x="1" y="53"/>
                    <a:pt x="1" y="53"/>
                  </a:cubicBezTo>
                  <a:cubicBezTo>
                    <a:pt x="0" y="57"/>
                    <a:pt x="1" y="61"/>
                    <a:pt x="3" y="64"/>
                  </a:cubicBezTo>
                  <a:cubicBezTo>
                    <a:pt x="3" y="64"/>
                    <a:pt x="4" y="65"/>
                    <a:pt x="4" y="65"/>
                  </a:cubicBezTo>
                  <a:cubicBezTo>
                    <a:pt x="6" y="67"/>
                    <a:pt x="9" y="68"/>
                    <a:pt x="12" y="68"/>
                  </a:cubicBezTo>
                  <a:cubicBezTo>
                    <a:pt x="13" y="68"/>
                    <a:pt x="15" y="68"/>
                    <a:pt x="16" y="68"/>
                  </a:cubicBezTo>
                  <a:cubicBezTo>
                    <a:pt x="16" y="68"/>
                    <a:pt x="16" y="68"/>
                    <a:pt x="16" y="68"/>
                  </a:cubicBezTo>
                  <a:cubicBezTo>
                    <a:pt x="16" y="68"/>
                    <a:pt x="16" y="68"/>
                    <a:pt x="16" y="68"/>
                  </a:cubicBezTo>
                  <a:cubicBezTo>
                    <a:pt x="17" y="69"/>
                    <a:pt x="18" y="69"/>
                    <a:pt x="19" y="69"/>
                  </a:cubicBezTo>
                  <a:cubicBezTo>
                    <a:pt x="19" y="69"/>
                    <a:pt x="19" y="69"/>
                    <a:pt x="19" y="69"/>
                  </a:cubicBezTo>
                  <a:cubicBezTo>
                    <a:pt x="20" y="69"/>
                    <a:pt x="21" y="69"/>
                    <a:pt x="22" y="68"/>
                  </a:cubicBezTo>
                  <a:cubicBezTo>
                    <a:pt x="22" y="67"/>
                    <a:pt x="23" y="67"/>
                    <a:pt x="23" y="66"/>
                  </a:cubicBezTo>
                  <a:cubicBezTo>
                    <a:pt x="23" y="66"/>
                    <a:pt x="24" y="67"/>
                    <a:pt x="24" y="67"/>
                  </a:cubicBezTo>
                  <a:cubicBezTo>
                    <a:pt x="24" y="67"/>
                    <a:pt x="24" y="67"/>
                    <a:pt x="24" y="67"/>
                  </a:cubicBezTo>
                  <a:cubicBezTo>
                    <a:pt x="25" y="67"/>
                    <a:pt x="26" y="66"/>
                    <a:pt x="27" y="65"/>
                  </a:cubicBezTo>
                  <a:cubicBezTo>
                    <a:pt x="28" y="65"/>
                    <a:pt x="28" y="64"/>
                    <a:pt x="28" y="63"/>
                  </a:cubicBezTo>
                  <a:cubicBezTo>
                    <a:pt x="29" y="63"/>
                    <a:pt x="29" y="63"/>
                    <a:pt x="29" y="63"/>
                  </a:cubicBezTo>
                  <a:cubicBezTo>
                    <a:pt x="29" y="63"/>
                    <a:pt x="29" y="63"/>
                    <a:pt x="29" y="63"/>
                  </a:cubicBezTo>
                  <a:cubicBezTo>
                    <a:pt x="30" y="63"/>
                    <a:pt x="31" y="63"/>
                    <a:pt x="32" y="62"/>
                  </a:cubicBezTo>
                  <a:cubicBezTo>
                    <a:pt x="33" y="61"/>
                    <a:pt x="33" y="60"/>
                    <a:pt x="33" y="59"/>
                  </a:cubicBezTo>
                  <a:cubicBezTo>
                    <a:pt x="33" y="59"/>
                    <a:pt x="33" y="59"/>
                    <a:pt x="33" y="59"/>
                  </a:cubicBezTo>
                  <a:cubicBezTo>
                    <a:pt x="33" y="59"/>
                    <a:pt x="33" y="59"/>
                    <a:pt x="33" y="59"/>
                  </a:cubicBezTo>
                  <a:cubicBezTo>
                    <a:pt x="34" y="59"/>
                    <a:pt x="35" y="58"/>
                    <a:pt x="36" y="58"/>
                  </a:cubicBezTo>
                  <a:cubicBezTo>
                    <a:pt x="37" y="56"/>
                    <a:pt x="37" y="54"/>
                    <a:pt x="36" y="53"/>
                  </a:cubicBezTo>
                  <a:cubicBezTo>
                    <a:pt x="39" y="51"/>
                    <a:pt x="42" y="49"/>
                    <a:pt x="46" y="49"/>
                  </a:cubicBezTo>
                  <a:cubicBezTo>
                    <a:pt x="46" y="49"/>
                    <a:pt x="46" y="49"/>
                    <a:pt x="46" y="49"/>
                  </a:cubicBezTo>
                  <a:cubicBezTo>
                    <a:pt x="47" y="49"/>
                    <a:pt x="47" y="49"/>
                    <a:pt x="47" y="49"/>
                  </a:cubicBezTo>
                  <a:cubicBezTo>
                    <a:pt x="53" y="49"/>
                    <a:pt x="58" y="46"/>
                    <a:pt x="62" y="42"/>
                  </a:cubicBezTo>
                  <a:cubicBezTo>
                    <a:pt x="71" y="33"/>
                    <a:pt x="72" y="19"/>
                    <a:pt x="65" y="9"/>
                  </a:cubicBezTo>
                  <a:cubicBezTo>
                    <a:pt x="64" y="9"/>
                    <a:pt x="63" y="8"/>
                    <a:pt x="63" y="7"/>
                  </a:cubicBezTo>
                  <a:cubicBezTo>
                    <a:pt x="58" y="2"/>
                    <a:pt x="52" y="0"/>
                    <a:pt x="45"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8" name="Freeform 86"/>
            <p:cNvSpPr>
              <a:spLocks noEditPoints="1"/>
            </p:cNvSpPr>
            <p:nvPr/>
          </p:nvSpPr>
          <p:spPr bwMode="auto">
            <a:xfrm>
              <a:off x="3519671" y="8735355"/>
              <a:ext cx="893170" cy="895572"/>
            </a:xfrm>
            <a:custGeom>
              <a:avLst/>
              <a:gdLst>
                <a:gd name="T0" fmla="*/ 31 w 62"/>
                <a:gd name="T1" fmla="*/ 60 h 62"/>
                <a:gd name="T2" fmla="*/ 2 w 62"/>
                <a:gd name="T3" fmla="*/ 31 h 62"/>
                <a:gd name="T4" fmla="*/ 31 w 62"/>
                <a:gd name="T5" fmla="*/ 3 h 62"/>
                <a:gd name="T6" fmla="*/ 60 w 62"/>
                <a:gd name="T7" fmla="*/ 31 h 62"/>
                <a:gd name="T8" fmla="*/ 31 w 62"/>
                <a:gd name="T9" fmla="*/ 60 h 62"/>
                <a:gd name="T10" fmla="*/ 31 w 62"/>
                <a:gd name="T11" fmla="*/ 0 h 62"/>
                <a:gd name="T12" fmla="*/ 0 w 62"/>
                <a:gd name="T13" fmla="*/ 31 h 62"/>
                <a:gd name="T14" fmla="*/ 31 w 62"/>
                <a:gd name="T15" fmla="*/ 62 h 62"/>
                <a:gd name="T16" fmla="*/ 62 w 62"/>
                <a:gd name="T17" fmla="*/ 31 h 62"/>
                <a:gd name="T18" fmla="*/ 31 w 62"/>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0"/>
                  </a:moveTo>
                  <a:cubicBezTo>
                    <a:pt x="15" y="60"/>
                    <a:pt x="2" y="47"/>
                    <a:pt x="2" y="31"/>
                  </a:cubicBezTo>
                  <a:cubicBezTo>
                    <a:pt x="2" y="15"/>
                    <a:pt x="15" y="3"/>
                    <a:pt x="31" y="3"/>
                  </a:cubicBezTo>
                  <a:cubicBezTo>
                    <a:pt x="47" y="3"/>
                    <a:pt x="60" y="15"/>
                    <a:pt x="60" y="31"/>
                  </a:cubicBezTo>
                  <a:cubicBezTo>
                    <a:pt x="60" y="47"/>
                    <a:pt x="47" y="60"/>
                    <a:pt x="31" y="60"/>
                  </a:cubicBezTo>
                  <a:moveTo>
                    <a:pt x="31" y="0"/>
                  </a:moveTo>
                  <a:cubicBezTo>
                    <a:pt x="14" y="0"/>
                    <a:pt x="0" y="14"/>
                    <a:pt x="0" y="31"/>
                  </a:cubicBezTo>
                  <a:cubicBezTo>
                    <a:pt x="0" y="48"/>
                    <a:pt x="14" y="62"/>
                    <a:pt x="31" y="62"/>
                  </a:cubicBezTo>
                  <a:cubicBezTo>
                    <a:pt x="48" y="62"/>
                    <a:pt x="62" y="48"/>
                    <a:pt x="62" y="31"/>
                  </a:cubicBezTo>
                  <a:cubicBezTo>
                    <a:pt x="62" y="14"/>
                    <a:pt x="48" y="0"/>
                    <a:pt x="31"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9" name="Freeform 87"/>
            <p:cNvSpPr>
              <a:spLocks noEditPoints="1"/>
            </p:cNvSpPr>
            <p:nvPr/>
          </p:nvSpPr>
          <p:spPr bwMode="auto">
            <a:xfrm>
              <a:off x="3807790" y="8922633"/>
              <a:ext cx="460991" cy="533021"/>
            </a:xfrm>
            <a:custGeom>
              <a:avLst/>
              <a:gdLst>
                <a:gd name="T0" fmla="*/ 2 w 32"/>
                <a:gd name="T1" fmla="*/ 33 h 37"/>
                <a:gd name="T2" fmla="*/ 2 w 32"/>
                <a:gd name="T3" fmla="*/ 3 h 37"/>
                <a:gd name="T4" fmla="*/ 28 w 32"/>
                <a:gd name="T5" fmla="*/ 18 h 37"/>
                <a:gd name="T6" fmla="*/ 2 w 32"/>
                <a:gd name="T7" fmla="*/ 33 h 37"/>
                <a:gd name="T8" fmla="*/ 1 w 32"/>
                <a:gd name="T9" fmla="*/ 0 h 37"/>
                <a:gd name="T10" fmla="*/ 0 w 32"/>
                <a:gd name="T11" fmla="*/ 0 h 37"/>
                <a:gd name="T12" fmla="*/ 0 w 32"/>
                <a:gd name="T13" fmla="*/ 1 h 37"/>
                <a:gd name="T14" fmla="*/ 0 w 32"/>
                <a:gd name="T15" fmla="*/ 35 h 37"/>
                <a:gd name="T16" fmla="*/ 0 w 32"/>
                <a:gd name="T17" fmla="*/ 36 h 37"/>
                <a:gd name="T18" fmla="*/ 1 w 32"/>
                <a:gd name="T19" fmla="*/ 37 h 37"/>
                <a:gd name="T20" fmla="*/ 2 w 32"/>
                <a:gd name="T21" fmla="*/ 36 h 37"/>
                <a:gd name="T22" fmla="*/ 31 w 32"/>
                <a:gd name="T23" fmla="*/ 19 h 37"/>
                <a:gd name="T24" fmla="*/ 32 w 32"/>
                <a:gd name="T25" fmla="*/ 18 h 37"/>
                <a:gd name="T26" fmla="*/ 31 w 32"/>
                <a:gd name="T27" fmla="*/ 17 h 37"/>
                <a:gd name="T28" fmla="*/ 2 w 32"/>
                <a:gd name="T29" fmla="*/ 0 h 37"/>
                <a:gd name="T30" fmla="*/ 1 w 32"/>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7">
                  <a:moveTo>
                    <a:pt x="2" y="33"/>
                  </a:moveTo>
                  <a:cubicBezTo>
                    <a:pt x="2" y="3"/>
                    <a:pt x="2" y="3"/>
                    <a:pt x="2" y="3"/>
                  </a:cubicBezTo>
                  <a:cubicBezTo>
                    <a:pt x="28" y="18"/>
                    <a:pt x="28" y="18"/>
                    <a:pt x="28" y="18"/>
                  </a:cubicBezTo>
                  <a:cubicBezTo>
                    <a:pt x="2" y="33"/>
                    <a:pt x="2" y="33"/>
                    <a:pt x="2" y="33"/>
                  </a:cubicBezTo>
                  <a:moveTo>
                    <a:pt x="1" y="0"/>
                  </a:moveTo>
                  <a:cubicBezTo>
                    <a:pt x="1" y="0"/>
                    <a:pt x="1" y="0"/>
                    <a:pt x="0" y="0"/>
                  </a:cubicBezTo>
                  <a:cubicBezTo>
                    <a:pt x="0" y="0"/>
                    <a:pt x="0" y="1"/>
                    <a:pt x="0" y="1"/>
                  </a:cubicBezTo>
                  <a:cubicBezTo>
                    <a:pt x="0" y="35"/>
                    <a:pt x="0" y="35"/>
                    <a:pt x="0" y="35"/>
                  </a:cubicBezTo>
                  <a:cubicBezTo>
                    <a:pt x="0" y="36"/>
                    <a:pt x="0" y="36"/>
                    <a:pt x="0" y="36"/>
                  </a:cubicBezTo>
                  <a:cubicBezTo>
                    <a:pt x="1" y="36"/>
                    <a:pt x="1" y="37"/>
                    <a:pt x="1" y="37"/>
                  </a:cubicBezTo>
                  <a:cubicBezTo>
                    <a:pt x="1" y="37"/>
                    <a:pt x="1" y="36"/>
                    <a:pt x="2" y="36"/>
                  </a:cubicBezTo>
                  <a:cubicBezTo>
                    <a:pt x="31" y="19"/>
                    <a:pt x="31" y="19"/>
                    <a:pt x="31" y="19"/>
                  </a:cubicBezTo>
                  <a:cubicBezTo>
                    <a:pt x="32" y="19"/>
                    <a:pt x="32" y="19"/>
                    <a:pt x="32" y="18"/>
                  </a:cubicBezTo>
                  <a:cubicBezTo>
                    <a:pt x="32" y="18"/>
                    <a:pt x="32" y="17"/>
                    <a:pt x="31" y="17"/>
                  </a:cubicBezTo>
                  <a:cubicBezTo>
                    <a:pt x="2" y="0"/>
                    <a:pt x="2" y="0"/>
                    <a:pt x="2" y="0"/>
                  </a:cubicBezTo>
                  <a:cubicBezTo>
                    <a:pt x="1" y="0"/>
                    <a:pt x="1" y="0"/>
                    <a:pt x="1"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0" name="Freeform 88"/>
            <p:cNvSpPr>
              <a:spLocks noEditPoints="1"/>
            </p:cNvSpPr>
            <p:nvPr/>
          </p:nvSpPr>
          <p:spPr bwMode="auto">
            <a:xfrm>
              <a:off x="6055122" y="4516806"/>
              <a:ext cx="1008418" cy="1126067"/>
            </a:xfrm>
            <a:custGeom>
              <a:avLst/>
              <a:gdLst>
                <a:gd name="T0" fmla="*/ 13 w 70"/>
                <a:gd name="T1" fmla="*/ 59 h 78"/>
                <a:gd name="T2" fmla="*/ 3 w 70"/>
                <a:gd name="T3" fmla="*/ 49 h 78"/>
                <a:gd name="T4" fmla="*/ 3 w 70"/>
                <a:gd name="T5" fmla="*/ 13 h 78"/>
                <a:gd name="T6" fmla="*/ 6 w 70"/>
                <a:gd name="T7" fmla="*/ 6 h 78"/>
                <a:gd name="T8" fmla="*/ 13 w 70"/>
                <a:gd name="T9" fmla="*/ 3 h 78"/>
                <a:gd name="T10" fmla="*/ 57 w 70"/>
                <a:gd name="T11" fmla="*/ 2 h 78"/>
                <a:gd name="T12" fmla="*/ 68 w 70"/>
                <a:gd name="T13" fmla="*/ 13 h 78"/>
                <a:gd name="T14" fmla="*/ 68 w 70"/>
                <a:gd name="T15" fmla="*/ 49 h 78"/>
                <a:gd name="T16" fmla="*/ 58 w 70"/>
                <a:gd name="T17" fmla="*/ 59 h 78"/>
                <a:gd name="T18" fmla="*/ 43 w 70"/>
                <a:gd name="T19" fmla="*/ 59 h 78"/>
                <a:gd name="T20" fmla="*/ 42 w 70"/>
                <a:gd name="T21" fmla="*/ 60 h 78"/>
                <a:gd name="T22" fmla="*/ 36 w 70"/>
                <a:gd name="T23" fmla="*/ 74 h 78"/>
                <a:gd name="T24" fmla="*/ 29 w 70"/>
                <a:gd name="T25" fmla="*/ 60 h 78"/>
                <a:gd name="T26" fmla="*/ 28 w 70"/>
                <a:gd name="T27" fmla="*/ 59 h 78"/>
                <a:gd name="T28" fmla="*/ 28 w 70"/>
                <a:gd name="T29" fmla="*/ 59 h 78"/>
                <a:gd name="T30" fmla="*/ 13 w 70"/>
                <a:gd name="T31" fmla="*/ 59 h 78"/>
                <a:gd name="T32" fmla="*/ 57 w 70"/>
                <a:gd name="T33" fmla="*/ 0 h 78"/>
                <a:gd name="T34" fmla="*/ 13 w 70"/>
                <a:gd name="T35" fmla="*/ 0 h 78"/>
                <a:gd name="T36" fmla="*/ 4 w 70"/>
                <a:gd name="T37" fmla="*/ 4 h 78"/>
                <a:gd name="T38" fmla="*/ 0 w 70"/>
                <a:gd name="T39" fmla="*/ 13 h 78"/>
                <a:gd name="T40" fmla="*/ 0 w 70"/>
                <a:gd name="T41" fmla="*/ 49 h 78"/>
                <a:gd name="T42" fmla="*/ 13 w 70"/>
                <a:gd name="T43" fmla="*/ 62 h 78"/>
                <a:gd name="T44" fmla="*/ 27 w 70"/>
                <a:gd name="T45" fmla="*/ 61 h 78"/>
                <a:gd name="T46" fmla="*/ 35 w 70"/>
                <a:gd name="T47" fmla="*/ 78 h 78"/>
                <a:gd name="T48" fmla="*/ 36 w 70"/>
                <a:gd name="T49" fmla="*/ 78 h 78"/>
                <a:gd name="T50" fmla="*/ 36 w 70"/>
                <a:gd name="T51" fmla="*/ 78 h 78"/>
                <a:gd name="T52" fmla="*/ 37 w 70"/>
                <a:gd name="T53" fmla="*/ 78 h 78"/>
                <a:gd name="T54" fmla="*/ 44 w 70"/>
                <a:gd name="T55" fmla="*/ 61 h 78"/>
                <a:gd name="T56" fmla="*/ 58 w 70"/>
                <a:gd name="T57" fmla="*/ 61 h 78"/>
                <a:gd name="T58" fmla="*/ 70 w 70"/>
                <a:gd name="T59" fmla="*/ 49 h 78"/>
                <a:gd name="T60" fmla="*/ 70 w 70"/>
                <a:gd name="T61" fmla="*/ 13 h 78"/>
                <a:gd name="T62" fmla="*/ 57 w 70"/>
                <a:gd name="T6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78">
                  <a:moveTo>
                    <a:pt x="13" y="59"/>
                  </a:moveTo>
                  <a:cubicBezTo>
                    <a:pt x="7" y="59"/>
                    <a:pt x="3" y="55"/>
                    <a:pt x="3" y="49"/>
                  </a:cubicBezTo>
                  <a:cubicBezTo>
                    <a:pt x="3" y="13"/>
                    <a:pt x="3" y="13"/>
                    <a:pt x="3" y="13"/>
                  </a:cubicBezTo>
                  <a:cubicBezTo>
                    <a:pt x="3" y="10"/>
                    <a:pt x="4" y="8"/>
                    <a:pt x="6" y="6"/>
                  </a:cubicBezTo>
                  <a:cubicBezTo>
                    <a:pt x="7" y="4"/>
                    <a:pt x="10" y="3"/>
                    <a:pt x="13" y="3"/>
                  </a:cubicBezTo>
                  <a:cubicBezTo>
                    <a:pt x="57" y="2"/>
                    <a:pt x="57" y="2"/>
                    <a:pt x="57" y="2"/>
                  </a:cubicBezTo>
                  <a:cubicBezTo>
                    <a:pt x="63" y="2"/>
                    <a:pt x="68" y="7"/>
                    <a:pt x="68" y="13"/>
                  </a:cubicBezTo>
                  <a:cubicBezTo>
                    <a:pt x="68" y="49"/>
                    <a:pt x="68" y="49"/>
                    <a:pt x="68" y="49"/>
                  </a:cubicBezTo>
                  <a:cubicBezTo>
                    <a:pt x="68" y="54"/>
                    <a:pt x="63" y="59"/>
                    <a:pt x="58" y="59"/>
                  </a:cubicBezTo>
                  <a:cubicBezTo>
                    <a:pt x="43" y="59"/>
                    <a:pt x="43" y="59"/>
                    <a:pt x="43" y="59"/>
                  </a:cubicBezTo>
                  <a:cubicBezTo>
                    <a:pt x="43" y="59"/>
                    <a:pt x="42" y="59"/>
                    <a:pt x="42" y="60"/>
                  </a:cubicBezTo>
                  <a:cubicBezTo>
                    <a:pt x="36" y="74"/>
                    <a:pt x="36" y="74"/>
                    <a:pt x="36" y="74"/>
                  </a:cubicBezTo>
                  <a:cubicBezTo>
                    <a:pt x="29" y="60"/>
                    <a:pt x="29" y="60"/>
                    <a:pt x="29" y="60"/>
                  </a:cubicBezTo>
                  <a:cubicBezTo>
                    <a:pt x="29" y="59"/>
                    <a:pt x="28" y="59"/>
                    <a:pt x="28" y="59"/>
                  </a:cubicBezTo>
                  <a:cubicBezTo>
                    <a:pt x="28" y="59"/>
                    <a:pt x="28" y="59"/>
                    <a:pt x="28" y="59"/>
                  </a:cubicBezTo>
                  <a:cubicBezTo>
                    <a:pt x="13" y="59"/>
                    <a:pt x="13" y="59"/>
                    <a:pt x="13" y="59"/>
                  </a:cubicBezTo>
                  <a:moveTo>
                    <a:pt x="57" y="0"/>
                  </a:moveTo>
                  <a:cubicBezTo>
                    <a:pt x="13" y="0"/>
                    <a:pt x="13" y="0"/>
                    <a:pt x="13" y="0"/>
                  </a:cubicBezTo>
                  <a:cubicBezTo>
                    <a:pt x="9" y="0"/>
                    <a:pt x="6" y="1"/>
                    <a:pt x="4" y="4"/>
                  </a:cubicBezTo>
                  <a:cubicBezTo>
                    <a:pt x="1" y="6"/>
                    <a:pt x="0" y="9"/>
                    <a:pt x="0" y="13"/>
                  </a:cubicBezTo>
                  <a:cubicBezTo>
                    <a:pt x="0" y="49"/>
                    <a:pt x="0" y="49"/>
                    <a:pt x="0" y="49"/>
                  </a:cubicBezTo>
                  <a:cubicBezTo>
                    <a:pt x="0" y="56"/>
                    <a:pt x="6" y="62"/>
                    <a:pt x="13" y="62"/>
                  </a:cubicBezTo>
                  <a:cubicBezTo>
                    <a:pt x="27" y="61"/>
                    <a:pt x="27" y="61"/>
                    <a:pt x="27" y="61"/>
                  </a:cubicBezTo>
                  <a:cubicBezTo>
                    <a:pt x="35" y="78"/>
                    <a:pt x="35" y="78"/>
                    <a:pt x="35" y="78"/>
                  </a:cubicBezTo>
                  <a:cubicBezTo>
                    <a:pt x="35" y="78"/>
                    <a:pt x="35" y="78"/>
                    <a:pt x="36" y="78"/>
                  </a:cubicBezTo>
                  <a:cubicBezTo>
                    <a:pt x="36" y="78"/>
                    <a:pt x="36" y="78"/>
                    <a:pt x="36" y="78"/>
                  </a:cubicBezTo>
                  <a:cubicBezTo>
                    <a:pt x="36" y="78"/>
                    <a:pt x="37" y="78"/>
                    <a:pt x="37" y="78"/>
                  </a:cubicBezTo>
                  <a:cubicBezTo>
                    <a:pt x="44" y="61"/>
                    <a:pt x="44" y="61"/>
                    <a:pt x="44" y="61"/>
                  </a:cubicBezTo>
                  <a:cubicBezTo>
                    <a:pt x="58" y="61"/>
                    <a:pt x="58" y="61"/>
                    <a:pt x="58" y="61"/>
                  </a:cubicBezTo>
                  <a:cubicBezTo>
                    <a:pt x="65" y="61"/>
                    <a:pt x="70" y="56"/>
                    <a:pt x="70" y="49"/>
                  </a:cubicBezTo>
                  <a:cubicBezTo>
                    <a:pt x="70" y="13"/>
                    <a:pt x="70" y="13"/>
                    <a:pt x="70" y="13"/>
                  </a:cubicBezTo>
                  <a:cubicBezTo>
                    <a:pt x="70" y="6"/>
                    <a:pt x="64" y="0"/>
                    <a:pt x="57"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1" name="Freeform 89"/>
            <p:cNvSpPr>
              <a:spLocks/>
            </p:cNvSpPr>
            <p:nvPr/>
          </p:nvSpPr>
          <p:spPr bwMode="auto">
            <a:xfrm>
              <a:off x="6256805" y="4692080"/>
              <a:ext cx="605051" cy="547427"/>
            </a:xfrm>
            <a:custGeom>
              <a:avLst/>
              <a:gdLst>
                <a:gd name="T0" fmla="*/ 21 w 42"/>
                <a:gd name="T1" fmla="*/ 0 h 38"/>
                <a:gd name="T2" fmla="*/ 12 w 42"/>
                <a:gd name="T3" fmla="*/ 8 h 38"/>
                <a:gd name="T4" fmla="*/ 14 w 42"/>
                <a:gd name="T5" fmla="*/ 18 h 38"/>
                <a:gd name="T6" fmla="*/ 16 w 42"/>
                <a:gd name="T7" fmla="*/ 21 h 38"/>
                <a:gd name="T8" fmla="*/ 16 w 42"/>
                <a:gd name="T9" fmla="*/ 23 h 38"/>
                <a:gd name="T10" fmla="*/ 11 w 42"/>
                <a:gd name="T11" fmla="*/ 26 h 38"/>
                <a:gd name="T12" fmla="*/ 6 w 42"/>
                <a:gd name="T13" fmla="*/ 27 h 38"/>
                <a:gd name="T14" fmla="*/ 1 w 42"/>
                <a:gd name="T15" fmla="*/ 31 h 38"/>
                <a:gd name="T16" fmla="*/ 1 w 42"/>
                <a:gd name="T17" fmla="*/ 37 h 38"/>
                <a:gd name="T18" fmla="*/ 2 w 42"/>
                <a:gd name="T19" fmla="*/ 38 h 38"/>
                <a:gd name="T20" fmla="*/ 3 w 42"/>
                <a:gd name="T21" fmla="*/ 38 h 38"/>
                <a:gd name="T22" fmla="*/ 4 w 42"/>
                <a:gd name="T23" fmla="*/ 36 h 38"/>
                <a:gd name="T24" fmla="*/ 4 w 42"/>
                <a:gd name="T25" fmla="*/ 32 h 38"/>
                <a:gd name="T26" fmla="*/ 7 w 42"/>
                <a:gd name="T27" fmla="*/ 29 h 38"/>
                <a:gd name="T28" fmla="*/ 11 w 42"/>
                <a:gd name="T29" fmla="*/ 28 h 38"/>
                <a:gd name="T30" fmla="*/ 19 w 42"/>
                <a:gd name="T31" fmla="*/ 24 h 38"/>
                <a:gd name="T32" fmla="*/ 18 w 42"/>
                <a:gd name="T33" fmla="*/ 20 h 38"/>
                <a:gd name="T34" fmla="*/ 17 w 42"/>
                <a:gd name="T35" fmla="*/ 17 h 38"/>
                <a:gd name="T36" fmla="*/ 15 w 42"/>
                <a:gd name="T37" fmla="*/ 9 h 38"/>
                <a:gd name="T38" fmla="*/ 22 w 42"/>
                <a:gd name="T39" fmla="*/ 3 h 38"/>
                <a:gd name="T40" fmla="*/ 22 w 42"/>
                <a:gd name="T41" fmla="*/ 3 h 38"/>
                <a:gd name="T42" fmla="*/ 28 w 42"/>
                <a:gd name="T43" fmla="*/ 9 h 38"/>
                <a:gd name="T44" fmla="*/ 26 w 42"/>
                <a:gd name="T45" fmla="*/ 17 h 38"/>
                <a:gd name="T46" fmla="*/ 24 w 42"/>
                <a:gd name="T47" fmla="*/ 20 h 38"/>
                <a:gd name="T48" fmla="*/ 24 w 42"/>
                <a:gd name="T49" fmla="*/ 24 h 38"/>
                <a:gd name="T50" fmla="*/ 31 w 42"/>
                <a:gd name="T51" fmla="*/ 28 h 38"/>
                <a:gd name="T52" fmla="*/ 35 w 42"/>
                <a:gd name="T53" fmla="*/ 30 h 38"/>
                <a:gd name="T54" fmla="*/ 39 w 42"/>
                <a:gd name="T55" fmla="*/ 33 h 38"/>
                <a:gd name="T56" fmla="*/ 38 w 42"/>
                <a:gd name="T57" fmla="*/ 37 h 38"/>
                <a:gd name="T58" fmla="*/ 39 w 42"/>
                <a:gd name="T59" fmla="*/ 38 h 38"/>
                <a:gd name="T60" fmla="*/ 40 w 42"/>
                <a:gd name="T61" fmla="*/ 38 h 38"/>
                <a:gd name="T62" fmla="*/ 41 w 42"/>
                <a:gd name="T63" fmla="*/ 38 h 38"/>
                <a:gd name="T64" fmla="*/ 41 w 42"/>
                <a:gd name="T65" fmla="*/ 32 h 38"/>
                <a:gd name="T66" fmla="*/ 36 w 42"/>
                <a:gd name="T67" fmla="*/ 27 h 38"/>
                <a:gd name="T68" fmla="*/ 32 w 42"/>
                <a:gd name="T69" fmla="*/ 26 h 38"/>
                <a:gd name="T70" fmla="*/ 26 w 42"/>
                <a:gd name="T71" fmla="*/ 23 h 38"/>
                <a:gd name="T72" fmla="*/ 27 w 42"/>
                <a:gd name="T73" fmla="*/ 21 h 38"/>
                <a:gd name="T74" fmla="*/ 28 w 42"/>
                <a:gd name="T75" fmla="*/ 19 h 38"/>
                <a:gd name="T76" fmla="*/ 31 w 42"/>
                <a:gd name="T77" fmla="*/ 9 h 38"/>
                <a:gd name="T78" fmla="*/ 22 w 42"/>
                <a:gd name="T79" fmla="*/ 0 h 38"/>
                <a:gd name="T80" fmla="*/ 21 w 42"/>
                <a:gd name="T8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21" y="0"/>
                  </a:moveTo>
                  <a:cubicBezTo>
                    <a:pt x="19" y="0"/>
                    <a:pt x="13" y="2"/>
                    <a:pt x="12" y="8"/>
                  </a:cubicBezTo>
                  <a:cubicBezTo>
                    <a:pt x="12" y="14"/>
                    <a:pt x="13" y="16"/>
                    <a:pt x="14" y="18"/>
                  </a:cubicBezTo>
                  <a:cubicBezTo>
                    <a:pt x="15" y="19"/>
                    <a:pt x="15" y="20"/>
                    <a:pt x="16" y="21"/>
                  </a:cubicBezTo>
                  <a:cubicBezTo>
                    <a:pt x="16" y="22"/>
                    <a:pt x="17" y="23"/>
                    <a:pt x="16" y="23"/>
                  </a:cubicBezTo>
                  <a:cubicBezTo>
                    <a:pt x="16" y="24"/>
                    <a:pt x="13" y="25"/>
                    <a:pt x="11" y="26"/>
                  </a:cubicBezTo>
                  <a:cubicBezTo>
                    <a:pt x="9" y="26"/>
                    <a:pt x="8" y="26"/>
                    <a:pt x="6" y="27"/>
                  </a:cubicBezTo>
                  <a:cubicBezTo>
                    <a:pt x="4" y="28"/>
                    <a:pt x="2" y="29"/>
                    <a:pt x="1" y="31"/>
                  </a:cubicBezTo>
                  <a:cubicBezTo>
                    <a:pt x="0" y="34"/>
                    <a:pt x="1" y="37"/>
                    <a:pt x="1" y="37"/>
                  </a:cubicBezTo>
                  <a:cubicBezTo>
                    <a:pt x="2" y="37"/>
                    <a:pt x="2" y="38"/>
                    <a:pt x="2" y="38"/>
                  </a:cubicBezTo>
                  <a:cubicBezTo>
                    <a:pt x="3" y="38"/>
                    <a:pt x="3" y="38"/>
                    <a:pt x="3" y="38"/>
                  </a:cubicBezTo>
                  <a:cubicBezTo>
                    <a:pt x="4" y="37"/>
                    <a:pt x="4" y="37"/>
                    <a:pt x="4" y="36"/>
                  </a:cubicBezTo>
                  <a:cubicBezTo>
                    <a:pt x="4" y="36"/>
                    <a:pt x="3" y="34"/>
                    <a:pt x="4" y="32"/>
                  </a:cubicBezTo>
                  <a:cubicBezTo>
                    <a:pt x="4" y="31"/>
                    <a:pt x="5" y="30"/>
                    <a:pt x="7" y="29"/>
                  </a:cubicBezTo>
                  <a:cubicBezTo>
                    <a:pt x="9" y="29"/>
                    <a:pt x="10" y="28"/>
                    <a:pt x="11" y="28"/>
                  </a:cubicBezTo>
                  <a:cubicBezTo>
                    <a:pt x="15" y="27"/>
                    <a:pt x="18" y="26"/>
                    <a:pt x="19" y="24"/>
                  </a:cubicBezTo>
                  <a:cubicBezTo>
                    <a:pt x="19" y="23"/>
                    <a:pt x="19" y="21"/>
                    <a:pt x="18" y="20"/>
                  </a:cubicBezTo>
                  <a:cubicBezTo>
                    <a:pt x="18" y="19"/>
                    <a:pt x="17" y="18"/>
                    <a:pt x="17" y="17"/>
                  </a:cubicBezTo>
                  <a:cubicBezTo>
                    <a:pt x="15" y="15"/>
                    <a:pt x="14" y="13"/>
                    <a:pt x="15" y="9"/>
                  </a:cubicBezTo>
                  <a:cubicBezTo>
                    <a:pt x="16" y="3"/>
                    <a:pt x="21" y="3"/>
                    <a:pt x="22" y="3"/>
                  </a:cubicBezTo>
                  <a:cubicBezTo>
                    <a:pt x="22" y="3"/>
                    <a:pt x="22" y="3"/>
                    <a:pt x="22" y="3"/>
                  </a:cubicBezTo>
                  <a:cubicBezTo>
                    <a:pt x="22" y="3"/>
                    <a:pt x="28" y="3"/>
                    <a:pt x="28" y="9"/>
                  </a:cubicBezTo>
                  <a:cubicBezTo>
                    <a:pt x="29" y="14"/>
                    <a:pt x="28" y="15"/>
                    <a:pt x="26" y="17"/>
                  </a:cubicBezTo>
                  <a:cubicBezTo>
                    <a:pt x="26" y="18"/>
                    <a:pt x="25" y="19"/>
                    <a:pt x="24" y="20"/>
                  </a:cubicBezTo>
                  <a:cubicBezTo>
                    <a:pt x="24" y="22"/>
                    <a:pt x="23" y="23"/>
                    <a:pt x="24" y="24"/>
                  </a:cubicBezTo>
                  <a:cubicBezTo>
                    <a:pt x="25" y="26"/>
                    <a:pt x="27" y="27"/>
                    <a:pt x="31" y="28"/>
                  </a:cubicBezTo>
                  <a:cubicBezTo>
                    <a:pt x="32" y="29"/>
                    <a:pt x="34" y="29"/>
                    <a:pt x="35" y="30"/>
                  </a:cubicBezTo>
                  <a:cubicBezTo>
                    <a:pt x="37" y="30"/>
                    <a:pt x="38" y="31"/>
                    <a:pt x="39" y="33"/>
                  </a:cubicBezTo>
                  <a:cubicBezTo>
                    <a:pt x="39" y="35"/>
                    <a:pt x="38" y="37"/>
                    <a:pt x="38" y="37"/>
                  </a:cubicBezTo>
                  <a:cubicBezTo>
                    <a:pt x="38" y="37"/>
                    <a:pt x="38" y="38"/>
                    <a:pt x="39" y="38"/>
                  </a:cubicBezTo>
                  <a:cubicBezTo>
                    <a:pt x="39" y="38"/>
                    <a:pt x="39" y="38"/>
                    <a:pt x="40" y="38"/>
                  </a:cubicBezTo>
                  <a:cubicBezTo>
                    <a:pt x="40" y="38"/>
                    <a:pt x="40" y="38"/>
                    <a:pt x="41" y="38"/>
                  </a:cubicBezTo>
                  <a:cubicBezTo>
                    <a:pt x="41" y="38"/>
                    <a:pt x="42" y="35"/>
                    <a:pt x="41" y="32"/>
                  </a:cubicBezTo>
                  <a:cubicBezTo>
                    <a:pt x="40" y="30"/>
                    <a:pt x="38" y="28"/>
                    <a:pt x="36" y="27"/>
                  </a:cubicBezTo>
                  <a:cubicBezTo>
                    <a:pt x="35" y="27"/>
                    <a:pt x="33" y="26"/>
                    <a:pt x="32" y="26"/>
                  </a:cubicBezTo>
                  <a:cubicBezTo>
                    <a:pt x="29" y="25"/>
                    <a:pt x="27" y="24"/>
                    <a:pt x="26" y="23"/>
                  </a:cubicBezTo>
                  <a:cubicBezTo>
                    <a:pt x="26" y="23"/>
                    <a:pt x="26" y="22"/>
                    <a:pt x="27" y="21"/>
                  </a:cubicBezTo>
                  <a:cubicBezTo>
                    <a:pt x="27" y="20"/>
                    <a:pt x="28" y="19"/>
                    <a:pt x="28" y="19"/>
                  </a:cubicBezTo>
                  <a:cubicBezTo>
                    <a:pt x="30" y="16"/>
                    <a:pt x="31" y="14"/>
                    <a:pt x="31" y="9"/>
                  </a:cubicBezTo>
                  <a:cubicBezTo>
                    <a:pt x="30" y="2"/>
                    <a:pt x="24" y="0"/>
                    <a:pt x="22" y="0"/>
                  </a:cubicBezTo>
                  <a:cubicBezTo>
                    <a:pt x="22" y="0"/>
                    <a:pt x="21" y="0"/>
                    <a:pt x="21"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2" name="Freeform 90"/>
            <p:cNvSpPr>
              <a:spLocks noEditPoints="1"/>
            </p:cNvSpPr>
            <p:nvPr/>
          </p:nvSpPr>
          <p:spPr bwMode="auto">
            <a:xfrm>
              <a:off x="3361205" y="6063047"/>
              <a:ext cx="547427" cy="1025226"/>
            </a:xfrm>
            <a:custGeom>
              <a:avLst/>
              <a:gdLst>
                <a:gd name="T0" fmla="*/ 12 w 38"/>
                <a:gd name="T1" fmla="*/ 69 h 71"/>
                <a:gd name="T2" fmla="*/ 9 w 38"/>
                <a:gd name="T3" fmla="*/ 68 h 71"/>
                <a:gd name="T4" fmla="*/ 4 w 38"/>
                <a:gd name="T5" fmla="*/ 59 h 71"/>
                <a:gd name="T6" fmla="*/ 4 w 38"/>
                <a:gd name="T7" fmla="*/ 59 h 71"/>
                <a:gd name="T8" fmla="*/ 11 w 38"/>
                <a:gd name="T9" fmla="*/ 54 h 71"/>
                <a:gd name="T10" fmla="*/ 14 w 38"/>
                <a:gd name="T11" fmla="*/ 54 h 71"/>
                <a:gd name="T12" fmla="*/ 19 w 38"/>
                <a:gd name="T13" fmla="*/ 63 h 71"/>
                <a:gd name="T14" fmla="*/ 18 w 38"/>
                <a:gd name="T15" fmla="*/ 64 h 71"/>
                <a:gd name="T16" fmla="*/ 12 w 38"/>
                <a:gd name="T17" fmla="*/ 69 h 71"/>
                <a:gd name="T18" fmla="*/ 11 w 38"/>
                <a:gd name="T19" fmla="*/ 52 h 71"/>
                <a:gd name="T20" fmla="*/ 2 w 38"/>
                <a:gd name="T21" fmla="*/ 58 h 71"/>
                <a:gd name="T22" fmla="*/ 2 w 38"/>
                <a:gd name="T23" fmla="*/ 59 h 71"/>
                <a:gd name="T24" fmla="*/ 9 w 38"/>
                <a:gd name="T25" fmla="*/ 71 h 71"/>
                <a:gd name="T26" fmla="*/ 12 w 38"/>
                <a:gd name="T27" fmla="*/ 71 h 71"/>
                <a:gd name="T28" fmla="*/ 21 w 38"/>
                <a:gd name="T29" fmla="*/ 64 h 71"/>
                <a:gd name="T30" fmla="*/ 21 w 38"/>
                <a:gd name="T31" fmla="*/ 64 h 71"/>
                <a:gd name="T32" fmla="*/ 14 w 38"/>
                <a:gd name="T33" fmla="*/ 52 h 71"/>
                <a:gd name="T34" fmla="*/ 11 w 38"/>
                <a:gd name="T35" fmla="*/ 52 h 71"/>
                <a:gd name="T36" fmla="*/ 17 w 38"/>
                <a:gd name="T37" fmla="*/ 46 h 71"/>
                <a:gd name="T38" fmla="*/ 16 w 38"/>
                <a:gd name="T39" fmla="*/ 46 h 71"/>
                <a:gd name="T40" fmla="*/ 14 w 38"/>
                <a:gd name="T41" fmla="*/ 42 h 71"/>
                <a:gd name="T42" fmla="*/ 21 w 38"/>
                <a:gd name="T43" fmla="*/ 5 h 71"/>
                <a:gd name="T44" fmla="*/ 22 w 38"/>
                <a:gd name="T45" fmla="*/ 2 h 71"/>
                <a:gd name="T46" fmla="*/ 23 w 38"/>
                <a:gd name="T47" fmla="*/ 2 h 71"/>
                <a:gd name="T48" fmla="*/ 24 w 38"/>
                <a:gd name="T49" fmla="*/ 2 h 71"/>
                <a:gd name="T50" fmla="*/ 34 w 38"/>
                <a:gd name="T51" fmla="*/ 5 h 71"/>
                <a:gd name="T52" fmla="*/ 35 w 38"/>
                <a:gd name="T53" fmla="*/ 6 h 71"/>
                <a:gd name="T54" fmla="*/ 35 w 38"/>
                <a:gd name="T55" fmla="*/ 9 h 71"/>
                <a:gd name="T56" fmla="*/ 20 w 38"/>
                <a:gd name="T57" fmla="*/ 44 h 71"/>
                <a:gd name="T58" fmla="*/ 17 w 38"/>
                <a:gd name="T59" fmla="*/ 46 h 71"/>
                <a:gd name="T60" fmla="*/ 23 w 38"/>
                <a:gd name="T61" fmla="*/ 0 h 71"/>
                <a:gd name="T62" fmla="*/ 21 w 38"/>
                <a:gd name="T63" fmla="*/ 0 h 71"/>
                <a:gd name="T64" fmla="*/ 18 w 38"/>
                <a:gd name="T65" fmla="*/ 4 h 71"/>
                <a:gd name="T66" fmla="*/ 11 w 38"/>
                <a:gd name="T67" fmla="*/ 41 h 71"/>
                <a:gd name="T68" fmla="*/ 15 w 38"/>
                <a:gd name="T69" fmla="*/ 48 h 71"/>
                <a:gd name="T70" fmla="*/ 17 w 38"/>
                <a:gd name="T71" fmla="*/ 48 h 71"/>
                <a:gd name="T72" fmla="*/ 23 w 38"/>
                <a:gd name="T73" fmla="*/ 45 h 71"/>
                <a:gd name="T74" fmla="*/ 37 w 38"/>
                <a:gd name="T75" fmla="*/ 10 h 71"/>
                <a:gd name="T76" fmla="*/ 37 w 38"/>
                <a:gd name="T77" fmla="*/ 5 h 71"/>
                <a:gd name="T78" fmla="*/ 34 w 38"/>
                <a:gd name="T79" fmla="*/ 3 h 71"/>
                <a:gd name="T80" fmla="*/ 25 w 38"/>
                <a:gd name="T81" fmla="*/ 0 h 71"/>
                <a:gd name="T82" fmla="*/ 23 w 38"/>
                <a:gd name="T8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71">
                  <a:moveTo>
                    <a:pt x="12" y="69"/>
                  </a:moveTo>
                  <a:cubicBezTo>
                    <a:pt x="11" y="69"/>
                    <a:pt x="10" y="69"/>
                    <a:pt x="9" y="68"/>
                  </a:cubicBezTo>
                  <a:cubicBezTo>
                    <a:pt x="5" y="67"/>
                    <a:pt x="3" y="63"/>
                    <a:pt x="4" y="59"/>
                  </a:cubicBezTo>
                  <a:cubicBezTo>
                    <a:pt x="4" y="59"/>
                    <a:pt x="4" y="59"/>
                    <a:pt x="4" y="59"/>
                  </a:cubicBezTo>
                  <a:cubicBezTo>
                    <a:pt x="5" y="56"/>
                    <a:pt x="8" y="54"/>
                    <a:pt x="11" y="54"/>
                  </a:cubicBezTo>
                  <a:cubicBezTo>
                    <a:pt x="12" y="54"/>
                    <a:pt x="13" y="54"/>
                    <a:pt x="14" y="54"/>
                  </a:cubicBezTo>
                  <a:cubicBezTo>
                    <a:pt x="18" y="56"/>
                    <a:pt x="20" y="60"/>
                    <a:pt x="19" y="63"/>
                  </a:cubicBezTo>
                  <a:cubicBezTo>
                    <a:pt x="18" y="64"/>
                    <a:pt x="18" y="64"/>
                    <a:pt x="18" y="64"/>
                  </a:cubicBezTo>
                  <a:cubicBezTo>
                    <a:pt x="18" y="67"/>
                    <a:pt x="15" y="69"/>
                    <a:pt x="12" y="69"/>
                  </a:cubicBezTo>
                  <a:moveTo>
                    <a:pt x="11" y="52"/>
                  </a:moveTo>
                  <a:cubicBezTo>
                    <a:pt x="7" y="52"/>
                    <a:pt x="3" y="54"/>
                    <a:pt x="2" y="58"/>
                  </a:cubicBezTo>
                  <a:cubicBezTo>
                    <a:pt x="2" y="59"/>
                    <a:pt x="2" y="59"/>
                    <a:pt x="2" y="59"/>
                  </a:cubicBezTo>
                  <a:cubicBezTo>
                    <a:pt x="0" y="64"/>
                    <a:pt x="3" y="69"/>
                    <a:pt x="9" y="71"/>
                  </a:cubicBezTo>
                  <a:cubicBezTo>
                    <a:pt x="10" y="71"/>
                    <a:pt x="11" y="71"/>
                    <a:pt x="12" y="71"/>
                  </a:cubicBezTo>
                  <a:cubicBezTo>
                    <a:pt x="16" y="71"/>
                    <a:pt x="20" y="69"/>
                    <a:pt x="21" y="64"/>
                  </a:cubicBezTo>
                  <a:cubicBezTo>
                    <a:pt x="21" y="64"/>
                    <a:pt x="21" y="64"/>
                    <a:pt x="21" y="64"/>
                  </a:cubicBezTo>
                  <a:cubicBezTo>
                    <a:pt x="22" y="59"/>
                    <a:pt x="20" y="54"/>
                    <a:pt x="14" y="52"/>
                  </a:cubicBezTo>
                  <a:cubicBezTo>
                    <a:pt x="13" y="52"/>
                    <a:pt x="12" y="52"/>
                    <a:pt x="11" y="52"/>
                  </a:cubicBezTo>
                  <a:moveTo>
                    <a:pt x="17" y="46"/>
                  </a:moveTo>
                  <a:cubicBezTo>
                    <a:pt x="17" y="46"/>
                    <a:pt x="17" y="46"/>
                    <a:pt x="16" y="46"/>
                  </a:cubicBezTo>
                  <a:cubicBezTo>
                    <a:pt x="14" y="45"/>
                    <a:pt x="14" y="44"/>
                    <a:pt x="14" y="42"/>
                  </a:cubicBezTo>
                  <a:cubicBezTo>
                    <a:pt x="21" y="5"/>
                    <a:pt x="21" y="5"/>
                    <a:pt x="21" y="5"/>
                  </a:cubicBezTo>
                  <a:cubicBezTo>
                    <a:pt x="21" y="4"/>
                    <a:pt x="21" y="3"/>
                    <a:pt x="22" y="2"/>
                  </a:cubicBezTo>
                  <a:cubicBezTo>
                    <a:pt x="23" y="2"/>
                    <a:pt x="23" y="2"/>
                    <a:pt x="23" y="2"/>
                  </a:cubicBezTo>
                  <a:cubicBezTo>
                    <a:pt x="24" y="2"/>
                    <a:pt x="24" y="2"/>
                    <a:pt x="24" y="2"/>
                  </a:cubicBezTo>
                  <a:cubicBezTo>
                    <a:pt x="34" y="5"/>
                    <a:pt x="34" y="5"/>
                    <a:pt x="34" y="5"/>
                  </a:cubicBezTo>
                  <a:cubicBezTo>
                    <a:pt x="34" y="5"/>
                    <a:pt x="35" y="6"/>
                    <a:pt x="35" y="6"/>
                  </a:cubicBezTo>
                  <a:cubicBezTo>
                    <a:pt x="36" y="7"/>
                    <a:pt x="36" y="8"/>
                    <a:pt x="35" y="9"/>
                  </a:cubicBezTo>
                  <a:cubicBezTo>
                    <a:pt x="20" y="44"/>
                    <a:pt x="20" y="44"/>
                    <a:pt x="20" y="44"/>
                  </a:cubicBezTo>
                  <a:cubicBezTo>
                    <a:pt x="20" y="45"/>
                    <a:pt x="19" y="46"/>
                    <a:pt x="17" y="46"/>
                  </a:cubicBezTo>
                  <a:moveTo>
                    <a:pt x="23" y="0"/>
                  </a:moveTo>
                  <a:cubicBezTo>
                    <a:pt x="23" y="0"/>
                    <a:pt x="22" y="0"/>
                    <a:pt x="21" y="0"/>
                  </a:cubicBezTo>
                  <a:cubicBezTo>
                    <a:pt x="19" y="1"/>
                    <a:pt x="19" y="3"/>
                    <a:pt x="18" y="4"/>
                  </a:cubicBezTo>
                  <a:cubicBezTo>
                    <a:pt x="11" y="41"/>
                    <a:pt x="11" y="41"/>
                    <a:pt x="11" y="41"/>
                  </a:cubicBezTo>
                  <a:cubicBezTo>
                    <a:pt x="11" y="45"/>
                    <a:pt x="12" y="47"/>
                    <a:pt x="15" y="48"/>
                  </a:cubicBezTo>
                  <a:cubicBezTo>
                    <a:pt x="16" y="48"/>
                    <a:pt x="17" y="48"/>
                    <a:pt x="17" y="48"/>
                  </a:cubicBezTo>
                  <a:cubicBezTo>
                    <a:pt x="19" y="48"/>
                    <a:pt x="22" y="47"/>
                    <a:pt x="23" y="45"/>
                  </a:cubicBezTo>
                  <a:cubicBezTo>
                    <a:pt x="37" y="10"/>
                    <a:pt x="37" y="10"/>
                    <a:pt x="37" y="10"/>
                  </a:cubicBezTo>
                  <a:cubicBezTo>
                    <a:pt x="38" y="8"/>
                    <a:pt x="38" y="7"/>
                    <a:pt x="37" y="5"/>
                  </a:cubicBezTo>
                  <a:cubicBezTo>
                    <a:pt x="37" y="4"/>
                    <a:pt x="36" y="3"/>
                    <a:pt x="34" y="3"/>
                  </a:cubicBezTo>
                  <a:cubicBezTo>
                    <a:pt x="25" y="0"/>
                    <a:pt x="25" y="0"/>
                    <a:pt x="25" y="0"/>
                  </a:cubicBezTo>
                  <a:cubicBezTo>
                    <a:pt x="24" y="0"/>
                    <a:pt x="24" y="0"/>
                    <a:pt x="23"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3" name="Freeform 91"/>
            <p:cNvSpPr>
              <a:spLocks noEditPoints="1"/>
            </p:cNvSpPr>
            <p:nvPr/>
          </p:nvSpPr>
          <p:spPr bwMode="auto">
            <a:xfrm>
              <a:off x="7452501" y="8965851"/>
              <a:ext cx="28812" cy="316931"/>
            </a:xfrm>
            <a:custGeom>
              <a:avLst/>
              <a:gdLst>
                <a:gd name="T0" fmla="*/ 2 w 2"/>
                <a:gd name="T1" fmla="*/ 12 h 22"/>
                <a:gd name="T2" fmla="*/ 0 w 2"/>
                <a:gd name="T3" fmla="*/ 12 h 22"/>
                <a:gd name="T4" fmla="*/ 0 w 2"/>
                <a:gd name="T5" fmla="*/ 20 h 22"/>
                <a:gd name="T6" fmla="*/ 1 w 2"/>
                <a:gd name="T7" fmla="*/ 22 h 22"/>
                <a:gd name="T8" fmla="*/ 2 w 2"/>
                <a:gd name="T9" fmla="*/ 20 h 22"/>
                <a:gd name="T10" fmla="*/ 2 w 2"/>
                <a:gd name="T11" fmla="*/ 12 h 22"/>
                <a:gd name="T12" fmla="*/ 1 w 2"/>
                <a:gd name="T13" fmla="*/ 0 h 22"/>
                <a:gd name="T14" fmla="*/ 0 w 2"/>
                <a:gd name="T15" fmla="*/ 1 h 22"/>
                <a:gd name="T16" fmla="*/ 0 w 2"/>
                <a:gd name="T17" fmla="*/ 9 h 22"/>
                <a:gd name="T18" fmla="*/ 2 w 2"/>
                <a:gd name="T19" fmla="*/ 9 h 22"/>
                <a:gd name="T20" fmla="*/ 2 w 2"/>
                <a:gd name="T21" fmla="*/ 1 h 22"/>
                <a:gd name="T22" fmla="*/ 1 w 2"/>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2">
                  <a:moveTo>
                    <a:pt x="2" y="12"/>
                  </a:moveTo>
                  <a:cubicBezTo>
                    <a:pt x="0" y="12"/>
                    <a:pt x="0" y="12"/>
                    <a:pt x="0" y="12"/>
                  </a:cubicBezTo>
                  <a:cubicBezTo>
                    <a:pt x="0" y="20"/>
                    <a:pt x="0" y="20"/>
                    <a:pt x="0" y="20"/>
                  </a:cubicBezTo>
                  <a:cubicBezTo>
                    <a:pt x="0" y="21"/>
                    <a:pt x="1" y="22"/>
                    <a:pt x="1" y="22"/>
                  </a:cubicBezTo>
                  <a:cubicBezTo>
                    <a:pt x="2" y="22"/>
                    <a:pt x="2" y="21"/>
                    <a:pt x="2" y="20"/>
                  </a:cubicBezTo>
                  <a:cubicBezTo>
                    <a:pt x="2" y="12"/>
                    <a:pt x="2" y="12"/>
                    <a:pt x="2" y="12"/>
                  </a:cubicBezTo>
                  <a:moveTo>
                    <a:pt x="1" y="0"/>
                  </a:moveTo>
                  <a:cubicBezTo>
                    <a:pt x="1" y="0"/>
                    <a:pt x="0" y="0"/>
                    <a:pt x="0" y="1"/>
                  </a:cubicBezTo>
                  <a:cubicBezTo>
                    <a:pt x="0" y="9"/>
                    <a:pt x="0" y="9"/>
                    <a:pt x="0" y="9"/>
                  </a:cubicBezTo>
                  <a:cubicBezTo>
                    <a:pt x="2" y="9"/>
                    <a:pt x="2" y="9"/>
                    <a:pt x="2" y="9"/>
                  </a:cubicBezTo>
                  <a:cubicBezTo>
                    <a:pt x="2" y="1"/>
                    <a:pt x="2" y="1"/>
                    <a:pt x="2" y="1"/>
                  </a:cubicBezTo>
                  <a:cubicBezTo>
                    <a:pt x="2" y="0"/>
                    <a:pt x="2" y="0"/>
                    <a:pt x="1"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4" name="Freeform 92"/>
            <p:cNvSpPr>
              <a:spLocks/>
            </p:cNvSpPr>
            <p:nvPr/>
          </p:nvSpPr>
          <p:spPr bwMode="auto">
            <a:xfrm>
              <a:off x="7308441" y="9095505"/>
              <a:ext cx="316931" cy="43218"/>
            </a:xfrm>
            <a:custGeom>
              <a:avLst/>
              <a:gdLst>
                <a:gd name="T0" fmla="*/ 21 w 22"/>
                <a:gd name="T1" fmla="*/ 0 h 3"/>
                <a:gd name="T2" fmla="*/ 12 w 22"/>
                <a:gd name="T3" fmla="*/ 0 h 3"/>
                <a:gd name="T4" fmla="*/ 10 w 22"/>
                <a:gd name="T5" fmla="*/ 0 h 3"/>
                <a:gd name="T6" fmla="*/ 2 w 22"/>
                <a:gd name="T7" fmla="*/ 0 h 3"/>
                <a:gd name="T8" fmla="*/ 0 w 22"/>
                <a:gd name="T9" fmla="*/ 2 h 3"/>
                <a:gd name="T10" fmla="*/ 2 w 22"/>
                <a:gd name="T11" fmla="*/ 3 h 3"/>
                <a:gd name="T12" fmla="*/ 10 w 22"/>
                <a:gd name="T13" fmla="*/ 3 h 3"/>
                <a:gd name="T14" fmla="*/ 12 w 22"/>
                <a:gd name="T15" fmla="*/ 3 h 3"/>
                <a:gd name="T16" fmla="*/ 21 w 22"/>
                <a:gd name="T17" fmla="*/ 3 h 3"/>
                <a:gd name="T18" fmla="*/ 22 w 22"/>
                <a:gd name="T19" fmla="*/ 2 h 3"/>
                <a:gd name="T20" fmla="*/ 21 w 22"/>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
                  <a:moveTo>
                    <a:pt x="21" y="0"/>
                  </a:moveTo>
                  <a:cubicBezTo>
                    <a:pt x="12" y="0"/>
                    <a:pt x="12" y="0"/>
                    <a:pt x="12" y="0"/>
                  </a:cubicBezTo>
                  <a:cubicBezTo>
                    <a:pt x="10" y="0"/>
                    <a:pt x="10" y="0"/>
                    <a:pt x="10" y="0"/>
                  </a:cubicBezTo>
                  <a:cubicBezTo>
                    <a:pt x="2" y="0"/>
                    <a:pt x="2" y="0"/>
                    <a:pt x="2" y="0"/>
                  </a:cubicBezTo>
                  <a:cubicBezTo>
                    <a:pt x="1" y="0"/>
                    <a:pt x="0" y="1"/>
                    <a:pt x="0" y="2"/>
                  </a:cubicBezTo>
                  <a:cubicBezTo>
                    <a:pt x="0" y="2"/>
                    <a:pt x="1" y="3"/>
                    <a:pt x="2" y="3"/>
                  </a:cubicBezTo>
                  <a:cubicBezTo>
                    <a:pt x="10" y="3"/>
                    <a:pt x="10" y="3"/>
                    <a:pt x="10" y="3"/>
                  </a:cubicBezTo>
                  <a:cubicBezTo>
                    <a:pt x="12" y="3"/>
                    <a:pt x="12" y="3"/>
                    <a:pt x="12" y="3"/>
                  </a:cubicBezTo>
                  <a:cubicBezTo>
                    <a:pt x="21" y="3"/>
                    <a:pt x="21" y="3"/>
                    <a:pt x="21" y="3"/>
                  </a:cubicBezTo>
                  <a:cubicBezTo>
                    <a:pt x="22" y="3"/>
                    <a:pt x="22" y="2"/>
                    <a:pt x="22" y="2"/>
                  </a:cubicBezTo>
                  <a:cubicBezTo>
                    <a:pt x="22" y="1"/>
                    <a:pt x="22" y="0"/>
                    <a:pt x="21"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5" name="Freeform 93"/>
            <p:cNvSpPr>
              <a:spLocks noEditPoints="1"/>
            </p:cNvSpPr>
            <p:nvPr/>
          </p:nvSpPr>
          <p:spPr bwMode="auto">
            <a:xfrm>
              <a:off x="3577295" y="4358341"/>
              <a:ext cx="28812" cy="319333"/>
            </a:xfrm>
            <a:custGeom>
              <a:avLst/>
              <a:gdLst>
                <a:gd name="T0" fmla="*/ 2 w 2"/>
                <a:gd name="T1" fmla="*/ 12 h 22"/>
                <a:gd name="T2" fmla="*/ 0 w 2"/>
                <a:gd name="T3" fmla="*/ 12 h 22"/>
                <a:gd name="T4" fmla="*/ 0 w 2"/>
                <a:gd name="T5" fmla="*/ 20 h 22"/>
                <a:gd name="T6" fmla="*/ 1 w 2"/>
                <a:gd name="T7" fmla="*/ 22 h 22"/>
                <a:gd name="T8" fmla="*/ 2 w 2"/>
                <a:gd name="T9" fmla="*/ 20 h 22"/>
                <a:gd name="T10" fmla="*/ 2 w 2"/>
                <a:gd name="T11" fmla="*/ 12 h 22"/>
                <a:gd name="T12" fmla="*/ 1 w 2"/>
                <a:gd name="T13" fmla="*/ 0 h 22"/>
                <a:gd name="T14" fmla="*/ 0 w 2"/>
                <a:gd name="T15" fmla="*/ 1 h 22"/>
                <a:gd name="T16" fmla="*/ 0 w 2"/>
                <a:gd name="T17" fmla="*/ 9 h 22"/>
                <a:gd name="T18" fmla="*/ 2 w 2"/>
                <a:gd name="T19" fmla="*/ 9 h 22"/>
                <a:gd name="T20" fmla="*/ 2 w 2"/>
                <a:gd name="T21" fmla="*/ 1 h 22"/>
                <a:gd name="T22" fmla="*/ 1 w 2"/>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2">
                  <a:moveTo>
                    <a:pt x="2" y="12"/>
                  </a:moveTo>
                  <a:cubicBezTo>
                    <a:pt x="0" y="12"/>
                    <a:pt x="0" y="12"/>
                    <a:pt x="0" y="12"/>
                  </a:cubicBezTo>
                  <a:cubicBezTo>
                    <a:pt x="0" y="20"/>
                    <a:pt x="0" y="20"/>
                    <a:pt x="0" y="20"/>
                  </a:cubicBezTo>
                  <a:cubicBezTo>
                    <a:pt x="0" y="21"/>
                    <a:pt x="1" y="22"/>
                    <a:pt x="1" y="22"/>
                  </a:cubicBezTo>
                  <a:cubicBezTo>
                    <a:pt x="2" y="22"/>
                    <a:pt x="2" y="21"/>
                    <a:pt x="2" y="20"/>
                  </a:cubicBezTo>
                  <a:cubicBezTo>
                    <a:pt x="2" y="12"/>
                    <a:pt x="2" y="12"/>
                    <a:pt x="2" y="12"/>
                  </a:cubicBezTo>
                  <a:moveTo>
                    <a:pt x="1" y="0"/>
                  </a:moveTo>
                  <a:cubicBezTo>
                    <a:pt x="1" y="0"/>
                    <a:pt x="0" y="0"/>
                    <a:pt x="0" y="1"/>
                  </a:cubicBezTo>
                  <a:cubicBezTo>
                    <a:pt x="0" y="9"/>
                    <a:pt x="0" y="9"/>
                    <a:pt x="0" y="9"/>
                  </a:cubicBezTo>
                  <a:cubicBezTo>
                    <a:pt x="2" y="9"/>
                    <a:pt x="2" y="9"/>
                    <a:pt x="2" y="9"/>
                  </a:cubicBezTo>
                  <a:cubicBezTo>
                    <a:pt x="2" y="1"/>
                    <a:pt x="2" y="1"/>
                    <a:pt x="2" y="1"/>
                  </a:cubicBezTo>
                  <a:cubicBezTo>
                    <a:pt x="2" y="0"/>
                    <a:pt x="2" y="0"/>
                    <a:pt x="1"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6" name="Freeform 94"/>
            <p:cNvSpPr>
              <a:spLocks/>
            </p:cNvSpPr>
            <p:nvPr/>
          </p:nvSpPr>
          <p:spPr bwMode="auto">
            <a:xfrm>
              <a:off x="3433235" y="4487994"/>
              <a:ext cx="316931" cy="43218"/>
            </a:xfrm>
            <a:custGeom>
              <a:avLst/>
              <a:gdLst>
                <a:gd name="T0" fmla="*/ 21 w 22"/>
                <a:gd name="T1" fmla="*/ 0 h 3"/>
                <a:gd name="T2" fmla="*/ 12 w 22"/>
                <a:gd name="T3" fmla="*/ 0 h 3"/>
                <a:gd name="T4" fmla="*/ 10 w 22"/>
                <a:gd name="T5" fmla="*/ 0 h 3"/>
                <a:gd name="T6" fmla="*/ 2 w 22"/>
                <a:gd name="T7" fmla="*/ 0 h 3"/>
                <a:gd name="T8" fmla="*/ 0 w 22"/>
                <a:gd name="T9" fmla="*/ 2 h 3"/>
                <a:gd name="T10" fmla="*/ 2 w 22"/>
                <a:gd name="T11" fmla="*/ 3 h 3"/>
                <a:gd name="T12" fmla="*/ 10 w 22"/>
                <a:gd name="T13" fmla="*/ 3 h 3"/>
                <a:gd name="T14" fmla="*/ 12 w 22"/>
                <a:gd name="T15" fmla="*/ 3 h 3"/>
                <a:gd name="T16" fmla="*/ 21 w 22"/>
                <a:gd name="T17" fmla="*/ 3 h 3"/>
                <a:gd name="T18" fmla="*/ 22 w 22"/>
                <a:gd name="T19" fmla="*/ 2 h 3"/>
                <a:gd name="T20" fmla="*/ 21 w 22"/>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
                  <a:moveTo>
                    <a:pt x="21" y="0"/>
                  </a:moveTo>
                  <a:cubicBezTo>
                    <a:pt x="12" y="0"/>
                    <a:pt x="12" y="0"/>
                    <a:pt x="12" y="0"/>
                  </a:cubicBezTo>
                  <a:cubicBezTo>
                    <a:pt x="10" y="0"/>
                    <a:pt x="10" y="0"/>
                    <a:pt x="10" y="0"/>
                  </a:cubicBezTo>
                  <a:cubicBezTo>
                    <a:pt x="2" y="0"/>
                    <a:pt x="2" y="0"/>
                    <a:pt x="2" y="0"/>
                  </a:cubicBezTo>
                  <a:cubicBezTo>
                    <a:pt x="1" y="0"/>
                    <a:pt x="0" y="1"/>
                    <a:pt x="0" y="2"/>
                  </a:cubicBezTo>
                  <a:cubicBezTo>
                    <a:pt x="0" y="2"/>
                    <a:pt x="1" y="3"/>
                    <a:pt x="2" y="3"/>
                  </a:cubicBezTo>
                  <a:cubicBezTo>
                    <a:pt x="10" y="3"/>
                    <a:pt x="10" y="3"/>
                    <a:pt x="10" y="3"/>
                  </a:cubicBezTo>
                  <a:cubicBezTo>
                    <a:pt x="12" y="3"/>
                    <a:pt x="12" y="3"/>
                    <a:pt x="12" y="3"/>
                  </a:cubicBezTo>
                  <a:cubicBezTo>
                    <a:pt x="21" y="3"/>
                    <a:pt x="21" y="3"/>
                    <a:pt x="21" y="3"/>
                  </a:cubicBezTo>
                  <a:cubicBezTo>
                    <a:pt x="22" y="3"/>
                    <a:pt x="22" y="2"/>
                    <a:pt x="22" y="2"/>
                  </a:cubicBezTo>
                  <a:cubicBezTo>
                    <a:pt x="22" y="1"/>
                    <a:pt x="22" y="0"/>
                    <a:pt x="21"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7" name="Freeform 95"/>
            <p:cNvSpPr>
              <a:spLocks noEditPoints="1"/>
            </p:cNvSpPr>
            <p:nvPr/>
          </p:nvSpPr>
          <p:spPr bwMode="auto">
            <a:xfrm>
              <a:off x="2612095" y="6538444"/>
              <a:ext cx="201684" cy="204085"/>
            </a:xfrm>
            <a:custGeom>
              <a:avLst/>
              <a:gdLst>
                <a:gd name="T0" fmla="*/ 7 w 14"/>
                <a:gd name="T1" fmla="*/ 12 h 14"/>
                <a:gd name="T2" fmla="*/ 2 w 14"/>
                <a:gd name="T3" fmla="*/ 7 h 14"/>
                <a:gd name="T4" fmla="*/ 7 w 14"/>
                <a:gd name="T5" fmla="*/ 3 h 14"/>
                <a:gd name="T6" fmla="*/ 11 w 14"/>
                <a:gd name="T7" fmla="*/ 7 h 14"/>
                <a:gd name="T8" fmla="*/ 7 w 14"/>
                <a:gd name="T9" fmla="*/ 12 h 14"/>
                <a:gd name="T10" fmla="*/ 7 w 14"/>
                <a:gd name="T11" fmla="*/ 0 h 14"/>
                <a:gd name="T12" fmla="*/ 0 w 14"/>
                <a:gd name="T13" fmla="*/ 7 h 14"/>
                <a:gd name="T14" fmla="*/ 7 w 14"/>
                <a:gd name="T15" fmla="*/ 14 h 14"/>
                <a:gd name="T16" fmla="*/ 14 w 14"/>
                <a:gd name="T17" fmla="*/ 7 h 14"/>
                <a:gd name="T18" fmla="*/ 7 w 1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12"/>
                  </a:moveTo>
                  <a:cubicBezTo>
                    <a:pt x="4" y="12"/>
                    <a:pt x="2" y="10"/>
                    <a:pt x="2" y="7"/>
                  </a:cubicBezTo>
                  <a:cubicBezTo>
                    <a:pt x="2" y="5"/>
                    <a:pt x="4" y="3"/>
                    <a:pt x="7" y="3"/>
                  </a:cubicBezTo>
                  <a:cubicBezTo>
                    <a:pt x="9" y="3"/>
                    <a:pt x="11" y="5"/>
                    <a:pt x="11" y="7"/>
                  </a:cubicBezTo>
                  <a:cubicBezTo>
                    <a:pt x="11" y="10"/>
                    <a:pt x="9" y="12"/>
                    <a:pt x="7" y="12"/>
                  </a:cubicBezTo>
                  <a:moveTo>
                    <a:pt x="7" y="0"/>
                  </a:moveTo>
                  <a:cubicBezTo>
                    <a:pt x="3" y="0"/>
                    <a:pt x="0" y="3"/>
                    <a:pt x="0" y="7"/>
                  </a:cubicBezTo>
                  <a:cubicBezTo>
                    <a:pt x="0" y="11"/>
                    <a:pt x="3" y="14"/>
                    <a:pt x="7" y="14"/>
                  </a:cubicBezTo>
                  <a:cubicBezTo>
                    <a:pt x="10" y="14"/>
                    <a:pt x="14" y="11"/>
                    <a:pt x="14" y="7"/>
                  </a:cubicBezTo>
                  <a:cubicBezTo>
                    <a:pt x="14" y="3"/>
                    <a:pt x="10" y="0"/>
                    <a:pt x="7"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8" name="Freeform 96"/>
            <p:cNvSpPr>
              <a:spLocks/>
            </p:cNvSpPr>
            <p:nvPr/>
          </p:nvSpPr>
          <p:spPr bwMode="auto">
            <a:xfrm>
              <a:off x="2612095" y="8185527"/>
              <a:ext cx="158466" cy="158466"/>
            </a:xfrm>
            <a:custGeom>
              <a:avLst/>
              <a:gdLst>
                <a:gd name="T0" fmla="*/ 10 w 11"/>
                <a:gd name="T1" fmla="*/ 0 h 11"/>
                <a:gd name="T2" fmla="*/ 9 w 11"/>
                <a:gd name="T3" fmla="*/ 1 h 11"/>
                <a:gd name="T4" fmla="*/ 1 w 11"/>
                <a:gd name="T5" fmla="*/ 9 h 11"/>
                <a:gd name="T6" fmla="*/ 1 w 11"/>
                <a:gd name="T7" fmla="*/ 11 h 11"/>
                <a:gd name="T8" fmla="*/ 2 w 11"/>
                <a:gd name="T9" fmla="*/ 11 h 11"/>
                <a:gd name="T10" fmla="*/ 3 w 11"/>
                <a:gd name="T11" fmla="*/ 11 h 11"/>
                <a:gd name="T12" fmla="*/ 11 w 11"/>
                <a:gd name="T13" fmla="*/ 2 h 11"/>
                <a:gd name="T14" fmla="*/ 11 w 11"/>
                <a:gd name="T15" fmla="*/ 1 h 11"/>
                <a:gd name="T16" fmla="*/ 10 w 11"/>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0" y="0"/>
                  </a:moveTo>
                  <a:cubicBezTo>
                    <a:pt x="10" y="0"/>
                    <a:pt x="9" y="0"/>
                    <a:pt x="9" y="1"/>
                  </a:cubicBezTo>
                  <a:cubicBezTo>
                    <a:pt x="1" y="9"/>
                    <a:pt x="1" y="9"/>
                    <a:pt x="1" y="9"/>
                  </a:cubicBezTo>
                  <a:cubicBezTo>
                    <a:pt x="0" y="9"/>
                    <a:pt x="0" y="10"/>
                    <a:pt x="1" y="11"/>
                  </a:cubicBezTo>
                  <a:cubicBezTo>
                    <a:pt x="1" y="11"/>
                    <a:pt x="1" y="11"/>
                    <a:pt x="2" y="11"/>
                  </a:cubicBezTo>
                  <a:cubicBezTo>
                    <a:pt x="2" y="11"/>
                    <a:pt x="2" y="11"/>
                    <a:pt x="3" y="11"/>
                  </a:cubicBezTo>
                  <a:cubicBezTo>
                    <a:pt x="11" y="2"/>
                    <a:pt x="11" y="2"/>
                    <a:pt x="11" y="2"/>
                  </a:cubicBezTo>
                  <a:cubicBezTo>
                    <a:pt x="11" y="2"/>
                    <a:pt x="11" y="1"/>
                    <a:pt x="11" y="1"/>
                  </a:cubicBezTo>
                  <a:cubicBezTo>
                    <a:pt x="11" y="0"/>
                    <a:pt x="10" y="0"/>
                    <a:pt x="10"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9" name="Freeform 97"/>
            <p:cNvSpPr>
              <a:spLocks/>
            </p:cNvSpPr>
            <p:nvPr/>
          </p:nvSpPr>
          <p:spPr bwMode="auto">
            <a:xfrm>
              <a:off x="2566475" y="8127903"/>
              <a:ext cx="160867" cy="158466"/>
            </a:xfrm>
            <a:custGeom>
              <a:avLst/>
              <a:gdLst>
                <a:gd name="T0" fmla="*/ 9 w 11"/>
                <a:gd name="T1" fmla="*/ 0 h 11"/>
                <a:gd name="T2" fmla="*/ 8 w 11"/>
                <a:gd name="T3" fmla="*/ 1 h 11"/>
                <a:gd name="T4" fmla="*/ 0 w 11"/>
                <a:gd name="T5" fmla="*/ 9 h 11"/>
                <a:gd name="T6" fmla="*/ 0 w 11"/>
                <a:gd name="T7" fmla="*/ 11 h 11"/>
                <a:gd name="T8" fmla="*/ 1 w 11"/>
                <a:gd name="T9" fmla="*/ 11 h 11"/>
                <a:gd name="T10" fmla="*/ 2 w 11"/>
                <a:gd name="T11" fmla="*/ 11 h 11"/>
                <a:gd name="T12" fmla="*/ 10 w 11"/>
                <a:gd name="T13" fmla="*/ 3 h 11"/>
                <a:gd name="T14" fmla="*/ 10 w 11"/>
                <a:gd name="T15" fmla="*/ 1 h 11"/>
                <a:gd name="T16" fmla="*/ 9 w 11"/>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9" y="0"/>
                  </a:moveTo>
                  <a:cubicBezTo>
                    <a:pt x="9" y="0"/>
                    <a:pt x="9" y="1"/>
                    <a:pt x="8" y="1"/>
                  </a:cubicBezTo>
                  <a:cubicBezTo>
                    <a:pt x="0" y="9"/>
                    <a:pt x="0" y="9"/>
                    <a:pt x="0" y="9"/>
                  </a:cubicBezTo>
                  <a:cubicBezTo>
                    <a:pt x="0" y="10"/>
                    <a:pt x="0" y="10"/>
                    <a:pt x="0" y="11"/>
                  </a:cubicBezTo>
                  <a:cubicBezTo>
                    <a:pt x="0" y="11"/>
                    <a:pt x="1" y="11"/>
                    <a:pt x="1" y="11"/>
                  </a:cubicBezTo>
                  <a:cubicBezTo>
                    <a:pt x="1" y="11"/>
                    <a:pt x="2" y="11"/>
                    <a:pt x="2" y="11"/>
                  </a:cubicBezTo>
                  <a:cubicBezTo>
                    <a:pt x="10" y="3"/>
                    <a:pt x="10" y="3"/>
                    <a:pt x="10" y="3"/>
                  </a:cubicBezTo>
                  <a:cubicBezTo>
                    <a:pt x="11" y="2"/>
                    <a:pt x="11" y="1"/>
                    <a:pt x="10" y="1"/>
                  </a:cubicBezTo>
                  <a:cubicBezTo>
                    <a:pt x="10" y="1"/>
                    <a:pt x="10" y="0"/>
                    <a:pt x="9"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0" name="Freeform 98"/>
            <p:cNvSpPr>
              <a:spLocks/>
            </p:cNvSpPr>
            <p:nvPr/>
          </p:nvSpPr>
          <p:spPr bwMode="auto">
            <a:xfrm>
              <a:off x="2508851" y="8084685"/>
              <a:ext cx="160867" cy="158466"/>
            </a:xfrm>
            <a:custGeom>
              <a:avLst/>
              <a:gdLst>
                <a:gd name="T0" fmla="*/ 10 w 11"/>
                <a:gd name="T1" fmla="*/ 0 h 11"/>
                <a:gd name="T2" fmla="*/ 9 w 11"/>
                <a:gd name="T3" fmla="*/ 0 h 11"/>
                <a:gd name="T4" fmla="*/ 0 w 11"/>
                <a:gd name="T5" fmla="*/ 9 h 11"/>
                <a:gd name="T6" fmla="*/ 0 w 11"/>
                <a:gd name="T7" fmla="*/ 10 h 11"/>
                <a:gd name="T8" fmla="*/ 1 w 11"/>
                <a:gd name="T9" fmla="*/ 11 h 11"/>
                <a:gd name="T10" fmla="*/ 2 w 11"/>
                <a:gd name="T11" fmla="*/ 10 h 11"/>
                <a:gd name="T12" fmla="*/ 10 w 11"/>
                <a:gd name="T13" fmla="*/ 2 h 11"/>
                <a:gd name="T14" fmla="*/ 10 w 11"/>
                <a:gd name="T15" fmla="*/ 0 h 11"/>
                <a:gd name="T16" fmla="*/ 10 w 11"/>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0" y="0"/>
                  </a:moveTo>
                  <a:cubicBezTo>
                    <a:pt x="9" y="0"/>
                    <a:pt x="9" y="0"/>
                    <a:pt x="9" y="0"/>
                  </a:cubicBezTo>
                  <a:cubicBezTo>
                    <a:pt x="0" y="9"/>
                    <a:pt x="0" y="9"/>
                    <a:pt x="0" y="9"/>
                  </a:cubicBezTo>
                  <a:cubicBezTo>
                    <a:pt x="0" y="9"/>
                    <a:pt x="0" y="10"/>
                    <a:pt x="0" y="10"/>
                  </a:cubicBezTo>
                  <a:cubicBezTo>
                    <a:pt x="1" y="10"/>
                    <a:pt x="1" y="11"/>
                    <a:pt x="1" y="11"/>
                  </a:cubicBezTo>
                  <a:cubicBezTo>
                    <a:pt x="2" y="11"/>
                    <a:pt x="2" y="10"/>
                    <a:pt x="2" y="10"/>
                  </a:cubicBezTo>
                  <a:cubicBezTo>
                    <a:pt x="10" y="2"/>
                    <a:pt x="10" y="2"/>
                    <a:pt x="10" y="2"/>
                  </a:cubicBezTo>
                  <a:cubicBezTo>
                    <a:pt x="11" y="1"/>
                    <a:pt x="11" y="1"/>
                    <a:pt x="10" y="0"/>
                  </a:cubicBezTo>
                  <a:cubicBezTo>
                    <a:pt x="10" y="0"/>
                    <a:pt x="10" y="0"/>
                    <a:pt x="10"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1" name="Freeform 99"/>
            <p:cNvSpPr>
              <a:spLocks noEditPoints="1"/>
            </p:cNvSpPr>
            <p:nvPr/>
          </p:nvSpPr>
          <p:spPr bwMode="auto">
            <a:xfrm>
              <a:off x="6141558" y="5642874"/>
              <a:ext cx="187278" cy="204085"/>
            </a:xfrm>
            <a:custGeom>
              <a:avLst/>
              <a:gdLst>
                <a:gd name="T0" fmla="*/ 7 w 13"/>
                <a:gd name="T1" fmla="*/ 12 h 14"/>
                <a:gd name="T2" fmla="*/ 2 w 13"/>
                <a:gd name="T3" fmla="*/ 7 h 14"/>
                <a:gd name="T4" fmla="*/ 7 w 13"/>
                <a:gd name="T5" fmla="*/ 3 h 14"/>
                <a:gd name="T6" fmla="*/ 11 w 13"/>
                <a:gd name="T7" fmla="*/ 7 h 14"/>
                <a:gd name="T8" fmla="*/ 7 w 13"/>
                <a:gd name="T9" fmla="*/ 12 h 14"/>
                <a:gd name="T10" fmla="*/ 7 w 13"/>
                <a:gd name="T11" fmla="*/ 0 h 14"/>
                <a:gd name="T12" fmla="*/ 0 w 13"/>
                <a:gd name="T13" fmla="*/ 7 h 14"/>
                <a:gd name="T14" fmla="*/ 7 w 13"/>
                <a:gd name="T15" fmla="*/ 14 h 14"/>
                <a:gd name="T16" fmla="*/ 13 w 13"/>
                <a:gd name="T17" fmla="*/ 7 h 14"/>
                <a:gd name="T18" fmla="*/ 7 w 13"/>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7" y="12"/>
                  </a:moveTo>
                  <a:cubicBezTo>
                    <a:pt x="4" y="12"/>
                    <a:pt x="2" y="10"/>
                    <a:pt x="2" y="7"/>
                  </a:cubicBezTo>
                  <a:cubicBezTo>
                    <a:pt x="2" y="5"/>
                    <a:pt x="4" y="3"/>
                    <a:pt x="7" y="3"/>
                  </a:cubicBezTo>
                  <a:cubicBezTo>
                    <a:pt x="9" y="3"/>
                    <a:pt x="11" y="5"/>
                    <a:pt x="11" y="7"/>
                  </a:cubicBezTo>
                  <a:cubicBezTo>
                    <a:pt x="11" y="10"/>
                    <a:pt x="9" y="12"/>
                    <a:pt x="7" y="12"/>
                  </a:cubicBezTo>
                  <a:moveTo>
                    <a:pt x="7" y="0"/>
                  </a:moveTo>
                  <a:cubicBezTo>
                    <a:pt x="3" y="0"/>
                    <a:pt x="0" y="3"/>
                    <a:pt x="0" y="7"/>
                  </a:cubicBezTo>
                  <a:cubicBezTo>
                    <a:pt x="0" y="11"/>
                    <a:pt x="3" y="14"/>
                    <a:pt x="7" y="14"/>
                  </a:cubicBezTo>
                  <a:cubicBezTo>
                    <a:pt x="10" y="14"/>
                    <a:pt x="13" y="11"/>
                    <a:pt x="13" y="7"/>
                  </a:cubicBezTo>
                  <a:cubicBezTo>
                    <a:pt x="13" y="3"/>
                    <a:pt x="10" y="0"/>
                    <a:pt x="7"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2" name="Freeform 100"/>
            <p:cNvSpPr>
              <a:spLocks noEditPoints="1"/>
            </p:cNvSpPr>
            <p:nvPr/>
          </p:nvSpPr>
          <p:spPr bwMode="auto">
            <a:xfrm>
              <a:off x="3058680" y="9052287"/>
              <a:ext cx="201684" cy="201684"/>
            </a:xfrm>
            <a:custGeom>
              <a:avLst/>
              <a:gdLst>
                <a:gd name="T0" fmla="*/ 7 w 14"/>
                <a:gd name="T1" fmla="*/ 12 h 14"/>
                <a:gd name="T2" fmla="*/ 2 w 14"/>
                <a:gd name="T3" fmla="*/ 7 h 14"/>
                <a:gd name="T4" fmla="*/ 7 w 14"/>
                <a:gd name="T5" fmla="*/ 3 h 14"/>
                <a:gd name="T6" fmla="*/ 11 w 14"/>
                <a:gd name="T7" fmla="*/ 7 h 14"/>
                <a:gd name="T8" fmla="*/ 7 w 14"/>
                <a:gd name="T9" fmla="*/ 12 h 14"/>
                <a:gd name="T10" fmla="*/ 7 w 14"/>
                <a:gd name="T11" fmla="*/ 0 h 14"/>
                <a:gd name="T12" fmla="*/ 0 w 14"/>
                <a:gd name="T13" fmla="*/ 7 h 14"/>
                <a:gd name="T14" fmla="*/ 7 w 14"/>
                <a:gd name="T15" fmla="*/ 14 h 14"/>
                <a:gd name="T16" fmla="*/ 14 w 14"/>
                <a:gd name="T17" fmla="*/ 7 h 14"/>
                <a:gd name="T18" fmla="*/ 7 w 1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12"/>
                  </a:moveTo>
                  <a:cubicBezTo>
                    <a:pt x="4" y="12"/>
                    <a:pt x="2" y="10"/>
                    <a:pt x="2" y="7"/>
                  </a:cubicBezTo>
                  <a:cubicBezTo>
                    <a:pt x="2" y="5"/>
                    <a:pt x="4" y="3"/>
                    <a:pt x="7" y="3"/>
                  </a:cubicBezTo>
                  <a:cubicBezTo>
                    <a:pt x="9" y="3"/>
                    <a:pt x="11" y="5"/>
                    <a:pt x="11" y="7"/>
                  </a:cubicBezTo>
                  <a:cubicBezTo>
                    <a:pt x="11" y="10"/>
                    <a:pt x="9" y="12"/>
                    <a:pt x="7" y="12"/>
                  </a:cubicBezTo>
                  <a:moveTo>
                    <a:pt x="7" y="0"/>
                  </a:moveTo>
                  <a:cubicBezTo>
                    <a:pt x="3" y="0"/>
                    <a:pt x="0" y="3"/>
                    <a:pt x="0" y="7"/>
                  </a:cubicBezTo>
                  <a:cubicBezTo>
                    <a:pt x="0" y="11"/>
                    <a:pt x="3" y="14"/>
                    <a:pt x="7" y="14"/>
                  </a:cubicBezTo>
                  <a:cubicBezTo>
                    <a:pt x="10" y="14"/>
                    <a:pt x="14" y="11"/>
                    <a:pt x="14" y="7"/>
                  </a:cubicBezTo>
                  <a:cubicBezTo>
                    <a:pt x="14" y="3"/>
                    <a:pt x="10" y="0"/>
                    <a:pt x="7"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3" name="Freeform 101"/>
            <p:cNvSpPr>
              <a:spLocks/>
            </p:cNvSpPr>
            <p:nvPr/>
          </p:nvSpPr>
          <p:spPr bwMode="auto">
            <a:xfrm>
              <a:off x="7538937" y="4893763"/>
              <a:ext cx="158466" cy="158466"/>
            </a:xfrm>
            <a:custGeom>
              <a:avLst/>
              <a:gdLst>
                <a:gd name="T0" fmla="*/ 10 w 11"/>
                <a:gd name="T1" fmla="*/ 0 h 11"/>
                <a:gd name="T2" fmla="*/ 9 w 11"/>
                <a:gd name="T3" fmla="*/ 1 h 11"/>
                <a:gd name="T4" fmla="*/ 1 w 11"/>
                <a:gd name="T5" fmla="*/ 9 h 11"/>
                <a:gd name="T6" fmla="*/ 1 w 11"/>
                <a:gd name="T7" fmla="*/ 11 h 11"/>
                <a:gd name="T8" fmla="*/ 2 w 11"/>
                <a:gd name="T9" fmla="*/ 11 h 11"/>
                <a:gd name="T10" fmla="*/ 3 w 11"/>
                <a:gd name="T11" fmla="*/ 11 h 11"/>
                <a:gd name="T12" fmla="*/ 11 w 11"/>
                <a:gd name="T13" fmla="*/ 2 h 11"/>
                <a:gd name="T14" fmla="*/ 11 w 11"/>
                <a:gd name="T15" fmla="*/ 1 h 11"/>
                <a:gd name="T16" fmla="*/ 10 w 11"/>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0" y="0"/>
                  </a:moveTo>
                  <a:cubicBezTo>
                    <a:pt x="10" y="0"/>
                    <a:pt x="9" y="0"/>
                    <a:pt x="9" y="1"/>
                  </a:cubicBezTo>
                  <a:cubicBezTo>
                    <a:pt x="1" y="9"/>
                    <a:pt x="1" y="9"/>
                    <a:pt x="1" y="9"/>
                  </a:cubicBezTo>
                  <a:cubicBezTo>
                    <a:pt x="0" y="9"/>
                    <a:pt x="0" y="10"/>
                    <a:pt x="1" y="11"/>
                  </a:cubicBezTo>
                  <a:cubicBezTo>
                    <a:pt x="1" y="11"/>
                    <a:pt x="1" y="11"/>
                    <a:pt x="2" y="11"/>
                  </a:cubicBezTo>
                  <a:cubicBezTo>
                    <a:pt x="2" y="11"/>
                    <a:pt x="2" y="11"/>
                    <a:pt x="3" y="11"/>
                  </a:cubicBezTo>
                  <a:cubicBezTo>
                    <a:pt x="11" y="2"/>
                    <a:pt x="11" y="2"/>
                    <a:pt x="11" y="2"/>
                  </a:cubicBezTo>
                  <a:cubicBezTo>
                    <a:pt x="11" y="2"/>
                    <a:pt x="11" y="1"/>
                    <a:pt x="11" y="1"/>
                  </a:cubicBezTo>
                  <a:cubicBezTo>
                    <a:pt x="11" y="0"/>
                    <a:pt x="10" y="0"/>
                    <a:pt x="10"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4" name="Freeform 102"/>
            <p:cNvSpPr>
              <a:spLocks/>
            </p:cNvSpPr>
            <p:nvPr/>
          </p:nvSpPr>
          <p:spPr bwMode="auto">
            <a:xfrm>
              <a:off x="7495719" y="4850545"/>
              <a:ext cx="158466" cy="144060"/>
            </a:xfrm>
            <a:custGeom>
              <a:avLst/>
              <a:gdLst>
                <a:gd name="T0" fmla="*/ 9 w 11"/>
                <a:gd name="T1" fmla="*/ 0 h 10"/>
                <a:gd name="T2" fmla="*/ 8 w 11"/>
                <a:gd name="T3" fmla="*/ 0 h 10"/>
                <a:gd name="T4" fmla="*/ 0 w 11"/>
                <a:gd name="T5" fmla="*/ 8 h 10"/>
                <a:gd name="T6" fmla="*/ 0 w 11"/>
                <a:gd name="T7" fmla="*/ 10 h 10"/>
                <a:gd name="T8" fmla="*/ 1 w 11"/>
                <a:gd name="T9" fmla="*/ 10 h 10"/>
                <a:gd name="T10" fmla="*/ 2 w 11"/>
                <a:gd name="T11" fmla="*/ 10 h 10"/>
                <a:gd name="T12" fmla="*/ 10 w 11"/>
                <a:gd name="T13" fmla="*/ 2 h 10"/>
                <a:gd name="T14" fmla="*/ 10 w 11"/>
                <a:gd name="T15" fmla="*/ 0 h 10"/>
                <a:gd name="T16" fmla="*/ 9 w 11"/>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9" y="0"/>
                  </a:moveTo>
                  <a:cubicBezTo>
                    <a:pt x="9" y="0"/>
                    <a:pt x="9" y="0"/>
                    <a:pt x="8" y="0"/>
                  </a:cubicBezTo>
                  <a:cubicBezTo>
                    <a:pt x="0" y="8"/>
                    <a:pt x="0" y="8"/>
                    <a:pt x="0" y="8"/>
                  </a:cubicBezTo>
                  <a:cubicBezTo>
                    <a:pt x="0" y="9"/>
                    <a:pt x="0" y="9"/>
                    <a:pt x="0" y="10"/>
                  </a:cubicBezTo>
                  <a:cubicBezTo>
                    <a:pt x="0" y="10"/>
                    <a:pt x="1" y="10"/>
                    <a:pt x="1" y="10"/>
                  </a:cubicBezTo>
                  <a:cubicBezTo>
                    <a:pt x="1" y="10"/>
                    <a:pt x="2" y="10"/>
                    <a:pt x="2" y="10"/>
                  </a:cubicBezTo>
                  <a:cubicBezTo>
                    <a:pt x="10" y="2"/>
                    <a:pt x="10" y="2"/>
                    <a:pt x="10" y="2"/>
                  </a:cubicBezTo>
                  <a:cubicBezTo>
                    <a:pt x="11" y="1"/>
                    <a:pt x="11" y="0"/>
                    <a:pt x="10" y="0"/>
                  </a:cubicBezTo>
                  <a:cubicBezTo>
                    <a:pt x="10" y="0"/>
                    <a:pt x="10" y="0"/>
                    <a:pt x="9"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5" name="Freeform 103"/>
            <p:cNvSpPr>
              <a:spLocks/>
            </p:cNvSpPr>
            <p:nvPr/>
          </p:nvSpPr>
          <p:spPr bwMode="auto">
            <a:xfrm>
              <a:off x="7438095" y="4792921"/>
              <a:ext cx="158466" cy="158466"/>
            </a:xfrm>
            <a:custGeom>
              <a:avLst/>
              <a:gdLst>
                <a:gd name="T0" fmla="*/ 10 w 11"/>
                <a:gd name="T1" fmla="*/ 0 h 11"/>
                <a:gd name="T2" fmla="*/ 9 w 11"/>
                <a:gd name="T3" fmla="*/ 0 h 11"/>
                <a:gd name="T4" fmla="*/ 0 w 11"/>
                <a:gd name="T5" fmla="*/ 9 h 11"/>
                <a:gd name="T6" fmla="*/ 0 w 11"/>
                <a:gd name="T7" fmla="*/ 10 h 11"/>
                <a:gd name="T8" fmla="*/ 1 w 11"/>
                <a:gd name="T9" fmla="*/ 11 h 11"/>
                <a:gd name="T10" fmla="*/ 2 w 11"/>
                <a:gd name="T11" fmla="*/ 10 h 11"/>
                <a:gd name="T12" fmla="*/ 10 w 11"/>
                <a:gd name="T13" fmla="*/ 2 h 11"/>
                <a:gd name="T14" fmla="*/ 10 w 11"/>
                <a:gd name="T15" fmla="*/ 0 h 11"/>
                <a:gd name="T16" fmla="*/ 10 w 11"/>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0" y="0"/>
                  </a:moveTo>
                  <a:cubicBezTo>
                    <a:pt x="9" y="0"/>
                    <a:pt x="9" y="0"/>
                    <a:pt x="9" y="0"/>
                  </a:cubicBezTo>
                  <a:cubicBezTo>
                    <a:pt x="0" y="9"/>
                    <a:pt x="0" y="9"/>
                    <a:pt x="0" y="9"/>
                  </a:cubicBezTo>
                  <a:cubicBezTo>
                    <a:pt x="0" y="9"/>
                    <a:pt x="0" y="10"/>
                    <a:pt x="0" y="10"/>
                  </a:cubicBezTo>
                  <a:cubicBezTo>
                    <a:pt x="1" y="11"/>
                    <a:pt x="1" y="11"/>
                    <a:pt x="1" y="11"/>
                  </a:cubicBezTo>
                  <a:cubicBezTo>
                    <a:pt x="2" y="11"/>
                    <a:pt x="2" y="11"/>
                    <a:pt x="2" y="10"/>
                  </a:cubicBezTo>
                  <a:cubicBezTo>
                    <a:pt x="10" y="2"/>
                    <a:pt x="10" y="2"/>
                    <a:pt x="10" y="2"/>
                  </a:cubicBezTo>
                  <a:cubicBezTo>
                    <a:pt x="11" y="1"/>
                    <a:pt x="11" y="1"/>
                    <a:pt x="10" y="0"/>
                  </a:cubicBezTo>
                  <a:cubicBezTo>
                    <a:pt x="10" y="0"/>
                    <a:pt x="10" y="0"/>
                    <a:pt x="10"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6" name="Freeform 104"/>
            <p:cNvSpPr>
              <a:spLocks noEditPoints="1"/>
            </p:cNvSpPr>
            <p:nvPr/>
          </p:nvSpPr>
          <p:spPr bwMode="auto">
            <a:xfrm>
              <a:off x="6746608" y="6857777"/>
              <a:ext cx="28812" cy="316931"/>
            </a:xfrm>
            <a:custGeom>
              <a:avLst/>
              <a:gdLst>
                <a:gd name="T0" fmla="*/ 2 w 2"/>
                <a:gd name="T1" fmla="*/ 12 h 22"/>
                <a:gd name="T2" fmla="*/ 0 w 2"/>
                <a:gd name="T3" fmla="*/ 12 h 22"/>
                <a:gd name="T4" fmla="*/ 0 w 2"/>
                <a:gd name="T5" fmla="*/ 21 h 22"/>
                <a:gd name="T6" fmla="*/ 1 w 2"/>
                <a:gd name="T7" fmla="*/ 22 h 22"/>
                <a:gd name="T8" fmla="*/ 2 w 2"/>
                <a:gd name="T9" fmla="*/ 21 h 22"/>
                <a:gd name="T10" fmla="*/ 2 w 2"/>
                <a:gd name="T11" fmla="*/ 12 h 22"/>
                <a:gd name="T12" fmla="*/ 1 w 2"/>
                <a:gd name="T13" fmla="*/ 0 h 22"/>
                <a:gd name="T14" fmla="*/ 0 w 2"/>
                <a:gd name="T15" fmla="*/ 1 h 22"/>
                <a:gd name="T16" fmla="*/ 0 w 2"/>
                <a:gd name="T17" fmla="*/ 10 h 22"/>
                <a:gd name="T18" fmla="*/ 2 w 2"/>
                <a:gd name="T19" fmla="*/ 10 h 22"/>
                <a:gd name="T20" fmla="*/ 2 w 2"/>
                <a:gd name="T21" fmla="*/ 1 h 22"/>
                <a:gd name="T22" fmla="*/ 1 w 2"/>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2">
                  <a:moveTo>
                    <a:pt x="2" y="12"/>
                  </a:moveTo>
                  <a:cubicBezTo>
                    <a:pt x="0" y="12"/>
                    <a:pt x="0" y="12"/>
                    <a:pt x="0" y="12"/>
                  </a:cubicBezTo>
                  <a:cubicBezTo>
                    <a:pt x="0" y="21"/>
                    <a:pt x="0" y="21"/>
                    <a:pt x="0" y="21"/>
                  </a:cubicBezTo>
                  <a:cubicBezTo>
                    <a:pt x="0" y="21"/>
                    <a:pt x="1" y="22"/>
                    <a:pt x="1" y="22"/>
                  </a:cubicBezTo>
                  <a:cubicBezTo>
                    <a:pt x="2" y="22"/>
                    <a:pt x="2" y="21"/>
                    <a:pt x="2" y="21"/>
                  </a:cubicBezTo>
                  <a:cubicBezTo>
                    <a:pt x="2" y="12"/>
                    <a:pt x="2" y="12"/>
                    <a:pt x="2" y="12"/>
                  </a:cubicBezTo>
                  <a:moveTo>
                    <a:pt x="1" y="0"/>
                  </a:moveTo>
                  <a:cubicBezTo>
                    <a:pt x="1" y="0"/>
                    <a:pt x="0" y="1"/>
                    <a:pt x="0" y="1"/>
                  </a:cubicBezTo>
                  <a:cubicBezTo>
                    <a:pt x="0" y="10"/>
                    <a:pt x="0" y="10"/>
                    <a:pt x="0" y="10"/>
                  </a:cubicBezTo>
                  <a:cubicBezTo>
                    <a:pt x="2" y="10"/>
                    <a:pt x="2" y="10"/>
                    <a:pt x="2" y="10"/>
                  </a:cubicBezTo>
                  <a:cubicBezTo>
                    <a:pt x="2" y="1"/>
                    <a:pt x="2" y="1"/>
                    <a:pt x="2" y="1"/>
                  </a:cubicBezTo>
                  <a:cubicBezTo>
                    <a:pt x="2" y="1"/>
                    <a:pt x="2" y="0"/>
                    <a:pt x="1"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7" name="Freeform 105"/>
            <p:cNvSpPr>
              <a:spLocks/>
            </p:cNvSpPr>
            <p:nvPr/>
          </p:nvSpPr>
          <p:spPr bwMode="auto">
            <a:xfrm>
              <a:off x="6602549" y="7001837"/>
              <a:ext cx="316931" cy="28812"/>
            </a:xfrm>
            <a:custGeom>
              <a:avLst/>
              <a:gdLst>
                <a:gd name="T0" fmla="*/ 21 w 22"/>
                <a:gd name="T1" fmla="*/ 0 h 2"/>
                <a:gd name="T2" fmla="*/ 12 w 22"/>
                <a:gd name="T3" fmla="*/ 0 h 2"/>
                <a:gd name="T4" fmla="*/ 10 w 22"/>
                <a:gd name="T5" fmla="*/ 0 h 2"/>
                <a:gd name="T6" fmla="*/ 1 w 22"/>
                <a:gd name="T7" fmla="*/ 0 h 2"/>
                <a:gd name="T8" fmla="*/ 0 w 22"/>
                <a:gd name="T9" fmla="*/ 1 h 2"/>
                <a:gd name="T10" fmla="*/ 1 w 22"/>
                <a:gd name="T11" fmla="*/ 2 h 2"/>
                <a:gd name="T12" fmla="*/ 10 w 22"/>
                <a:gd name="T13" fmla="*/ 2 h 2"/>
                <a:gd name="T14" fmla="*/ 12 w 22"/>
                <a:gd name="T15" fmla="*/ 2 h 2"/>
                <a:gd name="T16" fmla="*/ 21 w 22"/>
                <a:gd name="T17" fmla="*/ 2 h 2"/>
                <a:gd name="T18" fmla="*/ 22 w 22"/>
                <a:gd name="T19" fmla="*/ 1 h 2"/>
                <a:gd name="T20" fmla="*/ 21 w 2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
                  <a:moveTo>
                    <a:pt x="21" y="0"/>
                  </a:moveTo>
                  <a:cubicBezTo>
                    <a:pt x="12" y="0"/>
                    <a:pt x="12" y="0"/>
                    <a:pt x="12" y="0"/>
                  </a:cubicBezTo>
                  <a:cubicBezTo>
                    <a:pt x="10" y="0"/>
                    <a:pt x="10" y="0"/>
                    <a:pt x="10" y="0"/>
                  </a:cubicBezTo>
                  <a:cubicBezTo>
                    <a:pt x="1" y="0"/>
                    <a:pt x="1" y="0"/>
                    <a:pt x="1" y="0"/>
                  </a:cubicBezTo>
                  <a:cubicBezTo>
                    <a:pt x="1" y="0"/>
                    <a:pt x="0" y="0"/>
                    <a:pt x="0" y="1"/>
                  </a:cubicBezTo>
                  <a:cubicBezTo>
                    <a:pt x="0" y="2"/>
                    <a:pt x="1" y="2"/>
                    <a:pt x="1" y="2"/>
                  </a:cubicBezTo>
                  <a:cubicBezTo>
                    <a:pt x="10" y="2"/>
                    <a:pt x="10" y="2"/>
                    <a:pt x="10" y="2"/>
                  </a:cubicBezTo>
                  <a:cubicBezTo>
                    <a:pt x="12" y="2"/>
                    <a:pt x="12" y="2"/>
                    <a:pt x="12" y="2"/>
                  </a:cubicBezTo>
                  <a:cubicBezTo>
                    <a:pt x="21" y="2"/>
                    <a:pt x="21" y="2"/>
                    <a:pt x="21" y="2"/>
                  </a:cubicBezTo>
                  <a:cubicBezTo>
                    <a:pt x="22" y="2"/>
                    <a:pt x="22" y="2"/>
                    <a:pt x="22" y="1"/>
                  </a:cubicBezTo>
                  <a:cubicBezTo>
                    <a:pt x="22" y="0"/>
                    <a:pt x="22" y="0"/>
                    <a:pt x="21" y="0"/>
                  </a:cubicBezTo>
                </a:path>
              </a:pathLst>
            </a:custGeom>
            <a:solidFill>
              <a:srgbClr val="858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grpSp>
      <p:pic>
        <p:nvPicPr>
          <p:cNvPr id="112" name="صورة 111">
            <a:hlinkClick r:id="rId3" action="ppaction://hlinksldjump">
              <a:snd r:embed="rId4" name="click.wav"/>
            </a:hlinkClick>
            <a:hlinkHover r:id="" action="ppaction://noaction">
              <a:snd r:embed="rId4" name="click.wav"/>
            </a:hlinkHover>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113" name="صورة 112">
            <a:hlinkClick r:id="" action="ppaction://hlinkshowjump?jump=endshow">
              <a:snd r:embed="rId4" name="click.wav"/>
            </a:hlinkClick>
            <a:hlinkHover r:id="" action="ppaction://noaction">
              <a:snd r:embed="rId4" name="click.wav"/>
            </a:hlinkHover>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114" name="صورة 113">
            <a:hlinkClick r:id="" action="ppaction://hlinkshowjump?jump=nextslide">
              <a:snd r:embed="rId4" name="click.wav"/>
            </a:hlinkClick>
            <a:hlinkHover r:id="" action="ppaction://noaction">
              <a:snd r:embed="rId4"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115" name="صورة 114">
            <a:hlinkClick r:id="" action="ppaction://hlinkshowjump?jump=previousslide">
              <a:snd r:embed="rId4" name="click.wav"/>
            </a:hlinkClick>
            <a:hlinkHover r:id="" action="ppaction://noaction">
              <a:snd r:embed="rId4"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116" name="صورة 115">
            <a:hlinkClick r:id="rId9" action="ppaction://hlinksldjump">
              <a:snd r:embed="rId4" name="click.wav"/>
            </a:hlinkClick>
            <a:hlinkHover r:id="" action="ppaction://noaction">
              <a:snd r:embed="rId4" name="click.wav"/>
            </a:hlinkHover>
          </p:cNvPr>
          <p:cNvPicPr>
            <a:picLocks noChangeAspect="1"/>
          </p:cNvPicPr>
          <p:nvPr/>
        </p:nvPicPr>
        <p:blipFill>
          <a:blip r:embed="rId10"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602902674"/>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500"/>
                                        <p:tgtEl>
                                          <p:spTgt spid="19"/>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AutoShape 2"/>
          <p:cNvSpPr/>
          <p:nvPr/>
        </p:nvSpPr>
        <p:spPr>
          <a:xfrm>
            <a:off x="0" y="6178282"/>
            <a:ext cx="12192000" cy="679718"/>
          </a:xfrm>
          <a:prstGeom prst="rect">
            <a:avLst/>
          </a:prstGeom>
          <a:solidFill>
            <a:srgbClr val="246172"/>
          </a:solidFill>
        </p:spPr>
      </p:sp>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40563" y="1819274"/>
            <a:ext cx="2249766" cy="5676015"/>
          </a:xfrm>
          <a:prstGeom prst="rect">
            <a:avLst/>
          </a:prstGeom>
        </p:spPr>
      </p:pic>
      <p:grpSp>
        <p:nvGrpSpPr>
          <p:cNvPr id="3" name="Group 4"/>
          <p:cNvGrpSpPr/>
          <p:nvPr/>
        </p:nvGrpSpPr>
        <p:grpSpPr>
          <a:xfrm>
            <a:off x="8856597" y="1927805"/>
            <a:ext cx="2857500" cy="3110621"/>
            <a:chOff x="0" y="0"/>
            <a:chExt cx="5210607" cy="5900311"/>
          </a:xfrm>
          <a:noFill/>
        </p:grpSpPr>
        <p:grpSp>
          <p:nvGrpSpPr>
            <p:cNvPr id="4" name="Group 5"/>
            <p:cNvGrpSpPr/>
            <p:nvPr/>
          </p:nvGrpSpPr>
          <p:grpSpPr>
            <a:xfrm>
              <a:off x="0" y="0"/>
              <a:ext cx="5210607" cy="5900311"/>
              <a:chOff x="0" y="0"/>
              <a:chExt cx="1321950" cy="1496931"/>
            </a:xfrm>
            <a:grpFill/>
          </p:grpSpPr>
          <p:sp>
            <p:nvSpPr>
              <p:cNvPr id="7" name="Freeform 6"/>
              <p:cNvSpPr/>
              <p:nvPr/>
            </p:nvSpPr>
            <p:spPr>
              <a:xfrm>
                <a:off x="0" y="0"/>
                <a:ext cx="1321950" cy="1496931"/>
              </a:xfrm>
              <a:custGeom>
                <a:avLst/>
                <a:gdLst/>
                <a:ahLst/>
                <a:cxnLst/>
                <a:rect l="l" t="t" r="r" b="b"/>
                <a:pathLst>
                  <a:path w="1321950" h="1496931">
                    <a:moveTo>
                      <a:pt x="1197490" y="1496931"/>
                    </a:moveTo>
                    <a:lnTo>
                      <a:pt x="124460" y="1496931"/>
                    </a:lnTo>
                    <a:cubicBezTo>
                      <a:pt x="55880" y="1496931"/>
                      <a:pt x="0" y="1441051"/>
                      <a:pt x="0" y="1372471"/>
                    </a:cubicBezTo>
                    <a:lnTo>
                      <a:pt x="0" y="124460"/>
                    </a:lnTo>
                    <a:cubicBezTo>
                      <a:pt x="0" y="55880"/>
                      <a:pt x="55880" y="0"/>
                      <a:pt x="124460" y="0"/>
                    </a:cubicBezTo>
                    <a:lnTo>
                      <a:pt x="1197490" y="0"/>
                    </a:lnTo>
                    <a:cubicBezTo>
                      <a:pt x="1266070" y="0"/>
                      <a:pt x="1321950" y="55880"/>
                      <a:pt x="1321950" y="124460"/>
                    </a:cubicBezTo>
                    <a:lnTo>
                      <a:pt x="1321950" y="1372471"/>
                    </a:lnTo>
                    <a:cubicBezTo>
                      <a:pt x="1321950" y="1441051"/>
                      <a:pt x="1266070" y="1496931"/>
                      <a:pt x="1197490" y="1496931"/>
                    </a:cubicBezTo>
                    <a:close/>
                  </a:path>
                </a:pathLst>
              </a:custGeom>
              <a:grpFill/>
              <a:ln w="57150">
                <a:solidFill>
                  <a:schemeClr val="tx1">
                    <a:lumMod val="95000"/>
                    <a:lumOff val="5000"/>
                  </a:schemeClr>
                </a:solidFill>
              </a:ln>
            </p:spPr>
          </p:sp>
        </p:grpSp>
        <p:sp>
          <p:nvSpPr>
            <p:cNvPr id="5" name="TextBox 7"/>
            <p:cNvSpPr txBox="1"/>
            <p:nvPr/>
          </p:nvSpPr>
          <p:spPr>
            <a:xfrm>
              <a:off x="410289" y="179271"/>
              <a:ext cx="4414466" cy="1037216"/>
            </a:xfrm>
            <a:prstGeom prst="rect">
              <a:avLst/>
            </a:prstGeom>
            <a:grpFill/>
            <a:ln w="57150">
              <a:noFill/>
            </a:ln>
          </p:spPr>
          <p:txBody>
            <a:bodyPr lIns="0" tIns="0" rIns="0" bIns="0" rtlCol="0" anchor="ctr">
              <a:spAutoFit/>
            </a:bodyPr>
            <a:lstStyle/>
            <a:p>
              <a:pPr algn="ctr">
                <a:lnSpc>
                  <a:spcPts val="4680"/>
                </a:lnSpc>
              </a:pPr>
              <a:r>
                <a:rPr lang="en-US" sz="2800" dirty="0" err="1">
                  <a:solidFill>
                    <a:srgbClr val="002060"/>
                  </a:solidFill>
                </a:rPr>
                <a:t>Aurasma</a:t>
              </a:r>
              <a:endParaRPr lang="en-US" sz="2800" dirty="0">
                <a:solidFill>
                  <a:srgbClr val="002060"/>
                </a:solidFill>
              </a:endParaRPr>
            </a:p>
          </p:txBody>
        </p:sp>
        <p:sp>
          <p:nvSpPr>
            <p:cNvPr id="6" name="TextBox 8"/>
            <p:cNvSpPr txBox="1"/>
            <p:nvPr/>
          </p:nvSpPr>
          <p:spPr>
            <a:xfrm>
              <a:off x="243162" y="1318691"/>
              <a:ext cx="4807387" cy="4232543"/>
            </a:xfrm>
            <a:prstGeom prst="rect">
              <a:avLst/>
            </a:prstGeom>
            <a:grpFill/>
            <a:ln w="57150">
              <a:noFill/>
            </a:ln>
          </p:spPr>
          <p:txBody>
            <a:bodyPr wrap="square" lIns="0" tIns="0" rIns="0" bIns="0" rtlCol="0" anchor="t">
              <a:spAutoFit/>
            </a:bodyPr>
            <a:lstStyle/>
            <a:p>
              <a:pPr algn="ctr">
                <a:lnSpc>
                  <a:spcPts val="2925"/>
                </a:lnSpc>
              </a:pPr>
              <a:r>
                <a:rPr lang="ar-SA" b="1" dirty="0"/>
                <a:t>يسمح </a:t>
              </a:r>
              <a:r>
                <a:rPr lang="ar-SA" b="1" dirty="0" smtClean="0"/>
                <a:t>بمـشاركة المعلومـات </a:t>
              </a:r>
              <a:r>
                <a:rPr lang="ar-SA" b="1" dirty="0"/>
                <a:t>بـين المعلـم وطلابه، حيث يتيح هذا التطبيق إنتاج </a:t>
              </a:r>
              <a:r>
                <a:rPr lang="ar-SA" b="1" dirty="0" err="1"/>
                <a:t>اكواد</a:t>
              </a:r>
              <a:r>
                <a:rPr lang="ar-SA" b="1" dirty="0"/>
                <a:t> مربوطة بصور محددة في الكتاب المدرسي حيث عندما يتم توجيه كاميرا الجوال تفـتح فيديو يثري الموقف التعليمي</a:t>
              </a:r>
              <a:r>
                <a:rPr lang="ar-SA" b="1" dirty="0" smtClean="0"/>
                <a:t>.</a:t>
              </a:r>
              <a:endParaRPr lang="ar-SA" b="1" dirty="0"/>
            </a:p>
          </p:txBody>
        </p:sp>
      </p:grpSp>
      <p:grpSp>
        <p:nvGrpSpPr>
          <p:cNvPr id="8" name="Group 9"/>
          <p:cNvGrpSpPr/>
          <p:nvPr/>
        </p:nvGrpSpPr>
        <p:grpSpPr>
          <a:xfrm>
            <a:off x="5672843" y="1927805"/>
            <a:ext cx="2857500" cy="3110621"/>
            <a:chOff x="0" y="0"/>
            <a:chExt cx="5210607" cy="5900311"/>
          </a:xfrm>
          <a:noFill/>
        </p:grpSpPr>
        <p:grpSp>
          <p:nvGrpSpPr>
            <p:cNvPr id="9" name="Group 10"/>
            <p:cNvGrpSpPr/>
            <p:nvPr/>
          </p:nvGrpSpPr>
          <p:grpSpPr>
            <a:xfrm>
              <a:off x="0" y="0"/>
              <a:ext cx="5210607" cy="5900311"/>
              <a:chOff x="0" y="0"/>
              <a:chExt cx="1321950" cy="1496931"/>
            </a:xfrm>
            <a:grpFill/>
          </p:grpSpPr>
          <p:sp>
            <p:nvSpPr>
              <p:cNvPr id="12" name="Freeform 11"/>
              <p:cNvSpPr/>
              <p:nvPr/>
            </p:nvSpPr>
            <p:spPr>
              <a:xfrm>
                <a:off x="0" y="0"/>
                <a:ext cx="1321950" cy="1496931"/>
              </a:xfrm>
              <a:custGeom>
                <a:avLst/>
                <a:gdLst/>
                <a:ahLst/>
                <a:cxnLst/>
                <a:rect l="l" t="t" r="r" b="b"/>
                <a:pathLst>
                  <a:path w="1321950" h="1496931">
                    <a:moveTo>
                      <a:pt x="1197490" y="1496931"/>
                    </a:moveTo>
                    <a:lnTo>
                      <a:pt x="124460" y="1496931"/>
                    </a:lnTo>
                    <a:cubicBezTo>
                      <a:pt x="55880" y="1496931"/>
                      <a:pt x="0" y="1441051"/>
                      <a:pt x="0" y="1372471"/>
                    </a:cubicBezTo>
                    <a:lnTo>
                      <a:pt x="0" y="124460"/>
                    </a:lnTo>
                    <a:cubicBezTo>
                      <a:pt x="0" y="55880"/>
                      <a:pt x="55880" y="0"/>
                      <a:pt x="124460" y="0"/>
                    </a:cubicBezTo>
                    <a:lnTo>
                      <a:pt x="1197490" y="0"/>
                    </a:lnTo>
                    <a:cubicBezTo>
                      <a:pt x="1266070" y="0"/>
                      <a:pt x="1321950" y="55880"/>
                      <a:pt x="1321950" y="124460"/>
                    </a:cubicBezTo>
                    <a:lnTo>
                      <a:pt x="1321950" y="1372471"/>
                    </a:lnTo>
                    <a:cubicBezTo>
                      <a:pt x="1321950" y="1441051"/>
                      <a:pt x="1266070" y="1496931"/>
                      <a:pt x="1197490" y="1496931"/>
                    </a:cubicBezTo>
                    <a:close/>
                  </a:path>
                </a:pathLst>
              </a:custGeom>
              <a:grpFill/>
              <a:ln w="57150">
                <a:solidFill>
                  <a:schemeClr val="tx1">
                    <a:lumMod val="95000"/>
                    <a:lumOff val="5000"/>
                  </a:schemeClr>
                </a:solidFill>
              </a:ln>
            </p:spPr>
          </p:sp>
        </p:grpSp>
        <p:sp>
          <p:nvSpPr>
            <p:cNvPr id="10" name="TextBox 12"/>
            <p:cNvSpPr txBox="1"/>
            <p:nvPr/>
          </p:nvSpPr>
          <p:spPr>
            <a:xfrm>
              <a:off x="392921" y="194081"/>
              <a:ext cx="4414466" cy="985891"/>
            </a:xfrm>
            <a:prstGeom prst="rect">
              <a:avLst/>
            </a:prstGeom>
            <a:grpFill/>
            <a:ln w="57150">
              <a:noFill/>
            </a:ln>
          </p:spPr>
          <p:txBody>
            <a:bodyPr lIns="0" tIns="0" rIns="0" bIns="0" rtlCol="0" anchor="ctr">
              <a:spAutoFit/>
            </a:bodyPr>
            <a:lstStyle>
              <a:defPPr>
                <a:defRPr lang="en-US"/>
              </a:defPPr>
              <a:lvl1pPr algn="ctr">
                <a:lnSpc>
                  <a:spcPts val="4680"/>
                </a:lnSpc>
                <a:defRPr sz="3600"/>
              </a:lvl1pPr>
            </a:lstStyle>
            <a:p>
              <a:endParaRPr lang="en-US" sz="2000" dirty="0">
                <a:solidFill>
                  <a:srgbClr val="002060"/>
                </a:solidFill>
              </a:endParaRPr>
            </a:p>
          </p:txBody>
        </p:sp>
        <p:sp>
          <p:nvSpPr>
            <p:cNvPr id="11" name="TextBox 13"/>
            <p:cNvSpPr txBox="1"/>
            <p:nvPr/>
          </p:nvSpPr>
          <p:spPr>
            <a:xfrm>
              <a:off x="392921" y="1374276"/>
              <a:ext cx="4414466" cy="4524442"/>
            </a:xfrm>
            <a:prstGeom prst="rect">
              <a:avLst/>
            </a:prstGeom>
            <a:grpFill/>
            <a:ln w="57150">
              <a:noFill/>
            </a:ln>
          </p:spPr>
          <p:txBody>
            <a:bodyPr lIns="0" tIns="0" rIns="0" bIns="0" rtlCol="0" anchor="t">
              <a:spAutoFit/>
            </a:bodyPr>
            <a:lstStyle/>
            <a:p>
              <a:pPr algn="ctr">
                <a:lnSpc>
                  <a:spcPts val="3120"/>
                </a:lnSpc>
              </a:pPr>
              <a:r>
                <a:rPr lang="ar-SA" b="1" dirty="0"/>
                <a:t>هو تطبيق يتيح وضع صور ثلاثيـة الأبعاد افتراضية في فيديو، حيـث يمكـن للمعلم وضع عدة صور كرتونية بتقنية </a:t>
              </a:r>
              <a:r>
                <a:rPr lang="en-US" b="1" dirty="0"/>
                <a:t> 3D </a:t>
              </a:r>
              <a:r>
                <a:rPr lang="ar-SA" b="1" dirty="0"/>
                <a:t>مما يزيد من عنصر التشويق فـي العمليـة </a:t>
              </a:r>
              <a:r>
                <a:rPr lang="ar-SA" b="1" dirty="0" smtClean="0"/>
                <a:t>التعليمية</a:t>
              </a:r>
              <a:endParaRPr lang="ar-SA" b="1" dirty="0"/>
            </a:p>
          </p:txBody>
        </p:sp>
      </p:grpSp>
      <p:grpSp>
        <p:nvGrpSpPr>
          <p:cNvPr id="13" name="Group 14"/>
          <p:cNvGrpSpPr/>
          <p:nvPr/>
        </p:nvGrpSpPr>
        <p:grpSpPr>
          <a:xfrm>
            <a:off x="2489089" y="1927805"/>
            <a:ext cx="2857500" cy="3155491"/>
            <a:chOff x="0" y="0"/>
            <a:chExt cx="5210607" cy="5900311"/>
          </a:xfrm>
          <a:noFill/>
        </p:grpSpPr>
        <p:grpSp>
          <p:nvGrpSpPr>
            <p:cNvPr id="14" name="Group 15"/>
            <p:cNvGrpSpPr/>
            <p:nvPr/>
          </p:nvGrpSpPr>
          <p:grpSpPr>
            <a:xfrm>
              <a:off x="0" y="0"/>
              <a:ext cx="5210607" cy="5900311"/>
              <a:chOff x="0" y="0"/>
              <a:chExt cx="1321950" cy="1496931"/>
            </a:xfrm>
            <a:grpFill/>
          </p:grpSpPr>
          <p:sp>
            <p:nvSpPr>
              <p:cNvPr id="17" name="Freeform 16"/>
              <p:cNvSpPr/>
              <p:nvPr/>
            </p:nvSpPr>
            <p:spPr>
              <a:xfrm>
                <a:off x="0" y="0"/>
                <a:ext cx="1321950" cy="1496931"/>
              </a:xfrm>
              <a:custGeom>
                <a:avLst/>
                <a:gdLst/>
                <a:ahLst/>
                <a:cxnLst/>
                <a:rect l="l" t="t" r="r" b="b"/>
                <a:pathLst>
                  <a:path w="1321950" h="1496931">
                    <a:moveTo>
                      <a:pt x="1197490" y="1496931"/>
                    </a:moveTo>
                    <a:lnTo>
                      <a:pt x="124460" y="1496931"/>
                    </a:lnTo>
                    <a:cubicBezTo>
                      <a:pt x="55880" y="1496931"/>
                      <a:pt x="0" y="1441051"/>
                      <a:pt x="0" y="1372471"/>
                    </a:cubicBezTo>
                    <a:lnTo>
                      <a:pt x="0" y="124460"/>
                    </a:lnTo>
                    <a:cubicBezTo>
                      <a:pt x="0" y="55880"/>
                      <a:pt x="55880" y="0"/>
                      <a:pt x="124460" y="0"/>
                    </a:cubicBezTo>
                    <a:lnTo>
                      <a:pt x="1197490" y="0"/>
                    </a:lnTo>
                    <a:cubicBezTo>
                      <a:pt x="1266070" y="0"/>
                      <a:pt x="1321950" y="55880"/>
                      <a:pt x="1321950" y="124460"/>
                    </a:cubicBezTo>
                    <a:lnTo>
                      <a:pt x="1321950" y="1372471"/>
                    </a:lnTo>
                    <a:cubicBezTo>
                      <a:pt x="1321950" y="1441051"/>
                      <a:pt x="1266070" y="1496931"/>
                      <a:pt x="1197490" y="1496931"/>
                    </a:cubicBezTo>
                    <a:close/>
                  </a:path>
                </a:pathLst>
              </a:custGeom>
              <a:grpFill/>
              <a:ln w="57150">
                <a:solidFill>
                  <a:schemeClr val="tx1">
                    <a:lumMod val="95000"/>
                    <a:lumOff val="5000"/>
                  </a:schemeClr>
                </a:solidFill>
              </a:ln>
            </p:spPr>
          </p:sp>
        </p:grpSp>
        <p:sp>
          <p:nvSpPr>
            <p:cNvPr id="15" name="TextBox 17"/>
            <p:cNvSpPr txBox="1"/>
            <p:nvPr/>
          </p:nvSpPr>
          <p:spPr>
            <a:xfrm>
              <a:off x="392921" y="273279"/>
              <a:ext cx="4414466" cy="1022467"/>
            </a:xfrm>
            <a:prstGeom prst="rect">
              <a:avLst/>
            </a:prstGeom>
            <a:grpFill/>
            <a:ln w="57150">
              <a:noFill/>
            </a:ln>
          </p:spPr>
          <p:txBody>
            <a:bodyPr lIns="0" tIns="0" rIns="0" bIns="0" rtlCol="0" anchor="ctr">
              <a:spAutoFit/>
            </a:bodyPr>
            <a:lstStyle>
              <a:defPPr>
                <a:defRPr lang="en-US"/>
              </a:defPPr>
              <a:lvl1pPr algn="ctr">
                <a:lnSpc>
                  <a:spcPts val="4680"/>
                </a:lnSpc>
                <a:defRPr sz="3600"/>
              </a:lvl1pPr>
            </a:lstStyle>
            <a:p>
              <a:r>
                <a:rPr lang="en-US" sz="2800" dirty="0">
                  <a:solidFill>
                    <a:srgbClr val="002060"/>
                  </a:solidFill>
                </a:rPr>
                <a:t>Anatomy 4D</a:t>
              </a:r>
            </a:p>
          </p:txBody>
        </p:sp>
        <p:sp>
          <p:nvSpPr>
            <p:cNvPr id="16" name="TextBox 18"/>
            <p:cNvSpPr txBox="1"/>
            <p:nvPr/>
          </p:nvSpPr>
          <p:spPr>
            <a:xfrm>
              <a:off x="392921" y="1403777"/>
              <a:ext cx="4414466" cy="4460106"/>
            </a:xfrm>
            <a:prstGeom prst="rect">
              <a:avLst/>
            </a:prstGeom>
            <a:grpFill/>
            <a:ln w="57150">
              <a:noFill/>
            </a:ln>
          </p:spPr>
          <p:txBody>
            <a:bodyPr lIns="0" tIns="0" rIns="0" bIns="0" rtlCol="0" anchor="t">
              <a:spAutoFit/>
            </a:bodyPr>
            <a:lstStyle/>
            <a:p>
              <a:pPr algn="ctr">
                <a:lnSpc>
                  <a:spcPts val="3120"/>
                </a:lnSpc>
              </a:pPr>
              <a:r>
                <a:rPr lang="ar-SA" b="1" dirty="0"/>
                <a:t>هو تطبيق يمكن من خلاله </a:t>
              </a:r>
              <a:r>
                <a:rPr lang="ar-SA" b="1" dirty="0" smtClean="0"/>
                <a:t>المتعلم </a:t>
              </a:r>
              <a:r>
                <a:rPr lang="ar-SA" b="1" dirty="0"/>
                <a:t>من تشريح جسم الانـسان واكتـشاف أجهزتـه </a:t>
              </a:r>
              <a:r>
                <a:rPr lang="ar-SA" b="1" dirty="0" smtClean="0"/>
                <a:t>الداخلية </a:t>
              </a:r>
              <a:r>
                <a:rPr lang="ar-SA" b="1" dirty="0"/>
                <a:t>والتعرف عليها بطريقة افتراضـية تفاعلية </a:t>
              </a:r>
              <a:r>
                <a:rPr lang="ar-SA" b="1" dirty="0" smtClean="0"/>
                <a:t>باستخدام </a:t>
              </a:r>
              <a:r>
                <a:rPr lang="ar-SA" b="1" dirty="0"/>
                <a:t>تقنية الواقع </a:t>
              </a:r>
              <a:r>
                <a:rPr lang="ar-SA" b="1" dirty="0" smtClean="0"/>
                <a:t>المعزز</a:t>
              </a:r>
              <a:endParaRPr lang="ar-SA" b="1" dirty="0"/>
            </a:p>
          </p:txBody>
        </p:sp>
      </p:grpSp>
      <p:pic>
        <p:nvPicPr>
          <p:cNvPr id="18" name="Picture 20"/>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272118" y="3750390"/>
            <a:ext cx="4562380" cy="3450819"/>
          </a:xfrm>
          <a:prstGeom prst="rect">
            <a:avLst/>
          </a:prstGeom>
        </p:spPr>
      </p:pic>
      <p:sp>
        <p:nvSpPr>
          <p:cNvPr id="19" name="TextBox 577"/>
          <p:cNvSpPr txBox="1"/>
          <p:nvPr/>
        </p:nvSpPr>
        <p:spPr>
          <a:xfrm>
            <a:off x="2984509" y="555834"/>
            <a:ext cx="5978515" cy="477046"/>
          </a:xfrm>
          <a:prstGeom prst="rect">
            <a:avLst/>
          </a:prstGeom>
          <a:noFill/>
        </p:spPr>
        <p:txBody>
          <a:bodyPr wrap="square" lIns="45711" tIns="22856" rIns="45711" bIns="22856" rtlCol="0">
            <a:spAutoFit/>
          </a:bodyPr>
          <a:lstStyle/>
          <a:p>
            <a:pPr algn="ctr" defTabSz="1086602"/>
            <a:r>
              <a:rPr lang="ar-SA" sz="2800" dirty="0" smtClean="0">
                <a:latin typeface="Tajawal" panose="00000500000000000000" pitchFamily="2" charset="-78"/>
                <a:ea typeface="Lato" pitchFamily="34" charset="0"/>
                <a:cs typeface="PT Bold Heading" panose="02010400000000000000" pitchFamily="2" charset="-78"/>
              </a:rPr>
              <a:t>تطبيقات الواقع المعزز في </a:t>
            </a:r>
            <a:r>
              <a:rPr lang="ar-SA" sz="2800" dirty="0">
                <a:latin typeface="Tajawal" panose="00000500000000000000" pitchFamily="2" charset="-78"/>
                <a:ea typeface="Lato" pitchFamily="34" charset="0"/>
                <a:cs typeface="PT Bold Heading" panose="02010400000000000000" pitchFamily="2" charset="-78"/>
              </a:rPr>
              <a:t>التعليم</a:t>
            </a:r>
            <a:endParaRPr lang="id-ID" sz="2800" dirty="0">
              <a:latin typeface="Tajawal" panose="00000500000000000000" pitchFamily="2" charset="-78"/>
              <a:ea typeface="Lato" pitchFamily="34" charset="0"/>
              <a:cs typeface="PT Bold Heading" panose="02010400000000000000" pitchFamily="2" charset="-78"/>
            </a:endParaRPr>
          </a:p>
        </p:txBody>
      </p:sp>
      <p:grpSp>
        <p:nvGrpSpPr>
          <p:cNvPr id="20" name="Group 1"/>
          <p:cNvGrpSpPr/>
          <p:nvPr/>
        </p:nvGrpSpPr>
        <p:grpSpPr>
          <a:xfrm>
            <a:off x="5257800" y="1260640"/>
            <a:ext cx="1828801" cy="120485"/>
            <a:chOff x="10866255" y="8448874"/>
            <a:chExt cx="2738812" cy="73150"/>
          </a:xfrm>
        </p:grpSpPr>
        <p:sp>
          <p:nvSpPr>
            <p:cNvPr id="21"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2"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3"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4"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5"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6"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sp>
        <p:nvSpPr>
          <p:cNvPr id="28" name="مستطيل 27"/>
          <p:cNvSpPr/>
          <p:nvPr/>
        </p:nvSpPr>
        <p:spPr>
          <a:xfrm>
            <a:off x="6399046" y="2060757"/>
            <a:ext cx="1529616" cy="544060"/>
          </a:xfrm>
          <a:prstGeom prst="rect">
            <a:avLst/>
          </a:prstGeom>
          <a:grpFill/>
          <a:ln w="57150">
            <a:noFill/>
          </a:ln>
        </p:spPr>
        <p:txBody>
          <a:bodyPr wrap="square" lIns="0" tIns="0" rIns="0" bIns="0" rtlCol="0" anchor="ctr">
            <a:spAutoFit/>
          </a:bodyPr>
          <a:lstStyle/>
          <a:p>
            <a:pPr algn="ctr">
              <a:lnSpc>
                <a:spcPts val="4680"/>
              </a:lnSpc>
            </a:pPr>
            <a:r>
              <a:rPr lang="en-US" sz="2800" dirty="0" err="1">
                <a:solidFill>
                  <a:srgbClr val="002060"/>
                </a:solidFill>
              </a:rPr>
              <a:t>Holo</a:t>
            </a:r>
            <a:endParaRPr lang="ar-SA" sz="2800" dirty="0">
              <a:solidFill>
                <a:srgbClr val="002060"/>
              </a:solidFill>
            </a:endParaRPr>
          </a:p>
        </p:txBody>
      </p:sp>
      <p:pic>
        <p:nvPicPr>
          <p:cNvPr id="33" name="صورة 32">
            <a:hlinkClick r:id="rId7" action="ppaction://hlinksldjump">
              <a:snd r:embed="rId8" name="click.wav"/>
            </a:hlinkClick>
            <a:hlinkHover r:id="" action="ppaction://noaction">
              <a:snd r:embed="rId8"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34" name="صورة 33">
            <a:hlinkClick r:id="" action="ppaction://hlinkshowjump?jump=endshow">
              <a:snd r:embed="rId8" name="click.wav"/>
            </a:hlinkClick>
            <a:hlinkHover r:id="" action="ppaction://noaction">
              <a:snd r:embed="rId8"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35" name="صورة 34">
            <a:hlinkClick r:id="" action="ppaction://hlinkshowjump?jump=nextslide">
              <a:snd r:embed="rId8" name="click.wav"/>
            </a:hlinkClick>
            <a:hlinkHover r:id="" action="ppaction://noaction">
              <a:snd r:embed="rId8" name="click.wav"/>
            </a:hlinkHover>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36" name="صورة 35">
            <a:hlinkClick r:id="" action="ppaction://hlinkshowjump?jump=previousslide">
              <a:snd r:embed="rId8" name="click.wav"/>
            </a:hlinkClick>
            <a:hlinkHover r:id="" action="ppaction://noaction">
              <a:snd r:embed="rId8" name="click.wav"/>
            </a:hlinkHover>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37" name="صورة 36">
            <a:hlinkClick r:id="rId13" action="ppaction://hlinksldjump">
              <a:snd r:embed="rId8" name="click.wav"/>
            </a:hlinkClick>
            <a:hlinkHover r:id="" action="ppaction://noaction">
              <a:snd r:embed="rId8" name="click.wav"/>
            </a:hlinkHover>
          </p:cNvPr>
          <p:cNvPicPr>
            <a:picLocks noChangeAspect="1"/>
          </p:cNvPicPr>
          <p:nvPr/>
        </p:nvPicPr>
        <p:blipFill>
          <a:blip r:embed="rId14"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12612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2"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577"/>
          <p:cNvSpPr txBox="1"/>
          <p:nvPr/>
        </p:nvSpPr>
        <p:spPr>
          <a:xfrm>
            <a:off x="4213235" y="508209"/>
            <a:ext cx="3843978" cy="507823"/>
          </a:xfrm>
          <a:prstGeom prst="rect">
            <a:avLst/>
          </a:prstGeom>
          <a:noFill/>
        </p:spPr>
        <p:txBody>
          <a:bodyPr wrap="square" lIns="45711" tIns="22856" rIns="45711" bIns="22856" rtlCol="0">
            <a:spAutoFit/>
          </a:bodyPr>
          <a:lstStyle/>
          <a:p>
            <a:pPr algn="ctr" defTabSz="1086602"/>
            <a:r>
              <a:rPr lang="ar-SA" sz="3000" dirty="0" smtClean="0">
                <a:latin typeface="Tajawal" panose="00000500000000000000" pitchFamily="2" charset="-78"/>
                <a:ea typeface="Lato" pitchFamily="34" charset="0"/>
                <a:cs typeface="PT Bold Heading" panose="02010400000000000000" pitchFamily="2" charset="-78"/>
              </a:rPr>
              <a:t>مدخل لتكنولوجيا التعليم</a:t>
            </a:r>
            <a:endParaRPr lang="id-ID" sz="3000" dirty="0">
              <a:latin typeface="Tajawal" panose="00000500000000000000" pitchFamily="2" charset="-78"/>
              <a:ea typeface="Lato" pitchFamily="34" charset="0"/>
              <a:cs typeface="PT Bold Heading" panose="02010400000000000000" pitchFamily="2" charset="-78"/>
            </a:endParaRPr>
          </a:p>
        </p:txBody>
      </p:sp>
      <p:grpSp>
        <p:nvGrpSpPr>
          <p:cNvPr id="3" name="Group 1"/>
          <p:cNvGrpSpPr/>
          <p:nvPr/>
        </p:nvGrpSpPr>
        <p:grpSpPr>
          <a:xfrm>
            <a:off x="5219700" y="1060615"/>
            <a:ext cx="1828801" cy="120485"/>
            <a:chOff x="10866255" y="8448874"/>
            <a:chExt cx="2738812" cy="73150"/>
          </a:xfrm>
        </p:grpSpPr>
        <p:sp>
          <p:nvSpPr>
            <p:cNvPr id="4"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6"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7"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8"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9"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pic>
        <p:nvPicPr>
          <p:cNvPr id="10"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13" y="1732606"/>
            <a:ext cx="5257778" cy="33426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AutoShape 2"/>
          <p:cNvSpPr/>
          <p:nvPr/>
        </p:nvSpPr>
        <p:spPr>
          <a:xfrm>
            <a:off x="0" y="6178282"/>
            <a:ext cx="12192000" cy="679718"/>
          </a:xfrm>
          <a:prstGeom prst="rect">
            <a:avLst/>
          </a:prstGeom>
          <a:solidFill>
            <a:schemeClr val="tx2">
              <a:lumMod val="50000"/>
            </a:schemeClr>
          </a:solidFill>
        </p:spPr>
      </p:sp>
      <p:sp>
        <p:nvSpPr>
          <p:cNvPr id="14" name="مستطيل 13"/>
          <p:cNvSpPr/>
          <p:nvPr/>
        </p:nvSpPr>
        <p:spPr>
          <a:xfrm>
            <a:off x="7372349" y="2268065"/>
            <a:ext cx="4004175" cy="400110"/>
          </a:xfrm>
          <a:prstGeom prst="rect">
            <a:avLst/>
          </a:prstGeom>
        </p:spPr>
        <p:txBody>
          <a:bodyPr wrap="square">
            <a:spAutoFit/>
          </a:bodyPr>
          <a:lstStyle/>
          <a:p>
            <a:pPr marL="342900" lvl="0" indent="-342900" algn="r" rtl="1">
              <a:buFont typeface="Arial" panose="020B0604020202020204" pitchFamily="34" charset="0"/>
              <a:buChar char="•"/>
            </a:pPr>
            <a:r>
              <a:rPr lang="ar-SA" sz="2000" b="1" u="sng" dirty="0"/>
              <a:t>التكنولوجيا في التعليم وتكنولوجيا التعليم </a:t>
            </a:r>
          </a:p>
        </p:txBody>
      </p:sp>
      <p:sp>
        <p:nvSpPr>
          <p:cNvPr id="15" name="مستطيل 14"/>
          <p:cNvSpPr/>
          <p:nvPr/>
        </p:nvSpPr>
        <p:spPr>
          <a:xfrm>
            <a:off x="2471488" y="1657407"/>
            <a:ext cx="9154025" cy="461665"/>
          </a:xfrm>
          <a:prstGeom prst="rect">
            <a:avLst/>
          </a:prstGeom>
        </p:spPr>
        <p:txBody>
          <a:bodyPr wrap="square">
            <a:spAutoFit/>
          </a:bodyPr>
          <a:lstStyle/>
          <a:p>
            <a:pPr algn="r" rtl="1"/>
            <a:r>
              <a:rPr lang="ar-SA" sz="2400" dirty="0">
                <a:latin typeface="Adobe Caslon Pro Bold" panose="0205070206050A020403" pitchFamily="18" charset="0"/>
                <a:cs typeface="PT Bold Heading" panose="02010400000000000000" pitchFamily="2" charset="-78"/>
              </a:rPr>
              <a:t>ثالثا :علاقة تكنولوجيا التعليم ببعض المفاهيم الاخرى </a:t>
            </a:r>
            <a:endParaRPr lang="en-US" sz="2400" dirty="0">
              <a:latin typeface="Adobe Caslon Pro Bold" panose="0205070206050A020403" pitchFamily="18" charset="0"/>
              <a:cs typeface="PT Bold Heading" panose="02010400000000000000" pitchFamily="2" charset="-78"/>
            </a:endParaRPr>
          </a:p>
        </p:txBody>
      </p:sp>
      <p:sp>
        <p:nvSpPr>
          <p:cNvPr id="16" name="مربع نص 15"/>
          <p:cNvSpPr txBox="1"/>
          <p:nvPr/>
        </p:nvSpPr>
        <p:spPr>
          <a:xfrm>
            <a:off x="2072294" y="3426065"/>
            <a:ext cx="9304230" cy="400110"/>
          </a:xfrm>
          <a:prstGeom prst="rect">
            <a:avLst/>
          </a:prstGeom>
          <a:noFill/>
        </p:spPr>
        <p:txBody>
          <a:bodyPr wrap="square" rtlCol="1">
            <a:spAutoFit/>
          </a:bodyPr>
          <a:lstStyle/>
          <a:p>
            <a:pPr marL="342900" lvl="0" indent="-342900" algn="r" rtl="1">
              <a:buFont typeface="Arial" panose="020B0604020202020204" pitchFamily="34" charset="0"/>
              <a:buChar char="•"/>
            </a:pPr>
            <a:r>
              <a:rPr lang="ar-SA" sz="2000" b="1" u="sng" dirty="0"/>
              <a:t>تكنولوجيا التعليم و تكنولوجيا التربية</a:t>
            </a:r>
            <a:r>
              <a:rPr lang="en-US" sz="2000" b="1" u="sng" dirty="0"/>
              <a:t> </a:t>
            </a:r>
            <a:r>
              <a:rPr lang="en-US" sz="2000" b="1" u="sng" dirty="0" smtClean="0"/>
              <a:t>:</a:t>
            </a:r>
            <a:endParaRPr lang="ar-SA" sz="2000" b="1" u="sng" dirty="0"/>
          </a:p>
        </p:txBody>
      </p:sp>
      <p:sp>
        <p:nvSpPr>
          <p:cNvPr id="17" name="مربع نص 16"/>
          <p:cNvSpPr txBox="1"/>
          <p:nvPr/>
        </p:nvSpPr>
        <p:spPr>
          <a:xfrm>
            <a:off x="5529691" y="2730854"/>
            <a:ext cx="5509783" cy="646331"/>
          </a:xfrm>
          <a:prstGeom prst="rect">
            <a:avLst/>
          </a:prstGeom>
          <a:noFill/>
        </p:spPr>
        <p:txBody>
          <a:bodyPr wrap="square" rtlCol="1">
            <a:spAutoFit/>
          </a:bodyPr>
          <a:lstStyle/>
          <a:p>
            <a:pPr lvl="0"/>
            <a:r>
              <a:rPr lang="ar-SA" dirty="0"/>
              <a:t>التكنولوجيا في التعليم تمثل الجانب التطبيقي فقط اما علم تكنولوجيا التعليم يتضمن الجانبين النظري والتطبيقي )</a:t>
            </a:r>
            <a:r>
              <a:rPr lang="en-US" dirty="0" smtClean="0"/>
              <a:t>.</a:t>
            </a:r>
            <a:endParaRPr lang="en-US" dirty="0"/>
          </a:p>
        </p:txBody>
      </p:sp>
      <p:sp>
        <p:nvSpPr>
          <p:cNvPr id="18" name="مربع نص 17"/>
          <p:cNvSpPr txBox="1"/>
          <p:nvPr/>
        </p:nvSpPr>
        <p:spPr>
          <a:xfrm>
            <a:off x="5324474" y="3988967"/>
            <a:ext cx="5715000" cy="1754326"/>
          </a:xfrm>
          <a:prstGeom prst="rect">
            <a:avLst/>
          </a:prstGeom>
          <a:noFill/>
        </p:spPr>
        <p:txBody>
          <a:bodyPr wrap="square" rtlCol="1">
            <a:spAutoFit/>
          </a:bodyPr>
          <a:lstStyle/>
          <a:p>
            <a:r>
              <a:rPr lang="ar-SA" b="1" u="sng" dirty="0"/>
              <a:t>تكنولوجيا التربية</a:t>
            </a:r>
            <a:r>
              <a:rPr lang="en-US" b="1" dirty="0"/>
              <a:t> :</a:t>
            </a:r>
            <a:r>
              <a:rPr lang="en-US" dirty="0"/>
              <a:t> </a:t>
            </a:r>
            <a:r>
              <a:rPr lang="ar-SA" dirty="0"/>
              <a:t>طريقة منهجية منظمة لتحديد وتحليل المشكلات المتعلقة بجميع نواحي التعلم الانساني وتصميم وتنفيذ وتقويم الحلول لهذه المشكلات وادارتها للوصول الى اهداف تربوية محددة</a:t>
            </a:r>
            <a:r>
              <a:rPr lang="en-US" dirty="0"/>
              <a:t> .</a:t>
            </a:r>
          </a:p>
          <a:p>
            <a:r>
              <a:rPr lang="ar-SA" b="1" u="sng" dirty="0"/>
              <a:t>تكنولوجيا التعليم</a:t>
            </a:r>
            <a:r>
              <a:rPr lang="en-US" b="1" dirty="0"/>
              <a:t> :</a:t>
            </a:r>
            <a:r>
              <a:rPr lang="en-US" dirty="0"/>
              <a:t> </a:t>
            </a:r>
            <a:r>
              <a:rPr lang="ar-SA" dirty="0"/>
              <a:t>طريقة منهجية لتصميم العملية التعليمية وتنفيذها وتقويمها لتحقيق اهداف تعليمية محددة</a:t>
            </a:r>
            <a:r>
              <a:rPr lang="en-US" dirty="0"/>
              <a:t> .</a:t>
            </a:r>
          </a:p>
          <a:p>
            <a:endParaRPr lang="ar-SA" dirty="0"/>
          </a:p>
        </p:txBody>
      </p:sp>
      <p:pic>
        <p:nvPicPr>
          <p:cNvPr id="23" name="صورة 22">
            <a:hlinkClick r:id="" action="ppaction://hlinkshowjump?jump=endshow">
              <a:snd r:embed="rId5" name="click.wav"/>
            </a:hlinkClick>
            <a:hlinkHover r:id="" action="ppaction://noaction">
              <a:snd r:embed="rId5" name="click.wav"/>
            </a:hlinkHover>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24" name="صورة 23">
            <a:hlinkClick r:id="" action="ppaction://hlinkshowjump?jump=nextslide">
              <a:snd r:embed="rId5" name="click.wav"/>
            </a:hlinkClick>
            <a:hlinkHover r:id="" action="ppaction://noaction">
              <a:snd r:embed="rId5"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5" name="صورة 24">
            <a:hlinkClick r:id="" action="ppaction://hlinkshowjump?jump=previousslide">
              <a:snd r:embed="rId5" name="click.wav"/>
            </a:hlinkClick>
            <a:hlinkHover r:id="" action="ppaction://noaction">
              <a:snd r:embed="rId5"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6" name="صورة 25">
            <a:hlinkClick r:id="rId9" action="ppaction://hlinksldjump">
              <a:snd r:embed="rId5" name="click.wav"/>
            </a:hlinkClick>
            <a:hlinkHover r:id="" action="ppaction://noaction">
              <a:snd r:embed="rId5" name="click.wav"/>
            </a:hlinkHover>
          </p:cNvPr>
          <p:cNvPicPr>
            <a:picLocks noChangeAspect="1"/>
          </p:cNvPicPr>
          <p:nvPr/>
        </p:nvPicPr>
        <p:blipFill>
          <a:blip r:embed="rId10"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129623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1+#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ind.wav"/>
                                        </p:tgtEl>
                                      </p:cMediaNode>
                                    </p:audio>
                                  </p:sub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16" presetClass="entr" presetSubtype="21"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17" grpId="0"/>
      <p:bldP spid="18"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5" name="AutoShape 2"/>
          <p:cNvSpPr/>
          <p:nvPr/>
        </p:nvSpPr>
        <p:spPr>
          <a:xfrm>
            <a:off x="0" y="6178282"/>
            <a:ext cx="12192000" cy="679718"/>
          </a:xfrm>
          <a:prstGeom prst="rect">
            <a:avLst/>
          </a:prstGeom>
          <a:solidFill>
            <a:schemeClr val="tx1"/>
          </a:solidFill>
        </p:spPr>
      </p:sp>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696117" y="905256"/>
            <a:ext cx="9155870" cy="4606517"/>
          </a:xfrm>
          <a:prstGeom prst="rect">
            <a:avLst/>
          </a:prstGeom>
        </p:spPr>
      </p:pic>
      <p:grpSp>
        <p:nvGrpSpPr>
          <p:cNvPr id="3" name="Group 3"/>
          <p:cNvGrpSpPr/>
          <p:nvPr/>
        </p:nvGrpSpPr>
        <p:grpSpPr>
          <a:xfrm>
            <a:off x="4123765" y="1861231"/>
            <a:ext cx="4483120" cy="2415709"/>
            <a:chOff x="0" y="209551"/>
            <a:chExt cx="11564842" cy="3220946"/>
          </a:xfrm>
        </p:grpSpPr>
        <p:sp>
          <p:nvSpPr>
            <p:cNvPr id="4" name="TextBox 4"/>
            <p:cNvSpPr txBox="1"/>
            <p:nvPr/>
          </p:nvSpPr>
          <p:spPr>
            <a:xfrm>
              <a:off x="0" y="209551"/>
              <a:ext cx="11564842" cy="2154436"/>
            </a:xfrm>
            <a:prstGeom prst="rect">
              <a:avLst/>
            </a:prstGeom>
          </p:spPr>
          <p:txBody>
            <a:bodyPr lIns="0" tIns="0" rIns="0" bIns="0" rtlCol="0" anchor="t">
              <a:spAutoFit/>
            </a:bodyPr>
            <a:lstStyle/>
            <a:p>
              <a:pPr algn="ctr">
                <a:lnSpc>
                  <a:spcPts val="12000"/>
                </a:lnSpc>
              </a:pPr>
              <a:r>
                <a:rPr lang="en-US" sz="12000" dirty="0" err="1">
                  <a:solidFill>
                    <a:srgbClr val="000000"/>
                  </a:solidFill>
                  <a:latin typeface="Adobe Arabic" panose="02040503050201020203" pitchFamily="18" charset="-78"/>
                  <a:cs typeface="Adobe Arabic" panose="02040503050201020203" pitchFamily="18" charset="-78"/>
                </a:rPr>
                <a:t>شكرًا</a:t>
              </a:r>
              <a:r>
                <a:rPr lang="en-US" sz="12000" dirty="0">
                  <a:solidFill>
                    <a:srgbClr val="000000"/>
                  </a:solidFill>
                  <a:latin typeface="Adobe Arabic" panose="02040503050201020203" pitchFamily="18" charset="-78"/>
                  <a:cs typeface="Adobe Arabic" panose="02040503050201020203" pitchFamily="18" charset="-78"/>
                </a:rPr>
                <a:t> </a:t>
              </a:r>
              <a:r>
                <a:rPr lang="en-US" sz="12000" dirty="0" err="1">
                  <a:solidFill>
                    <a:srgbClr val="000000"/>
                  </a:solidFill>
                  <a:latin typeface="Adobe Arabic" panose="02040503050201020203" pitchFamily="18" charset="-78"/>
                  <a:cs typeface="Adobe Arabic" panose="02040503050201020203" pitchFamily="18" charset="-78"/>
                </a:rPr>
                <a:t>لك</a:t>
              </a:r>
              <a:r>
                <a:rPr lang="en-US" sz="12000" dirty="0">
                  <a:solidFill>
                    <a:srgbClr val="000000"/>
                  </a:solidFill>
                  <a:latin typeface="Adobe Arabic" panose="02040503050201020203" pitchFamily="18" charset="-78"/>
                  <a:cs typeface="Adobe Arabic" panose="02040503050201020203" pitchFamily="18" charset="-78"/>
                </a:rPr>
                <a:t>!</a:t>
              </a:r>
            </a:p>
          </p:txBody>
        </p:sp>
        <p:sp>
          <p:nvSpPr>
            <p:cNvPr id="5" name="TextBox 5"/>
            <p:cNvSpPr txBox="1"/>
            <p:nvPr/>
          </p:nvSpPr>
          <p:spPr>
            <a:xfrm>
              <a:off x="0" y="2626858"/>
              <a:ext cx="11564842" cy="803639"/>
            </a:xfrm>
            <a:prstGeom prst="rect">
              <a:avLst/>
            </a:prstGeom>
          </p:spPr>
          <p:txBody>
            <a:bodyPr lIns="0" tIns="0" rIns="0" bIns="0" rtlCol="0" anchor="t">
              <a:spAutoFit/>
            </a:bodyPr>
            <a:lstStyle/>
            <a:p>
              <a:pPr algn="ctr">
                <a:lnSpc>
                  <a:spcPts val="4680"/>
                </a:lnSpc>
              </a:pPr>
              <a:r>
                <a:rPr lang="en-US" sz="3600" dirty="0" err="1">
                  <a:solidFill>
                    <a:srgbClr val="000000"/>
                  </a:solidFill>
                  <a:latin typeface="Adobe Arabic" panose="02040503050201020203" pitchFamily="18" charset="-78"/>
                  <a:cs typeface="Adobe Arabic" panose="02040503050201020203" pitchFamily="18" charset="-78"/>
                </a:rPr>
                <a:t>هل</a:t>
              </a:r>
              <a:r>
                <a:rPr lang="en-US" sz="3600" dirty="0">
                  <a:solidFill>
                    <a:srgbClr val="000000"/>
                  </a:solidFill>
                  <a:latin typeface="Adobe Arabic" panose="02040503050201020203" pitchFamily="18" charset="-78"/>
                  <a:cs typeface="Adobe Arabic" panose="02040503050201020203" pitchFamily="18" charset="-78"/>
                </a:rPr>
                <a:t> </a:t>
              </a:r>
              <a:r>
                <a:rPr lang="en-US" sz="3600" dirty="0" err="1">
                  <a:solidFill>
                    <a:srgbClr val="000000"/>
                  </a:solidFill>
                  <a:latin typeface="Adobe Arabic" panose="02040503050201020203" pitchFamily="18" charset="-78"/>
                  <a:cs typeface="Adobe Arabic" panose="02040503050201020203" pitchFamily="18" charset="-78"/>
                </a:rPr>
                <a:t>توجد</a:t>
              </a:r>
              <a:r>
                <a:rPr lang="en-US" sz="3600" dirty="0">
                  <a:solidFill>
                    <a:srgbClr val="000000"/>
                  </a:solidFill>
                  <a:latin typeface="Adobe Arabic" panose="02040503050201020203" pitchFamily="18" charset="-78"/>
                  <a:cs typeface="Adobe Arabic" panose="02040503050201020203" pitchFamily="18" charset="-78"/>
                </a:rPr>
                <a:t> </a:t>
              </a:r>
              <a:r>
                <a:rPr lang="en-US" sz="3600" dirty="0" err="1">
                  <a:solidFill>
                    <a:srgbClr val="000000"/>
                  </a:solidFill>
                  <a:latin typeface="Adobe Arabic" panose="02040503050201020203" pitchFamily="18" charset="-78"/>
                  <a:cs typeface="Adobe Arabic" panose="02040503050201020203" pitchFamily="18" charset="-78"/>
                </a:rPr>
                <a:t>أي</a:t>
              </a:r>
              <a:r>
                <a:rPr lang="en-US" sz="3600" dirty="0">
                  <a:solidFill>
                    <a:srgbClr val="000000"/>
                  </a:solidFill>
                  <a:latin typeface="Adobe Arabic" panose="02040503050201020203" pitchFamily="18" charset="-78"/>
                  <a:cs typeface="Adobe Arabic" panose="02040503050201020203" pitchFamily="18" charset="-78"/>
                </a:rPr>
                <a:t> </a:t>
              </a:r>
              <a:r>
                <a:rPr lang="en-US" sz="3600" dirty="0" err="1">
                  <a:solidFill>
                    <a:srgbClr val="000000"/>
                  </a:solidFill>
                  <a:latin typeface="Adobe Arabic" panose="02040503050201020203" pitchFamily="18" charset="-78"/>
                  <a:cs typeface="Adobe Arabic" panose="02040503050201020203" pitchFamily="18" charset="-78"/>
                </a:rPr>
                <a:t>أسئلة</a:t>
              </a:r>
              <a:r>
                <a:rPr lang="en-US" sz="3600" dirty="0">
                  <a:solidFill>
                    <a:srgbClr val="000000"/>
                  </a:solidFill>
                  <a:latin typeface="Adobe Arabic" panose="02040503050201020203" pitchFamily="18" charset="-78"/>
                  <a:cs typeface="Adobe Arabic" panose="02040503050201020203" pitchFamily="18" charset="-78"/>
                </a:rPr>
                <a:t> </a:t>
              </a:r>
              <a:r>
                <a:rPr lang="en-US" sz="3600" dirty="0" err="1">
                  <a:solidFill>
                    <a:srgbClr val="000000"/>
                  </a:solidFill>
                  <a:latin typeface="Adobe Arabic" panose="02040503050201020203" pitchFamily="18" charset="-78"/>
                  <a:cs typeface="Adobe Arabic" panose="02040503050201020203" pitchFamily="18" charset="-78"/>
                </a:rPr>
                <a:t>لطرحها</a:t>
              </a:r>
              <a:r>
                <a:rPr lang="en-US" sz="3600" dirty="0">
                  <a:solidFill>
                    <a:srgbClr val="000000"/>
                  </a:solidFill>
                  <a:latin typeface="Adobe Arabic" panose="02040503050201020203" pitchFamily="18" charset="-78"/>
                  <a:cs typeface="Adobe Arabic" panose="02040503050201020203" pitchFamily="18" charset="-78"/>
                </a:rPr>
                <a:t> </a:t>
              </a:r>
              <a:r>
                <a:rPr lang="en-US" sz="3600" dirty="0" err="1">
                  <a:solidFill>
                    <a:srgbClr val="000000"/>
                  </a:solidFill>
                  <a:latin typeface="Adobe Arabic" panose="02040503050201020203" pitchFamily="18" charset="-78"/>
                  <a:cs typeface="Adobe Arabic" panose="02040503050201020203" pitchFamily="18" charset="-78"/>
                </a:rPr>
                <a:t>علينا</a:t>
              </a:r>
              <a:r>
                <a:rPr lang="en-US" sz="3600" dirty="0">
                  <a:solidFill>
                    <a:srgbClr val="000000"/>
                  </a:solidFill>
                  <a:latin typeface="Adobe Arabic" panose="02040503050201020203" pitchFamily="18" charset="-78"/>
                  <a:cs typeface="Adobe Arabic" panose="02040503050201020203" pitchFamily="18" charset="-78"/>
                </a:rPr>
                <a:t>؟</a:t>
              </a:r>
            </a:p>
          </p:txBody>
        </p:sp>
      </p:grpSp>
      <p:pic>
        <p:nvPicPr>
          <p:cNvPr id="10" name="صورة 9">
            <a:hlinkClick r:id="rId5" action="ppaction://hlinksldjump">
              <a:snd r:embed="rId6" name="click.wav"/>
            </a:hlinkClick>
            <a:hlinkHover r:id="" action="ppaction://noaction">
              <a:snd r:embed="rId6"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11" name="صورة 10">
            <a:hlinkClick r:id="" action="ppaction://hlinkshowjump?jump=endshow">
              <a:snd r:embed="rId6" name="click.wav"/>
            </a:hlinkClick>
            <a:hlinkHover r:id="" action="ppaction://noaction">
              <a:snd r:embed="rId6"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12" name="صورة 11">
            <a:hlinkClick r:id="" action="ppaction://hlinkshowjump?jump=nextslide">
              <a:snd r:embed="rId6" name="click.wav"/>
            </a:hlinkClick>
            <a:hlinkHover r:id="" action="ppaction://noaction">
              <a:snd r:embed="rId6"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13" name="صورة 12">
            <a:hlinkClick r:id="" action="ppaction://hlinkshowjump?jump=previousslide">
              <a:snd r:embed="rId6" name="click.wav"/>
            </a:hlinkClick>
            <a:hlinkHover r:id="" action="ppaction://noaction">
              <a:snd r:embed="rId6"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14" name="صورة 13">
            <a:hlinkClick r:id="rId11" action="ppaction://hlinksldjump">
              <a:snd r:embed="rId6" name="click.wav"/>
            </a:hlinkClick>
            <a:hlinkHover r:id="" action="ppaction://noaction">
              <a:snd r:embed="rId6" name="click.wav"/>
            </a:hlinkHover>
          </p:cNvPr>
          <p:cNvPicPr>
            <a:picLocks noChangeAspect="1"/>
          </p:cNvPicPr>
          <p:nvPr/>
        </p:nvPicPr>
        <p:blipFill>
          <a:blip r:embed="rId1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420031505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par>
                          <p:cTn id="16" fill="hold">
                            <p:stCondLst>
                              <p:cond delay="2000"/>
                            </p:stCondLst>
                            <p:childTnLst>
                              <p:par>
                                <p:cTn id="17" presetID="32" presetClass="emph" presetSubtype="0" fill="hold" nodeType="afterEffect">
                                  <p:stCondLst>
                                    <p:cond delay="0"/>
                                  </p:stCondLst>
                                  <p:childTnLst>
                                    <p:animRot by="120000">
                                      <p:cBhvr>
                                        <p:cTn id="18" dur="100" fill="hold">
                                          <p:stCondLst>
                                            <p:cond delay="0"/>
                                          </p:stCondLst>
                                        </p:cTn>
                                        <p:tgtEl>
                                          <p:spTgt spid="2"/>
                                        </p:tgtEl>
                                        <p:attrNameLst>
                                          <p:attrName>r</p:attrName>
                                        </p:attrNameLst>
                                      </p:cBhvr>
                                    </p:animRot>
                                    <p:animRot by="-240000">
                                      <p:cBhvr>
                                        <p:cTn id="19" dur="200" fill="hold">
                                          <p:stCondLst>
                                            <p:cond delay="200"/>
                                          </p:stCondLst>
                                        </p:cTn>
                                        <p:tgtEl>
                                          <p:spTgt spid="2"/>
                                        </p:tgtEl>
                                        <p:attrNameLst>
                                          <p:attrName>r</p:attrName>
                                        </p:attrNameLst>
                                      </p:cBhvr>
                                    </p:animRot>
                                    <p:animRot by="240000">
                                      <p:cBhvr>
                                        <p:cTn id="20" dur="200" fill="hold">
                                          <p:stCondLst>
                                            <p:cond delay="400"/>
                                          </p:stCondLst>
                                        </p:cTn>
                                        <p:tgtEl>
                                          <p:spTgt spid="2"/>
                                        </p:tgtEl>
                                        <p:attrNameLst>
                                          <p:attrName>r</p:attrName>
                                        </p:attrNameLst>
                                      </p:cBhvr>
                                    </p:animRot>
                                    <p:animRot by="-240000">
                                      <p:cBhvr>
                                        <p:cTn id="21" dur="200" fill="hold">
                                          <p:stCondLst>
                                            <p:cond delay="600"/>
                                          </p:stCondLst>
                                        </p:cTn>
                                        <p:tgtEl>
                                          <p:spTgt spid="2"/>
                                        </p:tgtEl>
                                        <p:attrNameLst>
                                          <p:attrName>r</p:attrName>
                                        </p:attrNameLst>
                                      </p:cBhvr>
                                    </p:animRot>
                                    <p:animRot by="120000">
                                      <p:cBhvr>
                                        <p:cTn id="22"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580" name="Group 1"/>
          <p:cNvGrpSpPr/>
          <p:nvPr/>
        </p:nvGrpSpPr>
        <p:grpSpPr>
          <a:xfrm>
            <a:off x="8385225" y="1932887"/>
            <a:ext cx="1828801" cy="120485"/>
            <a:chOff x="10866255" y="8448874"/>
            <a:chExt cx="2738812" cy="73150"/>
          </a:xfrm>
        </p:grpSpPr>
        <p:sp>
          <p:nvSpPr>
            <p:cNvPr id="581"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2"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3"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4"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5"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586"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grpSp>
        <p:nvGrpSpPr>
          <p:cNvPr id="48" name="กลุ่ม 47"/>
          <p:cNvGrpSpPr/>
          <p:nvPr/>
        </p:nvGrpSpPr>
        <p:grpSpPr>
          <a:xfrm>
            <a:off x="1295400" y="861392"/>
            <a:ext cx="5317435" cy="5310204"/>
            <a:chOff x="5570476" y="4997131"/>
            <a:chExt cx="7303867" cy="7041006"/>
          </a:xfrm>
        </p:grpSpPr>
        <p:sp>
          <p:nvSpPr>
            <p:cNvPr id="49" name="Freeform 607"/>
            <p:cNvSpPr>
              <a:spLocks/>
            </p:cNvSpPr>
            <p:nvPr/>
          </p:nvSpPr>
          <p:spPr bwMode="auto">
            <a:xfrm>
              <a:off x="5570476" y="9797531"/>
              <a:ext cx="5050747" cy="1017035"/>
            </a:xfrm>
            <a:custGeom>
              <a:avLst/>
              <a:gdLst>
                <a:gd name="T0" fmla="*/ 269 w 269"/>
                <a:gd name="T1" fmla="*/ 46 h 54"/>
                <a:gd name="T2" fmla="*/ 26 w 269"/>
                <a:gd name="T3" fmla="*/ 45 h 54"/>
                <a:gd name="T4" fmla="*/ 8 w 269"/>
                <a:gd name="T5" fmla="*/ 26 h 54"/>
                <a:gd name="T6" fmla="*/ 8 w 269"/>
                <a:gd name="T7" fmla="*/ 26 h 54"/>
                <a:gd name="T8" fmla="*/ 26 w 269"/>
                <a:gd name="T9" fmla="*/ 7 h 54"/>
                <a:gd name="T10" fmla="*/ 269 w 269"/>
                <a:gd name="T11" fmla="*/ 9 h 54"/>
                <a:gd name="T12" fmla="*/ 269 w 269"/>
                <a:gd name="T13" fmla="*/ 1 h 54"/>
                <a:gd name="T14" fmla="*/ 26 w 269"/>
                <a:gd name="T15" fmla="*/ 0 h 54"/>
                <a:gd name="T16" fmla="*/ 0 w 269"/>
                <a:gd name="T17" fmla="*/ 26 h 54"/>
                <a:gd name="T18" fmla="*/ 0 w 269"/>
                <a:gd name="T19" fmla="*/ 26 h 54"/>
                <a:gd name="T20" fmla="*/ 26 w 269"/>
                <a:gd name="T21" fmla="*/ 53 h 54"/>
                <a:gd name="T22" fmla="*/ 269 w 269"/>
                <a:gd name="T23" fmla="*/ 54 h 54"/>
                <a:gd name="T24" fmla="*/ 269 w 269"/>
                <a:gd name="T25"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54">
                  <a:moveTo>
                    <a:pt x="269" y="46"/>
                  </a:moveTo>
                  <a:cubicBezTo>
                    <a:pt x="26" y="45"/>
                    <a:pt x="26" y="45"/>
                    <a:pt x="26" y="45"/>
                  </a:cubicBezTo>
                  <a:cubicBezTo>
                    <a:pt x="16" y="45"/>
                    <a:pt x="8" y="36"/>
                    <a:pt x="8" y="26"/>
                  </a:cubicBezTo>
                  <a:cubicBezTo>
                    <a:pt x="8" y="26"/>
                    <a:pt x="8" y="26"/>
                    <a:pt x="8" y="26"/>
                  </a:cubicBezTo>
                  <a:cubicBezTo>
                    <a:pt x="8" y="16"/>
                    <a:pt x="16" y="7"/>
                    <a:pt x="26" y="7"/>
                  </a:cubicBezTo>
                  <a:cubicBezTo>
                    <a:pt x="269" y="9"/>
                    <a:pt x="269" y="9"/>
                    <a:pt x="269" y="9"/>
                  </a:cubicBezTo>
                  <a:cubicBezTo>
                    <a:pt x="269" y="1"/>
                    <a:pt x="269" y="1"/>
                    <a:pt x="269" y="1"/>
                  </a:cubicBezTo>
                  <a:cubicBezTo>
                    <a:pt x="26" y="0"/>
                    <a:pt x="26" y="0"/>
                    <a:pt x="26" y="0"/>
                  </a:cubicBezTo>
                  <a:cubicBezTo>
                    <a:pt x="12" y="0"/>
                    <a:pt x="0" y="11"/>
                    <a:pt x="0" y="26"/>
                  </a:cubicBezTo>
                  <a:cubicBezTo>
                    <a:pt x="0" y="26"/>
                    <a:pt x="0" y="26"/>
                    <a:pt x="0" y="26"/>
                  </a:cubicBezTo>
                  <a:cubicBezTo>
                    <a:pt x="0" y="41"/>
                    <a:pt x="12" y="53"/>
                    <a:pt x="26" y="53"/>
                  </a:cubicBezTo>
                  <a:cubicBezTo>
                    <a:pt x="269" y="54"/>
                    <a:pt x="269" y="54"/>
                    <a:pt x="269" y="54"/>
                  </a:cubicBezTo>
                  <a:lnTo>
                    <a:pt x="269" y="46"/>
                  </a:lnTo>
                  <a:close/>
                </a:path>
              </a:pathLst>
            </a:custGeom>
            <a:solidFill>
              <a:srgbClr val="F16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0" name="Freeform 609"/>
            <p:cNvSpPr>
              <a:spLocks/>
            </p:cNvSpPr>
            <p:nvPr/>
          </p:nvSpPr>
          <p:spPr bwMode="auto">
            <a:xfrm>
              <a:off x="5683132" y="9872635"/>
              <a:ext cx="4938091" cy="848051"/>
            </a:xfrm>
            <a:custGeom>
              <a:avLst/>
              <a:gdLst>
                <a:gd name="T0" fmla="*/ 263 w 263"/>
                <a:gd name="T1" fmla="*/ 2 h 45"/>
                <a:gd name="T2" fmla="*/ 19 w 263"/>
                <a:gd name="T3" fmla="*/ 0 h 45"/>
                <a:gd name="T4" fmla="*/ 0 w 263"/>
                <a:gd name="T5" fmla="*/ 22 h 45"/>
                <a:gd name="T6" fmla="*/ 19 w 263"/>
                <a:gd name="T7" fmla="*/ 44 h 45"/>
                <a:gd name="T8" fmla="*/ 263 w 263"/>
                <a:gd name="T9" fmla="*/ 45 h 45"/>
                <a:gd name="T10" fmla="*/ 263 w 263"/>
                <a:gd name="T11" fmla="*/ 2 h 45"/>
              </a:gdLst>
              <a:ahLst/>
              <a:cxnLst>
                <a:cxn ang="0">
                  <a:pos x="T0" y="T1"/>
                </a:cxn>
                <a:cxn ang="0">
                  <a:pos x="T2" y="T3"/>
                </a:cxn>
                <a:cxn ang="0">
                  <a:pos x="T4" y="T5"/>
                </a:cxn>
                <a:cxn ang="0">
                  <a:pos x="T6" y="T7"/>
                </a:cxn>
                <a:cxn ang="0">
                  <a:pos x="T8" y="T9"/>
                </a:cxn>
                <a:cxn ang="0">
                  <a:pos x="T10" y="T11"/>
                </a:cxn>
              </a:cxnLst>
              <a:rect l="0" t="0" r="r" b="b"/>
              <a:pathLst>
                <a:path w="263" h="45">
                  <a:moveTo>
                    <a:pt x="263" y="2"/>
                  </a:moveTo>
                  <a:cubicBezTo>
                    <a:pt x="19" y="0"/>
                    <a:pt x="19" y="0"/>
                    <a:pt x="19" y="0"/>
                  </a:cubicBezTo>
                  <a:cubicBezTo>
                    <a:pt x="9" y="0"/>
                    <a:pt x="0" y="10"/>
                    <a:pt x="0" y="22"/>
                  </a:cubicBezTo>
                  <a:cubicBezTo>
                    <a:pt x="0" y="34"/>
                    <a:pt x="9" y="44"/>
                    <a:pt x="19" y="44"/>
                  </a:cubicBezTo>
                  <a:cubicBezTo>
                    <a:pt x="263" y="45"/>
                    <a:pt x="263" y="45"/>
                    <a:pt x="263" y="45"/>
                  </a:cubicBezTo>
                  <a:lnTo>
                    <a:pt x="26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1" name="Freeform 610"/>
            <p:cNvSpPr>
              <a:spLocks/>
            </p:cNvSpPr>
            <p:nvPr/>
          </p:nvSpPr>
          <p:spPr bwMode="auto">
            <a:xfrm>
              <a:off x="5570476" y="10777014"/>
              <a:ext cx="5050747" cy="1013905"/>
            </a:xfrm>
            <a:custGeom>
              <a:avLst/>
              <a:gdLst>
                <a:gd name="T0" fmla="*/ 269 w 269"/>
                <a:gd name="T1" fmla="*/ 46 h 54"/>
                <a:gd name="T2" fmla="*/ 26 w 269"/>
                <a:gd name="T3" fmla="*/ 45 h 54"/>
                <a:gd name="T4" fmla="*/ 8 w 269"/>
                <a:gd name="T5" fmla="*/ 26 h 54"/>
                <a:gd name="T6" fmla="*/ 8 w 269"/>
                <a:gd name="T7" fmla="*/ 26 h 54"/>
                <a:gd name="T8" fmla="*/ 26 w 269"/>
                <a:gd name="T9" fmla="*/ 7 h 54"/>
                <a:gd name="T10" fmla="*/ 269 w 269"/>
                <a:gd name="T11" fmla="*/ 9 h 54"/>
                <a:gd name="T12" fmla="*/ 269 w 269"/>
                <a:gd name="T13" fmla="*/ 1 h 54"/>
                <a:gd name="T14" fmla="*/ 26 w 269"/>
                <a:gd name="T15" fmla="*/ 0 h 54"/>
                <a:gd name="T16" fmla="*/ 0 w 269"/>
                <a:gd name="T17" fmla="*/ 26 h 54"/>
                <a:gd name="T18" fmla="*/ 0 w 269"/>
                <a:gd name="T19" fmla="*/ 26 h 54"/>
                <a:gd name="T20" fmla="*/ 26 w 269"/>
                <a:gd name="T21" fmla="*/ 53 h 54"/>
                <a:gd name="T22" fmla="*/ 269 w 269"/>
                <a:gd name="T23" fmla="*/ 54 h 54"/>
                <a:gd name="T24" fmla="*/ 269 w 269"/>
                <a:gd name="T25"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54">
                  <a:moveTo>
                    <a:pt x="269" y="46"/>
                  </a:moveTo>
                  <a:cubicBezTo>
                    <a:pt x="26" y="45"/>
                    <a:pt x="26" y="45"/>
                    <a:pt x="26" y="45"/>
                  </a:cubicBezTo>
                  <a:cubicBezTo>
                    <a:pt x="16" y="45"/>
                    <a:pt x="8" y="37"/>
                    <a:pt x="8" y="26"/>
                  </a:cubicBezTo>
                  <a:cubicBezTo>
                    <a:pt x="8" y="26"/>
                    <a:pt x="8" y="26"/>
                    <a:pt x="8" y="26"/>
                  </a:cubicBezTo>
                  <a:cubicBezTo>
                    <a:pt x="8" y="16"/>
                    <a:pt x="16" y="7"/>
                    <a:pt x="26" y="7"/>
                  </a:cubicBezTo>
                  <a:cubicBezTo>
                    <a:pt x="269" y="9"/>
                    <a:pt x="269" y="9"/>
                    <a:pt x="269" y="9"/>
                  </a:cubicBezTo>
                  <a:cubicBezTo>
                    <a:pt x="269" y="1"/>
                    <a:pt x="269" y="1"/>
                    <a:pt x="269" y="1"/>
                  </a:cubicBezTo>
                  <a:cubicBezTo>
                    <a:pt x="26" y="0"/>
                    <a:pt x="26" y="0"/>
                    <a:pt x="26" y="0"/>
                  </a:cubicBezTo>
                  <a:cubicBezTo>
                    <a:pt x="12" y="0"/>
                    <a:pt x="0" y="11"/>
                    <a:pt x="0" y="26"/>
                  </a:cubicBezTo>
                  <a:cubicBezTo>
                    <a:pt x="0" y="26"/>
                    <a:pt x="0" y="26"/>
                    <a:pt x="0" y="26"/>
                  </a:cubicBezTo>
                  <a:cubicBezTo>
                    <a:pt x="0" y="41"/>
                    <a:pt x="12" y="53"/>
                    <a:pt x="26" y="53"/>
                  </a:cubicBezTo>
                  <a:cubicBezTo>
                    <a:pt x="269" y="54"/>
                    <a:pt x="269" y="54"/>
                    <a:pt x="269" y="54"/>
                  </a:cubicBezTo>
                  <a:lnTo>
                    <a:pt x="269" y="46"/>
                  </a:lnTo>
                  <a:close/>
                </a:path>
              </a:pathLst>
            </a:custGeom>
            <a:solidFill>
              <a:srgbClr val="81B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2" name="Freeform 611"/>
            <p:cNvSpPr>
              <a:spLocks/>
            </p:cNvSpPr>
            <p:nvPr/>
          </p:nvSpPr>
          <p:spPr bwMode="auto">
            <a:xfrm>
              <a:off x="5683132" y="10870894"/>
              <a:ext cx="4938091" cy="826144"/>
            </a:xfrm>
            <a:custGeom>
              <a:avLst/>
              <a:gdLst>
                <a:gd name="T0" fmla="*/ 263 w 263"/>
                <a:gd name="T1" fmla="*/ 1 h 44"/>
                <a:gd name="T2" fmla="*/ 19 w 263"/>
                <a:gd name="T3" fmla="*/ 0 h 44"/>
                <a:gd name="T4" fmla="*/ 0 w 263"/>
                <a:gd name="T5" fmla="*/ 21 h 44"/>
                <a:gd name="T6" fmla="*/ 19 w 263"/>
                <a:gd name="T7" fmla="*/ 43 h 44"/>
                <a:gd name="T8" fmla="*/ 263 w 263"/>
                <a:gd name="T9" fmla="*/ 44 h 44"/>
                <a:gd name="T10" fmla="*/ 263 w 263"/>
                <a:gd name="T11" fmla="*/ 1 h 44"/>
              </a:gdLst>
              <a:ahLst/>
              <a:cxnLst>
                <a:cxn ang="0">
                  <a:pos x="T0" y="T1"/>
                </a:cxn>
                <a:cxn ang="0">
                  <a:pos x="T2" y="T3"/>
                </a:cxn>
                <a:cxn ang="0">
                  <a:pos x="T4" y="T5"/>
                </a:cxn>
                <a:cxn ang="0">
                  <a:pos x="T6" y="T7"/>
                </a:cxn>
                <a:cxn ang="0">
                  <a:pos x="T8" y="T9"/>
                </a:cxn>
                <a:cxn ang="0">
                  <a:pos x="T10" y="T11"/>
                </a:cxn>
              </a:cxnLst>
              <a:rect l="0" t="0" r="r" b="b"/>
              <a:pathLst>
                <a:path w="263" h="44">
                  <a:moveTo>
                    <a:pt x="263" y="1"/>
                  </a:moveTo>
                  <a:cubicBezTo>
                    <a:pt x="19" y="0"/>
                    <a:pt x="19" y="0"/>
                    <a:pt x="19" y="0"/>
                  </a:cubicBezTo>
                  <a:cubicBezTo>
                    <a:pt x="9" y="0"/>
                    <a:pt x="0" y="9"/>
                    <a:pt x="0" y="21"/>
                  </a:cubicBezTo>
                  <a:cubicBezTo>
                    <a:pt x="0" y="33"/>
                    <a:pt x="9" y="43"/>
                    <a:pt x="19" y="43"/>
                  </a:cubicBezTo>
                  <a:cubicBezTo>
                    <a:pt x="263" y="44"/>
                    <a:pt x="263" y="44"/>
                    <a:pt x="263" y="44"/>
                  </a:cubicBezTo>
                  <a:lnTo>
                    <a:pt x="26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3" name="Freeform 612"/>
            <p:cNvSpPr>
              <a:spLocks/>
            </p:cNvSpPr>
            <p:nvPr/>
          </p:nvSpPr>
          <p:spPr bwMode="auto">
            <a:xfrm>
              <a:off x="5908444" y="6220702"/>
              <a:ext cx="4712778" cy="3558055"/>
            </a:xfrm>
            <a:custGeom>
              <a:avLst/>
              <a:gdLst>
                <a:gd name="T0" fmla="*/ 1506 w 1506"/>
                <a:gd name="T1" fmla="*/ 1137 h 1137"/>
                <a:gd name="T2" fmla="*/ 0 w 1506"/>
                <a:gd name="T3" fmla="*/ 1137 h 1137"/>
                <a:gd name="T4" fmla="*/ 0 w 1506"/>
                <a:gd name="T5" fmla="*/ 0 h 1137"/>
                <a:gd name="T6" fmla="*/ 756 w 1506"/>
                <a:gd name="T7" fmla="*/ 0 h 1137"/>
                <a:gd name="T8" fmla="*/ 1506 w 1506"/>
                <a:gd name="T9" fmla="*/ 0 h 1137"/>
                <a:gd name="T10" fmla="*/ 1506 w 1506"/>
                <a:gd name="T11" fmla="*/ 1137 h 1137"/>
              </a:gdLst>
              <a:ahLst/>
              <a:cxnLst>
                <a:cxn ang="0">
                  <a:pos x="T0" y="T1"/>
                </a:cxn>
                <a:cxn ang="0">
                  <a:pos x="T2" y="T3"/>
                </a:cxn>
                <a:cxn ang="0">
                  <a:pos x="T4" y="T5"/>
                </a:cxn>
                <a:cxn ang="0">
                  <a:pos x="T6" y="T7"/>
                </a:cxn>
                <a:cxn ang="0">
                  <a:pos x="T8" y="T9"/>
                </a:cxn>
                <a:cxn ang="0">
                  <a:pos x="T10" y="T11"/>
                </a:cxn>
              </a:cxnLst>
              <a:rect l="0" t="0" r="r" b="b"/>
              <a:pathLst>
                <a:path w="1506" h="1137">
                  <a:moveTo>
                    <a:pt x="1506" y="1137"/>
                  </a:moveTo>
                  <a:lnTo>
                    <a:pt x="0" y="1137"/>
                  </a:lnTo>
                  <a:lnTo>
                    <a:pt x="0" y="0"/>
                  </a:lnTo>
                  <a:lnTo>
                    <a:pt x="756" y="0"/>
                  </a:lnTo>
                  <a:lnTo>
                    <a:pt x="1506" y="0"/>
                  </a:lnTo>
                  <a:lnTo>
                    <a:pt x="1506" y="1137"/>
                  </a:lnTo>
                  <a:close/>
                </a:path>
              </a:pathLst>
            </a:custGeom>
            <a:solidFill>
              <a:srgbClr val="214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4" name="Rectangle 613"/>
            <p:cNvSpPr>
              <a:spLocks noChangeArrowheads="1"/>
            </p:cNvSpPr>
            <p:nvPr/>
          </p:nvSpPr>
          <p:spPr bwMode="auto">
            <a:xfrm>
              <a:off x="6021100" y="9384459"/>
              <a:ext cx="4468690" cy="300416"/>
            </a:xfrm>
            <a:prstGeom prst="rect">
              <a:avLst/>
            </a:prstGeom>
            <a:solidFill>
              <a:srgbClr val="D4D2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5" name="Freeform 614"/>
            <p:cNvSpPr>
              <a:spLocks/>
            </p:cNvSpPr>
            <p:nvPr/>
          </p:nvSpPr>
          <p:spPr bwMode="auto">
            <a:xfrm>
              <a:off x="8255445" y="6108046"/>
              <a:ext cx="2253121" cy="3445399"/>
            </a:xfrm>
            <a:custGeom>
              <a:avLst/>
              <a:gdLst>
                <a:gd name="T0" fmla="*/ 19 w 120"/>
                <a:gd name="T1" fmla="*/ 0 h 183"/>
                <a:gd name="T2" fmla="*/ 0 w 120"/>
                <a:gd name="T3" fmla="*/ 11 h 183"/>
                <a:gd name="T4" fmla="*/ 0 w 120"/>
                <a:gd name="T5" fmla="*/ 170 h 183"/>
                <a:gd name="T6" fmla="*/ 0 w 120"/>
                <a:gd name="T7" fmla="*/ 174 h 183"/>
                <a:gd name="T8" fmla="*/ 1 w 120"/>
                <a:gd name="T9" fmla="*/ 183 h 183"/>
                <a:gd name="T10" fmla="*/ 12 w 120"/>
                <a:gd name="T11" fmla="*/ 174 h 183"/>
                <a:gd name="T12" fmla="*/ 119 w 120"/>
                <a:gd name="T13" fmla="*/ 174 h 183"/>
                <a:gd name="T14" fmla="*/ 120 w 120"/>
                <a:gd name="T15" fmla="*/ 0 h 183"/>
                <a:gd name="T16" fmla="*/ 19 w 120"/>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83">
                  <a:moveTo>
                    <a:pt x="19" y="0"/>
                  </a:moveTo>
                  <a:cubicBezTo>
                    <a:pt x="11" y="2"/>
                    <a:pt x="4" y="6"/>
                    <a:pt x="0" y="11"/>
                  </a:cubicBezTo>
                  <a:cubicBezTo>
                    <a:pt x="0" y="170"/>
                    <a:pt x="0" y="170"/>
                    <a:pt x="0" y="170"/>
                  </a:cubicBezTo>
                  <a:cubicBezTo>
                    <a:pt x="0" y="174"/>
                    <a:pt x="0" y="174"/>
                    <a:pt x="0" y="174"/>
                  </a:cubicBezTo>
                  <a:cubicBezTo>
                    <a:pt x="1" y="183"/>
                    <a:pt x="1" y="183"/>
                    <a:pt x="1" y="183"/>
                  </a:cubicBezTo>
                  <a:cubicBezTo>
                    <a:pt x="2" y="180"/>
                    <a:pt x="4" y="175"/>
                    <a:pt x="12" y="174"/>
                  </a:cubicBezTo>
                  <a:cubicBezTo>
                    <a:pt x="119" y="174"/>
                    <a:pt x="119" y="174"/>
                    <a:pt x="119" y="174"/>
                  </a:cubicBezTo>
                  <a:cubicBezTo>
                    <a:pt x="120" y="0"/>
                    <a:pt x="120" y="0"/>
                    <a:pt x="120" y="0"/>
                  </a:cubicBezTo>
                  <a:lnTo>
                    <a:pt x="19" y="0"/>
                  </a:lnTo>
                  <a:close/>
                </a:path>
              </a:pathLst>
            </a:custGeom>
            <a:solidFill>
              <a:srgbClr val="F7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6" name="Freeform 615"/>
            <p:cNvSpPr>
              <a:spLocks/>
            </p:cNvSpPr>
            <p:nvPr/>
          </p:nvSpPr>
          <p:spPr bwMode="auto">
            <a:xfrm>
              <a:off x="6021100" y="6108046"/>
              <a:ext cx="2253121" cy="3445399"/>
            </a:xfrm>
            <a:custGeom>
              <a:avLst/>
              <a:gdLst>
                <a:gd name="T0" fmla="*/ 100 w 120"/>
                <a:gd name="T1" fmla="*/ 0 h 183"/>
                <a:gd name="T2" fmla="*/ 120 w 120"/>
                <a:gd name="T3" fmla="*/ 11 h 183"/>
                <a:gd name="T4" fmla="*/ 120 w 120"/>
                <a:gd name="T5" fmla="*/ 170 h 183"/>
                <a:gd name="T6" fmla="*/ 120 w 120"/>
                <a:gd name="T7" fmla="*/ 174 h 183"/>
                <a:gd name="T8" fmla="*/ 120 w 120"/>
                <a:gd name="T9" fmla="*/ 183 h 183"/>
                <a:gd name="T10" fmla="*/ 107 w 120"/>
                <a:gd name="T11" fmla="*/ 174 h 183"/>
                <a:gd name="T12" fmla="*/ 0 w 120"/>
                <a:gd name="T13" fmla="*/ 174 h 183"/>
                <a:gd name="T14" fmla="*/ 0 w 120"/>
                <a:gd name="T15" fmla="*/ 0 h 183"/>
                <a:gd name="T16" fmla="*/ 100 w 120"/>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83">
                  <a:moveTo>
                    <a:pt x="100" y="0"/>
                  </a:moveTo>
                  <a:cubicBezTo>
                    <a:pt x="109" y="2"/>
                    <a:pt x="116" y="6"/>
                    <a:pt x="120" y="11"/>
                  </a:cubicBezTo>
                  <a:cubicBezTo>
                    <a:pt x="120" y="170"/>
                    <a:pt x="120" y="170"/>
                    <a:pt x="120" y="170"/>
                  </a:cubicBezTo>
                  <a:cubicBezTo>
                    <a:pt x="120" y="174"/>
                    <a:pt x="120" y="174"/>
                    <a:pt x="120" y="174"/>
                  </a:cubicBezTo>
                  <a:cubicBezTo>
                    <a:pt x="120" y="183"/>
                    <a:pt x="120" y="183"/>
                    <a:pt x="120" y="183"/>
                  </a:cubicBezTo>
                  <a:cubicBezTo>
                    <a:pt x="117" y="179"/>
                    <a:pt x="112" y="176"/>
                    <a:pt x="107" y="174"/>
                  </a:cubicBezTo>
                  <a:cubicBezTo>
                    <a:pt x="0" y="174"/>
                    <a:pt x="0" y="174"/>
                    <a:pt x="0" y="174"/>
                  </a:cubicBezTo>
                  <a:cubicBezTo>
                    <a:pt x="0" y="0"/>
                    <a:pt x="0" y="0"/>
                    <a:pt x="0" y="0"/>
                  </a:cubicBezTo>
                  <a:lnTo>
                    <a:pt x="1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7" name="Freeform 616"/>
            <p:cNvSpPr>
              <a:spLocks/>
            </p:cNvSpPr>
            <p:nvPr/>
          </p:nvSpPr>
          <p:spPr bwMode="auto">
            <a:xfrm>
              <a:off x="7917477" y="6108046"/>
              <a:ext cx="356744" cy="3445399"/>
            </a:xfrm>
            <a:custGeom>
              <a:avLst/>
              <a:gdLst>
                <a:gd name="T0" fmla="*/ 0 w 19"/>
                <a:gd name="T1" fmla="*/ 0 h 183"/>
                <a:gd name="T2" fmla="*/ 0 w 19"/>
                <a:gd name="T3" fmla="*/ 174 h 183"/>
                <a:gd name="T4" fmla="*/ 18 w 19"/>
                <a:gd name="T5" fmla="*/ 183 h 183"/>
                <a:gd name="T6" fmla="*/ 19 w 19"/>
                <a:gd name="T7" fmla="*/ 11 h 183"/>
                <a:gd name="T8" fmla="*/ 0 w 19"/>
                <a:gd name="T9" fmla="*/ 0 h 183"/>
              </a:gdLst>
              <a:ahLst/>
              <a:cxnLst>
                <a:cxn ang="0">
                  <a:pos x="T0" y="T1"/>
                </a:cxn>
                <a:cxn ang="0">
                  <a:pos x="T2" y="T3"/>
                </a:cxn>
                <a:cxn ang="0">
                  <a:pos x="T4" y="T5"/>
                </a:cxn>
                <a:cxn ang="0">
                  <a:pos x="T6" y="T7"/>
                </a:cxn>
                <a:cxn ang="0">
                  <a:pos x="T8" y="T9"/>
                </a:cxn>
              </a:cxnLst>
              <a:rect l="0" t="0" r="r" b="b"/>
              <a:pathLst>
                <a:path w="19" h="183">
                  <a:moveTo>
                    <a:pt x="0" y="0"/>
                  </a:moveTo>
                  <a:cubicBezTo>
                    <a:pt x="0" y="174"/>
                    <a:pt x="0" y="174"/>
                    <a:pt x="0" y="174"/>
                  </a:cubicBezTo>
                  <a:cubicBezTo>
                    <a:pt x="0" y="174"/>
                    <a:pt x="10" y="173"/>
                    <a:pt x="18" y="183"/>
                  </a:cubicBezTo>
                  <a:cubicBezTo>
                    <a:pt x="19" y="11"/>
                    <a:pt x="19" y="11"/>
                    <a:pt x="19" y="11"/>
                  </a:cubicBezTo>
                  <a:cubicBezTo>
                    <a:pt x="15" y="6"/>
                    <a:pt x="8" y="2"/>
                    <a:pt x="0" y="0"/>
                  </a:cubicBezTo>
                  <a:close/>
                </a:path>
              </a:pathLst>
            </a:custGeom>
            <a:solidFill>
              <a:srgbClr val="E4E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8" name="Rectangle 617"/>
            <p:cNvSpPr>
              <a:spLocks noChangeArrowheads="1"/>
            </p:cNvSpPr>
            <p:nvPr/>
          </p:nvSpPr>
          <p:spPr bwMode="auto">
            <a:xfrm>
              <a:off x="6734589" y="6596222"/>
              <a:ext cx="807368"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59" name="Rectangle 618"/>
            <p:cNvSpPr>
              <a:spLocks noChangeArrowheads="1"/>
            </p:cNvSpPr>
            <p:nvPr/>
          </p:nvSpPr>
          <p:spPr bwMode="auto">
            <a:xfrm>
              <a:off x="6603157" y="6730783"/>
              <a:ext cx="1201665"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0" name="Rectangle 619"/>
            <p:cNvSpPr>
              <a:spLocks noChangeArrowheads="1"/>
            </p:cNvSpPr>
            <p:nvPr/>
          </p:nvSpPr>
          <p:spPr bwMode="auto">
            <a:xfrm>
              <a:off x="6471725" y="6805887"/>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1" name="Rectangle 620"/>
            <p:cNvSpPr>
              <a:spLocks noChangeArrowheads="1"/>
            </p:cNvSpPr>
            <p:nvPr/>
          </p:nvSpPr>
          <p:spPr bwMode="auto">
            <a:xfrm>
              <a:off x="6471725" y="6880991"/>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2" name="Rectangle 621"/>
            <p:cNvSpPr>
              <a:spLocks noChangeArrowheads="1"/>
            </p:cNvSpPr>
            <p:nvPr/>
          </p:nvSpPr>
          <p:spPr bwMode="auto">
            <a:xfrm>
              <a:off x="6471725" y="6937319"/>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3" name="Rectangle 622"/>
            <p:cNvSpPr>
              <a:spLocks noChangeArrowheads="1"/>
            </p:cNvSpPr>
            <p:nvPr/>
          </p:nvSpPr>
          <p:spPr bwMode="auto">
            <a:xfrm>
              <a:off x="6471725" y="7012423"/>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4" name="Rectangle 623"/>
            <p:cNvSpPr>
              <a:spLocks noChangeArrowheads="1"/>
            </p:cNvSpPr>
            <p:nvPr/>
          </p:nvSpPr>
          <p:spPr bwMode="auto">
            <a:xfrm>
              <a:off x="6471725" y="7087527"/>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5" name="Rectangle 624"/>
            <p:cNvSpPr>
              <a:spLocks noChangeArrowheads="1"/>
            </p:cNvSpPr>
            <p:nvPr/>
          </p:nvSpPr>
          <p:spPr bwMode="auto">
            <a:xfrm>
              <a:off x="6471725" y="7143855"/>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6" name="Rectangle 625"/>
            <p:cNvSpPr>
              <a:spLocks noChangeArrowheads="1"/>
            </p:cNvSpPr>
            <p:nvPr/>
          </p:nvSpPr>
          <p:spPr bwMode="auto">
            <a:xfrm>
              <a:off x="6471725" y="7218959"/>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7" name="Rectangle 626"/>
            <p:cNvSpPr>
              <a:spLocks noChangeArrowheads="1"/>
            </p:cNvSpPr>
            <p:nvPr/>
          </p:nvSpPr>
          <p:spPr bwMode="auto">
            <a:xfrm>
              <a:off x="6471725" y="7294063"/>
              <a:ext cx="657160"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8" name="Rectangle 627"/>
            <p:cNvSpPr>
              <a:spLocks noChangeArrowheads="1"/>
            </p:cNvSpPr>
            <p:nvPr/>
          </p:nvSpPr>
          <p:spPr bwMode="auto">
            <a:xfrm>
              <a:off x="6603157" y="7350391"/>
              <a:ext cx="1201665" cy="5632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69" name="Rectangle 628"/>
            <p:cNvSpPr>
              <a:spLocks noChangeArrowheads="1"/>
            </p:cNvSpPr>
            <p:nvPr/>
          </p:nvSpPr>
          <p:spPr bwMode="auto">
            <a:xfrm>
              <a:off x="6471725" y="7425495"/>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0" name="Rectangle 629"/>
            <p:cNvSpPr>
              <a:spLocks noChangeArrowheads="1"/>
            </p:cNvSpPr>
            <p:nvPr/>
          </p:nvSpPr>
          <p:spPr bwMode="auto">
            <a:xfrm>
              <a:off x="6471725" y="7500599"/>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1" name="Rectangle 630"/>
            <p:cNvSpPr>
              <a:spLocks noChangeArrowheads="1"/>
            </p:cNvSpPr>
            <p:nvPr/>
          </p:nvSpPr>
          <p:spPr bwMode="auto">
            <a:xfrm>
              <a:off x="6471725" y="7556927"/>
              <a:ext cx="1333097" cy="5632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2" name="Rectangle 631"/>
            <p:cNvSpPr>
              <a:spLocks noChangeArrowheads="1"/>
            </p:cNvSpPr>
            <p:nvPr/>
          </p:nvSpPr>
          <p:spPr bwMode="auto">
            <a:xfrm>
              <a:off x="6471725" y="7632031"/>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3" name="Rectangle 632"/>
            <p:cNvSpPr>
              <a:spLocks noChangeArrowheads="1"/>
            </p:cNvSpPr>
            <p:nvPr/>
          </p:nvSpPr>
          <p:spPr bwMode="auto">
            <a:xfrm>
              <a:off x="6471725" y="7707135"/>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4" name="Rectangle 633"/>
            <p:cNvSpPr>
              <a:spLocks noChangeArrowheads="1"/>
            </p:cNvSpPr>
            <p:nvPr/>
          </p:nvSpPr>
          <p:spPr bwMode="auto">
            <a:xfrm>
              <a:off x="6471725" y="7782239"/>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5" name="Rectangle 634"/>
            <p:cNvSpPr>
              <a:spLocks noChangeArrowheads="1"/>
            </p:cNvSpPr>
            <p:nvPr/>
          </p:nvSpPr>
          <p:spPr bwMode="auto">
            <a:xfrm>
              <a:off x="6471725" y="7838567"/>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6" name="Rectangle 635"/>
            <p:cNvSpPr>
              <a:spLocks noChangeArrowheads="1"/>
            </p:cNvSpPr>
            <p:nvPr/>
          </p:nvSpPr>
          <p:spPr bwMode="auto">
            <a:xfrm>
              <a:off x="6471725" y="7913671"/>
              <a:ext cx="1107785"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7" name="Rectangle 636"/>
            <p:cNvSpPr>
              <a:spLocks noChangeArrowheads="1"/>
            </p:cNvSpPr>
            <p:nvPr/>
          </p:nvSpPr>
          <p:spPr bwMode="auto">
            <a:xfrm>
              <a:off x="6603157" y="7991906"/>
              <a:ext cx="1201665"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8" name="Rectangle 637"/>
            <p:cNvSpPr>
              <a:spLocks noChangeArrowheads="1"/>
            </p:cNvSpPr>
            <p:nvPr/>
          </p:nvSpPr>
          <p:spPr bwMode="auto">
            <a:xfrm>
              <a:off x="6471725" y="8048234"/>
              <a:ext cx="1333097" cy="5632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79" name="Rectangle 638"/>
            <p:cNvSpPr>
              <a:spLocks noChangeArrowheads="1"/>
            </p:cNvSpPr>
            <p:nvPr/>
          </p:nvSpPr>
          <p:spPr bwMode="auto">
            <a:xfrm>
              <a:off x="6471725" y="8123338"/>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0" name="Rectangle 639"/>
            <p:cNvSpPr>
              <a:spLocks noChangeArrowheads="1"/>
            </p:cNvSpPr>
            <p:nvPr/>
          </p:nvSpPr>
          <p:spPr bwMode="auto">
            <a:xfrm>
              <a:off x="6471725" y="8198442"/>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1" name="Rectangle 640"/>
            <p:cNvSpPr>
              <a:spLocks noChangeArrowheads="1"/>
            </p:cNvSpPr>
            <p:nvPr/>
          </p:nvSpPr>
          <p:spPr bwMode="auto">
            <a:xfrm>
              <a:off x="6471725" y="8254770"/>
              <a:ext cx="1333097" cy="5632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2" name="Rectangle 641"/>
            <p:cNvSpPr>
              <a:spLocks noChangeArrowheads="1"/>
            </p:cNvSpPr>
            <p:nvPr/>
          </p:nvSpPr>
          <p:spPr bwMode="auto">
            <a:xfrm>
              <a:off x="6471725" y="8329874"/>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3" name="Rectangle 642"/>
            <p:cNvSpPr>
              <a:spLocks noChangeArrowheads="1"/>
            </p:cNvSpPr>
            <p:nvPr/>
          </p:nvSpPr>
          <p:spPr bwMode="auto">
            <a:xfrm>
              <a:off x="6471725" y="8480082"/>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4" name="Rectangle 643"/>
            <p:cNvSpPr>
              <a:spLocks noChangeArrowheads="1"/>
            </p:cNvSpPr>
            <p:nvPr/>
          </p:nvSpPr>
          <p:spPr bwMode="auto">
            <a:xfrm>
              <a:off x="6471725" y="8404978"/>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5" name="Rectangle 644"/>
            <p:cNvSpPr>
              <a:spLocks noChangeArrowheads="1"/>
            </p:cNvSpPr>
            <p:nvPr/>
          </p:nvSpPr>
          <p:spPr bwMode="auto">
            <a:xfrm>
              <a:off x="6471725" y="8461306"/>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6" name="Rectangle 645"/>
            <p:cNvSpPr>
              <a:spLocks noChangeArrowheads="1"/>
            </p:cNvSpPr>
            <p:nvPr/>
          </p:nvSpPr>
          <p:spPr bwMode="auto">
            <a:xfrm>
              <a:off x="6471725" y="8536410"/>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7" name="Rectangle 646"/>
            <p:cNvSpPr>
              <a:spLocks noChangeArrowheads="1"/>
            </p:cNvSpPr>
            <p:nvPr/>
          </p:nvSpPr>
          <p:spPr bwMode="auto">
            <a:xfrm>
              <a:off x="6471725" y="8611514"/>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8" name="Rectangle 647"/>
            <p:cNvSpPr>
              <a:spLocks noChangeArrowheads="1"/>
            </p:cNvSpPr>
            <p:nvPr/>
          </p:nvSpPr>
          <p:spPr bwMode="auto">
            <a:xfrm>
              <a:off x="6471725" y="8667842"/>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89" name="Rectangle 648"/>
            <p:cNvSpPr>
              <a:spLocks noChangeArrowheads="1"/>
            </p:cNvSpPr>
            <p:nvPr/>
          </p:nvSpPr>
          <p:spPr bwMode="auto">
            <a:xfrm>
              <a:off x="6471725" y="8742946"/>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0" name="Rectangle 649"/>
            <p:cNvSpPr>
              <a:spLocks noChangeArrowheads="1"/>
            </p:cNvSpPr>
            <p:nvPr/>
          </p:nvSpPr>
          <p:spPr bwMode="auto">
            <a:xfrm>
              <a:off x="6471725" y="8818050"/>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1" name="Rectangle 650"/>
            <p:cNvSpPr>
              <a:spLocks noChangeArrowheads="1"/>
            </p:cNvSpPr>
            <p:nvPr/>
          </p:nvSpPr>
          <p:spPr bwMode="auto">
            <a:xfrm>
              <a:off x="8987710" y="6596222"/>
              <a:ext cx="788592"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2" name="Rectangle 651"/>
            <p:cNvSpPr>
              <a:spLocks noChangeArrowheads="1"/>
            </p:cNvSpPr>
            <p:nvPr/>
          </p:nvSpPr>
          <p:spPr bwMode="auto">
            <a:xfrm>
              <a:off x="8856278" y="6730783"/>
              <a:ext cx="1201665"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3" name="Rectangle 652"/>
            <p:cNvSpPr>
              <a:spLocks noChangeArrowheads="1"/>
            </p:cNvSpPr>
            <p:nvPr/>
          </p:nvSpPr>
          <p:spPr bwMode="auto">
            <a:xfrm>
              <a:off x="8724846" y="6805887"/>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4" name="Rectangle 653"/>
            <p:cNvSpPr>
              <a:spLocks noChangeArrowheads="1"/>
            </p:cNvSpPr>
            <p:nvPr/>
          </p:nvSpPr>
          <p:spPr bwMode="auto">
            <a:xfrm>
              <a:off x="8724846" y="6880991"/>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5" name="Rectangle 654"/>
            <p:cNvSpPr>
              <a:spLocks noChangeArrowheads="1"/>
            </p:cNvSpPr>
            <p:nvPr/>
          </p:nvSpPr>
          <p:spPr bwMode="auto">
            <a:xfrm>
              <a:off x="8724846" y="6937319"/>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6" name="Rectangle 655"/>
            <p:cNvSpPr>
              <a:spLocks noChangeArrowheads="1"/>
            </p:cNvSpPr>
            <p:nvPr/>
          </p:nvSpPr>
          <p:spPr bwMode="auto">
            <a:xfrm>
              <a:off x="8724846" y="7012423"/>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7" name="Rectangle 656"/>
            <p:cNvSpPr>
              <a:spLocks noChangeArrowheads="1"/>
            </p:cNvSpPr>
            <p:nvPr/>
          </p:nvSpPr>
          <p:spPr bwMode="auto">
            <a:xfrm>
              <a:off x="8724846" y="7087527"/>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8" name="Rectangle 657"/>
            <p:cNvSpPr>
              <a:spLocks noChangeArrowheads="1"/>
            </p:cNvSpPr>
            <p:nvPr/>
          </p:nvSpPr>
          <p:spPr bwMode="auto">
            <a:xfrm>
              <a:off x="8724846" y="7143855"/>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99" name="Rectangle 658"/>
            <p:cNvSpPr>
              <a:spLocks noChangeArrowheads="1"/>
            </p:cNvSpPr>
            <p:nvPr/>
          </p:nvSpPr>
          <p:spPr bwMode="auto">
            <a:xfrm>
              <a:off x="8724846" y="7218959"/>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0" name="Rectangle 659"/>
            <p:cNvSpPr>
              <a:spLocks noChangeArrowheads="1"/>
            </p:cNvSpPr>
            <p:nvPr/>
          </p:nvSpPr>
          <p:spPr bwMode="auto">
            <a:xfrm>
              <a:off x="8724846" y="7294063"/>
              <a:ext cx="657160"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1" name="Rectangle 660"/>
            <p:cNvSpPr>
              <a:spLocks noChangeArrowheads="1"/>
            </p:cNvSpPr>
            <p:nvPr/>
          </p:nvSpPr>
          <p:spPr bwMode="auto">
            <a:xfrm>
              <a:off x="8856278" y="7350391"/>
              <a:ext cx="1201665" cy="5632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2" name="Rectangle 661"/>
            <p:cNvSpPr>
              <a:spLocks noChangeArrowheads="1"/>
            </p:cNvSpPr>
            <p:nvPr/>
          </p:nvSpPr>
          <p:spPr bwMode="auto">
            <a:xfrm>
              <a:off x="8724846" y="7425495"/>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3" name="Rectangle 662"/>
            <p:cNvSpPr>
              <a:spLocks noChangeArrowheads="1"/>
            </p:cNvSpPr>
            <p:nvPr/>
          </p:nvSpPr>
          <p:spPr bwMode="auto">
            <a:xfrm>
              <a:off x="8724846" y="7500599"/>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4" name="Rectangle 663"/>
            <p:cNvSpPr>
              <a:spLocks noChangeArrowheads="1"/>
            </p:cNvSpPr>
            <p:nvPr/>
          </p:nvSpPr>
          <p:spPr bwMode="auto">
            <a:xfrm>
              <a:off x="8724846" y="7556927"/>
              <a:ext cx="1333097" cy="5632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5" name="Rectangle 664"/>
            <p:cNvSpPr>
              <a:spLocks noChangeArrowheads="1"/>
            </p:cNvSpPr>
            <p:nvPr/>
          </p:nvSpPr>
          <p:spPr bwMode="auto">
            <a:xfrm>
              <a:off x="8724846" y="7632031"/>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6" name="Rectangle 665"/>
            <p:cNvSpPr>
              <a:spLocks noChangeArrowheads="1"/>
            </p:cNvSpPr>
            <p:nvPr/>
          </p:nvSpPr>
          <p:spPr bwMode="auto">
            <a:xfrm>
              <a:off x="8724846" y="7707135"/>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7" name="Rectangle 666"/>
            <p:cNvSpPr>
              <a:spLocks noChangeArrowheads="1"/>
            </p:cNvSpPr>
            <p:nvPr/>
          </p:nvSpPr>
          <p:spPr bwMode="auto">
            <a:xfrm>
              <a:off x="8724846" y="7782239"/>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8" name="Rectangle 667"/>
            <p:cNvSpPr>
              <a:spLocks noChangeArrowheads="1"/>
            </p:cNvSpPr>
            <p:nvPr/>
          </p:nvSpPr>
          <p:spPr bwMode="auto">
            <a:xfrm>
              <a:off x="8724846" y="7838567"/>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09" name="Rectangle 668"/>
            <p:cNvSpPr>
              <a:spLocks noChangeArrowheads="1"/>
            </p:cNvSpPr>
            <p:nvPr/>
          </p:nvSpPr>
          <p:spPr bwMode="auto">
            <a:xfrm>
              <a:off x="8724846" y="7913671"/>
              <a:ext cx="1089009"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10" name="Rectangle 669"/>
            <p:cNvSpPr>
              <a:spLocks noChangeArrowheads="1"/>
            </p:cNvSpPr>
            <p:nvPr/>
          </p:nvSpPr>
          <p:spPr bwMode="auto">
            <a:xfrm>
              <a:off x="8856278" y="7991906"/>
              <a:ext cx="1201665"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11" name="Rectangle 670"/>
            <p:cNvSpPr>
              <a:spLocks noChangeArrowheads="1"/>
            </p:cNvSpPr>
            <p:nvPr/>
          </p:nvSpPr>
          <p:spPr bwMode="auto">
            <a:xfrm>
              <a:off x="8724846" y="8048234"/>
              <a:ext cx="1333097" cy="5632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12" name="Rectangle 671"/>
            <p:cNvSpPr>
              <a:spLocks noChangeArrowheads="1"/>
            </p:cNvSpPr>
            <p:nvPr/>
          </p:nvSpPr>
          <p:spPr bwMode="auto">
            <a:xfrm>
              <a:off x="8724846" y="8123338"/>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13" name="Rectangle 672"/>
            <p:cNvSpPr>
              <a:spLocks noChangeArrowheads="1"/>
            </p:cNvSpPr>
            <p:nvPr/>
          </p:nvSpPr>
          <p:spPr bwMode="auto">
            <a:xfrm>
              <a:off x="8724846" y="8198442"/>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14" name="Rectangle 673"/>
            <p:cNvSpPr>
              <a:spLocks noChangeArrowheads="1"/>
            </p:cNvSpPr>
            <p:nvPr/>
          </p:nvSpPr>
          <p:spPr bwMode="auto">
            <a:xfrm>
              <a:off x="8724846" y="8254770"/>
              <a:ext cx="1333097" cy="56328"/>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15" name="Rectangle 674"/>
            <p:cNvSpPr>
              <a:spLocks noChangeArrowheads="1"/>
            </p:cNvSpPr>
            <p:nvPr/>
          </p:nvSpPr>
          <p:spPr bwMode="auto">
            <a:xfrm>
              <a:off x="8724846" y="8329874"/>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16" name="Rectangle 675"/>
            <p:cNvSpPr>
              <a:spLocks noChangeArrowheads="1"/>
            </p:cNvSpPr>
            <p:nvPr/>
          </p:nvSpPr>
          <p:spPr bwMode="auto">
            <a:xfrm>
              <a:off x="8724846" y="8480082"/>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17" name="Rectangle 676"/>
            <p:cNvSpPr>
              <a:spLocks noChangeArrowheads="1"/>
            </p:cNvSpPr>
            <p:nvPr/>
          </p:nvSpPr>
          <p:spPr bwMode="auto">
            <a:xfrm>
              <a:off x="8724846" y="8404978"/>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18" name="Rectangle 677"/>
            <p:cNvSpPr>
              <a:spLocks noChangeArrowheads="1"/>
            </p:cNvSpPr>
            <p:nvPr/>
          </p:nvSpPr>
          <p:spPr bwMode="auto">
            <a:xfrm>
              <a:off x="8724846" y="8461306"/>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19" name="Rectangle 678"/>
            <p:cNvSpPr>
              <a:spLocks noChangeArrowheads="1"/>
            </p:cNvSpPr>
            <p:nvPr/>
          </p:nvSpPr>
          <p:spPr bwMode="auto">
            <a:xfrm>
              <a:off x="8724846" y="8536410"/>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20" name="Rectangle 679"/>
            <p:cNvSpPr>
              <a:spLocks noChangeArrowheads="1"/>
            </p:cNvSpPr>
            <p:nvPr/>
          </p:nvSpPr>
          <p:spPr bwMode="auto">
            <a:xfrm>
              <a:off x="8724846" y="8611514"/>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21" name="Rectangle 680"/>
            <p:cNvSpPr>
              <a:spLocks noChangeArrowheads="1"/>
            </p:cNvSpPr>
            <p:nvPr/>
          </p:nvSpPr>
          <p:spPr bwMode="auto">
            <a:xfrm>
              <a:off x="8724846" y="8667842"/>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22" name="Rectangle 681"/>
            <p:cNvSpPr>
              <a:spLocks noChangeArrowheads="1"/>
            </p:cNvSpPr>
            <p:nvPr/>
          </p:nvSpPr>
          <p:spPr bwMode="auto">
            <a:xfrm>
              <a:off x="8724846" y="8742946"/>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23" name="Rectangle 682"/>
            <p:cNvSpPr>
              <a:spLocks noChangeArrowheads="1"/>
            </p:cNvSpPr>
            <p:nvPr/>
          </p:nvSpPr>
          <p:spPr bwMode="auto">
            <a:xfrm>
              <a:off x="8724846" y="8818050"/>
              <a:ext cx="1333097" cy="3755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24" name="Freeform 683"/>
            <p:cNvSpPr>
              <a:spLocks/>
            </p:cNvSpPr>
            <p:nvPr/>
          </p:nvSpPr>
          <p:spPr bwMode="auto">
            <a:xfrm>
              <a:off x="7560733" y="6089270"/>
              <a:ext cx="244088" cy="4177663"/>
            </a:xfrm>
            <a:custGeom>
              <a:avLst/>
              <a:gdLst>
                <a:gd name="T0" fmla="*/ 0 w 78"/>
                <a:gd name="T1" fmla="*/ 0 h 1335"/>
                <a:gd name="T2" fmla="*/ 0 w 78"/>
                <a:gd name="T3" fmla="*/ 1335 h 1335"/>
                <a:gd name="T4" fmla="*/ 36 w 78"/>
                <a:gd name="T5" fmla="*/ 1293 h 1335"/>
                <a:gd name="T6" fmla="*/ 78 w 78"/>
                <a:gd name="T7" fmla="*/ 1335 h 1335"/>
                <a:gd name="T8" fmla="*/ 78 w 78"/>
                <a:gd name="T9" fmla="*/ 1335 h 1335"/>
                <a:gd name="T10" fmla="*/ 78 w 78"/>
                <a:gd name="T11" fmla="*/ 0 h 1335"/>
                <a:gd name="T12" fmla="*/ 0 w 78"/>
                <a:gd name="T13" fmla="*/ 0 h 1335"/>
              </a:gdLst>
              <a:ahLst/>
              <a:cxnLst>
                <a:cxn ang="0">
                  <a:pos x="T0" y="T1"/>
                </a:cxn>
                <a:cxn ang="0">
                  <a:pos x="T2" y="T3"/>
                </a:cxn>
                <a:cxn ang="0">
                  <a:pos x="T4" y="T5"/>
                </a:cxn>
                <a:cxn ang="0">
                  <a:pos x="T6" y="T7"/>
                </a:cxn>
                <a:cxn ang="0">
                  <a:pos x="T8" y="T9"/>
                </a:cxn>
                <a:cxn ang="0">
                  <a:pos x="T10" y="T11"/>
                </a:cxn>
                <a:cxn ang="0">
                  <a:pos x="T12" y="T13"/>
                </a:cxn>
              </a:cxnLst>
              <a:rect l="0" t="0" r="r" b="b"/>
              <a:pathLst>
                <a:path w="78" h="1335">
                  <a:moveTo>
                    <a:pt x="0" y="0"/>
                  </a:moveTo>
                  <a:lnTo>
                    <a:pt x="0" y="1335"/>
                  </a:lnTo>
                  <a:lnTo>
                    <a:pt x="36" y="1293"/>
                  </a:lnTo>
                  <a:lnTo>
                    <a:pt x="78" y="1335"/>
                  </a:lnTo>
                  <a:lnTo>
                    <a:pt x="78" y="1335"/>
                  </a:lnTo>
                  <a:lnTo>
                    <a:pt x="78" y="0"/>
                  </a:lnTo>
                  <a:lnTo>
                    <a:pt x="0" y="0"/>
                  </a:lnTo>
                  <a:close/>
                </a:path>
              </a:pathLst>
            </a:custGeom>
            <a:solidFill>
              <a:srgbClr val="C43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25" name="Freeform 684"/>
            <p:cNvSpPr>
              <a:spLocks/>
            </p:cNvSpPr>
            <p:nvPr/>
          </p:nvSpPr>
          <p:spPr bwMode="auto">
            <a:xfrm>
              <a:off x="9851406" y="9666099"/>
              <a:ext cx="544504" cy="1110915"/>
            </a:xfrm>
            <a:custGeom>
              <a:avLst/>
              <a:gdLst>
                <a:gd name="T0" fmla="*/ 22 w 29"/>
                <a:gd name="T1" fmla="*/ 28 h 59"/>
                <a:gd name="T2" fmla="*/ 26 w 29"/>
                <a:gd name="T3" fmla="*/ 34 h 59"/>
                <a:gd name="T4" fmla="*/ 26 w 29"/>
                <a:gd name="T5" fmla="*/ 43 h 59"/>
                <a:gd name="T6" fmla="*/ 21 w 29"/>
                <a:gd name="T7" fmla="*/ 37 h 59"/>
                <a:gd name="T8" fmla="*/ 20 w 29"/>
                <a:gd name="T9" fmla="*/ 54 h 59"/>
                <a:gd name="T10" fmla="*/ 8 w 29"/>
                <a:gd name="T11" fmla="*/ 28 h 59"/>
                <a:gd name="T12" fmla="*/ 22 w 29"/>
                <a:gd name="T13" fmla="*/ 28 h 59"/>
              </a:gdLst>
              <a:ahLst/>
              <a:cxnLst>
                <a:cxn ang="0">
                  <a:pos x="T0" y="T1"/>
                </a:cxn>
                <a:cxn ang="0">
                  <a:pos x="T2" y="T3"/>
                </a:cxn>
                <a:cxn ang="0">
                  <a:pos x="T4" y="T5"/>
                </a:cxn>
                <a:cxn ang="0">
                  <a:pos x="T6" y="T7"/>
                </a:cxn>
                <a:cxn ang="0">
                  <a:pos x="T8" y="T9"/>
                </a:cxn>
                <a:cxn ang="0">
                  <a:pos x="T10" y="T11"/>
                </a:cxn>
                <a:cxn ang="0">
                  <a:pos x="T12" y="T13"/>
                </a:cxn>
              </a:cxnLst>
              <a:rect l="0" t="0" r="r" b="b"/>
              <a:pathLst>
                <a:path w="29" h="59">
                  <a:moveTo>
                    <a:pt x="22" y="28"/>
                  </a:moveTo>
                  <a:cubicBezTo>
                    <a:pt x="22" y="28"/>
                    <a:pt x="24" y="31"/>
                    <a:pt x="26" y="34"/>
                  </a:cubicBezTo>
                  <a:cubicBezTo>
                    <a:pt x="29" y="37"/>
                    <a:pt x="27" y="42"/>
                    <a:pt x="26" y="43"/>
                  </a:cubicBezTo>
                  <a:cubicBezTo>
                    <a:pt x="26" y="45"/>
                    <a:pt x="22" y="48"/>
                    <a:pt x="21" y="37"/>
                  </a:cubicBezTo>
                  <a:cubicBezTo>
                    <a:pt x="21" y="27"/>
                    <a:pt x="22" y="51"/>
                    <a:pt x="20" y="54"/>
                  </a:cubicBezTo>
                  <a:cubicBezTo>
                    <a:pt x="14" y="59"/>
                    <a:pt x="0" y="55"/>
                    <a:pt x="8" y="28"/>
                  </a:cubicBezTo>
                  <a:cubicBezTo>
                    <a:pt x="15" y="0"/>
                    <a:pt x="20" y="24"/>
                    <a:pt x="22" y="28"/>
                  </a:cubicBezTo>
                  <a:close/>
                </a:path>
              </a:pathLst>
            </a:custGeom>
            <a:solidFill>
              <a:srgbClr val="FAD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26" name="Freeform 685"/>
            <p:cNvSpPr>
              <a:spLocks/>
            </p:cNvSpPr>
            <p:nvPr/>
          </p:nvSpPr>
          <p:spPr bwMode="auto">
            <a:xfrm>
              <a:off x="12010647" y="9666099"/>
              <a:ext cx="525728" cy="1110915"/>
            </a:xfrm>
            <a:custGeom>
              <a:avLst/>
              <a:gdLst>
                <a:gd name="T0" fmla="*/ 7 w 28"/>
                <a:gd name="T1" fmla="*/ 28 h 59"/>
                <a:gd name="T2" fmla="*/ 2 w 28"/>
                <a:gd name="T3" fmla="*/ 34 h 59"/>
                <a:gd name="T4" fmla="*/ 2 w 28"/>
                <a:gd name="T5" fmla="*/ 43 h 59"/>
                <a:gd name="T6" fmla="*/ 8 w 28"/>
                <a:gd name="T7" fmla="*/ 37 h 59"/>
                <a:gd name="T8" fmla="*/ 9 w 28"/>
                <a:gd name="T9" fmla="*/ 54 h 59"/>
                <a:gd name="T10" fmla="*/ 21 w 28"/>
                <a:gd name="T11" fmla="*/ 28 h 59"/>
                <a:gd name="T12" fmla="*/ 7 w 28"/>
                <a:gd name="T13" fmla="*/ 28 h 59"/>
              </a:gdLst>
              <a:ahLst/>
              <a:cxnLst>
                <a:cxn ang="0">
                  <a:pos x="T0" y="T1"/>
                </a:cxn>
                <a:cxn ang="0">
                  <a:pos x="T2" y="T3"/>
                </a:cxn>
                <a:cxn ang="0">
                  <a:pos x="T4" y="T5"/>
                </a:cxn>
                <a:cxn ang="0">
                  <a:pos x="T6" y="T7"/>
                </a:cxn>
                <a:cxn ang="0">
                  <a:pos x="T8" y="T9"/>
                </a:cxn>
                <a:cxn ang="0">
                  <a:pos x="T10" y="T11"/>
                </a:cxn>
                <a:cxn ang="0">
                  <a:pos x="T12" y="T13"/>
                </a:cxn>
              </a:cxnLst>
              <a:rect l="0" t="0" r="r" b="b"/>
              <a:pathLst>
                <a:path w="28" h="59">
                  <a:moveTo>
                    <a:pt x="7" y="28"/>
                  </a:moveTo>
                  <a:cubicBezTo>
                    <a:pt x="7" y="28"/>
                    <a:pt x="5" y="31"/>
                    <a:pt x="2" y="34"/>
                  </a:cubicBezTo>
                  <a:cubicBezTo>
                    <a:pt x="0" y="37"/>
                    <a:pt x="2" y="42"/>
                    <a:pt x="2" y="43"/>
                  </a:cubicBezTo>
                  <a:cubicBezTo>
                    <a:pt x="3" y="45"/>
                    <a:pt x="7" y="48"/>
                    <a:pt x="8" y="37"/>
                  </a:cubicBezTo>
                  <a:cubicBezTo>
                    <a:pt x="8" y="27"/>
                    <a:pt x="6" y="51"/>
                    <a:pt x="9" y="54"/>
                  </a:cubicBezTo>
                  <a:cubicBezTo>
                    <a:pt x="14" y="59"/>
                    <a:pt x="28" y="55"/>
                    <a:pt x="21" y="28"/>
                  </a:cubicBezTo>
                  <a:cubicBezTo>
                    <a:pt x="13" y="0"/>
                    <a:pt x="9" y="24"/>
                    <a:pt x="7" y="28"/>
                  </a:cubicBezTo>
                  <a:close/>
                </a:path>
              </a:pathLst>
            </a:custGeom>
            <a:solidFill>
              <a:srgbClr val="FAD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27" name="Freeform 686"/>
            <p:cNvSpPr>
              <a:spLocks/>
            </p:cNvSpPr>
            <p:nvPr/>
          </p:nvSpPr>
          <p:spPr bwMode="auto">
            <a:xfrm>
              <a:off x="10302030" y="11640710"/>
              <a:ext cx="882472" cy="397427"/>
            </a:xfrm>
            <a:custGeom>
              <a:avLst/>
              <a:gdLst>
                <a:gd name="T0" fmla="*/ 46 w 47"/>
                <a:gd name="T1" fmla="*/ 0 h 21"/>
                <a:gd name="T2" fmla="*/ 44 w 47"/>
                <a:gd name="T3" fmla="*/ 16 h 21"/>
                <a:gd name="T4" fmla="*/ 7 w 47"/>
                <a:gd name="T5" fmla="*/ 11 h 21"/>
                <a:gd name="T6" fmla="*/ 21 w 47"/>
                <a:gd name="T7" fmla="*/ 0 h 21"/>
                <a:gd name="T8" fmla="*/ 46 w 47"/>
                <a:gd name="T9" fmla="*/ 0 h 21"/>
              </a:gdLst>
              <a:ahLst/>
              <a:cxnLst>
                <a:cxn ang="0">
                  <a:pos x="T0" y="T1"/>
                </a:cxn>
                <a:cxn ang="0">
                  <a:pos x="T2" y="T3"/>
                </a:cxn>
                <a:cxn ang="0">
                  <a:pos x="T4" y="T5"/>
                </a:cxn>
                <a:cxn ang="0">
                  <a:pos x="T6" y="T7"/>
                </a:cxn>
                <a:cxn ang="0">
                  <a:pos x="T8" y="T9"/>
                </a:cxn>
              </a:cxnLst>
              <a:rect l="0" t="0" r="r" b="b"/>
              <a:pathLst>
                <a:path w="47" h="21">
                  <a:moveTo>
                    <a:pt x="46" y="0"/>
                  </a:moveTo>
                  <a:cubicBezTo>
                    <a:pt x="46" y="0"/>
                    <a:pt x="47" y="15"/>
                    <a:pt x="44" y="16"/>
                  </a:cubicBezTo>
                  <a:cubicBezTo>
                    <a:pt x="42" y="17"/>
                    <a:pt x="0" y="21"/>
                    <a:pt x="7" y="11"/>
                  </a:cubicBezTo>
                  <a:cubicBezTo>
                    <a:pt x="15" y="1"/>
                    <a:pt x="21" y="6"/>
                    <a:pt x="21" y="0"/>
                  </a:cubicBezTo>
                  <a:lnTo>
                    <a:pt x="46" y="0"/>
                  </a:lnTo>
                  <a:close/>
                </a:path>
              </a:pathLst>
            </a:custGeom>
            <a:solidFill>
              <a:srgbClr val="600D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28" name="Rectangle 687"/>
            <p:cNvSpPr>
              <a:spLocks noChangeArrowheads="1"/>
            </p:cNvSpPr>
            <p:nvPr/>
          </p:nvSpPr>
          <p:spPr bwMode="auto">
            <a:xfrm>
              <a:off x="10658775" y="11321518"/>
              <a:ext cx="506952" cy="356744"/>
            </a:xfrm>
            <a:prstGeom prst="rect">
              <a:avLst/>
            </a:prstGeom>
            <a:solidFill>
              <a:srgbClr val="81BB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29" name="Freeform 688"/>
            <p:cNvSpPr>
              <a:spLocks/>
            </p:cNvSpPr>
            <p:nvPr/>
          </p:nvSpPr>
          <p:spPr bwMode="auto">
            <a:xfrm>
              <a:off x="11334711" y="11640710"/>
              <a:ext cx="882472" cy="397427"/>
            </a:xfrm>
            <a:custGeom>
              <a:avLst/>
              <a:gdLst>
                <a:gd name="T0" fmla="*/ 1 w 47"/>
                <a:gd name="T1" fmla="*/ 0 h 21"/>
                <a:gd name="T2" fmla="*/ 3 w 47"/>
                <a:gd name="T3" fmla="*/ 16 h 21"/>
                <a:gd name="T4" fmla="*/ 40 w 47"/>
                <a:gd name="T5" fmla="*/ 11 h 21"/>
                <a:gd name="T6" fmla="*/ 26 w 47"/>
                <a:gd name="T7" fmla="*/ 0 h 21"/>
                <a:gd name="T8" fmla="*/ 1 w 47"/>
                <a:gd name="T9" fmla="*/ 0 h 21"/>
              </a:gdLst>
              <a:ahLst/>
              <a:cxnLst>
                <a:cxn ang="0">
                  <a:pos x="T0" y="T1"/>
                </a:cxn>
                <a:cxn ang="0">
                  <a:pos x="T2" y="T3"/>
                </a:cxn>
                <a:cxn ang="0">
                  <a:pos x="T4" y="T5"/>
                </a:cxn>
                <a:cxn ang="0">
                  <a:pos x="T6" y="T7"/>
                </a:cxn>
                <a:cxn ang="0">
                  <a:pos x="T8" y="T9"/>
                </a:cxn>
              </a:cxnLst>
              <a:rect l="0" t="0" r="r" b="b"/>
              <a:pathLst>
                <a:path w="47" h="21">
                  <a:moveTo>
                    <a:pt x="1" y="0"/>
                  </a:moveTo>
                  <a:cubicBezTo>
                    <a:pt x="1" y="0"/>
                    <a:pt x="0" y="15"/>
                    <a:pt x="3" y="16"/>
                  </a:cubicBezTo>
                  <a:cubicBezTo>
                    <a:pt x="5" y="17"/>
                    <a:pt x="47" y="21"/>
                    <a:pt x="40" y="11"/>
                  </a:cubicBezTo>
                  <a:cubicBezTo>
                    <a:pt x="32" y="1"/>
                    <a:pt x="26" y="6"/>
                    <a:pt x="26" y="0"/>
                  </a:cubicBezTo>
                  <a:lnTo>
                    <a:pt x="1" y="0"/>
                  </a:lnTo>
                  <a:close/>
                </a:path>
              </a:pathLst>
            </a:custGeom>
            <a:solidFill>
              <a:srgbClr val="600D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30" name="Rectangle 689"/>
            <p:cNvSpPr>
              <a:spLocks noChangeArrowheads="1"/>
            </p:cNvSpPr>
            <p:nvPr/>
          </p:nvSpPr>
          <p:spPr bwMode="auto">
            <a:xfrm>
              <a:off x="11334711" y="11321518"/>
              <a:ext cx="506952" cy="356744"/>
            </a:xfrm>
            <a:prstGeom prst="rect">
              <a:avLst/>
            </a:prstGeom>
            <a:solidFill>
              <a:srgbClr val="81BB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31" name="Rectangle 690"/>
            <p:cNvSpPr>
              <a:spLocks noChangeArrowheads="1"/>
            </p:cNvSpPr>
            <p:nvPr/>
          </p:nvSpPr>
          <p:spPr bwMode="auto">
            <a:xfrm>
              <a:off x="10865311" y="8160890"/>
              <a:ext cx="582056" cy="826144"/>
            </a:xfrm>
            <a:prstGeom prst="rect">
              <a:avLst/>
            </a:prstGeom>
            <a:solidFill>
              <a:srgbClr val="FAD2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32" name="Freeform 691"/>
            <p:cNvSpPr>
              <a:spLocks/>
            </p:cNvSpPr>
            <p:nvPr/>
          </p:nvSpPr>
          <p:spPr bwMode="auto">
            <a:xfrm>
              <a:off x="9907734" y="8329874"/>
              <a:ext cx="2534761" cy="3066748"/>
            </a:xfrm>
            <a:custGeom>
              <a:avLst/>
              <a:gdLst>
                <a:gd name="T0" fmla="*/ 135 w 135"/>
                <a:gd name="T1" fmla="*/ 100 h 163"/>
                <a:gd name="T2" fmla="*/ 120 w 135"/>
                <a:gd name="T3" fmla="*/ 32 h 163"/>
                <a:gd name="T4" fmla="*/ 84 w 135"/>
                <a:gd name="T5" fmla="*/ 8 h 163"/>
                <a:gd name="T6" fmla="*/ 68 w 135"/>
                <a:gd name="T7" fmla="*/ 30 h 163"/>
                <a:gd name="T8" fmla="*/ 52 w 135"/>
                <a:gd name="T9" fmla="*/ 8 h 163"/>
                <a:gd name="T10" fmla="*/ 15 w 135"/>
                <a:gd name="T11" fmla="*/ 32 h 163"/>
                <a:gd name="T12" fmla="*/ 0 w 135"/>
                <a:gd name="T13" fmla="*/ 100 h 163"/>
                <a:gd name="T14" fmla="*/ 24 w 135"/>
                <a:gd name="T15" fmla="*/ 102 h 163"/>
                <a:gd name="T16" fmla="*/ 31 w 135"/>
                <a:gd name="T17" fmla="*/ 73 h 163"/>
                <a:gd name="T18" fmla="*/ 26 w 135"/>
                <a:gd name="T19" fmla="*/ 163 h 163"/>
                <a:gd name="T20" fmla="*/ 68 w 135"/>
                <a:gd name="T21" fmla="*/ 163 h 163"/>
                <a:gd name="T22" fmla="*/ 109 w 135"/>
                <a:gd name="T23" fmla="*/ 163 h 163"/>
                <a:gd name="T24" fmla="*/ 105 w 135"/>
                <a:gd name="T25" fmla="*/ 73 h 163"/>
                <a:gd name="T26" fmla="*/ 112 w 135"/>
                <a:gd name="T27" fmla="*/ 102 h 163"/>
                <a:gd name="T28" fmla="*/ 135 w 135"/>
                <a:gd name="T29" fmla="*/ 10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63">
                  <a:moveTo>
                    <a:pt x="135" y="100"/>
                  </a:moveTo>
                  <a:cubicBezTo>
                    <a:pt x="135" y="100"/>
                    <a:pt x="126" y="63"/>
                    <a:pt x="120" y="32"/>
                  </a:cubicBezTo>
                  <a:cubicBezTo>
                    <a:pt x="115" y="0"/>
                    <a:pt x="84" y="8"/>
                    <a:pt x="84" y="8"/>
                  </a:cubicBezTo>
                  <a:cubicBezTo>
                    <a:pt x="68" y="30"/>
                    <a:pt x="68" y="30"/>
                    <a:pt x="68" y="30"/>
                  </a:cubicBezTo>
                  <a:cubicBezTo>
                    <a:pt x="52" y="8"/>
                    <a:pt x="52" y="8"/>
                    <a:pt x="52" y="8"/>
                  </a:cubicBezTo>
                  <a:cubicBezTo>
                    <a:pt x="52" y="8"/>
                    <a:pt x="21" y="0"/>
                    <a:pt x="15" y="32"/>
                  </a:cubicBezTo>
                  <a:cubicBezTo>
                    <a:pt x="10" y="63"/>
                    <a:pt x="0" y="100"/>
                    <a:pt x="0" y="100"/>
                  </a:cubicBezTo>
                  <a:cubicBezTo>
                    <a:pt x="24" y="102"/>
                    <a:pt x="24" y="102"/>
                    <a:pt x="24" y="102"/>
                  </a:cubicBezTo>
                  <a:cubicBezTo>
                    <a:pt x="31" y="73"/>
                    <a:pt x="31" y="73"/>
                    <a:pt x="31" y="73"/>
                  </a:cubicBezTo>
                  <a:cubicBezTo>
                    <a:pt x="26" y="163"/>
                    <a:pt x="26" y="163"/>
                    <a:pt x="26" y="163"/>
                  </a:cubicBezTo>
                  <a:cubicBezTo>
                    <a:pt x="68" y="163"/>
                    <a:pt x="68" y="163"/>
                    <a:pt x="68" y="163"/>
                  </a:cubicBezTo>
                  <a:cubicBezTo>
                    <a:pt x="109" y="163"/>
                    <a:pt x="109" y="163"/>
                    <a:pt x="109" y="163"/>
                  </a:cubicBezTo>
                  <a:cubicBezTo>
                    <a:pt x="105" y="73"/>
                    <a:pt x="105" y="73"/>
                    <a:pt x="105" y="73"/>
                  </a:cubicBezTo>
                  <a:cubicBezTo>
                    <a:pt x="112" y="102"/>
                    <a:pt x="112" y="102"/>
                    <a:pt x="112" y="102"/>
                  </a:cubicBezTo>
                  <a:lnTo>
                    <a:pt x="135" y="100"/>
                  </a:lnTo>
                  <a:close/>
                </a:path>
              </a:pathLst>
            </a:custGeom>
            <a:solidFill>
              <a:srgbClr val="414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33" name="Freeform 692"/>
            <p:cNvSpPr>
              <a:spLocks/>
            </p:cNvSpPr>
            <p:nvPr/>
          </p:nvSpPr>
          <p:spPr bwMode="auto">
            <a:xfrm>
              <a:off x="10771431" y="8461306"/>
              <a:ext cx="826144" cy="638384"/>
            </a:xfrm>
            <a:custGeom>
              <a:avLst/>
              <a:gdLst>
                <a:gd name="T0" fmla="*/ 41 w 44"/>
                <a:gd name="T1" fmla="*/ 0 h 34"/>
                <a:gd name="T2" fmla="*/ 22 w 44"/>
                <a:gd name="T3" fmla="*/ 27 h 34"/>
                <a:gd name="T4" fmla="*/ 3 w 44"/>
                <a:gd name="T5" fmla="*/ 0 h 34"/>
                <a:gd name="T6" fmla="*/ 0 w 44"/>
                <a:gd name="T7" fmla="*/ 0 h 34"/>
                <a:gd name="T8" fmla="*/ 22 w 44"/>
                <a:gd name="T9" fmla="*/ 34 h 34"/>
                <a:gd name="T10" fmla="*/ 44 w 44"/>
                <a:gd name="T11" fmla="*/ 0 h 34"/>
                <a:gd name="T12" fmla="*/ 41 w 44"/>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44" h="34">
                  <a:moveTo>
                    <a:pt x="41" y="0"/>
                  </a:moveTo>
                  <a:cubicBezTo>
                    <a:pt x="22" y="27"/>
                    <a:pt x="22" y="27"/>
                    <a:pt x="22" y="27"/>
                  </a:cubicBezTo>
                  <a:cubicBezTo>
                    <a:pt x="3" y="0"/>
                    <a:pt x="3" y="0"/>
                    <a:pt x="3" y="0"/>
                  </a:cubicBezTo>
                  <a:cubicBezTo>
                    <a:pt x="3" y="0"/>
                    <a:pt x="1" y="0"/>
                    <a:pt x="0" y="0"/>
                  </a:cubicBezTo>
                  <a:cubicBezTo>
                    <a:pt x="22" y="34"/>
                    <a:pt x="22" y="34"/>
                    <a:pt x="22" y="34"/>
                  </a:cubicBezTo>
                  <a:cubicBezTo>
                    <a:pt x="44" y="0"/>
                    <a:pt x="44" y="0"/>
                    <a:pt x="44" y="0"/>
                  </a:cubicBezTo>
                  <a:cubicBezTo>
                    <a:pt x="43" y="0"/>
                    <a:pt x="41" y="0"/>
                    <a:pt x="41" y="0"/>
                  </a:cubicBezTo>
                  <a:close/>
                </a:path>
              </a:pathLst>
            </a:custGeom>
            <a:solidFill>
              <a:srgbClr val="F9C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34" name="Freeform 693"/>
            <p:cNvSpPr>
              <a:spLocks/>
            </p:cNvSpPr>
            <p:nvPr/>
          </p:nvSpPr>
          <p:spPr bwMode="auto">
            <a:xfrm>
              <a:off x="11484919" y="10191827"/>
              <a:ext cx="1051457" cy="923155"/>
            </a:xfrm>
            <a:custGeom>
              <a:avLst/>
              <a:gdLst>
                <a:gd name="T0" fmla="*/ 1 w 56"/>
                <a:gd name="T1" fmla="*/ 38 h 49"/>
                <a:gd name="T2" fmla="*/ 48 w 56"/>
                <a:gd name="T3" fmla="*/ 0 h 49"/>
                <a:gd name="T4" fmla="*/ 56 w 56"/>
                <a:gd name="T5" fmla="*/ 11 h 49"/>
                <a:gd name="T6" fmla="*/ 10 w 56"/>
                <a:gd name="T7" fmla="*/ 49 h 49"/>
                <a:gd name="T8" fmla="*/ 1 w 56"/>
                <a:gd name="T9" fmla="*/ 38 h 49"/>
              </a:gdLst>
              <a:ahLst/>
              <a:cxnLst>
                <a:cxn ang="0">
                  <a:pos x="T0" y="T1"/>
                </a:cxn>
                <a:cxn ang="0">
                  <a:pos x="T2" y="T3"/>
                </a:cxn>
                <a:cxn ang="0">
                  <a:pos x="T4" y="T5"/>
                </a:cxn>
                <a:cxn ang="0">
                  <a:pos x="T6" y="T7"/>
                </a:cxn>
                <a:cxn ang="0">
                  <a:pos x="T8" y="T9"/>
                </a:cxn>
              </a:cxnLst>
              <a:rect l="0" t="0" r="r" b="b"/>
              <a:pathLst>
                <a:path w="56" h="49">
                  <a:moveTo>
                    <a:pt x="1" y="38"/>
                  </a:moveTo>
                  <a:cubicBezTo>
                    <a:pt x="48" y="0"/>
                    <a:pt x="48" y="0"/>
                    <a:pt x="48" y="0"/>
                  </a:cubicBezTo>
                  <a:cubicBezTo>
                    <a:pt x="48" y="0"/>
                    <a:pt x="47" y="10"/>
                    <a:pt x="56" y="11"/>
                  </a:cubicBezTo>
                  <a:cubicBezTo>
                    <a:pt x="10" y="49"/>
                    <a:pt x="10" y="49"/>
                    <a:pt x="10" y="49"/>
                  </a:cubicBezTo>
                  <a:cubicBezTo>
                    <a:pt x="10" y="49"/>
                    <a:pt x="0" y="47"/>
                    <a:pt x="1"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35" name="Freeform 694"/>
            <p:cNvSpPr>
              <a:spLocks/>
            </p:cNvSpPr>
            <p:nvPr/>
          </p:nvSpPr>
          <p:spPr bwMode="auto">
            <a:xfrm>
              <a:off x="11860439" y="10529795"/>
              <a:ext cx="281640" cy="303546"/>
            </a:xfrm>
            <a:custGeom>
              <a:avLst/>
              <a:gdLst>
                <a:gd name="T0" fmla="*/ 5 w 15"/>
                <a:gd name="T1" fmla="*/ 0 h 16"/>
                <a:gd name="T2" fmla="*/ 15 w 15"/>
                <a:gd name="T3" fmla="*/ 12 h 16"/>
                <a:gd name="T4" fmla="*/ 9 w 15"/>
                <a:gd name="T5" fmla="*/ 16 h 16"/>
                <a:gd name="T6" fmla="*/ 0 w 15"/>
                <a:gd name="T7" fmla="*/ 4 h 16"/>
                <a:gd name="T8" fmla="*/ 5 w 15"/>
                <a:gd name="T9" fmla="*/ 0 h 16"/>
              </a:gdLst>
              <a:ahLst/>
              <a:cxnLst>
                <a:cxn ang="0">
                  <a:pos x="T0" y="T1"/>
                </a:cxn>
                <a:cxn ang="0">
                  <a:pos x="T2" y="T3"/>
                </a:cxn>
                <a:cxn ang="0">
                  <a:pos x="T4" y="T5"/>
                </a:cxn>
                <a:cxn ang="0">
                  <a:pos x="T6" y="T7"/>
                </a:cxn>
                <a:cxn ang="0">
                  <a:pos x="T8" y="T9"/>
                </a:cxn>
              </a:cxnLst>
              <a:rect l="0" t="0" r="r" b="b"/>
              <a:pathLst>
                <a:path w="15" h="16">
                  <a:moveTo>
                    <a:pt x="5" y="0"/>
                  </a:moveTo>
                  <a:cubicBezTo>
                    <a:pt x="15" y="12"/>
                    <a:pt x="15" y="12"/>
                    <a:pt x="15" y="12"/>
                  </a:cubicBezTo>
                  <a:cubicBezTo>
                    <a:pt x="9" y="16"/>
                    <a:pt x="9" y="16"/>
                    <a:pt x="9" y="16"/>
                  </a:cubicBezTo>
                  <a:cubicBezTo>
                    <a:pt x="9" y="16"/>
                    <a:pt x="1" y="14"/>
                    <a:pt x="0" y="4"/>
                  </a:cubicBezTo>
                  <a:lnTo>
                    <a:pt x="5" y="0"/>
                  </a:lnTo>
                  <a:close/>
                </a:path>
              </a:pathLst>
            </a:custGeom>
            <a:solidFill>
              <a:srgbClr val="F9C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36" name="Freeform 695"/>
            <p:cNvSpPr>
              <a:spLocks/>
            </p:cNvSpPr>
            <p:nvPr/>
          </p:nvSpPr>
          <p:spPr bwMode="auto">
            <a:xfrm>
              <a:off x="12066975" y="10739462"/>
              <a:ext cx="225312" cy="150208"/>
            </a:xfrm>
            <a:custGeom>
              <a:avLst/>
              <a:gdLst>
                <a:gd name="T0" fmla="*/ 0 w 12"/>
                <a:gd name="T1" fmla="*/ 1 h 8"/>
                <a:gd name="T2" fmla="*/ 12 w 12"/>
                <a:gd name="T3" fmla="*/ 8 h 8"/>
                <a:gd name="T4" fmla="*/ 10 w 12"/>
                <a:gd name="T5" fmla="*/ 0 h 8"/>
                <a:gd name="T6" fmla="*/ 0 w 12"/>
                <a:gd name="T7" fmla="*/ 1 h 8"/>
              </a:gdLst>
              <a:ahLst/>
              <a:cxnLst>
                <a:cxn ang="0">
                  <a:pos x="T0" y="T1"/>
                </a:cxn>
                <a:cxn ang="0">
                  <a:pos x="T2" y="T3"/>
                </a:cxn>
                <a:cxn ang="0">
                  <a:pos x="T4" y="T5"/>
                </a:cxn>
                <a:cxn ang="0">
                  <a:pos x="T6" y="T7"/>
                </a:cxn>
              </a:cxnLst>
              <a:rect l="0" t="0" r="r" b="b"/>
              <a:pathLst>
                <a:path w="12" h="8">
                  <a:moveTo>
                    <a:pt x="0" y="1"/>
                  </a:moveTo>
                  <a:cubicBezTo>
                    <a:pt x="0" y="1"/>
                    <a:pt x="12" y="8"/>
                    <a:pt x="12" y="8"/>
                  </a:cubicBezTo>
                  <a:cubicBezTo>
                    <a:pt x="10" y="0"/>
                    <a:pt x="10" y="0"/>
                    <a:pt x="10" y="0"/>
                  </a:cubicBezTo>
                  <a:lnTo>
                    <a:pt x="0" y="1"/>
                  </a:lnTo>
                  <a:close/>
                </a:path>
              </a:pathLst>
            </a:custGeom>
            <a:solidFill>
              <a:srgbClr val="F9C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37" name="Freeform 696"/>
            <p:cNvSpPr>
              <a:spLocks/>
            </p:cNvSpPr>
            <p:nvPr/>
          </p:nvSpPr>
          <p:spPr bwMode="auto">
            <a:xfrm>
              <a:off x="12066975" y="10758238"/>
              <a:ext cx="131432" cy="225312"/>
            </a:xfrm>
            <a:custGeom>
              <a:avLst/>
              <a:gdLst>
                <a:gd name="T0" fmla="*/ 42 w 42"/>
                <a:gd name="T1" fmla="*/ 66 h 72"/>
                <a:gd name="T2" fmla="*/ 0 w 42"/>
                <a:gd name="T3" fmla="*/ 0 h 72"/>
                <a:gd name="T4" fmla="*/ 0 w 42"/>
                <a:gd name="T5" fmla="*/ 66 h 72"/>
                <a:gd name="T6" fmla="*/ 42 w 42"/>
                <a:gd name="T7" fmla="*/ 72 h 72"/>
                <a:gd name="T8" fmla="*/ 42 w 42"/>
                <a:gd name="T9" fmla="*/ 66 h 72"/>
              </a:gdLst>
              <a:ahLst/>
              <a:cxnLst>
                <a:cxn ang="0">
                  <a:pos x="T0" y="T1"/>
                </a:cxn>
                <a:cxn ang="0">
                  <a:pos x="T2" y="T3"/>
                </a:cxn>
                <a:cxn ang="0">
                  <a:pos x="T4" y="T5"/>
                </a:cxn>
                <a:cxn ang="0">
                  <a:pos x="T6" y="T7"/>
                </a:cxn>
                <a:cxn ang="0">
                  <a:pos x="T8" y="T9"/>
                </a:cxn>
              </a:cxnLst>
              <a:rect l="0" t="0" r="r" b="b"/>
              <a:pathLst>
                <a:path w="42" h="72">
                  <a:moveTo>
                    <a:pt x="42" y="66"/>
                  </a:moveTo>
                  <a:lnTo>
                    <a:pt x="0" y="0"/>
                  </a:lnTo>
                  <a:lnTo>
                    <a:pt x="0" y="66"/>
                  </a:lnTo>
                  <a:lnTo>
                    <a:pt x="42" y="72"/>
                  </a:lnTo>
                  <a:lnTo>
                    <a:pt x="42" y="66"/>
                  </a:lnTo>
                  <a:close/>
                </a:path>
              </a:pathLst>
            </a:custGeom>
            <a:solidFill>
              <a:srgbClr val="F9C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38" name="Freeform 697"/>
            <p:cNvSpPr>
              <a:spLocks/>
            </p:cNvSpPr>
            <p:nvPr/>
          </p:nvSpPr>
          <p:spPr bwMode="auto">
            <a:xfrm>
              <a:off x="12386168" y="10191827"/>
              <a:ext cx="150208" cy="225312"/>
            </a:xfrm>
            <a:custGeom>
              <a:avLst/>
              <a:gdLst>
                <a:gd name="T0" fmla="*/ 0 w 8"/>
                <a:gd name="T1" fmla="*/ 0 h 12"/>
                <a:gd name="T2" fmla="*/ 8 w 8"/>
                <a:gd name="T3" fmla="*/ 11 h 12"/>
                <a:gd name="T4" fmla="*/ 0 w 8"/>
                <a:gd name="T5" fmla="*/ 0 h 12"/>
              </a:gdLst>
              <a:ahLst/>
              <a:cxnLst>
                <a:cxn ang="0">
                  <a:pos x="T0" y="T1"/>
                </a:cxn>
                <a:cxn ang="0">
                  <a:pos x="T2" y="T3"/>
                </a:cxn>
                <a:cxn ang="0">
                  <a:pos x="T4" y="T5"/>
                </a:cxn>
              </a:cxnLst>
              <a:rect l="0" t="0" r="r" b="b"/>
              <a:pathLst>
                <a:path w="8" h="12">
                  <a:moveTo>
                    <a:pt x="0" y="0"/>
                  </a:moveTo>
                  <a:cubicBezTo>
                    <a:pt x="0" y="0"/>
                    <a:pt x="8" y="1"/>
                    <a:pt x="8" y="11"/>
                  </a:cubicBezTo>
                  <a:cubicBezTo>
                    <a:pt x="8" y="11"/>
                    <a:pt x="0" y="1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39" name="Freeform 698"/>
            <p:cNvSpPr>
              <a:spLocks/>
            </p:cNvSpPr>
            <p:nvPr/>
          </p:nvSpPr>
          <p:spPr bwMode="auto">
            <a:xfrm>
              <a:off x="12010647" y="10248155"/>
              <a:ext cx="187760" cy="322322"/>
            </a:xfrm>
            <a:custGeom>
              <a:avLst/>
              <a:gdLst>
                <a:gd name="T0" fmla="*/ 8 w 10"/>
                <a:gd name="T1" fmla="*/ 7 h 17"/>
                <a:gd name="T2" fmla="*/ 2 w 10"/>
                <a:gd name="T3" fmla="*/ 3 h 17"/>
                <a:gd name="T4" fmla="*/ 2 w 10"/>
                <a:gd name="T5" fmla="*/ 12 h 17"/>
                <a:gd name="T6" fmla="*/ 8 w 10"/>
                <a:gd name="T7" fmla="*/ 7 h 17"/>
              </a:gdLst>
              <a:ahLst/>
              <a:cxnLst>
                <a:cxn ang="0">
                  <a:pos x="T0" y="T1"/>
                </a:cxn>
                <a:cxn ang="0">
                  <a:pos x="T2" y="T3"/>
                </a:cxn>
                <a:cxn ang="0">
                  <a:pos x="T4" y="T5"/>
                </a:cxn>
                <a:cxn ang="0">
                  <a:pos x="T6" y="T7"/>
                </a:cxn>
              </a:cxnLst>
              <a:rect l="0" t="0" r="r" b="b"/>
              <a:pathLst>
                <a:path w="10" h="17">
                  <a:moveTo>
                    <a:pt x="8" y="7"/>
                  </a:moveTo>
                  <a:cubicBezTo>
                    <a:pt x="10" y="5"/>
                    <a:pt x="5" y="0"/>
                    <a:pt x="2" y="3"/>
                  </a:cubicBezTo>
                  <a:cubicBezTo>
                    <a:pt x="0" y="6"/>
                    <a:pt x="2" y="11"/>
                    <a:pt x="2" y="12"/>
                  </a:cubicBezTo>
                  <a:cubicBezTo>
                    <a:pt x="3" y="14"/>
                    <a:pt x="7" y="17"/>
                    <a:pt x="8" y="7"/>
                  </a:cubicBezTo>
                  <a:close/>
                </a:path>
              </a:pathLst>
            </a:custGeom>
            <a:solidFill>
              <a:srgbClr val="FAD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40" name="Freeform 699"/>
            <p:cNvSpPr>
              <a:spLocks/>
            </p:cNvSpPr>
            <p:nvPr/>
          </p:nvSpPr>
          <p:spPr bwMode="auto">
            <a:xfrm>
              <a:off x="12179631" y="10589254"/>
              <a:ext cx="244088" cy="150208"/>
            </a:xfrm>
            <a:custGeom>
              <a:avLst/>
              <a:gdLst>
                <a:gd name="T0" fmla="*/ 8 w 13"/>
                <a:gd name="T1" fmla="*/ 0 h 8"/>
                <a:gd name="T2" fmla="*/ 0 w 13"/>
                <a:gd name="T3" fmla="*/ 5 h 8"/>
                <a:gd name="T4" fmla="*/ 13 w 13"/>
                <a:gd name="T5" fmla="*/ 0 h 8"/>
                <a:gd name="T6" fmla="*/ 8 w 13"/>
                <a:gd name="T7" fmla="*/ 0 h 8"/>
              </a:gdLst>
              <a:ahLst/>
              <a:cxnLst>
                <a:cxn ang="0">
                  <a:pos x="T0" y="T1"/>
                </a:cxn>
                <a:cxn ang="0">
                  <a:pos x="T2" y="T3"/>
                </a:cxn>
                <a:cxn ang="0">
                  <a:pos x="T4" y="T5"/>
                </a:cxn>
                <a:cxn ang="0">
                  <a:pos x="T6" y="T7"/>
                </a:cxn>
              </a:cxnLst>
              <a:rect l="0" t="0" r="r" b="b"/>
              <a:pathLst>
                <a:path w="13" h="8">
                  <a:moveTo>
                    <a:pt x="8" y="0"/>
                  </a:moveTo>
                  <a:cubicBezTo>
                    <a:pt x="5" y="1"/>
                    <a:pt x="2" y="2"/>
                    <a:pt x="0" y="5"/>
                  </a:cubicBezTo>
                  <a:cubicBezTo>
                    <a:pt x="4" y="8"/>
                    <a:pt x="10" y="7"/>
                    <a:pt x="13" y="0"/>
                  </a:cubicBezTo>
                  <a:cubicBezTo>
                    <a:pt x="11" y="0"/>
                    <a:pt x="9" y="0"/>
                    <a:pt x="8" y="0"/>
                  </a:cubicBezTo>
                  <a:close/>
                </a:path>
              </a:pathLst>
            </a:custGeom>
            <a:solidFill>
              <a:srgbClr val="FAD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41" name="Rectangle 700"/>
            <p:cNvSpPr>
              <a:spLocks noChangeArrowheads="1"/>
            </p:cNvSpPr>
            <p:nvPr/>
          </p:nvSpPr>
          <p:spPr bwMode="auto">
            <a:xfrm>
              <a:off x="11203279" y="11640710"/>
              <a:ext cx="18776" cy="228442"/>
            </a:xfrm>
            <a:prstGeom prst="rect">
              <a:avLst/>
            </a:prstGeom>
            <a:solidFill>
              <a:srgbClr val="EE78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42" name="Freeform 701"/>
            <p:cNvSpPr>
              <a:spLocks/>
            </p:cNvSpPr>
            <p:nvPr/>
          </p:nvSpPr>
          <p:spPr bwMode="auto">
            <a:xfrm>
              <a:off x="10846535" y="8123338"/>
              <a:ext cx="619608" cy="337968"/>
            </a:xfrm>
            <a:custGeom>
              <a:avLst/>
              <a:gdLst>
                <a:gd name="T0" fmla="*/ 0 w 33"/>
                <a:gd name="T1" fmla="*/ 0 h 18"/>
                <a:gd name="T2" fmla="*/ 0 w 33"/>
                <a:gd name="T3" fmla="*/ 0 h 18"/>
                <a:gd name="T4" fmla="*/ 17 w 33"/>
                <a:gd name="T5" fmla="*/ 18 h 18"/>
                <a:gd name="T6" fmla="*/ 33 w 33"/>
                <a:gd name="T7" fmla="*/ 0 h 18"/>
                <a:gd name="T8" fmla="*/ 33 w 33"/>
                <a:gd name="T9" fmla="*/ 0 h 18"/>
                <a:gd name="T10" fmla="*/ 0 w 33"/>
                <a:gd name="T11" fmla="*/ 0 h 18"/>
              </a:gdLst>
              <a:ahLst/>
              <a:cxnLst>
                <a:cxn ang="0">
                  <a:pos x="T0" y="T1"/>
                </a:cxn>
                <a:cxn ang="0">
                  <a:pos x="T2" y="T3"/>
                </a:cxn>
                <a:cxn ang="0">
                  <a:pos x="T4" y="T5"/>
                </a:cxn>
                <a:cxn ang="0">
                  <a:pos x="T6" y="T7"/>
                </a:cxn>
                <a:cxn ang="0">
                  <a:pos x="T8" y="T9"/>
                </a:cxn>
                <a:cxn ang="0">
                  <a:pos x="T10" y="T11"/>
                </a:cxn>
              </a:cxnLst>
              <a:rect l="0" t="0" r="r" b="b"/>
              <a:pathLst>
                <a:path w="33" h="18">
                  <a:moveTo>
                    <a:pt x="0" y="0"/>
                  </a:moveTo>
                  <a:cubicBezTo>
                    <a:pt x="0" y="0"/>
                    <a:pt x="0" y="0"/>
                    <a:pt x="0" y="0"/>
                  </a:cubicBezTo>
                  <a:cubicBezTo>
                    <a:pt x="0" y="10"/>
                    <a:pt x="8" y="18"/>
                    <a:pt x="17" y="18"/>
                  </a:cubicBezTo>
                  <a:cubicBezTo>
                    <a:pt x="25" y="18"/>
                    <a:pt x="33" y="10"/>
                    <a:pt x="33" y="0"/>
                  </a:cubicBezTo>
                  <a:cubicBezTo>
                    <a:pt x="33" y="0"/>
                    <a:pt x="33" y="0"/>
                    <a:pt x="33" y="0"/>
                  </a:cubicBezTo>
                  <a:lnTo>
                    <a:pt x="0" y="0"/>
                  </a:lnTo>
                  <a:close/>
                </a:path>
              </a:pathLst>
            </a:custGeom>
            <a:solidFill>
              <a:srgbClr val="ECC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43" name="Freeform 702"/>
            <p:cNvSpPr>
              <a:spLocks/>
            </p:cNvSpPr>
            <p:nvPr/>
          </p:nvSpPr>
          <p:spPr bwMode="auto">
            <a:xfrm>
              <a:off x="11785335" y="7106303"/>
              <a:ext cx="751040" cy="1279899"/>
            </a:xfrm>
            <a:custGeom>
              <a:avLst/>
              <a:gdLst>
                <a:gd name="T0" fmla="*/ 0 w 40"/>
                <a:gd name="T1" fmla="*/ 0 h 68"/>
                <a:gd name="T2" fmla="*/ 31 w 40"/>
                <a:gd name="T3" fmla="*/ 32 h 68"/>
                <a:gd name="T4" fmla="*/ 5 w 40"/>
                <a:gd name="T5" fmla="*/ 52 h 68"/>
                <a:gd name="T6" fmla="*/ 0 w 40"/>
                <a:gd name="T7" fmla="*/ 0 h 68"/>
              </a:gdLst>
              <a:ahLst/>
              <a:cxnLst>
                <a:cxn ang="0">
                  <a:pos x="T0" y="T1"/>
                </a:cxn>
                <a:cxn ang="0">
                  <a:pos x="T2" y="T3"/>
                </a:cxn>
                <a:cxn ang="0">
                  <a:pos x="T4" y="T5"/>
                </a:cxn>
                <a:cxn ang="0">
                  <a:pos x="T6" y="T7"/>
                </a:cxn>
              </a:cxnLst>
              <a:rect l="0" t="0" r="r" b="b"/>
              <a:pathLst>
                <a:path w="40" h="68">
                  <a:moveTo>
                    <a:pt x="0" y="0"/>
                  </a:moveTo>
                  <a:cubicBezTo>
                    <a:pt x="7" y="6"/>
                    <a:pt x="25" y="47"/>
                    <a:pt x="31" y="32"/>
                  </a:cubicBezTo>
                  <a:cubicBezTo>
                    <a:pt x="40" y="42"/>
                    <a:pt x="22" y="68"/>
                    <a:pt x="5" y="52"/>
                  </a:cubicBezTo>
                  <a:lnTo>
                    <a:pt x="0" y="0"/>
                  </a:lnTo>
                  <a:close/>
                </a:path>
              </a:pathLst>
            </a:custGeom>
            <a:solidFill>
              <a:srgbClr val="9F6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44" name="Freeform 703"/>
            <p:cNvSpPr>
              <a:spLocks/>
            </p:cNvSpPr>
            <p:nvPr/>
          </p:nvSpPr>
          <p:spPr bwMode="auto">
            <a:xfrm>
              <a:off x="11484919" y="7575703"/>
              <a:ext cx="469400" cy="923155"/>
            </a:xfrm>
            <a:custGeom>
              <a:avLst/>
              <a:gdLst>
                <a:gd name="T0" fmla="*/ 13 w 25"/>
                <a:gd name="T1" fmla="*/ 0 h 49"/>
                <a:gd name="T2" fmla="*/ 22 w 25"/>
                <a:gd name="T3" fmla="*/ 30 h 49"/>
                <a:gd name="T4" fmla="*/ 0 w 25"/>
                <a:gd name="T5" fmla="*/ 34 h 49"/>
                <a:gd name="T6" fmla="*/ 13 w 25"/>
                <a:gd name="T7" fmla="*/ 0 h 49"/>
              </a:gdLst>
              <a:ahLst/>
              <a:cxnLst>
                <a:cxn ang="0">
                  <a:pos x="T0" y="T1"/>
                </a:cxn>
                <a:cxn ang="0">
                  <a:pos x="T2" y="T3"/>
                </a:cxn>
                <a:cxn ang="0">
                  <a:pos x="T4" y="T5"/>
                </a:cxn>
                <a:cxn ang="0">
                  <a:pos x="T6" y="T7"/>
                </a:cxn>
              </a:cxnLst>
              <a:rect l="0" t="0" r="r" b="b"/>
              <a:pathLst>
                <a:path w="25" h="49">
                  <a:moveTo>
                    <a:pt x="13" y="0"/>
                  </a:moveTo>
                  <a:cubicBezTo>
                    <a:pt x="16" y="6"/>
                    <a:pt x="14" y="37"/>
                    <a:pt x="22" y="30"/>
                  </a:cubicBezTo>
                  <a:cubicBezTo>
                    <a:pt x="25" y="38"/>
                    <a:pt x="5" y="49"/>
                    <a:pt x="0" y="34"/>
                  </a:cubicBezTo>
                  <a:lnTo>
                    <a:pt x="13" y="0"/>
                  </a:lnTo>
                  <a:close/>
                </a:path>
              </a:pathLst>
            </a:custGeom>
            <a:solidFill>
              <a:srgbClr val="9F6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45" name="Freeform 704"/>
            <p:cNvSpPr>
              <a:spLocks/>
            </p:cNvSpPr>
            <p:nvPr/>
          </p:nvSpPr>
          <p:spPr bwMode="auto">
            <a:xfrm>
              <a:off x="10358359" y="7632031"/>
              <a:ext cx="450624" cy="941931"/>
            </a:xfrm>
            <a:custGeom>
              <a:avLst/>
              <a:gdLst>
                <a:gd name="T0" fmla="*/ 12 w 24"/>
                <a:gd name="T1" fmla="*/ 0 h 50"/>
                <a:gd name="T2" fmla="*/ 2 w 24"/>
                <a:gd name="T3" fmla="*/ 30 h 50"/>
                <a:gd name="T4" fmla="*/ 24 w 24"/>
                <a:gd name="T5" fmla="*/ 34 h 50"/>
                <a:gd name="T6" fmla="*/ 12 w 24"/>
                <a:gd name="T7" fmla="*/ 0 h 50"/>
              </a:gdLst>
              <a:ahLst/>
              <a:cxnLst>
                <a:cxn ang="0">
                  <a:pos x="T0" y="T1"/>
                </a:cxn>
                <a:cxn ang="0">
                  <a:pos x="T2" y="T3"/>
                </a:cxn>
                <a:cxn ang="0">
                  <a:pos x="T4" y="T5"/>
                </a:cxn>
                <a:cxn ang="0">
                  <a:pos x="T6" y="T7"/>
                </a:cxn>
              </a:cxnLst>
              <a:rect l="0" t="0" r="r" b="b"/>
              <a:pathLst>
                <a:path w="24" h="50">
                  <a:moveTo>
                    <a:pt x="12" y="0"/>
                  </a:moveTo>
                  <a:cubicBezTo>
                    <a:pt x="9" y="6"/>
                    <a:pt x="10" y="37"/>
                    <a:pt x="2" y="30"/>
                  </a:cubicBezTo>
                  <a:cubicBezTo>
                    <a:pt x="0" y="39"/>
                    <a:pt x="19" y="50"/>
                    <a:pt x="24" y="34"/>
                  </a:cubicBezTo>
                  <a:lnTo>
                    <a:pt x="12" y="0"/>
                  </a:lnTo>
                  <a:close/>
                </a:path>
              </a:pathLst>
            </a:custGeom>
            <a:solidFill>
              <a:srgbClr val="9F6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46" name="Freeform 705"/>
            <p:cNvSpPr>
              <a:spLocks/>
            </p:cNvSpPr>
            <p:nvPr/>
          </p:nvSpPr>
          <p:spPr bwMode="auto">
            <a:xfrm>
              <a:off x="9795078" y="7087527"/>
              <a:ext cx="769816" cy="1279899"/>
            </a:xfrm>
            <a:custGeom>
              <a:avLst/>
              <a:gdLst>
                <a:gd name="T0" fmla="*/ 41 w 41"/>
                <a:gd name="T1" fmla="*/ 0 h 68"/>
                <a:gd name="T2" fmla="*/ 9 w 41"/>
                <a:gd name="T3" fmla="*/ 32 h 68"/>
                <a:gd name="T4" fmla="*/ 35 w 41"/>
                <a:gd name="T5" fmla="*/ 52 h 68"/>
                <a:gd name="T6" fmla="*/ 41 w 41"/>
                <a:gd name="T7" fmla="*/ 0 h 68"/>
              </a:gdLst>
              <a:ahLst/>
              <a:cxnLst>
                <a:cxn ang="0">
                  <a:pos x="T0" y="T1"/>
                </a:cxn>
                <a:cxn ang="0">
                  <a:pos x="T2" y="T3"/>
                </a:cxn>
                <a:cxn ang="0">
                  <a:pos x="T4" y="T5"/>
                </a:cxn>
                <a:cxn ang="0">
                  <a:pos x="T6" y="T7"/>
                </a:cxn>
              </a:cxnLst>
              <a:rect l="0" t="0" r="r" b="b"/>
              <a:pathLst>
                <a:path w="41" h="68">
                  <a:moveTo>
                    <a:pt x="41" y="0"/>
                  </a:moveTo>
                  <a:cubicBezTo>
                    <a:pt x="33" y="6"/>
                    <a:pt x="15" y="46"/>
                    <a:pt x="9" y="32"/>
                  </a:cubicBezTo>
                  <a:cubicBezTo>
                    <a:pt x="0" y="42"/>
                    <a:pt x="18" y="68"/>
                    <a:pt x="35" y="52"/>
                  </a:cubicBezTo>
                  <a:lnTo>
                    <a:pt x="41" y="0"/>
                  </a:lnTo>
                  <a:close/>
                </a:path>
              </a:pathLst>
            </a:custGeom>
            <a:solidFill>
              <a:srgbClr val="9F6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47" name="Freeform 706"/>
            <p:cNvSpPr>
              <a:spLocks/>
            </p:cNvSpPr>
            <p:nvPr/>
          </p:nvSpPr>
          <p:spPr bwMode="auto">
            <a:xfrm>
              <a:off x="12142079" y="7125079"/>
              <a:ext cx="300416" cy="488176"/>
            </a:xfrm>
            <a:custGeom>
              <a:avLst/>
              <a:gdLst>
                <a:gd name="T0" fmla="*/ 0 w 16"/>
                <a:gd name="T1" fmla="*/ 18 h 26"/>
                <a:gd name="T2" fmla="*/ 8 w 16"/>
                <a:gd name="T3" fmla="*/ 26 h 26"/>
                <a:gd name="T4" fmla="*/ 16 w 16"/>
                <a:gd name="T5" fmla="*/ 18 h 26"/>
                <a:gd name="T6" fmla="*/ 16 w 16"/>
                <a:gd name="T7" fmla="*/ 8 h 26"/>
                <a:gd name="T8" fmla="*/ 8 w 16"/>
                <a:gd name="T9" fmla="*/ 0 h 26"/>
                <a:gd name="T10" fmla="*/ 0 w 16"/>
                <a:gd name="T11" fmla="*/ 8 h 26"/>
                <a:gd name="T12" fmla="*/ 0 w 16"/>
                <a:gd name="T13" fmla="*/ 18 h 26"/>
              </a:gdLst>
              <a:ahLst/>
              <a:cxnLst>
                <a:cxn ang="0">
                  <a:pos x="T0" y="T1"/>
                </a:cxn>
                <a:cxn ang="0">
                  <a:pos x="T2" y="T3"/>
                </a:cxn>
                <a:cxn ang="0">
                  <a:pos x="T4" y="T5"/>
                </a:cxn>
                <a:cxn ang="0">
                  <a:pos x="T6" y="T7"/>
                </a:cxn>
                <a:cxn ang="0">
                  <a:pos x="T8" y="T9"/>
                </a:cxn>
                <a:cxn ang="0">
                  <a:pos x="T10" y="T11"/>
                </a:cxn>
                <a:cxn ang="0">
                  <a:pos x="T12" y="T13"/>
                </a:cxn>
              </a:cxnLst>
              <a:rect l="0" t="0" r="r" b="b"/>
              <a:pathLst>
                <a:path w="16" h="26">
                  <a:moveTo>
                    <a:pt x="0" y="18"/>
                  </a:moveTo>
                  <a:cubicBezTo>
                    <a:pt x="0" y="22"/>
                    <a:pt x="4" y="26"/>
                    <a:pt x="8" y="26"/>
                  </a:cubicBezTo>
                  <a:cubicBezTo>
                    <a:pt x="13" y="26"/>
                    <a:pt x="16" y="22"/>
                    <a:pt x="16" y="18"/>
                  </a:cubicBezTo>
                  <a:cubicBezTo>
                    <a:pt x="16" y="8"/>
                    <a:pt x="16" y="8"/>
                    <a:pt x="16" y="8"/>
                  </a:cubicBezTo>
                  <a:cubicBezTo>
                    <a:pt x="16" y="4"/>
                    <a:pt x="13" y="0"/>
                    <a:pt x="8" y="0"/>
                  </a:cubicBezTo>
                  <a:cubicBezTo>
                    <a:pt x="4" y="0"/>
                    <a:pt x="0" y="4"/>
                    <a:pt x="0" y="8"/>
                  </a:cubicBezTo>
                  <a:lnTo>
                    <a:pt x="0" y="18"/>
                  </a:lnTo>
                  <a:close/>
                </a:path>
              </a:pathLst>
            </a:custGeom>
            <a:solidFill>
              <a:srgbClr val="FCC7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48" name="Freeform 707"/>
            <p:cNvSpPr>
              <a:spLocks/>
            </p:cNvSpPr>
            <p:nvPr/>
          </p:nvSpPr>
          <p:spPr bwMode="auto">
            <a:xfrm>
              <a:off x="9851406" y="7125079"/>
              <a:ext cx="281640" cy="488176"/>
            </a:xfrm>
            <a:custGeom>
              <a:avLst/>
              <a:gdLst>
                <a:gd name="T0" fmla="*/ 0 w 15"/>
                <a:gd name="T1" fmla="*/ 18 h 26"/>
                <a:gd name="T2" fmla="*/ 8 w 15"/>
                <a:gd name="T3" fmla="*/ 26 h 26"/>
                <a:gd name="T4" fmla="*/ 15 w 15"/>
                <a:gd name="T5" fmla="*/ 18 h 26"/>
                <a:gd name="T6" fmla="*/ 15 w 15"/>
                <a:gd name="T7" fmla="*/ 8 h 26"/>
                <a:gd name="T8" fmla="*/ 8 w 15"/>
                <a:gd name="T9" fmla="*/ 0 h 26"/>
                <a:gd name="T10" fmla="*/ 0 w 15"/>
                <a:gd name="T11" fmla="*/ 8 h 26"/>
                <a:gd name="T12" fmla="*/ 0 w 15"/>
                <a:gd name="T13" fmla="*/ 18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0" y="18"/>
                  </a:moveTo>
                  <a:cubicBezTo>
                    <a:pt x="0" y="22"/>
                    <a:pt x="3" y="26"/>
                    <a:pt x="8" y="26"/>
                  </a:cubicBezTo>
                  <a:cubicBezTo>
                    <a:pt x="12" y="26"/>
                    <a:pt x="15" y="22"/>
                    <a:pt x="15" y="18"/>
                  </a:cubicBezTo>
                  <a:cubicBezTo>
                    <a:pt x="15" y="8"/>
                    <a:pt x="15" y="8"/>
                    <a:pt x="15" y="8"/>
                  </a:cubicBezTo>
                  <a:cubicBezTo>
                    <a:pt x="15" y="4"/>
                    <a:pt x="12" y="0"/>
                    <a:pt x="8" y="0"/>
                  </a:cubicBezTo>
                  <a:cubicBezTo>
                    <a:pt x="3" y="0"/>
                    <a:pt x="0" y="4"/>
                    <a:pt x="0" y="8"/>
                  </a:cubicBezTo>
                  <a:lnTo>
                    <a:pt x="0" y="18"/>
                  </a:lnTo>
                  <a:close/>
                </a:path>
              </a:pathLst>
            </a:custGeom>
            <a:solidFill>
              <a:srgbClr val="FCC7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49" name="Freeform 708"/>
            <p:cNvSpPr>
              <a:spLocks/>
            </p:cNvSpPr>
            <p:nvPr/>
          </p:nvSpPr>
          <p:spPr bwMode="auto">
            <a:xfrm>
              <a:off x="12160855" y="7125079"/>
              <a:ext cx="281640" cy="469400"/>
            </a:xfrm>
            <a:custGeom>
              <a:avLst/>
              <a:gdLst>
                <a:gd name="T0" fmla="*/ 12 w 15"/>
                <a:gd name="T1" fmla="*/ 21 h 25"/>
                <a:gd name="T2" fmla="*/ 12 w 15"/>
                <a:gd name="T3" fmla="*/ 12 h 25"/>
                <a:gd name="T4" fmla="*/ 5 w 15"/>
                <a:gd name="T5" fmla="*/ 4 h 25"/>
                <a:gd name="T6" fmla="*/ 0 w 15"/>
                <a:gd name="T7" fmla="*/ 5 h 25"/>
                <a:gd name="T8" fmla="*/ 7 w 15"/>
                <a:gd name="T9" fmla="*/ 0 h 25"/>
                <a:gd name="T10" fmla="*/ 15 w 15"/>
                <a:gd name="T11" fmla="*/ 8 h 25"/>
                <a:gd name="T12" fmla="*/ 15 w 15"/>
                <a:gd name="T13" fmla="*/ 18 h 25"/>
                <a:gd name="T14" fmla="*/ 12 w 15"/>
                <a:gd name="T15" fmla="*/ 25 h 25"/>
                <a:gd name="T16" fmla="*/ 12 w 15"/>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5">
                  <a:moveTo>
                    <a:pt x="12" y="21"/>
                  </a:moveTo>
                  <a:cubicBezTo>
                    <a:pt x="12" y="12"/>
                    <a:pt x="12" y="12"/>
                    <a:pt x="12" y="12"/>
                  </a:cubicBezTo>
                  <a:cubicBezTo>
                    <a:pt x="12" y="7"/>
                    <a:pt x="9" y="4"/>
                    <a:pt x="5" y="4"/>
                  </a:cubicBezTo>
                  <a:cubicBezTo>
                    <a:pt x="3" y="4"/>
                    <a:pt x="1" y="4"/>
                    <a:pt x="0" y="5"/>
                  </a:cubicBezTo>
                  <a:cubicBezTo>
                    <a:pt x="1" y="2"/>
                    <a:pt x="4" y="0"/>
                    <a:pt x="7" y="0"/>
                  </a:cubicBezTo>
                  <a:cubicBezTo>
                    <a:pt x="12" y="0"/>
                    <a:pt x="15" y="4"/>
                    <a:pt x="15" y="8"/>
                  </a:cubicBezTo>
                  <a:cubicBezTo>
                    <a:pt x="15" y="18"/>
                    <a:pt x="15" y="18"/>
                    <a:pt x="15" y="18"/>
                  </a:cubicBezTo>
                  <a:cubicBezTo>
                    <a:pt x="15" y="21"/>
                    <a:pt x="14" y="23"/>
                    <a:pt x="12" y="25"/>
                  </a:cubicBezTo>
                  <a:cubicBezTo>
                    <a:pt x="12" y="24"/>
                    <a:pt x="12" y="23"/>
                    <a:pt x="12" y="21"/>
                  </a:cubicBezTo>
                  <a:close/>
                </a:path>
              </a:pathLst>
            </a:custGeom>
            <a:solidFill>
              <a:srgbClr val="FAD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50" name="Freeform 709"/>
            <p:cNvSpPr>
              <a:spLocks/>
            </p:cNvSpPr>
            <p:nvPr/>
          </p:nvSpPr>
          <p:spPr bwMode="auto">
            <a:xfrm>
              <a:off x="9851406" y="7125079"/>
              <a:ext cx="281640" cy="469400"/>
            </a:xfrm>
            <a:custGeom>
              <a:avLst/>
              <a:gdLst>
                <a:gd name="T0" fmla="*/ 8 w 15"/>
                <a:gd name="T1" fmla="*/ 0 h 25"/>
                <a:gd name="T2" fmla="*/ 15 w 15"/>
                <a:gd name="T3" fmla="*/ 5 h 25"/>
                <a:gd name="T4" fmla="*/ 10 w 15"/>
                <a:gd name="T5" fmla="*/ 4 h 25"/>
                <a:gd name="T6" fmla="*/ 3 w 15"/>
                <a:gd name="T7" fmla="*/ 12 h 25"/>
                <a:gd name="T8" fmla="*/ 3 w 15"/>
                <a:gd name="T9" fmla="*/ 21 h 25"/>
                <a:gd name="T10" fmla="*/ 3 w 15"/>
                <a:gd name="T11" fmla="*/ 25 h 25"/>
                <a:gd name="T12" fmla="*/ 0 w 15"/>
                <a:gd name="T13" fmla="*/ 18 h 25"/>
                <a:gd name="T14" fmla="*/ 0 w 15"/>
                <a:gd name="T15" fmla="*/ 8 h 25"/>
                <a:gd name="T16" fmla="*/ 8 w 1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5">
                  <a:moveTo>
                    <a:pt x="8" y="0"/>
                  </a:moveTo>
                  <a:cubicBezTo>
                    <a:pt x="11" y="0"/>
                    <a:pt x="14" y="2"/>
                    <a:pt x="15" y="5"/>
                  </a:cubicBezTo>
                  <a:cubicBezTo>
                    <a:pt x="14" y="4"/>
                    <a:pt x="12" y="4"/>
                    <a:pt x="10" y="4"/>
                  </a:cubicBezTo>
                  <a:cubicBezTo>
                    <a:pt x="6" y="4"/>
                    <a:pt x="3" y="7"/>
                    <a:pt x="3" y="12"/>
                  </a:cubicBezTo>
                  <a:cubicBezTo>
                    <a:pt x="3" y="21"/>
                    <a:pt x="3" y="21"/>
                    <a:pt x="3" y="21"/>
                  </a:cubicBezTo>
                  <a:cubicBezTo>
                    <a:pt x="3" y="23"/>
                    <a:pt x="3" y="24"/>
                    <a:pt x="3" y="25"/>
                  </a:cubicBezTo>
                  <a:cubicBezTo>
                    <a:pt x="1" y="23"/>
                    <a:pt x="0" y="21"/>
                    <a:pt x="0" y="18"/>
                  </a:cubicBezTo>
                  <a:cubicBezTo>
                    <a:pt x="0" y="8"/>
                    <a:pt x="0" y="8"/>
                    <a:pt x="0" y="8"/>
                  </a:cubicBezTo>
                  <a:cubicBezTo>
                    <a:pt x="0" y="4"/>
                    <a:pt x="3" y="0"/>
                    <a:pt x="8" y="0"/>
                  </a:cubicBezTo>
                  <a:close/>
                </a:path>
              </a:pathLst>
            </a:custGeom>
            <a:solidFill>
              <a:srgbClr val="FAD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51" name="Freeform 710"/>
            <p:cNvSpPr>
              <a:spLocks/>
            </p:cNvSpPr>
            <p:nvPr/>
          </p:nvSpPr>
          <p:spPr bwMode="auto">
            <a:xfrm>
              <a:off x="10095494" y="5845182"/>
              <a:ext cx="2102913" cy="2428364"/>
            </a:xfrm>
            <a:custGeom>
              <a:avLst/>
              <a:gdLst>
                <a:gd name="T0" fmla="*/ 0 w 112"/>
                <a:gd name="T1" fmla="*/ 82 h 129"/>
                <a:gd name="T2" fmla="*/ 47 w 112"/>
                <a:gd name="T3" fmla="*/ 129 h 129"/>
                <a:gd name="T4" fmla="*/ 65 w 112"/>
                <a:gd name="T5" fmla="*/ 129 h 129"/>
                <a:gd name="T6" fmla="*/ 112 w 112"/>
                <a:gd name="T7" fmla="*/ 82 h 129"/>
                <a:gd name="T8" fmla="*/ 112 w 112"/>
                <a:gd name="T9" fmla="*/ 47 h 129"/>
                <a:gd name="T10" fmla="*/ 65 w 112"/>
                <a:gd name="T11" fmla="*/ 0 h 129"/>
                <a:gd name="T12" fmla="*/ 47 w 112"/>
                <a:gd name="T13" fmla="*/ 0 h 129"/>
                <a:gd name="T14" fmla="*/ 0 w 112"/>
                <a:gd name="T15" fmla="*/ 47 h 129"/>
                <a:gd name="T16" fmla="*/ 0 w 112"/>
                <a:gd name="T17" fmla="*/ 8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9">
                  <a:moveTo>
                    <a:pt x="0" y="82"/>
                  </a:moveTo>
                  <a:cubicBezTo>
                    <a:pt x="0" y="108"/>
                    <a:pt x="21" y="129"/>
                    <a:pt x="47" y="129"/>
                  </a:cubicBezTo>
                  <a:cubicBezTo>
                    <a:pt x="65" y="129"/>
                    <a:pt x="65" y="129"/>
                    <a:pt x="65" y="129"/>
                  </a:cubicBezTo>
                  <a:cubicBezTo>
                    <a:pt x="91" y="129"/>
                    <a:pt x="112" y="108"/>
                    <a:pt x="112" y="82"/>
                  </a:cubicBezTo>
                  <a:cubicBezTo>
                    <a:pt x="112" y="47"/>
                    <a:pt x="112" y="47"/>
                    <a:pt x="112" y="47"/>
                  </a:cubicBezTo>
                  <a:cubicBezTo>
                    <a:pt x="112" y="21"/>
                    <a:pt x="91" y="0"/>
                    <a:pt x="65" y="0"/>
                  </a:cubicBezTo>
                  <a:cubicBezTo>
                    <a:pt x="47" y="0"/>
                    <a:pt x="47" y="0"/>
                    <a:pt x="47" y="0"/>
                  </a:cubicBezTo>
                  <a:cubicBezTo>
                    <a:pt x="21" y="0"/>
                    <a:pt x="0" y="21"/>
                    <a:pt x="0" y="47"/>
                  </a:cubicBezTo>
                  <a:lnTo>
                    <a:pt x="0" y="82"/>
                  </a:lnTo>
                  <a:close/>
                </a:path>
              </a:pathLst>
            </a:custGeom>
            <a:solidFill>
              <a:srgbClr val="FAD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52" name="Freeform 711"/>
            <p:cNvSpPr>
              <a:spLocks/>
            </p:cNvSpPr>
            <p:nvPr/>
          </p:nvSpPr>
          <p:spPr bwMode="auto">
            <a:xfrm>
              <a:off x="10095494" y="7237735"/>
              <a:ext cx="2102913" cy="1035811"/>
            </a:xfrm>
            <a:custGeom>
              <a:avLst/>
              <a:gdLst>
                <a:gd name="T0" fmla="*/ 47 w 112"/>
                <a:gd name="T1" fmla="*/ 47 h 55"/>
                <a:gd name="T2" fmla="*/ 65 w 112"/>
                <a:gd name="T3" fmla="*/ 47 h 55"/>
                <a:gd name="T4" fmla="*/ 112 w 112"/>
                <a:gd name="T5" fmla="*/ 0 h 55"/>
                <a:gd name="T6" fmla="*/ 112 w 112"/>
                <a:gd name="T7" fmla="*/ 8 h 55"/>
                <a:gd name="T8" fmla="*/ 65 w 112"/>
                <a:gd name="T9" fmla="*/ 55 h 55"/>
                <a:gd name="T10" fmla="*/ 47 w 112"/>
                <a:gd name="T11" fmla="*/ 55 h 55"/>
                <a:gd name="T12" fmla="*/ 0 w 112"/>
                <a:gd name="T13" fmla="*/ 8 h 55"/>
                <a:gd name="T14" fmla="*/ 0 w 112"/>
                <a:gd name="T15" fmla="*/ 0 h 55"/>
                <a:gd name="T16" fmla="*/ 47 w 112"/>
                <a:gd name="T17"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55">
                  <a:moveTo>
                    <a:pt x="47" y="47"/>
                  </a:moveTo>
                  <a:cubicBezTo>
                    <a:pt x="65" y="47"/>
                    <a:pt x="65" y="47"/>
                    <a:pt x="65" y="47"/>
                  </a:cubicBezTo>
                  <a:cubicBezTo>
                    <a:pt x="91" y="47"/>
                    <a:pt x="112" y="26"/>
                    <a:pt x="112" y="0"/>
                  </a:cubicBezTo>
                  <a:cubicBezTo>
                    <a:pt x="112" y="8"/>
                    <a:pt x="112" y="8"/>
                    <a:pt x="112" y="8"/>
                  </a:cubicBezTo>
                  <a:cubicBezTo>
                    <a:pt x="112" y="34"/>
                    <a:pt x="91" y="55"/>
                    <a:pt x="65" y="55"/>
                  </a:cubicBezTo>
                  <a:cubicBezTo>
                    <a:pt x="47" y="55"/>
                    <a:pt x="47" y="55"/>
                    <a:pt x="47" y="55"/>
                  </a:cubicBezTo>
                  <a:cubicBezTo>
                    <a:pt x="21" y="55"/>
                    <a:pt x="0" y="34"/>
                    <a:pt x="0" y="8"/>
                  </a:cubicBezTo>
                  <a:cubicBezTo>
                    <a:pt x="0" y="0"/>
                    <a:pt x="0" y="0"/>
                    <a:pt x="0" y="0"/>
                  </a:cubicBezTo>
                  <a:cubicBezTo>
                    <a:pt x="0" y="26"/>
                    <a:pt x="21" y="47"/>
                    <a:pt x="47" y="47"/>
                  </a:cubicBezTo>
                  <a:close/>
                </a:path>
              </a:pathLst>
            </a:custGeom>
            <a:solidFill>
              <a:srgbClr val="FCC7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53" name="Freeform 712"/>
            <p:cNvSpPr>
              <a:spLocks/>
            </p:cNvSpPr>
            <p:nvPr/>
          </p:nvSpPr>
          <p:spPr bwMode="auto">
            <a:xfrm>
              <a:off x="11128175" y="7425495"/>
              <a:ext cx="150208" cy="262864"/>
            </a:xfrm>
            <a:custGeom>
              <a:avLst/>
              <a:gdLst>
                <a:gd name="T0" fmla="*/ 7 w 8"/>
                <a:gd name="T1" fmla="*/ 10 h 14"/>
                <a:gd name="T2" fmla="*/ 6 w 8"/>
                <a:gd name="T3" fmla="*/ 14 h 14"/>
                <a:gd name="T4" fmla="*/ 3 w 8"/>
                <a:gd name="T5" fmla="*/ 14 h 14"/>
                <a:gd name="T6" fmla="*/ 0 w 8"/>
                <a:gd name="T7" fmla="*/ 12 h 14"/>
                <a:gd name="T8" fmla="*/ 1 w 8"/>
                <a:gd name="T9" fmla="*/ 1 h 14"/>
                <a:gd name="T10" fmla="*/ 3 w 8"/>
                <a:gd name="T11" fmla="*/ 1 h 14"/>
                <a:gd name="T12" fmla="*/ 7 w 8"/>
                <a:gd name="T13" fmla="*/ 10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7" y="10"/>
                  </a:moveTo>
                  <a:cubicBezTo>
                    <a:pt x="8" y="12"/>
                    <a:pt x="7" y="13"/>
                    <a:pt x="6" y="14"/>
                  </a:cubicBezTo>
                  <a:cubicBezTo>
                    <a:pt x="3" y="14"/>
                    <a:pt x="3" y="14"/>
                    <a:pt x="3" y="14"/>
                  </a:cubicBezTo>
                  <a:cubicBezTo>
                    <a:pt x="2" y="14"/>
                    <a:pt x="0" y="13"/>
                    <a:pt x="0" y="12"/>
                  </a:cubicBezTo>
                  <a:cubicBezTo>
                    <a:pt x="1" y="1"/>
                    <a:pt x="1" y="1"/>
                    <a:pt x="1" y="1"/>
                  </a:cubicBezTo>
                  <a:cubicBezTo>
                    <a:pt x="1" y="0"/>
                    <a:pt x="2" y="0"/>
                    <a:pt x="3" y="1"/>
                  </a:cubicBezTo>
                  <a:lnTo>
                    <a:pt x="7" y="10"/>
                  </a:lnTo>
                  <a:close/>
                </a:path>
              </a:pathLst>
            </a:custGeom>
            <a:solidFill>
              <a:srgbClr val="F7B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54" name="Oval 713"/>
            <p:cNvSpPr>
              <a:spLocks noChangeArrowheads="1"/>
            </p:cNvSpPr>
            <p:nvPr/>
          </p:nvSpPr>
          <p:spPr bwMode="auto">
            <a:xfrm>
              <a:off x="11560023" y="7331615"/>
              <a:ext cx="206536" cy="33796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55" name="Oval 714"/>
            <p:cNvSpPr>
              <a:spLocks noChangeArrowheads="1"/>
            </p:cNvSpPr>
            <p:nvPr/>
          </p:nvSpPr>
          <p:spPr bwMode="auto">
            <a:xfrm>
              <a:off x="11560023" y="7369167"/>
              <a:ext cx="168984" cy="281640"/>
            </a:xfrm>
            <a:prstGeom prst="ellipse">
              <a:avLst/>
            </a:prstGeom>
            <a:solidFill>
              <a:srgbClr val="8B6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56" name="Oval 715"/>
            <p:cNvSpPr>
              <a:spLocks noChangeArrowheads="1"/>
            </p:cNvSpPr>
            <p:nvPr/>
          </p:nvSpPr>
          <p:spPr bwMode="auto">
            <a:xfrm>
              <a:off x="11597575" y="7406719"/>
              <a:ext cx="112656" cy="187760"/>
            </a:xfrm>
            <a:prstGeom prst="ellipse">
              <a:avLst/>
            </a:pr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57" name="Oval 716"/>
            <p:cNvSpPr>
              <a:spLocks noChangeArrowheads="1"/>
            </p:cNvSpPr>
            <p:nvPr/>
          </p:nvSpPr>
          <p:spPr bwMode="auto">
            <a:xfrm>
              <a:off x="11597575" y="7425495"/>
              <a:ext cx="37552" cy="563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58" name="Freeform 717"/>
            <p:cNvSpPr>
              <a:spLocks/>
            </p:cNvSpPr>
            <p:nvPr/>
          </p:nvSpPr>
          <p:spPr bwMode="auto">
            <a:xfrm>
              <a:off x="11578799" y="7068751"/>
              <a:ext cx="131432" cy="56328"/>
            </a:xfrm>
            <a:custGeom>
              <a:avLst/>
              <a:gdLst>
                <a:gd name="T0" fmla="*/ 0 w 7"/>
                <a:gd name="T1" fmla="*/ 3 h 3"/>
                <a:gd name="T2" fmla="*/ 0 w 7"/>
                <a:gd name="T3" fmla="*/ 3 h 3"/>
                <a:gd name="T4" fmla="*/ 0 w 7"/>
                <a:gd name="T5" fmla="*/ 2 h 3"/>
                <a:gd name="T6" fmla="*/ 1 w 7"/>
                <a:gd name="T7" fmla="*/ 2 h 3"/>
                <a:gd name="T8" fmla="*/ 2 w 7"/>
                <a:gd name="T9" fmla="*/ 0 h 3"/>
                <a:gd name="T10" fmla="*/ 2 w 7"/>
                <a:gd name="T11" fmla="*/ 0 h 3"/>
                <a:gd name="T12" fmla="*/ 3 w 7"/>
                <a:gd name="T13" fmla="*/ 0 h 3"/>
                <a:gd name="T14" fmla="*/ 4 w 7"/>
                <a:gd name="T15" fmla="*/ 0 h 3"/>
                <a:gd name="T16" fmla="*/ 4 w 7"/>
                <a:gd name="T17" fmla="*/ 0 h 3"/>
                <a:gd name="T18" fmla="*/ 4 w 7"/>
                <a:gd name="T19" fmla="*/ 0 h 3"/>
                <a:gd name="T20" fmla="*/ 4 w 7"/>
                <a:gd name="T21" fmla="*/ 0 h 3"/>
                <a:gd name="T22" fmla="*/ 4 w 7"/>
                <a:gd name="T23" fmla="*/ 0 h 3"/>
                <a:gd name="T24" fmla="*/ 4 w 7"/>
                <a:gd name="T25" fmla="*/ 0 h 3"/>
                <a:gd name="T26" fmla="*/ 4 w 7"/>
                <a:gd name="T27" fmla="*/ 0 h 3"/>
                <a:gd name="T28" fmla="*/ 5 w 7"/>
                <a:gd name="T29" fmla="*/ 0 h 3"/>
                <a:gd name="T30" fmla="*/ 5 w 7"/>
                <a:gd name="T31" fmla="*/ 0 h 3"/>
                <a:gd name="T32" fmla="*/ 5 w 7"/>
                <a:gd name="T33" fmla="*/ 0 h 3"/>
                <a:gd name="T34" fmla="*/ 5 w 7"/>
                <a:gd name="T35" fmla="*/ 0 h 3"/>
                <a:gd name="T36" fmla="*/ 6 w 7"/>
                <a:gd name="T37" fmla="*/ 0 h 3"/>
                <a:gd name="T38" fmla="*/ 7 w 7"/>
                <a:gd name="T39" fmla="*/ 2 h 3"/>
                <a:gd name="T40" fmla="*/ 7 w 7"/>
                <a:gd name="T41" fmla="*/ 2 h 3"/>
                <a:gd name="T42" fmla="*/ 7 w 7"/>
                <a:gd name="T43" fmla="*/ 3 h 3"/>
                <a:gd name="T44" fmla="*/ 7 w 7"/>
                <a:gd name="T45" fmla="*/ 3 h 3"/>
                <a:gd name="T46" fmla="*/ 7 w 7"/>
                <a:gd name="T47" fmla="*/ 3 h 3"/>
                <a:gd name="T48" fmla="*/ 6 w 7"/>
                <a:gd name="T49" fmla="*/ 3 h 3"/>
                <a:gd name="T50" fmla="*/ 6 w 7"/>
                <a:gd name="T51" fmla="*/ 3 h 3"/>
                <a:gd name="T52" fmla="*/ 5 w 7"/>
                <a:gd name="T53" fmla="*/ 2 h 3"/>
                <a:gd name="T54" fmla="*/ 5 w 7"/>
                <a:gd name="T55" fmla="*/ 2 h 3"/>
                <a:gd name="T56" fmla="*/ 5 w 7"/>
                <a:gd name="T57" fmla="*/ 2 h 3"/>
                <a:gd name="T58" fmla="*/ 4 w 7"/>
                <a:gd name="T59" fmla="*/ 2 h 3"/>
                <a:gd name="T60" fmla="*/ 4 w 7"/>
                <a:gd name="T61" fmla="*/ 2 h 3"/>
                <a:gd name="T62" fmla="*/ 4 w 7"/>
                <a:gd name="T63" fmla="*/ 2 h 3"/>
                <a:gd name="T64" fmla="*/ 4 w 7"/>
                <a:gd name="T65" fmla="*/ 2 h 3"/>
                <a:gd name="T66" fmla="*/ 4 w 7"/>
                <a:gd name="T67" fmla="*/ 2 h 3"/>
                <a:gd name="T68" fmla="*/ 4 w 7"/>
                <a:gd name="T69" fmla="*/ 2 h 3"/>
                <a:gd name="T70" fmla="*/ 4 w 7"/>
                <a:gd name="T71" fmla="*/ 2 h 3"/>
                <a:gd name="T72" fmla="*/ 4 w 7"/>
                <a:gd name="T73" fmla="*/ 2 h 3"/>
                <a:gd name="T74" fmla="*/ 4 w 7"/>
                <a:gd name="T75" fmla="*/ 2 h 3"/>
                <a:gd name="T76" fmla="*/ 4 w 7"/>
                <a:gd name="T77" fmla="*/ 2 h 3"/>
                <a:gd name="T78" fmla="*/ 4 w 7"/>
                <a:gd name="T79" fmla="*/ 2 h 3"/>
                <a:gd name="T80" fmla="*/ 4 w 7"/>
                <a:gd name="T81" fmla="*/ 2 h 3"/>
                <a:gd name="T82" fmla="*/ 3 w 7"/>
                <a:gd name="T83" fmla="*/ 2 h 3"/>
                <a:gd name="T84" fmla="*/ 3 w 7"/>
                <a:gd name="T85" fmla="*/ 2 h 3"/>
                <a:gd name="T86" fmla="*/ 2 w 7"/>
                <a:gd name="T87" fmla="*/ 2 h 3"/>
                <a:gd name="T88" fmla="*/ 2 w 7"/>
                <a:gd name="T89" fmla="*/ 3 h 3"/>
                <a:gd name="T90" fmla="*/ 1 w 7"/>
                <a:gd name="T91" fmla="*/ 3 h 3"/>
                <a:gd name="T92" fmla="*/ 1 w 7"/>
                <a:gd name="T93" fmla="*/ 3 h 3"/>
                <a:gd name="T94" fmla="*/ 0 w 7"/>
                <a:gd name="T9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 h="3">
                  <a:moveTo>
                    <a:pt x="0" y="3"/>
                  </a:moveTo>
                  <a:cubicBezTo>
                    <a:pt x="0" y="3"/>
                    <a:pt x="0" y="3"/>
                    <a:pt x="0" y="3"/>
                  </a:cubicBezTo>
                  <a:cubicBezTo>
                    <a:pt x="0" y="3"/>
                    <a:pt x="0" y="3"/>
                    <a:pt x="0" y="2"/>
                  </a:cubicBezTo>
                  <a:cubicBezTo>
                    <a:pt x="0" y="2"/>
                    <a:pt x="0" y="2"/>
                    <a:pt x="1" y="2"/>
                  </a:cubicBezTo>
                  <a:cubicBezTo>
                    <a:pt x="1" y="1"/>
                    <a:pt x="1" y="1"/>
                    <a:pt x="2" y="0"/>
                  </a:cubicBezTo>
                  <a:cubicBezTo>
                    <a:pt x="2" y="0"/>
                    <a:pt x="2" y="0"/>
                    <a:pt x="2" y="0"/>
                  </a:cubicBezTo>
                  <a:cubicBezTo>
                    <a:pt x="2" y="0"/>
                    <a:pt x="2" y="0"/>
                    <a:pt x="3" y="0"/>
                  </a:cubicBezTo>
                  <a:cubicBezTo>
                    <a:pt x="3" y="0"/>
                    <a:pt x="3"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5" y="0"/>
                    <a:pt x="5" y="0"/>
                    <a:pt x="5" y="0"/>
                  </a:cubicBezTo>
                  <a:cubicBezTo>
                    <a:pt x="5" y="0"/>
                    <a:pt x="5" y="0"/>
                    <a:pt x="5" y="0"/>
                  </a:cubicBezTo>
                  <a:cubicBezTo>
                    <a:pt x="5" y="0"/>
                    <a:pt x="5" y="0"/>
                    <a:pt x="5" y="0"/>
                  </a:cubicBezTo>
                  <a:cubicBezTo>
                    <a:pt x="5" y="0"/>
                    <a:pt x="5" y="0"/>
                    <a:pt x="5" y="0"/>
                  </a:cubicBezTo>
                  <a:cubicBezTo>
                    <a:pt x="6" y="0"/>
                    <a:pt x="6" y="0"/>
                    <a:pt x="6" y="0"/>
                  </a:cubicBezTo>
                  <a:cubicBezTo>
                    <a:pt x="6" y="1"/>
                    <a:pt x="7" y="1"/>
                    <a:pt x="7" y="2"/>
                  </a:cubicBezTo>
                  <a:cubicBezTo>
                    <a:pt x="7" y="2"/>
                    <a:pt x="7" y="2"/>
                    <a:pt x="7" y="2"/>
                  </a:cubicBezTo>
                  <a:cubicBezTo>
                    <a:pt x="7" y="3"/>
                    <a:pt x="7" y="3"/>
                    <a:pt x="7" y="3"/>
                  </a:cubicBezTo>
                  <a:cubicBezTo>
                    <a:pt x="7" y="3"/>
                    <a:pt x="7" y="3"/>
                    <a:pt x="7" y="3"/>
                  </a:cubicBezTo>
                  <a:cubicBezTo>
                    <a:pt x="7" y="3"/>
                    <a:pt x="7" y="3"/>
                    <a:pt x="7" y="3"/>
                  </a:cubicBezTo>
                  <a:cubicBezTo>
                    <a:pt x="7" y="3"/>
                    <a:pt x="7" y="3"/>
                    <a:pt x="6" y="3"/>
                  </a:cubicBezTo>
                  <a:cubicBezTo>
                    <a:pt x="6" y="3"/>
                    <a:pt x="6" y="3"/>
                    <a:pt x="6" y="3"/>
                  </a:cubicBezTo>
                  <a:cubicBezTo>
                    <a:pt x="6" y="3"/>
                    <a:pt x="6" y="2"/>
                    <a:pt x="5" y="2"/>
                  </a:cubicBezTo>
                  <a:cubicBezTo>
                    <a:pt x="5" y="2"/>
                    <a:pt x="5" y="2"/>
                    <a:pt x="5" y="2"/>
                  </a:cubicBezTo>
                  <a:cubicBezTo>
                    <a:pt x="5" y="2"/>
                    <a:pt x="5" y="2"/>
                    <a:pt x="5"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3" y="2"/>
                    <a:pt x="3" y="2"/>
                  </a:cubicBezTo>
                  <a:cubicBezTo>
                    <a:pt x="3" y="2"/>
                    <a:pt x="3" y="2"/>
                    <a:pt x="3" y="2"/>
                  </a:cubicBezTo>
                  <a:cubicBezTo>
                    <a:pt x="3" y="2"/>
                    <a:pt x="2" y="2"/>
                    <a:pt x="2" y="2"/>
                  </a:cubicBezTo>
                  <a:cubicBezTo>
                    <a:pt x="2" y="2"/>
                    <a:pt x="2" y="3"/>
                    <a:pt x="2" y="3"/>
                  </a:cubicBezTo>
                  <a:cubicBezTo>
                    <a:pt x="1" y="3"/>
                    <a:pt x="1" y="3"/>
                    <a:pt x="1" y="3"/>
                  </a:cubicBezTo>
                  <a:cubicBezTo>
                    <a:pt x="1" y="3"/>
                    <a:pt x="1" y="3"/>
                    <a:pt x="1" y="3"/>
                  </a:cubicBezTo>
                  <a:cubicBezTo>
                    <a:pt x="0" y="3"/>
                    <a:pt x="0" y="3"/>
                    <a:pt x="0" y="3"/>
                  </a:cubicBezTo>
                  <a:close/>
                </a:path>
              </a:pathLst>
            </a:custGeom>
            <a:solidFill>
              <a:srgbClr val="9F6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59" name="Oval 718"/>
            <p:cNvSpPr>
              <a:spLocks noChangeArrowheads="1"/>
            </p:cNvSpPr>
            <p:nvPr/>
          </p:nvSpPr>
          <p:spPr bwMode="auto">
            <a:xfrm>
              <a:off x="10527343" y="7331615"/>
              <a:ext cx="206536" cy="33796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60" name="Oval 719"/>
            <p:cNvSpPr>
              <a:spLocks noChangeArrowheads="1"/>
            </p:cNvSpPr>
            <p:nvPr/>
          </p:nvSpPr>
          <p:spPr bwMode="auto">
            <a:xfrm>
              <a:off x="10564895" y="7369167"/>
              <a:ext cx="168984" cy="281640"/>
            </a:xfrm>
            <a:prstGeom prst="ellipse">
              <a:avLst/>
            </a:prstGeom>
            <a:solidFill>
              <a:srgbClr val="8B6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61" name="Oval 720"/>
            <p:cNvSpPr>
              <a:spLocks noChangeArrowheads="1"/>
            </p:cNvSpPr>
            <p:nvPr/>
          </p:nvSpPr>
          <p:spPr bwMode="auto">
            <a:xfrm>
              <a:off x="10583671" y="7406719"/>
              <a:ext cx="112656" cy="187760"/>
            </a:xfrm>
            <a:prstGeom prst="ellipse">
              <a:avLst/>
            </a:pr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62" name="Oval 721"/>
            <p:cNvSpPr>
              <a:spLocks noChangeArrowheads="1"/>
            </p:cNvSpPr>
            <p:nvPr/>
          </p:nvSpPr>
          <p:spPr bwMode="auto">
            <a:xfrm>
              <a:off x="10583671" y="7425495"/>
              <a:ext cx="37552" cy="563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63" name="Freeform 722"/>
            <p:cNvSpPr>
              <a:spLocks/>
            </p:cNvSpPr>
            <p:nvPr/>
          </p:nvSpPr>
          <p:spPr bwMode="auto">
            <a:xfrm>
              <a:off x="10583671" y="7068751"/>
              <a:ext cx="131432" cy="56328"/>
            </a:xfrm>
            <a:custGeom>
              <a:avLst/>
              <a:gdLst>
                <a:gd name="T0" fmla="*/ 0 w 7"/>
                <a:gd name="T1" fmla="*/ 3 h 3"/>
                <a:gd name="T2" fmla="*/ 0 w 7"/>
                <a:gd name="T3" fmla="*/ 3 h 3"/>
                <a:gd name="T4" fmla="*/ 0 w 7"/>
                <a:gd name="T5" fmla="*/ 2 h 3"/>
                <a:gd name="T6" fmla="*/ 0 w 7"/>
                <a:gd name="T7" fmla="*/ 2 h 3"/>
                <a:gd name="T8" fmla="*/ 1 w 7"/>
                <a:gd name="T9" fmla="*/ 0 h 3"/>
                <a:gd name="T10" fmla="*/ 2 w 7"/>
                <a:gd name="T11" fmla="*/ 0 h 3"/>
                <a:gd name="T12" fmla="*/ 2 w 7"/>
                <a:gd name="T13" fmla="*/ 0 h 3"/>
                <a:gd name="T14" fmla="*/ 3 w 7"/>
                <a:gd name="T15" fmla="*/ 0 h 3"/>
                <a:gd name="T16" fmla="*/ 3 w 7"/>
                <a:gd name="T17" fmla="*/ 0 h 3"/>
                <a:gd name="T18" fmla="*/ 3 w 7"/>
                <a:gd name="T19" fmla="*/ 0 h 3"/>
                <a:gd name="T20" fmla="*/ 3 w 7"/>
                <a:gd name="T21" fmla="*/ 0 h 3"/>
                <a:gd name="T22" fmla="*/ 3 w 7"/>
                <a:gd name="T23" fmla="*/ 0 h 3"/>
                <a:gd name="T24" fmla="*/ 4 w 7"/>
                <a:gd name="T25" fmla="*/ 0 h 3"/>
                <a:gd name="T26" fmla="*/ 4 w 7"/>
                <a:gd name="T27" fmla="*/ 0 h 3"/>
                <a:gd name="T28" fmla="*/ 4 w 7"/>
                <a:gd name="T29" fmla="*/ 0 h 3"/>
                <a:gd name="T30" fmla="*/ 4 w 7"/>
                <a:gd name="T31" fmla="*/ 0 h 3"/>
                <a:gd name="T32" fmla="*/ 5 w 7"/>
                <a:gd name="T33" fmla="*/ 0 h 3"/>
                <a:gd name="T34" fmla="*/ 5 w 7"/>
                <a:gd name="T35" fmla="*/ 0 h 3"/>
                <a:gd name="T36" fmla="*/ 5 w 7"/>
                <a:gd name="T37" fmla="*/ 0 h 3"/>
                <a:gd name="T38" fmla="*/ 6 w 7"/>
                <a:gd name="T39" fmla="*/ 2 h 3"/>
                <a:gd name="T40" fmla="*/ 7 w 7"/>
                <a:gd name="T41" fmla="*/ 2 h 3"/>
                <a:gd name="T42" fmla="*/ 7 w 7"/>
                <a:gd name="T43" fmla="*/ 3 h 3"/>
                <a:gd name="T44" fmla="*/ 7 w 7"/>
                <a:gd name="T45" fmla="*/ 3 h 3"/>
                <a:gd name="T46" fmla="*/ 6 w 7"/>
                <a:gd name="T47" fmla="*/ 3 h 3"/>
                <a:gd name="T48" fmla="*/ 6 w 7"/>
                <a:gd name="T49" fmla="*/ 3 h 3"/>
                <a:gd name="T50" fmla="*/ 5 w 7"/>
                <a:gd name="T51" fmla="*/ 3 h 3"/>
                <a:gd name="T52" fmla="*/ 5 w 7"/>
                <a:gd name="T53" fmla="*/ 2 h 3"/>
                <a:gd name="T54" fmla="*/ 4 w 7"/>
                <a:gd name="T55" fmla="*/ 2 h 3"/>
                <a:gd name="T56" fmla="*/ 4 w 7"/>
                <a:gd name="T57" fmla="*/ 2 h 3"/>
                <a:gd name="T58" fmla="*/ 4 w 7"/>
                <a:gd name="T59" fmla="*/ 2 h 3"/>
                <a:gd name="T60" fmla="*/ 4 w 7"/>
                <a:gd name="T61" fmla="*/ 2 h 3"/>
                <a:gd name="T62" fmla="*/ 4 w 7"/>
                <a:gd name="T63" fmla="*/ 2 h 3"/>
                <a:gd name="T64" fmla="*/ 4 w 7"/>
                <a:gd name="T65" fmla="*/ 2 h 3"/>
                <a:gd name="T66" fmla="*/ 3 w 7"/>
                <a:gd name="T67" fmla="*/ 2 h 3"/>
                <a:gd name="T68" fmla="*/ 3 w 7"/>
                <a:gd name="T69" fmla="*/ 2 h 3"/>
                <a:gd name="T70" fmla="*/ 3 w 7"/>
                <a:gd name="T71" fmla="*/ 2 h 3"/>
                <a:gd name="T72" fmla="*/ 3 w 7"/>
                <a:gd name="T73" fmla="*/ 2 h 3"/>
                <a:gd name="T74" fmla="*/ 3 w 7"/>
                <a:gd name="T75" fmla="*/ 2 h 3"/>
                <a:gd name="T76" fmla="*/ 3 w 7"/>
                <a:gd name="T77" fmla="*/ 2 h 3"/>
                <a:gd name="T78" fmla="*/ 3 w 7"/>
                <a:gd name="T79" fmla="*/ 2 h 3"/>
                <a:gd name="T80" fmla="*/ 3 w 7"/>
                <a:gd name="T81" fmla="*/ 2 h 3"/>
                <a:gd name="T82" fmla="*/ 3 w 7"/>
                <a:gd name="T83" fmla="*/ 2 h 3"/>
                <a:gd name="T84" fmla="*/ 2 w 7"/>
                <a:gd name="T85" fmla="*/ 2 h 3"/>
                <a:gd name="T86" fmla="*/ 2 w 7"/>
                <a:gd name="T87" fmla="*/ 2 h 3"/>
                <a:gd name="T88" fmla="*/ 1 w 7"/>
                <a:gd name="T89" fmla="*/ 3 h 3"/>
                <a:gd name="T90" fmla="*/ 1 w 7"/>
                <a:gd name="T91" fmla="*/ 3 h 3"/>
                <a:gd name="T92" fmla="*/ 0 w 7"/>
                <a:gd name="T93" fmla="*/ 3 h 3"/>
                <a:gd name="T94" fmla="*/ 0 w 7"/>
                <a:gd name="T9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 h="3">
                  <a:moveTo>
                    <a:pt x="0" y="3"/>
                  </a:moveTo>
                  <a:cubicBezTo>
                    <a:pt x="0" y="3"/>
                    <a:pt x="0" y="3"/>
                    <a:pt x="0" y="3"/>
                  </a:cubicBezTo>
                  <a:cubicBezTo>
                    <a:pt x="0" y="3"/>
                    <a:pt x="0" y="3"/>
                    <a:pt x="0" y="2"/>
                  </a:cubicBezTo>
                  <a:cubicBezTo>
                    <a:pt x="0" y="2"/>
                    <a:pt x="0" y="2"/>
                    <a:pt x="0" y="2"/>
                  </a:cubicBezTo>
                  <a:cubicBezTo>
                    <a:pt x="0" y="1"/>
                    <a:pt x="1" y="1"/>
                    <a:pt x="1" y="0"/>
                  </a:cubicBezTo>
                  <a:cubicBezTo>
                    <a:pt x="1" y="0"/>
                    <a:pt x="1" y="0"/>
                    <a:pt x="2" y="0"/>
                  </a:cubicBezTo>
                  <a:cubicBezTo>
                    <a:pt x="2" y="0"/>
                    <a:pt x="2" y="0"/>
                    <a:pt x="2" y="0"/>
                  </a:cubicBezTo>
                  <a:cubicBezTo>
                    <a:pt x="2" y="0"/>
                    <a:pt x="3" y="0"/>
                    <a:pt x="3" y="0"/>
                  </a:cubicBezTo>
                  <a:cubicBezTo>
                    <a:pt x="3" y="0"/>
                    <a:pt x="3" y="0"/>
                    <a:pt x="3" y="0"/>
                  </a:cubicBezTo>
                  <a:cubicBezTo>
                    <a:pt x="3" y="0"/>
                    <a:pt x="3" y="0"/>
                    <a:pt x="3" y="0"/>
                  </a:cubicBezTo>
                  <a:cubicBezTo>
                    <a:pt x="3" y="0"/>
                    <a:pt x="3" y="0"/>
                    <a:pt x="3" y="0"/>
                  </a:cubicBezTo>
                  <a:cubicBezTo>
                    <a:pt x="3" y="0"/>
                    <a:pt x="3" y="0"/>
                    <a:pt x="3" y="0"/>
                  </a:cubicBezTo>
                  <a:cubicBezTo>
                    <a:pt x="4" y="0"/>
                    <a:pt x="4" y="0"/>
                    <a:pt x="4" y="0"/>
                  </a:cubicBezTo>
                  <a:cubicBezTo>
                    <a:pt x="4" y="0"/>
                    <a:pt x="4" y="0"/>
                    <a:pt x="4" y="0"/>
                  </a:cubicBezTo>
                  <a:cubicBezTo>
                    <a:pt x="4" y="0"/>
                    <a:pt x="4" y="0"/>
                    <a:pt x="4" y="0"/>
                  </a:cubicBezTo>
                  <a:cubicBezTo>
                    <a:pt x="4" y="0"/>
                    <a:pt x="4" y="0"/>
                    <a:pt x="4" y="0"/>
                  </a:cubicBezTo>
                  <a:cubicBezTo>
                    <a:pt x="5" y="0"/>
                    <a:pt x="5" y="0"/>
                    <a:pt x="5" y="0"/>
                  </a:cubicBezTo>
                  <a:cubicBezTo>
                    <a:pt x="5" y="0"/>
                    <a:pt x="5" y="0"/>
                    <a:pt x="5" y="0"/>
                  </a:cubicBezTo>
                  <a:cubicBezTo>
                    <a:pt x="5" y="0"/>
                    <a:pt x="5" y="0"/>
                    <a:pt x="5" y="0"/>
                  </a:cubicBezTo>
                  <a:cubicBezTo>
                    <a:pt x="6" y="1"/>
                    <a:pt x="6" y="1"/>
                    <a:pt x="6" y="2"/>
                  </a:cubicBezTo>
                  <a:cubicBezTo>
                    <a:pt x="6" y="2"/>
                    <a:pt x="7" y="2"/>
                    <a:pt x="7" y="2"/>
                  </a:cubicBezTo>
                  <a:cubicBezTo>
                    <a:pt x="7" y="3"/>
                    <a:pt x="7" y="3"/>
                    <a:pt x="7" y="3"/>
                  </a:cubicBezTo>
                  <a:cubicBezTo>
                    <a:pt x="7" y="3"/>
                    <a:pt x="7" y="3"/>
                    <a:pt x="7" y="3"/>
                  </a:cubicBezTo>
                  <a:cubicBezTo>
                    <a:pt x="7" y="3"/>
                    <a:pt x="7" y="3"/>
                    <a:pt x="6" y="3"/>
                  </a:cubicBezTo>
                  <a:cubicBezTo>
                    <a:pt x="6" y="3"/>
                    <a:pt x="6" y="3"/>
                    <a:pt x="6" y="3"/>
                  </a:cubicBezTo>
                  <a:cubicBezTo>
                    <a:pt x="6" y="3"/>
                    <a:pt x="6" y="3"/>
                    <a:pt x="5" y="3"/>
                  </a:cubicBezTo>
                  <a:cubicBezTo>
                    <a:pt x="5" y="3"/>
                    <a:pt x="5" y="2"/>
                    <a:pt x="5" y="2"/>
                  </a:cubicBezTo>
                  <a:cubicBezTo>
                    <a:pt x="5"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2" y="2"/>
                    <a:pt x="2" y="2"/>
                    <a:pt x="2" y="2"/>
                  </a:cubicBezTo>
                  <a:cubicBezTo>
                    <a:pt x="2" y="2"/>
                    <a:pt x="2" y="2"/>
                    <a:pt x="2" y="2"/>
                  </a:cubicBezTo>
                  <a:cubicBezTo>
                    <a:pt x="1" y="2"/>
                    <a:pt x="1" y="3"/>
                    <a:pt x="1" y="3"/>
                  </a:cubicBezTo>
                  <a:cubicBezTo>
                    <a:pt x="1" y="3"/>
                    <a:pt x="1" y="3"/>
                    <a:pt x="1" y="3"/>
                  </a:cubicBezTo>
                  <a:cubicBezTo>
                    <a:pt x="0" y="3"/>
                    <a:pt x="0" y="3"/>
                    <a:pt x="0" y="3"/>
                  </a:cubicBezTo>
                  <a:cubicBezTo>
                    <a:pt x="0" y="3"/>
                    <a:pt x="0" y="3"/>
                    <a:pt x="0" y="3"/>
                  </a:cubicBezTo>
                  <a:close/>
                </a:path>
              </a:pathLst>
            </a:custGeom>
            <a:solidFill>
              <a:srgbClr val="9F6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64" name="Freeform 723"/>
            <p:cNvSpPr>
              <a:spLocks/>
            </p:cNvSpPr>
            <p:nvPr/>
          </p:nvSpPr>
          <p:spPr bwMode="auto">
            <a:xfrm>
              <a:off x="10996743" y="7725911"/>
              <a:ext cx="394296" cy="303546"/>
            </a:xfrm>
            <a:custGeom>
              <a:avLst/>
              <a:gdLst>
                <a:gd name="T0" fmla="*/ 1 w 21"/>
                <a:gd name="T1" fmla="*/ 7 h 16"/>
                <a:gd name="T2" fmla="*/ 11 w 21"/>
                <a:gd name="T3" fmla="*/ 15 h 16"/>
                <a:gd name="T4" fmla="*/ 19 w 21"/>
                <a:gd name="T5" fmla="*/ 5 h 16"/>
                <a:gd name="T6" fmla="*/ 10 w 21"/>
                <a:gd name="T7" fmla="*/ 5 h 16"/>
                <a:gd name="T8" fmla="*/ 1 w 21"/>
                <a:gd name="T9" fmla="*/ 7 h 16"/>
              </a:gdLst>
              <a:ahLst/>
              <a:cxnLst>
                <a:cxn ang="0">
                  <a:pos x="T0" y="T1"/>
                </a:cxn>
                <a:cxn ang="0">
                  <a:pos x="T2" y="T3"/>
                </a:cxn>
                <a:cxn ang="0">
                  <a:pos x="T4" y="T5"/>
                </a:cxn>
                <a:cxn ang="0">
                  <a:pos x="T6" y="T7"/>
                </a:cxn>
                <a:cxn ang="0">
                  <a:pos x="T8" y="T9"/>
                </a:cxn>
              </a:cxnLst>
              <a:rect l="0" t="0" r="r" b="b"/>
              <a:pathLst>
                <a:path w="21" h="16">
                  <a:moveTo>
                    <a:pt x="1" y="7"/>
                  </a:moveTo>
                  <a:cubicBezTo>
                    <a:pt x="0" y="9"/>
                    <a:pt x="4" y="14"/>
                    <a:pt x="11" y="15"/>
                  </a:cubicBezTo>
                  <a:cubicBezTo>
                    <a:pt x="17" y="16"/>
                    <a:pt x="21" y="10"/>
                    <a:pt x="19" y="5"/>
                  </a:cubicBezTo>
                  <a:cubicBezTo>
                    <a:pt x="17" y="0"/>
                    <a:pt x="15" y="4"/>
                    <a:pt x="10" y="5"/>
                  </a:cubicBezTo>
                  <a:cubicBezTo>
                    <a:pt x="5" y="6"/>
                    <a:pt x="1" y="4"/>
                    <a:pt x="1" y="7"/>
                  </a:cubicBezTo>
                  <a:close/>
                </a:path>
              </a:pathLst>
            </a:custGeom>
            <a:solidFill>
              <a:srgbClr val="761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65" name="Freeform 724"/>
            <p:cNvSpPr>
              <a:spLocks/>
            </p:cNvSpPr>
            <p:nvPr/>
          </p:nvSpPr>
          <p:spPr bwMode="auto">
            <a:xfrm>
              <a:off x="11015519" y="7725911"/>
              <a:ext cx="337968" cy="150208"/>
            </a:xfrm>
            <a:custGeom>
              <a:avLst/>
              <a:gdLst>
                <a:gd name="T0" fmla="*/ 0 w 18"/>
                <a:gd name="T1" fmla="*/ 6 h 8"/>
                <a:gd name="T2" fmla="*/ 9 w 18"/>
                <a:gd name="T3" fmla="*/ 5 h 8"/>
                <a:gd name="T4" fmla="*/ 18 w 18"/>
                <a:gd name="T5" fmla="*/ 4 h 8"/>
                <a:gd name="T6" fmla="*/ 9 w 18"/>
                <a:gd name="T7" fmla="*/ 8 h 8"/>
                <a:gd name="T8" fmla="*/ 0 w 18"/>
                <a:gd name="T9" fmla="*/ 6 h 8"/>
              </a:gdLst>
              <a:ahLst/>
              <a:cxnLst>
                <a:cxn ang="0">
                  <a:pos x="T0" y="T1"/>
                </a:cxn>
                <a:cxn ang="0">
                  <a:pos x="T2" y="T3"/>
                </a:cxn>
                <a:cxn ang="0">
                  <a:pos x="T4" y="T5"/>
                </a:cxn>
                <a:cxn ang="0">
                  <a:pos x="T6" y="T7"/>
                </a:cxn>
                <a:cxn ang="0">
                  <a:pos x="T8" y="T9"/>
                </a:cxn>
              </a:cxnLst>
              <a:rect l="0" t="0" r="r" b="b"/>
              <a:pathLst>
                <a:path w="18" h="8">
                  <a:moveTo>
                    <a:pt x="0" y="6"/>
                  </a:moveTo>
                  <a:cubicBezTo>
                    <a:pt x="1" y="4"/>
                    <a:pt x="5" y="6"/>
                    <a:pt x="9" y="5"/>
                  </a:cubicBezTo>
                  <a:cubicBezTo>
                    <a:pt x="14" y="5"/>
                    <a:pt x="16" y="0"/>
                    <a:pt x="18" y="4"/>
                  </a:cubicBezTo>
                  <a:cubicBezTo>
                    <a:pt x="16" y="6"/>
                    <a:pt x="13" y="7"/>
                    <a:pt x="9" y="8"/>
                  </a:cubicBezTo>
                  <a:cubicBezTo>
                    <a:pt x="6" y="8"/>
                    <a:pt x="3" y="7"/>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66" name="Freeform 725"/>
            <p:cNvSpPr>
              <a:spLocks/>
            </p:cNvSpPr>
            <p:nvPr/>
          </p:nvSpPr>
          <p:spPr bwMode="auto">
            <a:xfrm>
              <a:off x="11090623" y="7932447"/>
              <a:ext cx="244088" cy="97010"/>
            </a:xfrm>
            <a:custGeom>
              <a:avLst/>
              <a:gdLst>
                <a:gd name="T0" fmla="*/ 7 w 13"/>
                <a:gd name="T1" fmla="*/ 0 h 5"/>
                <a:gd name="T2" fmla="*/ 13 w 13"/>
                <a:gd name="T3" fmla="*/ 1 h 5"/>
                <a:gd name="T4" fmla="*/ 6 w 13"/>
                <a:gd name="T5" fmla="*/ 4 h 5"/>
                <a:gd name="T6" fmla="*/ 0 w 13"/>
                <a:gd name="T7" fmla="*/ 2 h 5"/>
                <a:gd name="T8" fmla="*/ 7 w 13"/>
                <a:gd name="T9" fmla="*/ 0 h 5"/>
              </a:gdLst>
              <a:ahLst/>
              <a:cxnLst>
                <a:cxn ang="0">
                  <a:pos x="T0" y="T1"/>
                </a:cxn>
                <a:cxn ang="0">
                  <a:pos x="T2" y="T3"/>
                </a:cxn>
                <a:cxn ang="0">
                  <a:pos x="T4" y="T5"/>
                </a:cxn>
                <a:cxn ang="0">
                  <a:pos x="T6" y="T7"/>
                </a:cxn>
                <a:cxn ang="0">
                  <a:pos x="T8" y="T9"/>
                </a:cxn>
              </a:cxnLst>
              <a:rect l="0" t="0" r="r" b="b"/>
              <a:pathLst>
                <a:path w="13" h="5">
                  <a:moveTo>
                    <a:pt x="7" y="0"/>
                  </a:moveTo>
                  <a:cubicBezTo>
                    <a:pt x="10" y="0"/>
                    <a:pt x="12" y="0"/>
                    <a:pt x="13" y="1"/>
                  </a:cubicBezTo>
                  <a:cubicBezTo>
                    <a:pt x="12" y="3"/>
                    <a:pt x="9" y="5"/>
                    <a:pt x="6" y="4"/>
                  </a:cubicBezTo>
                  <a:cubicBezTo>
                    <a:pt x="3" y="4"/>
                    <a:pt x="2" y="3"/>
                    <a:pt x="0" y="2"/>
                  </a:cubicBezTo>
                  <a:cubicBezTo>
                    <a:pt x="1" y="1"/>
                    <a:pt x="4" y="0"/>
                    <a:pt x="7" y="0"/>
                  </a:cubicBezTo>
                  <a:close/>
                </a:path>
              </a:pathLst>
            </a:custGeom>
            <a:solidFill>
              <a:srgbClr val="F489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67" name="Freeform 726"/>
            <p:cNvSpPr>
              <a:spLocks noEditPoints="1"/>
            </p:cNvSpPr>
            <p:nvPr/>
          </p:nvSpPr>
          <p:spPr bwMode="auto">
            <a:xfrm>
              <a:off x="10996743" y="7763463"/>
              <a:ext cx="394296" cy="265994"/>
            </a:xfrm>
            <a:custGeom>
              <a:avLst/>
              <a:gdLst>
                <a:gd name="T0" fmla="*/ 12 w 21"/>
                <a:gd name="T1" fmla="*/ 14 h 14"/>
                <a:gd name="T2" fmla="*/ 11 w 21"/>
                <a:gd name="T3" fmla="*/ 14 h 14"/>
                <a:gd name="T4" fmla="*/ 1 w 21"/>
                <a:gd name="T5" fmla="*/ 8 h 14"/>
                <a:gd name="T6" fmla="*/ 0 w 21"/>
                <a:gd name="T7" fmla="*/ 4 h 14"/>
                <a:gd name="T8" fmla="*/ 3 w 21"/>
                <a:gd name="T9" fmla="*/ 3 h 14"/>
                <a:gd name="T10" fmla="*/ 5 w 21"/>
                <a:gd name="T11" fmla="*/ 3 h 14"/>
                <a:gd name="T12" fmla="*/ 8 w 21"/>
                <a:gd name="T13" fmla="*/ 3 h 14"/>
                <a:gd name="T14" fmla="*/ 10 w 21"/>
                <a:gd name="T15" fmla="*/ 3 h 14"/>
                <a:gd name="T16" fmla="*/ 14 w 21"/>
                <a:gd name="T17" fmla="*/ 1 h 14"/>
                <a:gd name="T18" fmla="*/ 17 w 21"/>
                <a:gd name="T19" fmla="*/ 0 h 14"/>
                <a:gd name="T20" fmla="*/ 20 w 21"/>
                <a:gd name="T21" fmla="*/ 3 h 14"/>
                <a:gd name="T22" fmla="*/ 19 w 21"/>
                <a:gd name="T23" fmla="*/ 10 h 14"/>
                <a:gd name="T24" fmla="*/ 12 w 21"/>
                <a:gd name="T25" fmla="*/ 14 h 14"/>
                <a:gd name="T26" fmla="*/ 3 w 21"/>
                <a:gd name="T27" fmla="*/ 4 h 14"/>
                <a:gd name="T28" fmla="*/ 1 w 21"/>
                <a:gd name="T29" fmla="*/ 5 h 14"/>
                <a:gd name="T30" fmla="*/ 2 w 21"/>
                <a:gd name="T31" fmla="*/ 7 h 14"/>
                <a:gd name="T32" fmla="*/ 11 w 21"/>
                <a:gd name="T33" fmla="*/ 13 h 14"/>
                <a:gd name="T34" fmla="*/ 18 w 21"/>
                <a:gd name="T35" fmla="*/ 10 h 14"/>
                <a:gd name="T36" fmla="*/ 19 w 21"/>
                <a:gd name="T37" fmla="*/ 3 h 14"/>
                <a:gd name="T38" fmla="*/ 17 w 21"/>
                <a:gd name="T39" fmla="*/ 1 h 14"/>
                <a:gd name="T40" fmla="*/ 15 w 21"/>
                <a:gd name="T41" fmla="*/ 2 h 14"/>
                <a:gd name="T42" fmla="*/ 10 w 21"/>
                <a:gd name="T43" fmla="*/ 4 h 14"/>
                <a:gd name="T44" fmla="*/ 8 w 21"/>
                <a:gd name="T45" fmla="*/ 4 h 14"/>
                <a:gd name="T46" fmla="*/ 5 w 21"/>
                <a:gd name="T47" fmla="*/ 4 h 14"/>
                <a:gd name="T48" fmla="*/ 3 w 21"/>
                <a:gd name="T4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14">
                  <a:moveTo>
                    <a:pt x="12" y="14"/>
                  </a:moveTo>
                  <a:cubicBezTo>
                    <a:pt x="12" y="14"/>
                    <a:pt x="11" y="14"/>
                    <a:pt x="11" y="14"/>
                  </a:cubicBezTo>
                  <a:cubicBezTo>
                    <a:pt x="6" y="13"/>
                    <a:pt x="3" y="10"/>
                    <a:pt x="1" y="8"/>
                  </a:cubicBezTo>
                  <a:cubicBezTo>
                    <a:pt x="0" y="7"/>
                    <a:pt x="0" y="5"/>
                    <a:pt x="0" y="4"/>
                  </a:cubicBezTo>
                  <a:cubicBezTo>
                    <a:pt x="1" y="3"/>
                    <a:pt x="2" y="3"/>
                    <a:pt x="3" y="3"/>
                  </a:cubicBezTo>
                  <a:cubicBezTo>
                    <a:pt x="3" y="3"/>
                    <a:pt x="4" y="3"/>
                    <a:pt x="5" y="3"/>
                  </a:cubicBezTo>
                  <a:cubicBezTo>
                    <a:pt x="6" y="3"/>
                    <a:pt x="7" y="3"/>
                    <a:pt x="8" y="3"/>
                  </a:cubicBezTo>
                  <a:cubicBezTo>
                    <a:pt x="8" y="3"/>
                    <a:pt x="9" y="3"/>
                    <a:pt x="10" y="3"/>
                  </a:cubicBezTo>
                  <a:cubicBezTo>
                    <a:pt x="12" y="2"/>
                    <a:pt x="13" y="2"/>
                    <a:pt x="14" y="1"/>
                  </a:cubicBezTo>
                  <a:cubicBezTo>
                    <a:pt x="15" y="0"/>
                    <a:pt x="16" y="0"/>
                    <a:pt x="17" y="0"/>
                  </a:cubicBezTo>
                  <a:cubicBezTo>
                    <a:pt x="19" y="0"/>
                    <a:pt x="19" y="1"/>
                    <a:pt x="20" y="3"/>
                  </a:cubicBezTo>
                  <a:cubicBezTo>
                    <a:pt x="21" y="5"/>
                    <a:pt x="21" y="8"/>
                    <a:pt x="19" y="10"/>
                  </a:cubicBezTo>
                  <a:cubicBezTo>
                    <a:pt x="18" y="13"/>
                    <a:pt x="15" y="14"/>
                    <a:pt x="12" y="14"/>
                  </a:cubicBezTo>
                  <a:close/>
                  <a:moveTo>
                    <a:pt x="3" y="4"/>
                  </a:moveTo>
                  <a:cubicBezTo>
                    <a:pt x="2" y="4"/>
                    <a:pt x="1" y="4"/>
                    <a:pt x="1" y="5"/>
                  </a:cubicBezTo>
                  <a:cubicBezTo>
                    <a:pt x="1" y="5"/>
                    <a:pt x="1" y="6"/>
                    <a:pt x="2" y="7"/>
                  </a:cubicBezTo>
                  <a:cubicBezTo>
                    <a:pt x="4" y="9"/>
                    <a:pt x="7" y="12"/>
                    <a:pt x="11" y="13"/>
                  </a:cubicBezTo>
                  <a:cubicBezTo>
                    <a:pt x="14" y="13"/>
                    <a:pt x="17" y="12"/>
                    <a:pt x="18" y="10"/>
                  </a:cubicBezTo>
                  <a:cubicBezTo>
                    <a:pt x="19" y="8"/>
                    <a:pt x="20" y="5"/>
                    <a:pt x="19" y="3"/>
                  </a:cubicBezTo>
                  <a:cubicBezTo>
                    <a:pt x="18" y="1"/>
                    <a:pt x="17" y="1"/>
                    <a:pt x="17" y="1"/>
                  </a:cubicBezTo>
                  <a:cubicBezTo>
                    <a:pt x="17" y="1"/>
                    <a:pt x="16" y="1"/>
                    <a:pt x="15" y="2"/>
                  </a:cubicBezTo>
                  <a:cubicBezTo>
                    <a:pt x="14" y="3"/>
                    <a:pt x="12" y="4"/>
                    <a:pt x="10" y="4"/>
                  </a:cubicBezTo>
                  <a:cubicBezTo>
                    <a:pt x="9" y="4"/>
                    <a:pt x="8" y="4"/>
                    <a:pt x="8" y="4"/>
                  </a:cubicBezTo>
                  <a:cubicBezTo>
                    <a:pt x="6" y="4"/>
                    <a:pt x="6" y="4"/>
                    <a:pt x="5" y="4"/>
                  </a:cubicBezTo>
                  <a:cubicBezTo>
                    <a:pt x="4" y="4"/>
                    <a:pt x="3" y="4"/>
                    <a:pt x="3" y="4"/>
                  </a:cubicBezTo>
                  <a:close/>
                </a:path>
              </a:pathLst>
            </a:custGeom>
            <a:solidFill>
              <a:srgbClr val="F7B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68" name="Freeform 727"/>
            <p:cNvSpPr>
              <a:spLocks/>
            </p:cNvSpPr>
            <p:nvPr/>
          </p:nvSpPr>
          <p:spPr bwMode="auto">
            <a:xfrm>
              <a:off x="9719974" y="5732526"/>
              <a:ext cx="2666193" cy="1824403"/>
            </a:xfrm>
            <a:custGeom>
              <a:avLst/>
              <a:gdLst>
                <a:gd name="T0" fmla="*/ 134 w 142"/>
                <a:gd name="T1" fmla="*/ 80 h 97"/>
                <a:gd name="T2" fmla="*/ 101 w 142"/>
                <a:gd name="T3" fmla="*/ 51 h 97"/>
                <a:gd name="T4" fmla="*/ 98 w 142"/>
                <a:gd name="T5" fmla="*/ 66 h 97"/>
                <a:gd name="T6" fmla="*/ 70 w 142"/>
                <a:gd name="T7" fmla="*/ 43 h 97"/>
                <a:gd name="T8" fmla="*/ 70 w 142"/>
                <a:gd name="T9" fmla="*/ 69 h 97"/>
                <a:gd name="T10" fmla="*/ 37 w 142"/>
                <a:gd name="T11" fmla="*/ 48 h 97"/>
                <a:gd name="T12" fmla="*/ 17 w 142"/>
                <a:gd name="T13" fmla="*/ 84 h 97"/>
                <a:gd name="T14" fmla="*/ 80 w 142"/>
                <a:gd name="T15" fmla="*/ 1 h 97"/>
                <a:gd name="T16" fmla="*/ 134 w 142"/>
                <a:gd name="T17" fmla="*/ 8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97">
                  <a:moveTo>
                    <a:pt x="134" y="80"/>
                  </a:moveTo>
                  <a:cubicBezTo>
                    <a:pt x="132" y="92"/>
                    <a:pt x="117" y="52"/>
                    <a:pt x="101" y="51"/>
                  </a:cubicBezTo>
                  <a:cubicBezTo>
                    <a:pt x="98" y="54"/>
                    <a:pt x="98" y="66"/>
                    <a:pt x="98" y="66"/>
                  </a:cubicBezTo>
                  <a:cubicBezTo>
                    <a:pt x="98" y="66"/>
                    <a:pt x="80" y="59"/>
                    <a:pt x="70" y="43"/>
                  </a:cubicBezTo>
                  <a:cubicBezTo>
                    <a:pt x="66" y="50"/>
                    <a:pt x="70" y="69"/>
                    <a:pt x="70" y="69"/>
                  </a:cubicBezTo>
                  <a:cubicBezTo>
                    <a:pt x="70" y="69"/>
                    <a:pt x="48" y="62"/>
                    <a:pt x="37" y="48"/>
                  </a:cubicBezTo>
                  <a:cubicBezTo>
                    <a:pt x="20" y="59"/>
                    <a:pt x="22" y="97"/>
                    <a:pt x="17" y="84"/>
                  </a:cubicBezTo>
                  <a:cubicBezTo>
                    <a:pt x="0" y="28"/>
                    <a:pt x="29" y="0"/>
                    <a:pt x="80" y="1"/>
                  </a:cubicBezTo>
                  <a:cubicBezTo>
                    <a:pt x="142" y="2"/>
                    <a:pt x="142" y="49"/>
                    <a:pt x="134" y="80"/>
                  </a:cubicBezTo>
                  <a:close/>
                </a:path>
              </a:pathLst>
            </a:custGeom>
            <a:solidFill>
              <a:srgbClr val="9F6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69" name="Freeform 728"/>
            <p:cNvSpPr>
              <a:spLocks/>
            </p:cNvSpPr>
            <p:nvPr/>
          </p:nvSpPr>
          <p:spPr bwMode="auto">
            <a:xfrm>
              <a:off x="9419558" y="6108046"/>
              <a:ext cx="751040" cy="1279899"/>
            </a:xfrm>
            <a:custGeom>
              <a:avLst/>
              <a:gdLst>
                <a:gd name="T0" fmla="*/ 40 w 40"/>
                <a:gd name="T1" fmla="*/ 0 h 68"/>
                <a:gd name="T2" fmla="*/ 8 w 40"/>
                <a:gd name="T3" fmla="*/ 32 h 68"/>
                <a:gd name="T4" fmla="*/ 34 w 40"/>
                <a:gd name="T5" fmla="*/ 52 h 68"/>
                <a:gd name="T6" fmla="*/ 40 w 40"/>
                <a:gd name="T7" fmla="*/ 0 h 68"/>
              </a:gdLst>
              <a:ahLst/>
              <a:cxnLst>
                <a:cxn ang="0">
                  <a:pos x="T0" y="T1"/>
                </a:cxn>
                <a:cxn ang="0">
                  <a:pos x="T2" y="T3"/>
                </a:cxn>
                <a:cxn ang="0">
                  <a:pos x="T4" y="T5"/>
                </a:cxn>
                <a:cxn ang="0">
                  <a:pos x="T6" y="T7"/>
                </a:cxn>
              </a:cxnLst>
              <a:rect l="0" t="0" r="r" b="b"/>
              <a:pathLst>
                <a:path w="40" h="68">
                  <a:moveTo>
                    <a:pt x="40" y="0"/>
                  </a:moveTo>
                  <a:cubicBezTo>
                    <a:pt x="32" y="6"/>
                    <a:pt x="15" y="46"/>
                    <a:pt x="8" y="32"/>
                  </a:cubicBezTo>
                  <a:cubicBezTo>
                    <a:pt x="0" y="42"/>
                    <a:pt x="18" y="68"/>
                    <a:pt x="34" y="52"/>
                  </a:cubicBezTo>
                  <a:lnTo>
                    <a:pt x="40" y="0"/>
                  </a:lnTo>
                  <a:close/>
                </a:path>
              </a:pathLst>
            </a:custGeom>
            <a:solidFill>
              <a:srgbClr val="9F6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70" name="Freeform 729"/>
            <p:cNvSpPr>
              <a:spLocks/>
            </p:cNvSpPr>
            <p:nvPr/>
          </p:nvSpPr>
          <p:spPr bwMode="auto">
            <a:xfrm>
              <a:off x="12123303" y="6108046"/>
              <a:ext cx="751040" cy="1279899"/>
            </a:xfrm>
            <a:custGeom>
              <a:avLst/>
              <a:gdLst>
                <a:gd name="T0" fmla="*/ 0 w 40"/>
                <a:gd name="T1" fmla="*/ 0 h 68"/>
                <a:gd name="T2" fmla="*/ 32 w 40"/>
                <a:gd name="T3" fmla="*/ 32 h 68"/>
                <a:gd name="T4" fmla="*/ 6 w 40"/>
                <a:gd name="T5" fmla="*/ 52 h 68"/>
                <a:gd name="T6" fmla="*/ 0 w 40"/>
                <a:gd name="T7" fmla="*/ 0 h 68"/>
              </a:gdLst>
              <a:ahLst/>
              <a:cxnLst>
                <a:cxn ang="0">
                  <a:pos x="T0" y="T1"/>
                </a:cxn>
                <a:cxn ang="0">
                  <a:pos x="T2" y="T3"/>
                </a:cxn>
                <a:cxn ang="0">
                  <a:pos x="T4" y="T5"/>
                </a:cxn>
                <a:cxn ang="0">
                  <a:pos x="T6" y="T7"/>
                </a:cxn>
              </a:cxnLst>
              <a:rect l="0" t="0" r="r" b="b"/>
              <a:pathLst>
                <a:path w="40" h="68">
                  <a:moveTo>
                    <a:pt x="0" y="0"/>
                  </a:moveTo>
                  <a:cubicBezTo>
                    <a:pt x="8" y="6"/>
                    <a:pt x="26" y="46"/>
                    <a:pt x="32" y="32"/>
                  </a:cubicBezTo>
                  <a:cubicBezTo>
                    <a:pt x="40" y="42"/>
                    <a:pt x="22" y="68"/>
                    <a:pt x="6" y="52"/>
                  </a:cubicBezTo>
                  <a:lnTo>
                    <a:pt x="0" y="0"/>
                  </a:lnTo>
                  <a:close/>
                </a:path>
              </a:pathLst>
            </a:custGeom>
            <a:solidFill>
              <a:srgbClr val="9F6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71" name="Oval 730"/>
            <p:cNvSpPr>
              <a:spLocks noChangeArrowheads="1"/>
            </p:cNvSpPr>
            <p:nvPr/>
          </p:nvSpPr>
          <p:spPr bwMode="auto">
            <a:xfrm>
              <a:off x="9945286" y="6126822"/>
              <a:ext cx="262864" cy="262864"/>
            </a:xfrm>
            <a:prstGeom prst="ellipse">
              <a:avLst/>
            </a:prstGeom>
            <a:solidFill>
              <a:srgbClr val="F9C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72" name="Freeform 731"/>
            <p:cNvSpPr>
              <a:spLocks/>
            </p:cNvSpPr>
            <p:nvPr/>
          </p:nvSpPr>
          <p:spPr bwMode="auto">
            <a:xfrm>
              <a:off x="10001614" y="6183150"/>
              <a:ext cx="431848" cy="337968"/>
            </a:xfrm>
            <a:custGeom>
              <a:avLst/>
              <a:gdLst>
                <a:gd name="T0" fmla="*/ 114 w 138"/>
                <a:gd name="T1" fmla="*/ 108 h 108"/>
                <a:gd name="T2" fmla="*/ 0 w 138"/>
                <a:gd name="T3" fmla="*/ 36 h 108"/>
                <a:gd name="T4" fmla="*/ 24 w 138"/>
                <a:gd name="T5" fmla="*/ 0 h 108"/>
                <a:gd name="T6" fmla="*/ 138 w 138"/>
                <a:gd name="T7" fmla="*/ 72 h 108"/>
                <a:gd name="T8" fmla="*/ 114 w 138"/>
                <a:gd name="T9" fmla="*/ 78 h 108"/>
                <a:gd name="T10" fmla="*/ 114 w 138"/>
                <a:gd name="T11" fmla="*/ 108 h 108"/>
              </a:gdLst>
              <a:ahLst/>
              <a:cxnLst>
                <a:cxn ang="0">
                  <a:pos x="T0" y="T1"/>
                </a:cxn>
                <a:cxn ang="0">
                  <a:pos x="T2" y="T3"/>
                </a:cxn>
                <a:cxn ang="0">
                  <a:pos x="T4" y="T5"/>
                </a:cxn>
                <a:cxn ang="0">
                  <a:pos x="T6" y="T7"/>
                </a:cxn>
                <a:cxn ang="0">
                  <a:pos x="T8" y="T9"/>
                </a:cxn>
                <a:cxn ang="0">
                  <a:pos x="T10" y="T11"/>
                </a:cxn>
              </a:cxnLst>
              <a:rect l="0" t="0" r="r" b="b"/>
              <a:pathLst>
                <a:path w="138" h="108">
                  <a:moveTo>
                    <a:pt x="114" y="108"/>
                  </a:moveTo>
                  <a:lnTo>
                    <a:pt x="0" y="36"/>
                  </a:lnTo>
                  <a:lnTo>
                    <a:pt x="24" y="0"/>
                  </a:lnTo>
                  <a:lnTo>
                    <a:pt x="138" y="72"/>
                  </a:lnTo>
                  <a:lnTo>
                    <a:pt x="114" y="78"/>
                  </a:lnTo>
                  <a:lnTo>
                    <a:pt x="114" y="108"/>
                  </a:lnTo>
                  <a:close/>
                </a:path>
              </a:pathLst>
            </a:custGeom>
            <a:solidFill>
              <a:srgbClr val="F9C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73" name="Freeform 732"/>
            <p:cNvSpPr>
              <a:spLocks/>
            </p:cNvSpPr>
            <p:nvPr/>
          </p:nvSpPr>
          <p:spPr bwMode="auto">
            <a:xfrm>
              <a:off x="11015519" y="6201926"/>
              <a:ext cx="488176" cy="641515"/>
            </a:xfrm>
            <a:custGeom>
              <a:avLst/>
              <a:gdLst>
                <a:gd name="T0" fmla="*/ 0 w 26"/>
                <a:gd name="T1" fmla="*/ 0 h 34"/>
                <a:gd name="T2" fmla="*/ 0 w 26"/>
                <a:gd name="T3" fmla="*/ 1 h 34"/>
                <a:gd name="T4" fmla="*/ 1 w 26"/>
                <a:gd name="T5" fmla="*/ 2 h 34"/>
                <a:gd name="T6" fmla="*/ 4 w 26"/>
                <a:gd name="T7" fmla="*/ 6 h 34"/>
                <a:gd name="T8" fmla="*/ 8 w 26"/>
                <a:gd name="T9" fmla="*/ 12 h 34"/>
                <a:gd name="T10" fmla="*/ 10 w 26"/>
                <a:gd name="T11" fmla="*/ 15 h 34"/>
                <a:gd name="T12" fmla="*/ 12 w 26"/>
                <a:gd name="T13" fmla="*/ 18 h 34"/>
                <a:gd name="T14" fmla="*/ 14 w 26"/>
                <a:gd name="T15" fmla="*/ 21 h 34"/>
                <a:gd name="T16" fmla="*/ 15 w 26"/>
                <a:gd name="T17" fmla="*/ 23 h 34"/>
                <a:gd name="T18" fmla="*/ 17 w 26"/>
                <a:gd name="T19" fmla="*/ 24 h 34"/>
                <a:gd name="T20" fmla="*/ 21 w 26"/>
                <a:gd name="T21" fmla="*/ 29 h 34"/>
                <a:gd name="T22" fmla="*/ 23 w 26"/>
                <a:gd name="T23" fmla="*/ 31 h 34"/>
                <a:gd name="T24" fmla="*/ 25 w 26"/>
                <a:gd name="T25" fmla="*/ 32 h 34"/>
                <a:gd name="T26" fmla="*/ 26 w 26"/>
                <a:gd name="T27" fmla="*/ 34 h 34"/>
                <a:gd name="T28" fmla="*/ 25 w 26"/>
                <a:gd name="T29" fmla="*/ 33 h 34"/>
                <a:gd name="T30" fmla="*/ 24 w 26"/>
                <a:gd name="T31" fmla="*/ 33 h 34"/>
                <a:gd name="T32" fmla="*/ 22 w 26"/>
                <a:gd name="T33" fmla="*/ 33 h 34"/>
                <a:gd name="T34" fmla="*/ 21 w 26"/>
                <a:gd name="T35" fmla="*/ 32 h 34"/>
                <a:gd name="T36" fmla="*/ 19 w 26"/>
                <a:gd name="T37" fmla="*/ 31 h 34"/>
                <a:gd name="T38" fmla="*/ 16 w 26"/>
                <a:gd name="T39" fmla="*/ 29 h 34"/>
                <a:gd name="T40" fmla="*/ 13 w 26"/>
                <a:gd name="T41" fmla="*/ 27 h 34"/>
                <a:gd name="T42" fmla="*/ 8 w 26"/>
                <a:gd name="T43" fmla="*/ 21 h 34"/>
                <a:gd name="T44" fmla="*/ 4 w 26"/>
                <a:gd name="T45" fmla="*/ 14 h 34"/>
                <a:gd name="T46" fmla="*/ 1 w 26"/>
                <a:gd name="T47" fmla="*/ 7 h 34"/>
                <a:gd name="T48" fmla="*/ 0 w 26"/>
                <a:gd name="T49" fmla="*/ 2 h 34"/>
                <a:gd name="T50" fmla="*/ 0 w 26"/>
                <a:gd name="T5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34">
                  <a:moveTo>
                    <a:pt x="0" y="0"/>
                  </a:moveTo>
                  <a:cubicBezTo>
                    <a:pt x="0" y="0"/>
                    <a:pt x="0" y="0"/>
                    <a:pt x="0" y="1"/>
                  </a:cubicBezTo>
                  <a:cubicBezTo>
                    <a:pt x="0" y="1"/>
                    <a:pt x="1" y="1"/>
                    <a:pt x="1" y="2"/>
                  </a:cubicBezTo>
                  <a:cubicBezTo>
                    <a:pt x="2" y="3"/>
                    <a:pt x="3" y="4"/>
                    <a:pt x="4" y="6"/>
                  </a:cubicBezTo>
                  <a:cubicBezTo>
                    <a:pt x="5" y="8"/>
                    <a:pt x="6" y="10"/>
                    <a:pt x="8" y="12"/>
                  </a:cubicBezTo>
                  <a:cubicBezTo>
                    <a:pt x="8" y="13"/>
                    <a:pt x="9" y="14"/>
                    <a:pt x="10" y="15"/>
                  </a:cubicBezTo>
                  <a:cubicBezTo>
                    <a:pt x="10" y="16"/>
                    <a:pt x="11" y="17"/>
                    <a:pt x="12" y="18"/>
                  </a:cubicBezTo>
                  <a:cubicBezTo>
                    <a:pt x="13" y="19"/>
                    <a:pt x="13" y="20"/>
                    <a:pt x="14" y="21"/>
                  </a:cubicBezTo>
                  <a:cubicBezTo>
                    <a:pt x="15" y="22"/>
                    <a:pt x="15" y="22"/>
                    <a:pt x="15" y="23"/>
                  </a:cubicBezTo>
                  <a:cubicBezTo>
                    <a:pt x="16" y="23"/>
                    <a:pt x="16" y="24"/>
                    <a:pt x="17" y="24"/>
                  </a:cubicBezTo>
                  <a:cubicBezTo>
                    <a:pt x="18" y="26"/>
                    <a:pt x="20" y="28"/>
                    <a:pt x="21" y="29"/>
                  </a:cubicBezTo>
                  <a:cubicBezTo>
                    <a:pt x="22" y="30"/>
                    <a:pt x="22" y="30"/>
                    <a:pt x="23" y="31"/>
                  </a:cubicBezTo>
                  <a:cubicBezTo>
                    <a:pt x="24" y="31"/>
                    <a:pt x="24" y="32"/>
                    <a:pt x="25" y="32"/>
                  </a:cubicBezTo>
                  <a:cubicBezTo>
                    <a:pt x="25" y="33"/>
                    <a:pt x="26" y="34"/>
                    <a:pt x="26" y="34"/>
                  </a:cubicBezTo>
                  <a:cubicBezTo>
                    <a:pt x="26" y="34"/>
                    <a:pt x="26" y="34"/>
                    <a:pt x="25" y="33"/>
                  </a:cubicBezTo>
                  <a:cubicBezTo>
                    <a:pt x="25" y="33"/>
                    <a:pt x="25" y="33"/>
                    <a:pt x="24" y="33"/>
                  </a:cubicBezTo>
                  <a:cubicBezTo>
                    <a:pt x="23" y="33"/>
                    <a:pt x="23" y="33"/>
                    <a:pt x="22" y="33"/>
                  </a:cubicBezTo>
                  <a:cubicBezTo>
                    <a:pt x="22" y="32"/>
                    <a:pt x="21" y="32"/>
                    <a:pt x="21" y="32"/>
                  </a:cubicBezTo>
                  <a:cubicBezTo>
                    <a:pt x="20" y="32"/>
                    <a:pt x="20" y="32"/>
                    <a:pt x="19" y="31"/>
                  </a:cubicBezTo>
                  <a:cubicBezTo>
                    <a:pt x="18" y="31"/>
                    <a:pt x="17" y="30"/>
                    <a:pt x="16" y="29"/>
                  </a:cubicBezTo>
                  <a:cubicBezTo>
                    <a:pt x="15" y="29"/>
                    <a:pt x="14" y="28"/>
                    <a:pt x="13" y="27"/>
                  </a:cubicBezTo>
                  <a:cubicBezTo>
                    <a:pt x="11" y="25"/>
                    <a:pt x="10" y="23"/>
                    <a:pt x="8" y="21"/>
                  </a:cubicBezTo>
                  <a:cubicBezTo>
                    <a:pt x="6" y="19"/>
                    <a:pt x="5" y="16"/>
                    <a:pt x="4" y="14"/>
                  </a:cubicBezTo>
                  <a:cubicBezTo>
                    <a:pt x="3" y="11"/>
                    <a:pt x="2" y="9"/>
                    <a:pt x="1" y="7"/>
                  </a:cubicBezTo>
                  <a:cubicBezTo>
                    <a:pt x="1" y="5"/>
                    <a:pt x="0" y="3"/>
                    <a:pt x="0" y="2"/>
                  </a:cubicBezTo>
                  <a:cubicBezTo>
                    <a:pt x="0" y="1"/>
                    <a:pt x="0" y="0"/>
                    <a:pt x="0" y="0"/>
                  </a:cubicBezTo>
                  <a:close/>
                </a:path>
              </a:pathLst>
            </a:custGeom>
            <a:solidFill>
              <a:srgbClr val="BC70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74" name="Freeform 733"/>
            <p:cNvSpPr>
              <a:spLocks/>
            </p:cNvSpPr>
            <p:nvPr/>
          </p:nvSpPr>
          <p:spPr bwMode="auto">
            <a:xfrm>
              <a:off x="10527343" y="6220702"/>
              <a:ext cx="337968" cy="660291"/>
            </a:xfrm>
            <a:custGeom>
              <a:avLst/>
              <a:gdLst>
                <a:gd name="T0" fmla="*/ 2 w 18"/>
                <a:gd name="T1" fmla="*/ 0 h 35"/>
                <a:gd name="T2" fmla="*/ 2 w 18"/>
                <a:gd name="T3" fmla="*/ 1 h 35"/>
                <a:gd name="T4" fmla="*/ 2 w 18"/>
                <a:gd name="T5" fmla="*/ 2 h 35"/>
                <a:gd name="T6" fmla="*/ 3 w 18"/>
                <a:gd name="T7" fmla="*/ 4 h 35"/>
                <a:gd name="T8" fmla="*/ 3 w 18"/>
                <a:gd name="T9" fmla="*/ 7 h 35"/>
                <a:gd name="T10" fmla="*/ 3 w 18"/>
                <a:gd name="T11" fmla="*/ 10 h 35"/>
                <a:gd name="T12" fmla="*/ 4 w 18"/>
                <a:gd name="T13" fmla="*/ 13 h 35"/>
                <a:gd name="T14" fmla="*/ 5 w 18"/>
                <a:gd name="T15" fmla="*/ 16 h 35"/>
                <a:gd name="T16" fmla="*/ 6 w 18"/>
                <a:gd name="T17" fmla="*/ 20 h 35"/>
                <a:gd name="T18" fmla="*/ 7 w 18"/>
                <a:gd name="T19" fmla="*/ 21 h 35"/>
                <a:gd name="T20" fmla="*/ 7 w 18"/>
                <a:gd name="T21" fmla="*/ 22 h 35"/>
                <a:gd name="T22" fmla="*/ 8 w 18"/>
                <a:gd name="T23" fmla="*/ 23 h 35"/>
                <a:gd name="T24" fmla="*/ 10 w 18"/>
                <a:gd name="T25" fmla="*/ 26 h 35"/>
                <a:gd name="T26" fmla="*/ 12 w 18"/>
                <a:gd name="T27" fmla="*/ 28 h 35"/>
                <a:gd name="T28" fmla="*/ 12 w 18"/>
                <a:gd name="T29" fmla="*/ 29 h 35"/>
                <a:gd name="T30" fmla="*/ 13 w 18"/>
                <a:gd name="T31" fmla="*/ 30 h 35"/>
                <a:gd name="T32" fmla="*/ 14 w 18"/>
                <a:gd name="T33" fmla="*/ 31 h 35"/>
                <a:gd name="T34" fmla="*/ 15 w 18"/>
                <a:gd name="T35" fmla="*/ 33 h 35"/>
                <a:gd name="T36" fmla="*/ 17 w 18"/>
                <a:gd name="T37" fmla="*/ 34 h 35"/>
                <a:gd name="T38" fmla="*/ 18 w 18"/>
                <a:gd name="T39" fmla="*/ 35 h 35"/>
                <a:gd name="T40" fmla="*/ 18 w 18"/>
                <a:gd name="T41" fmla="*/ 35 h 35"/>
                <a:gd name="T42" fmla="*/ 18 w 18"/>
                <a:gd name="T43" fmla="*/ 35 h 35"/>
                <a:gd name="T44" fmla="*/ 16 w 18"/>
                <a:gd name="T45" fmla="*/ 35 h 35"/>
                <a:gd name="T46" fmla="*/ 14 w 18"/>
                <a:gd name="T47" fmla="*/ 34 h 35"/>
                <a:gd name="T48" fmla="*/ 12 w 18"/>
                <a:gd name="T49" fmla="*/ 33 h 35"/>
                <a:gd name="T50" fmla="*/ 9 w 18"/>
                <a:gd name="T51" fmla="*/ 31 h 35"/>
                <a:gd name="T52" fmla="*/ 6 w 18"/>
                <a:gd name="T53" fmla="*/ 29 h 35"/>
                <a:gd name="T54" fmla="*/ 5 w 18"/>
                <a:gd name="T55" fmla="*/ 27 h 35"/>
                <a:gd name="T56" fmla="*/ 4 w 18"/>
                <a:gd name="T57" fmla="*/ 25 h 35"/>
                <a:gd name="T58" fmla="*/ 3 w 18"/>
                <a:gd name="T59" fmla="*/ 24 h 35"/>
                <a:gd name="T60" fmla="*/ 2 w 18"/>
                <a:gd name="T61" fmla="*/ 22 h 35"/>
                <a:gd name="T62" fmla="*/ 1 w 18"/>
                <a:gd name="T63" fmla="*/ 20 h 35"/>
                <a:gd name="T64" fmla="*/ 0 w 18"/>
                <a:gd name="T65" fmla="*/ 18 h 35"/>
                <a:gd name="T66" fmla="*/ 0 w 18"/>
                <a:gd name="T67" fmla="*/ 16 h 35"/>
                <a:gd name="T68" fmla="*/ 0 w 18"/>
                <a:gd name="T69" fmla="*/ 14 h 35"/>
                <a:gd name="T70" fmla="*/ 0 w 18"/>
                <a:gd name="T71" fmla="*/ 10 h 35"/>
                <a:gd name="T72" fmla="*/ 0 w 18"/>
                <a:gd name="T73" fmla="*/ 7 h 35"/>
                <a:gd name="T74" fmla="*/ 2 w 18"/>
                <a:gd name="T75" fmla="*/ 2 h 35"/>
                <a:gd name="T76" fmla="*/ 2 w 18"/>
                <a:gd name="T7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 h="35">
                  <a:moveTo>
                    <a:pt x="2" y="0"/>
                  </a:moveTo>
                  <a:cubicBezTo>
                    <a:pt x="2" y="0"/>
                    <a:pt x="2" y="1"/>
                    <a:pt x="2" y="1"/>
                  </a:cubicBezTo>
                  <a:cubicBezTo>
                    <a:pt x="2" y="1"/>
                    <a:pt x="2" y="2"/>
                    <a:pt x="2" y="2"/>
                  </a:cubicBezTo>
                  <a:cubicBezTo>
                    <a:pt x="2" y="3"/>
                    <a:pt x="3" y="4"/>
                    <a:pt x="3" y="4"/>
                  </a:cubicBezTo>
                  <a:cubicBezTo>
                    <a:pt x="3" y="5"/>
                    <a:pt x="3" y="6"/>
                    <a:pt x="3" y="7"/>
                  </a:cubicBezTo>
                  <a:cubicBezTo>
                    <a:pt x="3" y="8"/>
                    <a:pt x="3" y="9"/>
                    <a:pt x="3" y="10"/>
                  </a:cubicBezTo>
                  <a:cubicBezTo>
                    <a:pt x="3" y="11"/>
                    <a:pt x="4" y="12"/>
                    <a:pt x="4" y="13"/>
                  </a:cubicBezTo>
                  <a:cubicBezTo>
                    <a:pt x="4" y="14"/>
                    <a:pt x="4" y="15"/>
                    <a:pt x="5" y="16"/>
                  </a:cubicBezTo>
                  <a:cubicBezTo>
                    <a:pt x="5" y="18"/>
                    <a:pt x="6" y="19"/>
                    <a:pt x="6" y="20"/>
                  </a:cubicBezTo>
                  <a:cubicBezTo>
                    <a:pt x="6" y="20"/>
                    <a:pt x="7" y="21"/>
                    <a:pt x="7" y="21"/>
                  </a:cubicBezTo>
                  <a:cubicBezTo>
                    <a:pt x="7" y="22"/>
                    <a:pt x="7" y="22"/>
                    <a:pt x="7" y="22"/>
                  </a:cubicBezTo>
                  <a:cubicBezTo>
                    <a:pt x="8" y="23"/>
                    <a:pt x="8" y="23"/>
                    <a:pt x="8" y="23"/>
                  </a:cubicBezTo>
                  <a:cubicBezTo>
                    <a:pt x="8" y="24"/>
                    <a:pt x="9" y="25"/>
                    <a:pt x="10" y="26"/>
                  </a:cubicBezTo>
                  <a:cubicBezTo>
                    <a:pt x="10" y="27"/>
                    <a:pt x="11" y="28"/>
                    <a:pt x="12" y="28"/>
                  </a:cubicBezTo>
                  <a:cubicBezTo>
                    <a:pt x="12" y="29"/>
                    <a:pt x="12" y="29"/>
                    <a:pt x="12" y="29"/>
                  </a:cubicBezTo>
                  <a:cubicBezTo>
                    <a:pt x="12" y="29"/>
                    <a:pt x="12" y="29"/>
                    <a:pt x="13" y="30"/>
                  </a:cubicBezTo>
                  <a:cubicBezTo>
                    <a:pt x="13" y="30"/>
                    <a:pt x="13" y="30"/>
                    <a:pt x="14" y="31"/>
                  </a:cubicBezTo>
                  <a:cubicBezTo>
                    <a:pt x="14" y="31"/>
                    <a:pt x="15" y="32"/>
                    <a:pt x="15" y="33"/>
                  </a:cubicBezTo>
                  <a:cubicBezTo>
                    <a:pt x="16" y="33"/>
                    <a:pt x="16" y="34"/>
                    <a:pt x="17" y="34"/>
                  </a:cubicBezTo>
                  <a:cubicBezTo>
                    <a:pt x="17" y="34"/>
                    <a:pt x="18" y="35"/>
                    <a:pt x="18" y="35"/>
                  </a:cubicBezTo>
                  <a:cubicBezTo>
                    <a:pt x="18" y="35"/>
                    <a:pt x="18" y="35"/>
                    <a:pt x="18" y="35"/>
                  </a:cubicBezTo>
                  <a:cubicBezTo>
                    <a:pt x="18" y="35"/>
                    <a:pt x="18" y="35"/>
                    <a:pt x="18" y="35"/>
                  </a:cubicBezTo>
                  <a:cubicBezTo>
                    <a:pt x="17" y="35"/>
                    <a:pt x="17" y="35"/>
                    <a:pt x="16" y="35"/>
                  </a:cubicBezTo>
                  <a:cubicBezTo>
                    <a:pt x="16" y="35"/>
                    <a:pt x="15" y="34"/>
                    <a:pt x="14" y="34"/>
                  </a:cubicBezTo>
                  <a:cubicBezTo>
                    <a:pt x="14" y="34"/>
                    <a:pt x="13" y="33"/>
                    <a:pt x="12" y="33"/>
                  </a:cubicBezTo>
                  <a:cubicBezTo>
                    <a:pt x="11" y="32"/>
                    <a:pt x="10" y="32"/>
                    <a:pt x="9" y="31"/>
                  </a:cubicBezTo>
                  <a:cubicBezTo>
                    <a:pt x="8" y="30"/>
                    <a:pt x="7" y="30"/>
                    <a:pt x="6" y="29"/>
                  </a:cubicBezTo>
                  <a:cubicBezTo>
                    <a:pt x="6" y="28"/>
                    <a:pt x="5" y="28"/>
                    <a:pt x="5" y="27"/>
                  </a:cubicBezTo>
                  <a:cubicBezTo>
                    <a:pt x="5" y="27"/>
                    <a:pt x="4" y="26"/>
                    <a:pt x="4" y="25"/>
                  </a:cubicBezTo>
                  <a:cubicBezTo>
                    <a:pt x="3" y="25"/>
                    <a:pt x="3" y="24"/>
                    <a:pt x="3" y="24"/>
                  </a:cubicBezTo>
                  <a:cubicBezTo>
                    <a:pt x="2" y="23"/>
                    <a:pt x="2" y="22"/>
                    <a:pt x="2" y="22"/>
                  </a:cubicBezTo>
                  <a:cubicBezTo>
                    <a:pt x="1" y="21"/>
                    <a:pt x="1" y="20"/>
                    <a:pt x="1" y="20"/>
                  </a:cubicBezTo>
                  <a:cubicBezTo>
                    <a:pt x="1" y="19"/>
                    <a:pt x="0" y="18"/>
                    <a:pt x="0" y="18"/>
                  </a:cubicBezTo>
                  <a:cubicBezTo>
                    <a:pt x="0" y="17"/>
                    <a:pt x="0" y="16"/>
                    <a:pt x="0" y="16"/>
                  </a:cubicBezTo>
                  <a:cubicBezTo>
                    <a:pt x="0" y="15"/>
                    <a:pt x="0" y="14"/>
                    <a:pt x="0" y="14"/>
                  </a:cubicBezTo>
                  <a:cubicBezTo>
                    <a:pt x="0" y="12"/>
                    <a:pt x="0" y="11"/>
                    <a:pt x="0" y="10"/>
                  </a:cubicBezTo>
                  <a:cubicBezTo>
                    <a:pt x="0" y="9"/>
                    <a:pt x="0" y="8"/>
                    <a:pt x="0" y="7"/>
                  </a:cubicBezTo>
                  <a:cubicBezTo>
                    <a:pt x="0" y="5"/>
                    <a:pt x="1" y="3"/>
                    <a:pt x="2" y="2"/>
                  </a:cubicBezTo>
                  <a:cubicBezTo>
                    <a:pt x="2" y="1"/>
                    <a:pt x="2" y="0"/>
                    <a:pt x="2" y="0"/>
                  </a:cubicBezTo>
                  <a:close/>
                </a:path>
              </a:pathLst>
            </a:custGeom>
            <a:solidFill>
              <a:srgbClr val="BC70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75" name="Freeform 734"/>
            <p:cNvSpPr>
              <a:spLocks/>
            </p:cNvSpPr>
            <p:nvPr/>
          </p:nvSpPr>
          <p:spPr bwMode="auto">
            <a:xfrm>
              <a:off x="11897991" y="6277030"/>
              <a:ext cx="788592" cy="772947"/>
            </a:xfrm>
            <a:custGeom>
              <a:avLst/>
              <a:gdLst>
                <a:gd name="T0" fmla="*/ 0 w 42"/>
                <a:gd name="T1" fmla="*/ 0 h 41"/>
                <a:gd name="T2" fmla="*/ 0 w 42"/>
                <a:gd name="T3" fmla="*/ 1 h 41"/>
                <a:gd name="T4" fmla="*/ 1 w 42"/>
                <a:gd name="T5" fmla="*/ 3 h 41"/>
                <a:gd name="T6" fmla="*/ 5 w 42"/>
                <a:gd name="T7" fmla="*/ 9 h 41"/>
                <a:gd name="T8" fmla="*/ 10 w 42"/>
                <a:gd name="T9" fmla="*/ 18 h 41"/>
                <a:gd name="T10" fmla="*/ 14 w 42"/>
                <a:gd name="T11" fmla="*/ 23 h 41"/>
                <a:gd name="T12" fmla="*/ 17 w 42"/>
                <a:gd name="T13" fmla="*/ 28 h 41"/>
                <a:gd name="T14" fmla="*/ 21 w 42"/>
                <a:gd name="T15" fmla="*/ 32 h 41"/>
                <a:gd name="T16" fmla="*/ 25 w 42"/>
                <a:gd name="T17" fmla="*/ 35 h 41"/>
                <a:gd name="T18" fmla="*/ 27 w 42"/>
                <a:gd name="T19" fmla="*/ 37 h 41"/>
                <a:gd name="T20" fmla="*/ 29 w 42"/>
                <a:gd name="T21" fmla="*/ 37 h 41"/>
                <a:gd name="T22" fmla="*/ 34 w 42"/>
                <a:gd name="T23" fmla="*/ 37 h 41"/>
                <a:gd name="T24" fmla="*/ 37 w 42"/>
                <a:gd name="T25" fmla="*/ 36 h 41"/>
                <a:gd name="T26" fmla="*/ 40 w 42"/>
                <a:gd name="T27" fmla="*/ 34 h 41"/>
                <a:gd name="T28" fmla="*/ 41 w 42"/>
                <a:gd name="T29" fmla="*/ 33 h 41"/>
                <a:gd name="T30" fmla="*/ 42 w 42"/>
                <a:gd name="T31" fmla="*/ 33 h 41"/>
                <a:gd name="T32" fmla="*/ 42 w 42"/>
                <a:gd name="T33" fmla="*/ 32 h 41"/>
                <a:gd name="T34" fmla="*/ 42 w 42"/>
                <a:gd name="T35" fmla="*/ 33 h 41"/>
                <a:gd name="T36" fmla="*/ 41 w 42"/>
                <a:gd name="T37" fmla="*/ 35 h 41"/>
                <a:gd name="T38" fmla="*/ 40 w 42"/>
                <a:gd name="T39" fmla="*/ 36 h 41"/>
                <a:gd name="T40" fmla="*/ 38 w 42"/>
                <a:gd name="T41" fmla="*/ 37 h 41"/>
                <a:gd name="T42" fmla="*/ 35 w 42"/>
                <a:gd name="T43" fmla="*/ 40 h 41"/>
                <a:gd name="T44" fmla="*/ 29 w 42"/>
                <a:gd name="T45" fmla="*/ 41 h 41"/>
                <a:gd name="T46" fmla="*/ 26 w 42"/>
                <a:gd name="T47" fmla="*/ 40 h 41"/>
                <a:gd name="T48" fmla="*/ 23 w 42"/>
                <a:gd name="T49" fmla="*/ 39 h 41"/>
                <a:gd name="T50" fmla="*/ 20 w 42"/>
                <a:gd name="T51" fmla="*/ 37 h 41"/>
                <a:gd name="T52" fmla="*/ 18 w 42"/>
                <a:gd name="T53" fmla="*/ 35 h 41"/>
                <a:gd name="T54" fmla="*/ 13 w 42"/>
                <a:gd name="T55" fmla="*/ 31 h 41"/>
                <a:gd name="T56" fmla="*/ 10 w 42"/>
                <a:gd name="T57" fmla="*/ 25 h 41"/>
                <a:gd name="T58" fmla="*/ 7 w 42"/>
                <a:gd name="T59" fmla="*/ 20 h 41"/>
                <a:gd name="T60" fmla="*/ 2 w 42"/>
                <a:gd name="T61" fmla="*/ 10 h 41"/>
                <a:gd name="T62" fmla="*/ 0 w 42"/>
                <a:gd name="T63" fmla="*/ 3 h 41"/>
                <a:gd name="T64" fmla="*/ 0 w 42"/>
                <a:gd name="T65" fmla="*/ 1 h 41"/>
                <a:gd name="T66" fmla="*/ 0 w 42"/>
                <a:gd name="T6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1">
                  <a:moveTo>
                    <a:pt x="0" y="0"/>
                  </a:moveTo>
                  <a:cubicBezTo>
                    <a:pt x="0" y="0"/>
                    <a:pt x="0" y="0"/>
                    <a:pt x="0" y="1"/>
                  </a:cubicBezTo>
                  <a:cubicBezTo>
                    <a:pt x="0" y="1"/>
                    <a:pt x="1" y="2"/>
                    <a:pt x="1" y="3"/>
                  </a:cubicBezTo>
                  <a:cubicBezTo>
                    <a:pt x="2" y="4"/>
                    <a:pt x="3" y="6"/>
                    <a:pt x="5" y="9"/>
                  </a:cubicBezTo>
                  <a:cubicBezTo>
                    <a:pt x="6" y="12"/>
                    <a:pt x="8" y="15"/>
                    <a:pt x="10" y="18"/>
                  </a:cubicBezTo>
                  <a:cubicBezTo>
                    <a:pt x="11" y="20"/>
                    <a:pt x="12" y="21"/>
                    <a:pt x="14" y="23"/>
                  </a:cubicBezTo>
                  <a:cubicBezTo>
                    <a:pt x="15" y="24"/>
                    <a:pt x="16" y="26"/>
                    <a:pt x="17" y="28"/>
                  </a:cubicBezTo>
                  <a:cubicBezTo>
                    <a:pt x="18" y="29"/>
                    <a:pt x="20" y="31"/>
                    <a:pt x="21" y="32"/>
                  </a:cubicBezTo>
                  <a:cubicBezTo>
                    <a:pt x="22" y="33"/>
                    <a:pt x="24" y="35"/>
                    <a:pt x="25" y="35"/>
                  </a:cubicBezTo>
                  <a:cubicBezTo>
                    <a:pt x="26" y="36"/>
                    <a:pt x="27" y="36"/>
                    <a:pt x="27" y="37"/>
                  </a:cubicBezTo>
                  <a:cubicBezTo>
                    <a:pt x="28" y="37"/>
                    <a:pt x="29" y="37"/>
                    <a:pt x="29" y="37"/>
                  </a:cubicBezTo>
                  <a:cubicBezTo>
                    <a:pt x="31" y="38"/>
                    <a:pt x="32" y="38"/>
                    <a:pt x="34" y="37"/>
                  </a:cubicBezTo>
                  <a:cubicBezTo>
                    <a:pt x="35" y="37"/>
                    <a:pt x="36" y="36"/>
                    <a:pt x="37" y="36"/>
                  </a:cubicBezTo>
                  <a:cubicBezTo>
                    <a:pt x="38" y="35"/>
                    <a:pt x="39" y="35"/>
                    <a:pt x="40" y="34"/>
                  </a:cubicBezTo>
                  <a:cubicBezTo>
                    <a:pt x="40" y="34"/>
                    <a:pt x="41" y="34"/>
                    <a:pt x="41" y="33"/>
                  </a:cubicBezTo>
                  <a:cubicBezTo>
                    <a:pt x="41" y="33"/>
                    <a:pt x="41" y="33"/>
                    <a:pt x="42" y="33"/>
                  </a:cubicBezTo>
                  <a:cubicBezTo>
                    <a:pt x="42" y="32"/>
                    <a:pt x="42" y="32"/>
                    <a:pt x="42" y="32"/>
                  </a:cubicBezTo>
                  <a:cubicBezTo>
                    <a:pt x="42" y="32"/>
                    <a:pt x="42" y="32"/>
                    <a:pt x="42" y="33"/>
                  </a:cubicBezTo>
                  <a:cubicBezTo>
                    <a:pt x="42" y="33"/>
                    <a:pt x="41" y="34"/>
                    <a:pt x="41" y="35"/>
                  </a:cubicBezTo>
                  <a:cubicBezTo>
                    <a:pt x="40" y="35"/>
                    <a:pt x="40" y="36"/>
                    <a:pt x="40" y="36"/>
                  </a:cubicBezTo>
                  <a:cubicBezTo>
                    <a:pt x="39" y="36"/>
                    <a:pt x="39" y="37"/>
                    <a:pt x="38" y="37"/>
                  </a:cubicBezTo>
                  <a:cubicBezTo>
                    <a:pt x="37" y="38"/>
                    <a:pt x="36" y="39"/>
                    <a:pt x="35" y="40"/>
                  </a:cubicBezTo>
                  <a:cubicBezTo>
                    <a:pt x="33" y="41"/>
                    <a:pt x="31" y="41"/>
                    <a:pt x="29" y="41"/>
                  </a:cubicBezTo>
                  <a:cubicBezTo>
                    <a:pt x="28" y="41"/>
                    <a:pt x="27" y="41"/>
                    <a:pt x="26" y="40"/>
                  </a:cubicBezTo>
                  <a:cubicBezTo>
                    <a:pt x="25" y="40"/>
                    <a:pt x="24" y="40"/>
                    <a:pt x="23" y="39"/>
                  </a:cubicBezTo>
                  <a:cubicBezTo>
                    <a:pt x="22" y="39"/>
                    <a:pt x="21" y="38"/>
                    <a:pt x="20" y="37"/>
                  </a:cubicBezTo>
                  <a:cubicBezTo>
                    <a:pt x="19" y="37"/>
                    <a:pt x="18" y="36"/>
                    <a:pt x="18" y="35"/>
                  </a:cubicBezTo>
                  <a:cubicBezTo>
                    <a:pt x="16" y="34"/>
                    <a:pt x="15" y="32"/>
                    <a:pt x="13" y="31"/>
                  </a:cubicBezTo>
                  <a:cubicBezTo>
                    <a:pt x="12" y="29"/>
                    <a:pt x="11" y="27"/>
                    <a:pt x="10" y="25"/>
                  </a:cubicBezTo>
                  <a:cubicBezTo>
                    <a:pt x="8" y="24"/>
                    <a:pt x="7" y="22"/>
                    <a:pt x="7" y="20"/>
                  </a:cubicBezTo>
                  <a:cubicBezTo>
                    <a:pt x="5" y="17"/>
                    <a:pt x="3" y="13"/>
                    <a:pt x="2" y="10"/>
                  </a:cubicBezTo>
                  <a:cubicBezTo>
                    <a:pt x="1" y="7"/>
                    <a:pt x="1" y="5"/>
                    <a:pt x="0" y="3"/>
                  </a:cubicBezTo>
                  <a:cubicBezTo>
                    <a:pt x="0" y="2"/>
                    <a:pt x="0" y="1"/>
                    <a:pt x="0" y="1"/>
                  </a:cubicBezTo>
                  <a:cubicBezTo>
                    <a:pt x="0" y="0"/>
                    <a:pt x="0" y="0"/>
                    <a:pt x="0" y="0"/>
                  </a:cubicBezTo>
                  <a:close/>
                </a:path>
              </a:pathLst>
            </a:custGeom>
            <a:solidFill>
              <a:srgbClr val="BC70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76" name="Freeform 735"/>
            <p:cNvSpPr>
              <a:spLocks/>
            </p:cNvSpPr>
            <p:nvPr/>
          </p:nvSpPr>
          <p:spPr bwMode="auto">
            <a:xfrm>
              <a:off x="11109399" y="5788854"/>
              <a:ext cx="788592" cy="431848"/>
            </a:xfrm>
            <a:custGeom>
              <a:avLst/>
              <a:gdLst>
                <a:gd name="T0" fmla="*/ 41 w 42"/>
                <a:gd name="T1" fmla="*/ 17 h 23"/>
                <a:gd name="T2" fmla="*/ 18 w 42"/>
                <a:gd name="T3" fmla="*/ 20 h 23"/>
                <a:gd name="T4" fmla="*/ 1 w 42"/>
                <a:gd name="T5" fmla="*/ 5 h 23"/>
                <a:gd name="T6" fmla="*/ 24 w 42"/>
                <a:gd name="T7" fmla="*/ 3 h 23"/>
                <a:gd name="T8" fmla="*/ 41 w 42"/>
                <a:gd name="T9" fmla="*/ 17 h 23"/>
              </a:gdLst>
              <a:ahLst/>
              <a:cxnLst>
                <a:cxn ang="0">
                  <a:pos x="T0" y="T1"/>
                </a:cxn>
                <a:cxn ang="0">
                  <a:pos x="T2" y="T3"/>
                </a:cxn>
                <a:cxn ang="0">
                  <a:pos x="T4" y="T5"/>
                </a:cxn>
                <a:cxn ang="0">
                  <a:pos x="T6" y="T7"/>
                </a:cxn>
                <a:cxn ang="0">
                  <a:pos x="T8" y="T9"/>
                </a:cxn>
              </a:cxnLst>
              <a:rect l="0" t="0" r="r" b="b"/>
              <a:pathLst>
                <a:path w="42" h="23">
                  <a:moveTo>
                    <a:pt x="41" y="17"/>
                  </a:moveTo>
                  <a:cubicBezTo>
                    <a:pt x="39" y="22"/>
                    <a:pt x="29" y="23"/>
                    <a:pt x="18" y="20"/>
                  </a:cubicBezTo>
                  <a:cubicBezTo>
                    <a:pt x="8" y="16"/>
                    <a:pt x="0" y="10"/>
                    <a:pt x="1" y="5"/>
                  </a:cubicBezTo>
                  <a:cubicBezTo>
                    <a:pt x="3" y="1"/>
                    <a:pt x="13" y="0"/>
                    <a:pt x="24" y="3"/>
                  </a:cubicBezTo>
                  <a:cubicBezTo>
                    <a:pt x="34" y="6"/>
                    <a:pt x="42" y="13"/>
                    <a:pt x="41" y="17"/>
                  </a:cubicBezTo>
                  <a:close/>
                </a:path>
              </a:pathLst>
            </a:custGeom>
            <a:solidFill>
              <a:srgbClr val="BC70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77" name="Freeform 736"/>
            <p:cNvSpPr>
              <a:spLocks/>
            </p:cNvSpPr>
            <p:nvPr/>
          </p:nvSpPr>
          <p:spPr bwMode="auto">
            <a:xfrm>
              <a:off x="9588542" y="5638646"/>
              <a:ext cx="262864" cy="995129"/>
            </a:xfrm>
            <a:custGeom>
              <a:avLst/>
              <a:gdLst>
                <a:gd name="T0" fmla="*/ 9 w 14"/>
                <a:gd name="T1" fmla="*/ 29 h 53"/>
                <a:gd name="T2" fmla="*/ 9 w 14"/>
                <a:gd name="T3" fmla="*/ 2 h 53"/>
                <a:gd name="T4" fmla="*/ 5 w 14"/>
                <a:gd name="T5" fmla="*/ 0 h 53"/>
                <a:gd name="T6" fmla="*/ 5 w 14"/>
                <a:gd name="T7" fmla="*/ 29 h 53"/>
                <a:gd name="T8" fmla="*/ 1 w 14"/>
                <a:gd name="T9" fmla="*/ 53 h 53"/>
                <a:gd name="T10" fmla="*/ 7 w 14"/>
                <a:gd name="T11" fmla="*/ 53 h 53"/>
                <a:gd name="T12" fmla="*/ 14 w 14"/>
                <a:gd name="T13" fmla="*/ 53 h 53"/>
                <a:gd name="T14" fmla="*/ 9 w 14"/>
                <a:gd name="T15" fmla="*/ 29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3">
                  <a:moveTo>
                    <a:pt x="9" y="29"/>
                  </a:moveTo>
                  <a:cubicBezTo>
                    <a:pt x="9" y="2"/>
                    <a:pt x="9" y="2"/>
                    <a:pt x="9" y="2"/>
                  </a:cubicBezTo>
                  <a:cubicBezTo>
                    <a:pt x="5" y="0"/>
                    <a:pt x="5" y="0"/>
                    <a:pt x="5" y="0"/>
                  </a:cubicBezTo>
                  <a:cubicBezTo>
                    <a:pt x="5" y="29"/>
                    <a:pt x="5" y="29"/>
                    <a:pt x="5" y="29"/>
                  </a:cubicBezTo>
                  <a:cubicBezTo>
                    <a:pt x="0" y="33"/>
                    <a:pt x="1" y="53"/>
                    <a:pt x="1" y="53"/>
                  </a:cubicBezTo>
                  <a:cubicBezTo>
                    <a:pt x="7" y="53"/>
                    <a:pt x="7" y="53"/>
                    <a:pt x="7" y="53"/>
                  </a:cubicBezTo>
                  <a:cubicBezTo>
                    <a:pt x="14" y="53"/>
                    <a:pt x="14" y="53"/>
                    <a:pt x="14" y="53"/>
                  </a:cubicBezTo>
                  <a:cubicBezTo>
                    <a:pt x="14" y="53"/>
                    <a:pt x="14" y="33"/>
                    <a:pt x="9" y="29"/>
                  </a:cubicBezTo>
                  <a:close/>
                </a:path>
              </a:pathLst>
            </a:custGeom>
            <a:solidFill>
              <a:srgbClr val="81B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78" name="Freeform 737"/>
            <p:cNvSpPr>
              <a:spLocks/>
            </p:cNvSpPr>
            <p:nvPr/>
          </p:nvSpPr>
          <p:spPr bwMode="auto">
            <a:xfrm>
              <a:off x="9569766" y="4997131"/>
              <a:ext cx="3191922" cy="1167243"/>
            </a:xfrm>
            <a:custGeom>
              <a:avLst/>
              <a:gdLst>
                <a:gd name="T0" fmla="*/ 33 w 170"/>
                <a:gd name="T1" fmla="*/ 62 h 62"/>
                <a:gd name="T2" fmla="*/ 33 w 170"/>
                <a:gd name="T3" fmla="*/ 47 h 62"/>
                <a:gd name="T4" fmla="*/ 0 w 170"/>
                <a:gd name="T5" fmla="*/ 32 h 62"/>
                <a:gd name="T6" fmla="*/ 91 w 170"/>
                <a:gd name="T7" fmla="*/ 0 h 62"/>
                <a:gd name="T8" fmla="*/ 170 w 170"/>
                <a:gd name="T9" fmla="*/ 35 h 62"/>
                <a:gd name="T10" fmla="*/ 140 w 170"/>
                <a:gd name="T11" fmla="*/ 50 h 62"/>
                <a:gd name="T12" fmla="*/ 140 w 170"/>
                <a:gd name="T13" fmla="*/ 62 h 62"/>
                <a:gd name="T14" fmla="*/ 33 w 170"/>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62">
                  <a:moveTo>
                    <a:pt x="33" y="62"/>
                  </a:moveTo>
                  <a:cubicBezTo>
                    <a:pt x="33" y="47"/>
                    <a:pt x="33" y="47"/>
                    <a:pt x="33" y="47"/>
                  </a:cubicBezTo>
                  <a:cubicBezTo>
                    <a:pt x="0" y="32"/>
                    <a:pt x="0" y="32"/>
                    <a:pt x="0" y="32"/>
                  </a:cubicBezTo>
                  <a:cubicBezTo>
                    <a:pt x="91" y="0"/>
                    <a:pt x="91" y="0"/>
                    <a:pt x="91" y="0"/>
                  </a:cubicBezTo>
                  <a:cubicBezTo>
                    <a:pt x="170" y="35"/>
                    <a:pt x="170" y="35"/>
                    <a:pt x="170" y="35"/>
                  </a:cubicBezTo>
                  <a:cubicBezTo>
                    <a:pt x="140" y="50"/>
                    <a:pt x="140" y="50"/>
                    <a:pt x="140" y="50"/>
                  </a:cubicBezTo>
                  <a:cubicBezTo>
                    <a:pt x="140" y="62"/>
                    <a:pt x="140" y="62"/>
                    <a:pt x="140" y="62"/>
                  </a:cubicBezTo>
                  <a:cubicBezTo>
                    <a:pt x="140" y="62"/>
                    <a:pt x="96" y="48"/>
                    <a:pt x="33" y="62"/>
                  </a:cubicBezTo>
                  <a:close/>
                </a:path>
              </a:pathLst>
            </a:custGeom>
            <a:solidFill>
              <a:srgbClr val="414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sp>
          <p:nvSpPr>
            <p:cNvPr id="179" name="Freeform 738"/>
            <p:cNvSpPr>
              <a:spLocks/>
            </p:cNvSpPr>
            <p:nvPr/>
          </p:nvSpPr>
          <p:spPr bwMode="auto">
            <a:xfrm>
              <a:off x="10189374" y="5788854"/>
              <a:ext cx="2009033" cy="375520"/>
            </a:xfrm>
            <a:custGeom>
              <a:avLst/>
              <a:gdLst>
                <a:gd name="T0" fmla="*/ 0 w 107"/>
                <a:gd name="T1" fmla="*/ 20 h 20"/>
                <a:gd name="T2" fmla="*/ 0 w 107"/>
                <a:gd name="T3" fmla="*/ 6 h 20"/>
                <a:gd name="T4" fmla="*/ 56 w 107"/>
                <a:gd name="T5" fmla="*/ 0 h 20"/>
                <a:gd name="T6" fmla="*/ 106 w 107"/>
                <a:gd name="T7" fmla="*/ 8 h 20"/>
                <a:gd name="T8" fmla="*/ 107 w 107"/>
                <a:gd name="T9" fmla="*/ 20 h 20"/>
                <a:gd name="T10" fmla="*/ 0 w 107"/>
                <a:gd name="T11" fmla="*/ 20 h 20"/>
              </a:gdLst>
              <a:ahLst/>
              <a:cxnLst>
                <a:cxn ang="0">
                  <a:pos x="T0" y="T1"/>
                </a:cxn>
                <a:cxn ang="0">
                  <a:pos x="T2" y="T3"/>
                </a:cxn>
                <a:cxn ang="0">
                  <a:pos x="T4" y="T5"/>
                </a:cxn>
                <a:cxn ang="0">
                  <a:pos x="T6" y="T7"/>
                </a:cxn>
                <a:cxn ang="0">
                  <a:pos x="T8" y="T9"/>
                </a:cxn>
                <a:cxn ang="0">
                  <a:pos x="T10" y="T11"/>
                </a:cxn>
              </a:cxnLst>
              <a:rect l="0" t="0" r="r" b="b"/>
              <a:pathLst>
                <a:path w="107" h="20">
                  <a:moveTo>
                    <a:pt x="0" y="20"/>
                  </a:moveTo>
                  <a:cubicBezTo>
                    <a:pt x="0" y="6"/>
                    <a:pt x="0" y="6"/>
                    <a:pt x="0" y="6"/>
                  </a:cubicBezTo>
                  <a:cubicBezTo>
                    <a:pt x="0" y="6"/>
                    <a:pt x="36" y="0"/>
                    <a:pt x="56" y="0"/>
                  </a:cubicBezTo>
                  <a:cubicBezTo>
                    <a:pt x="77" y="0"/>
                    <a:pt x="106" y="8"/>
                    <a:pt x="106" y="8"/>
                  </a:cubicBezTo>
                  <a:cubicBezTo>
                    <a:pt x="107" y="20"/>
                    <a:pt x="107" y="20"/>
                    <a:pt x="107" y="20"/>
                  </a:cubicBezTo>
                  <a:cubicBezTo>
                    <a:pt x="107" y="20"/>
                    <a:pt x="63" y="6"/>
                    <a:pt x="0" y="20"/>
                  </a:cubicBez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l" defTabSz="1086602" rtl="0"/>
              <a:endParaRPr lang="th-TH" sz="3350">
                <a:solidFill>
                  <a:prstClr val="black"/>
                </a:solidFill>
                <a:latin typeface="Calibri"/>
                <a:cs typeface="Cordia New" panose="020B0304020202020204" pitchFamily="34" charset="-34"/>
              </a:endParaRPr>
            </a:p>
          </p:txBody>
        </p:sp>
      </p:grpSp>
      <p:grpSp>
        <p:nvGrpSpPr>
          <p:cNvPr id="183" name="กลุ่ม 182"/>
          <p:cNvGrpSpPr/>
          <p:nvPr/>
        </p:nvGrpSpPr>
        <p:grpSpPr>
          <a:xfrm>
            <a:off x="7108982" y="2473184"/>
            <a:ext cx="4230738" cy="634034"/>
            <a:chOff x="1535797" y="205226"/>
            <a:chExt cx="8461475" cy="1268067"/>
          </a:xfrm>
        </p:grpSpPr>
        <p:sp>
          <p:nvSpPr>
            <p:cNvPr id="184" name="TextBox 183"/>
            <p:cNvSpPr txBox="1"/>
            <p:nvPr/>
          </p:nvSpPr>
          <p:spPr>
            <a:xfrm>
              <a:off x="1535797" y="205226"/>
              <a:ext cx="6768895" cy="1206447"/>
            </a:xfrm>
            <a:prstGeom prst="rect">
              <a:avLst/>
            </a:prstGeom>
            <a:noFill/>
          </p:spPr>
          <p:txBody>
            <a:bodyPr wrap="square" lIns="109710" tIns="54855" rIns="109710" bIns="54855" rtlCol="0">
              <a:spAutoFit/>
            </a:bodyPr>
            <a:lstStyle/>
            <a:p>
              <a:pPr lvl="0" algn="justLow" defTabSz="1086602"/>
              <a:r>
                <a:rPr lang="ar-SA" sz="3200" b="1" dirty="0" smtClean="0">
                  <a:solidFill>
                    <a:schemeClr val="bg1"/>
                  </a:solidFill>
                  <a:latin typeface="Tajawal" panose="00000500000000000000" pitchFamily="2" charset="-78"/>
                  <a:ea typeface="Lato" pitchFamily="34" charset="0"/>
                  <a:cs typeface="+mj-cs"/>
                </a:rPr>
                <a:t>يسرا عمر </a:t>
              </a:r>
              <a:r>
                <a:rPr lang="ar-SA" sz="3200" b="1" dirty="0" err="1" smtClean="0">
                  <a:solidFill>
                    <a:schemeClr val="bg1"/>
                  </a:solidFill>
                  <a:latin typeface="Tajawal" panose="00000500000000000000" pitchFamily="2" charset="-78"/>
                  <a:ea typeface="Lato" pitchFamily="34" charset="0"/>
                  <a:cs typeface="+mj-cs"/>
                </a:rPr>
                <a:t>باعباد</a:t>
              </a:r>
              <a:endParaRPr lang="en-US" sz="3200" b="1" dirty="0">
                <a:solidFill>
                  <a:schemeClr val="bg1"/>
                </a:solidFill>
                <a:latin typeface="Tajawal" panose="00000500000000000000" pitchFamily="2" charset="-78"/>
                <a:ea typeface="Lato" pitchFamily="34" charset="0"/>
                <a:cs typeface="+mj-cs"/>
              </a:endParaRPr>
            </a:p>
          </p:txBody>
        </p:sp>
        <p:grpSp>
          <p:nvGrpSpPr>
            <p:cNvPr id="185" name="กลุ่ม 184"/>
            <p:cNvGrpSpPr/>
            <p:nvPr/>
          </p:nvGrpSpPr>
          <p:grpSpPr>
            <a:xfrm>
              <a:off x="8746046" y="222068"/>
              <a:ext cx="1251226" cy="1251225"/>
              <a:chOff x="12427055" y="-1242009"/>
              <a:chExt cx="1850721" cy="1850720"/>
            </a:xfrm>
          </p:grpSpPr>
          <p:sp>
            <p:nvSpPr>
              <p:cNvPr id="186" name="หยดน้ำ 185"/>
              <p:cNvSpPr/>
              <p:nvPr/>
            </p:nvSpPr>
            <p:spPr>
              <a:xfrm>
                <a:off x="12427055" y="-1242009"/>
                <a:ext cx="1850721" cy="185072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350" dirty="0">
                  <a:solidFill>
                    <a:schemeClr val="bg1"/>
                  </a:solidFill>
                  <a:latin typeface="Calibri"/>
                  <a:cs typeface="Cordia New" panose="020B0304020202020204" pitchFamily="34" charset="-34"/>
                </a:endParaRPr>
              </a:p>
            </p:txBody>
          </p:sp>
          <p:sp>
            <p:nvSpPr>
              <p:cNvPr id="187" name="Freeform 33"/>
              <p:cNvSpPr>
                <a:spLocks noChangeArrowheads="1"/>
              </p:cNvSpPr>
              <p:nvPr/>
            </p:nvSpPr>
            <p:spPr bwMode="auto">
              <a:xfrm>
                <a:off x="12840060" y="-950379"/>
                <a:ext cx="1052217" cy="1107016"/>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350" dirty="0">
                  <a:solidFill>
                    <a:schemeClr val="bg1"/>
                  </a:solidFill>
                  <a:latin typeface="Calibri"/>
                </a:endParaRPr>
              </a:p>
            </p:txBody>
          </p:sp>
        </p:grpSp>
      </p:grpSp>
      <p:grpSp>
        <p:nvGrpSpPr>
          <p:cNvPr id="198" name="กลุ่ม 197"/>
          <p:cNvGrpSpPr/>
          <p:nvPr/>
        </p:nvGrpSpPr>
        <p:grpSpPr>
          <a:xfrm>
            <a:off x="7119465" y="4805572"/>
            <a:ext cx="4220255" cy="633816"/>
            <a:chOff x="1547393" y="205662"/>
            <a:chExt cx="8440509" cy="1267631"/>
          </a:xfrm>
        </p:grpSpPr>
        <p:sp>
          <p:nvSpPr>
            <p:cNvPr id="199" name="TextBox 198"/>
            <p:cNvSpPr txBox="1"/>
            <p:nvPr/>
          </p:nvSpPr>
          <p:spPr>
            <a:xfrm>
              <a:off x="1547393" y="205662"/>
              <a:ext cx="6768895" cy="1206447"/>
            </a:xfrm>
            <a:prstGeom prst="rect">
              <a:avLst/>
            </a:prstGeom>
            <a:noFill/>
          </p:spPr>
          <p:txBody>
            <a:bodyPr wrap="square" lIns="109710" tIns="54855" rIns="109710" bIns="54855" rtlCol="0">
              <a:spAutoFit/>
            </a:bodyPr>
            <a:lstStyle/>
            <a:p>
              <a:pPr algn="justLow" defTabSz="1086602"/>
              <a:r>
                <a:rPr lang="ar-SA" sz="3200" b="1" dirty="0">
                  <a:solidFill>
                    <a:schemeClr val="bg1"/>
                  </a:solidFill>
                  <a:latin typeface="Tajawal" panose="00000500000000000000" pitchFamily="2" charset="-78"/>
                  <a:ea typeface="Lato" pitchFamily="34" charset="0"/>
                  <a:cs typeface="+mj-cs"/>
                </a:rPr>
                <a:t>د. أحمد عبده</a:t>
              </a:r>
              <a:endParaRPr lang="en-US" sz="3200" b="1" dirty="0">
                <a:solidFill>
                  <a:schemeClr val="bg1"/>
                </a:solidFill>
                <a:latin typeface="Tajawal" panose="00000500000000000000" pitchFamily="2" charset="-78"/>
                <a:ea typeface="Lato" pitchFamily="34" charset="0"/>
                <a:cs typeface="+mj-cs"/>
              </a:endParaRPr>
            </a:p>
          </p:txBody>
        </p:sp>
        <p:grpSp>
          <p:nvGrpSpPr>
            <p:cNvPr id="200" name="กลุ่ม 199"/>
            <p:cNvGrpSpPr/>
            <p:nvPr/>
          </p:nvGrpSpPr>
          <p:grpSpPr>
            <a:xfrm>
              <a:off x="8736677" y="222068"/>
              <a:ext cx="1251225" cy="1251225"/>
              <a:chOff x="12413200" y="-1242009"/>
              <a:chExt cx="1850720" cy="1850720"/>
            </a:xfrm>
          </p:grpSpPr>
          <p:sp>
            <p:nvSpPr>
              <p:cNvPr id="201" name="หยดน้ำ 200"/>
              <p:cNvSpPr/>
              <p:nvPr/>
            </p:nvSpPr>
            <p:spPr>
              <a:xfrm>
                <a:off x="12413200" y="-1242009"/>
                <a:ext cx="1850720" cy="185072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02" rtl="0"/>
                <a:endParaRPr lang="th-TH" sz="3350" dirty="0">
                  <a:solidFill>
                    <a:schemeClr val="bg1"/>
                  </a:solidFill>
                  <a:latin typeface="Calibri"/>
                  <a:cs typeface="Cordia New" panose="020B0304020202020204" pitchFamily="34" charset="-34"/>
                </a:endParaRPr>
              </a:p>
            </p:txBody>
          </p:sp>
          <p:sp>
            <p:nvSpPr>
              <p:cNvPr id="202" name="Freeform 33"/>
              <p:cNvSpPr>
                <a:spLocks noChangeArrowheads="1"/>
              </p:cNvSpPr>
              <p:nvPr/>
            </p:nvSpPr>
            <p:spPr bwMode="auto">
              <a:xfrm>
                <a:off x="12826215" y="-950379"/>
                <a:ext cx="1052218" cy="1107016"/>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lgn="l" defTabSz="1086602" rtl="0">
                  <a:defRPr/>
                </a:pPr>
                <a:endParaRPr lang="en-US" sz="3350" dirty="0">
                  <a:solidFill>
                    <a:schemeClr val="bg1"/>
                  </a:solidFill>
                  <a:latin typeface="Calibri"/>
                </a:endParaRPr>
              </a:p>
            </p:txBody>
          </p:sp>
        </p:grpSp>
      </p:grpSp>
      <p:sp>
        <p:nvSpPr>
          <p:cNvPr id="209" name="AutoShape 2"/>
          <p:cNvSpPr/>
          <p:nvPr/>
        </p:nvSpPr>
        <p:spPr>
          <a:xfrm>
            <a:off x="0" y="6178282"/>
            <a:ext cx="12192000" cy="679718"/>
          </a:xfrm>
          <a:prstGeom prst="rect">
            <a:avLst/>
          </a:prstGeom>
          <a:solidFill>
            <a:schemeClr val="tx1"/>
          </a:solidFill>
        </p:spPr>
      </p:sp>
      <p:pic>
        <p:nvPicPr>
          <p:cNvPr id="204" name="صورة 203">
            <a:hlinkClick r:id="rId3" action="ppaction://hlinksldjump">
              <a:snd r:embed="rId4" name="click.wav"/>
            </a:hlinkClick>
            <a:hlinkHover r:id="" action="ppaction://noaction">
              <a:snd r:embed="rId4" name="click.wav"/>
            </a:hlinkHover>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9721" y="5650127"/>
            <a:ext cx="1171646" cy="1171646"/>
          </a:xfrm>
          <a:prstGeom prst="rect">
            <a:avLst/>
          </a:prstGeom>
        </p:spPr>
      </p:pic>
      <p:pic>
        <p:nvPicPr>
          <p:cNvPr id="205" name="صورة 204">
            <a:hlinkClick r:id="" action="ppaction://hlinkshowjump?jump=endshow">
              <a:snd r:embed="rId4" name="click.wav"/>
            </a:hlinkClick>
            <a:hlinkHover r:id="" action="ppaction://noaction">
              <a:snd r:embed="rId4" name="click.wav"/>
            </a:hlinkHover>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206" name="صورة 205">
            <a:hlinkClick r:id="" action="ppaction://hlinkshowjump?jump=nextslide">
              <a:snd r:embed="rId4" name="click.wav"/>
            </a:hlinkClick>
            <a:hlinkHover r:id="" action="ppaction://noaction">
              <a:snd r:embed="rId4" name="click.wav"/>
            </a:hlinkHover>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07" name="صورة 206">
            <a:hlinkClick r:id="" action="ppaction://hlinkshowjump?jump=previousslide">
              <a:snd r:embed="rId4" name="click.wav"/>
            </a:hlinkClick>
            <a:hlinkHover r:id="" action="ppaction://noaction">
              <a:snd r:embed="rId4"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08" name="صورة 207">
            <a:hlinkClick r:id="rId9" action="ppaction://hlinksldjump">
              <a:snd r:embed="rId4" name="click.wav"/>
            </a:hlinkClick>
            <a:hlinkHover r:id="" action="ppaction://noaction">
              <a:snd r:embed="rId4" name="click.wav"/>
            </a:hlinkHover>
          </p:cNvPr>
          <p:cNvPicPr>
            <a:picLocks noChangeAspect="1"/>
          </p:cNvPicPr>
          <p:nvPr/>
        </p:nvPicPr>
        <p:blipFill>
          <a:blip r:embed="rId10"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
        <p:nvSpPr>
          <p:cNvPr id="210" name="TextBox 577"/>
          <p:cNvSpPr txBox="1"/>
          <p:nvPr/>
        </p:nvSpPr>
        <p:spPr>
          <a:xfrm>
            <a:off x="7795534" y="1288612"/>
            <a:ext cx="2917259" cy="477046"/>
          </a:xfrm>
          <a:prstGeom prst="rect">
            <a:avLst/>
          </a:prstGeom>
          <a:noFill/>
        </p:spPr>
        <p:txBody>
          <a:bodyPr wrap="square" lIns="45711" tIns="22856" rIns="45711" bIns="22856" rtlCol="0">
            <a:spAutoFit/>
          </a:bodyPr>
          <a:lstStyle/>
          <a:p>
            <a:pPr algn="ctr" defTabSz="1086602"/>
            <a:r>
              <a:rPr lang="ar-SA" sz="2800" dirty="0" smtClean="0">
                <a:solidFill>
                  <a:schemeClr val="bg1"/>
                </a:solidFill>
                <a:latin typeface="Tajawal" panose="00000500000000000000" pitchFamily="2" charset="-78"/>
                <a:ea typeface="Lato" pitchFamily="34" charset="0"/>
                <a:cs typeface="PT Bold Heading" panose="02010400000000000000" pitchFamily="2" charset="-78"/>
              </a:rPr>
              <a:t>إعداد وتصميم</a:t>
            </a:r>
            <a:endParaRPr lang="id-ID" sz="2800" dirty="0">
              <a:solidFill>
                <a:schemeClr val="bg1"/>
              </a:solidFill>
              <a:latin typeface="Tajawal" panose="00000500000000000000" pitchFamily="2" charset="-78"/>
              <a:ea typeface="Lato" pitchFamily="34" charset="0"/>
              <a:cs typeface="PT Bold Heading" panose="02010400000000000000" pitchFamily="2" charset="-78"/>
            </a:endParaRPr>
          </a:p>
        </p:txBody>
      </p:sp>
      <p:grpSp>
        <p:nvGrpSpPr>
          <p:cNvPr id="211" name="Group 1"/>
          <p:cNvGrpSpPr/>
          <p:nvPr/>
        </p:nvGrpSpPr>
        <p:grpSpPr>
          <a:xfrm>
            <a:off x="8385225" y="4160046"/>
            <a:ext cx="1828801" cy="120485"/>
            <a:chOff x="10866255" y="8448874"/>
            <a:chExt cx="2738812" cy="73150"/>
          </a:xfrm>
        </p:grpSpPr>
        <p:sp>
          <p:nvSpPr>
            <p:cNvPr id="212"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13"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14"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15"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16"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217"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sp>
        <p:nvSpPr>
          <p:cNvPr id="218" name="TextBox 577"/>
          <p:cNvSpPr txBox="1"/>
          <p:nvPr/>
        </p:nvSpPr>
        <p:spPr>
          <a:xfrm>
            <a:off x="7862209" y="3515771"/>
            <a:ext cx="2917259" cy="477046"/>
          </a:xfrm>
          <a:prstGeom prst="rect">
            <a:avLst/>
          </a:prstGeom>
          <a:noFill/>
        </p:spPr>
        <p:txBody>
          <a:bodyPr wrap="square" lIns="45711" tIns="22856" rIns="45711" bIns="22856" rtlCol="0">
            <a:spAutoFit/>
          </a:bodyPr>
          <a:lstStyle/>
          <a:p>
            <a:pPr algn="ctr" defTabSz="1086602"/>
            <a:r>
              <a:rPr lang="ar-SA" sz="2800" dirty="0" smtClean="0">
                <a:solidFill>
                  <a:schemeClr val="bg1"/>
                </a:solidFill>
                <a:latin typeface="Tajawal" panose="00000500000000000000" pitchFamily="2" charset="-78"/>
                <a:ea typeface="Lato" pitchFamily="34" charset="0"/>
                <a:cs typeface="PT Bold Heading" panose="02010400000000000000" pitchFamily="2" charset="-78"/>
              </a:rPr>
              <a:t>إشراف البروفيسور</a:t>
            </a:r>
            <a:endParaRPr lang="id-ID" sz="2800" dirty="0">
              <a:solidFill>
                <a:schemeClr val="bg1"/>
              </a:solidFill>
              <a:latin typeface="Tajawal" panose="00000500000000000000" pitchFamily="2" charset="-78"/>
              <a:ea typeface="Lato" pitchFamily="34" charset="0"/>
              <a:cs typeface="PT Bold Heading" panose="02010400000000000000" pitchFamily="2" charset="-78"/>
            </a:endParaRPr>
          </a:p>
        </p:txBody>
      </p:sp>
    </p:spTree>
    <p:extLst>
      <p:ext uri="{BB962C8B-B14F-4D97-AF65-F5344CB8AC3E}">
        <p14:creationId xmlns:p14="http://schemas.microsoft.com/office/powerpoint/2010/main" val="8098768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80"/>
                                        </p:tgtEl>
                                        <p:attrNameLst>
                                          <p:attrName>style.visibility</p:attrName>
                                        </p:attrNameLst>
                                      </p:cBhvr>
                                      <p:to>
                                        <p:strVal val="visible"/>
                                      </p:to>
                                    </p:set>
                                    <p:animEffect transition="in" filter="fade">
                                      <p:cBhvr>
                                        <p:cTn id="11" dur="500"/>
                                        <p:tgtEl>
                                          <p:spTgt spid="580"/>
                                        </p:tgtEl>
                                      </p:cBhvr>
                                    </p:animEffect>
                                    <p:anim calcmode="lin" valueType="num">
                                      <p:cBhvr>
                                        <p:cTn id="12" dur="500" fill="hold"/>
                                        <p:tgtEl>
                                          <p:spTgt spid="580"/>
                                        </p:tgtEl>
                                        <p:attrNameLst>
                                          <p:attrName>ppt_x</p:attrName>
                                        </p:attrNameLst>
                                      </p:cBhvr>
                                      <p:tavLst>
                                        <p:tav tm="0">
                                          <p:val>
                                            <p:strVal val="#ppt_x"/>
                                          </p:val>
                                        </p:tav>
                                        <p:tav tm="100000">
                                          <p:val>
                                            <p:strVal val="#ppt_x"/>
                                          </p:val>
                                        </p:tav>
                                      </p:tavLst>
                                    </p:anim>
                                    <p:anim calcmode="lin" valueType="num">
                                      <p:cBhvr>
                                        <p:cTn id="13" dur="500" fill="hold"/>
                                        <p:tgtEl>
                                          <p:spTgt spid="58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10"/>
                                        </p:tgtEl>
                                        <p:attrNameLst>
                                          <p:attrName>style.visibility</p:attrName>
                                        </p:attrNameLst>
                                      </p:cBhvr>
                                      <p:to>
                                        <p:strVal val="visible"/>
                                      </p:to>
                                    </p:set>
                                    <p:animEffect transition="in" filter="fade">
                                      <p:cBhvr>
                                        <p:cTn id="16" dur="1000"/>
                                        <p:tgtEl>
                                          <p:spTgt spid="210"/>
                                        </p:tgtEl>
                                      </p:cBhvr>
                                    </p:animEffect>
                                    <p:anim calcmode="lin" valueType="num">
                                      <p:cBhvr>
                                        <p:cTn id="17" dur="1000" fill="hold"/>
                                        <p:tgtEl>
                                          <p:spTgt spid="210"/>
                                        </p:tgtEl>
                                        <p:attrNameLst>
                                          <p:attrName>ppt_x</p:attrName>
                                        </p:attrNameLst>
                                      </p:cBhvr>
                                      <p:tavLst>
                                        <p:tav tm="0">
                                          <p:val>
                                            <p:strVal val="#ppt_x"/>
                                          </p:val>
                                        </p:tav>
                                        <p:tav tm="100000">
                                          <p:val>
                                            <p:strVal val="#ppt_x"/>
                                          </p:val>
                                        </p:tav>
                                      </p:tavLst>
                                    </p:anim>
                                    <p:anim calcmode="lin" valueType="num">
                                      <p:cBhvr>
                                        <p:cTn id="18" dur="1000" fill="hold"/>
                                        <p:tgtEl>
                                          <p:spTgt spid="2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183"/>
                                        </p:tgtEl>
                                        <p:attrNameLst>
                                          <p:attrName>style.visibility</p:attrName>
                                        </p:attrNameLst>
                                      </p:cBhvr>
                                      <p:to>
                                        <p:strVal val="visible"/>
                                      </p:to>
                                    </p:set>
                                    <p:animEffect transition="in" filter="wipe(up)">
                                      <p:cBhvr>
                                        <p:cTn id="22" dur="500"/>
                                        <p:tgtEl>
                                          <p:spTgt spid="183"/>
                                        </p:tgtEl>
                                      </p:cBhvr>
                                    </p:animEffect>
                                  </p:childTnLst>
                                </p:cTn>
                              </p:par>
                              <p:par>
                                <p:cTn id="23" presetID="42" presetClass="entr" presetSubtype="0" fill="hold" nodeType="withEffect">
                                  <p:stCondLst>
                                    <p:cond delay="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anim calcmode="lin" valueType="num">
                                      <p:cBhvr>
                                        <p:cTn id="26" dur="500" fill="hold"/>
                                        <p:tgtEl>
                                          <p:spTgt spid="211"/>
                                        </p:tgtEl>
                                        <p:attrNameLst>
                                          <p:attrName>ppt_x</p:attrName>
                                        </p:attrNameLst>
                                      </p:cBhvr>
                                      <p:tavLst>
                                        <p:tav tm="0">
                                          <p:val>
                                            <p:strVal val="#ppt_x"/>
                                          </p:val>
                                        </p:tav>
                                        <p:tav tm="100000">
                                          <p:val>
                                            <p:strVal val="#ppt_x"/>
                                          </p:val>
                                        </p:tav>
                                      </p:tavLst>
                                    </p:anim>
                                    <p:anim calcmode="lin" valueType="num">
                                      <p:cBhvr>
                                        <p:cTn id="27" dur="500" fill="hold"/>
                                        <p:tgtEl>
                                          <p:spTgt spid="211"/>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218"/>
                                        </p:tgtEl>
                                        <p:attrNameLst>
                                          <p:attrName>style.visibility</p:attrName>
                                        </p:attrNameLst>
                                      </p:cBhvr>
                                      <p:to>
                                        <p:strVal val="visible"/>
                                      </p:to>
                                    </p:set>
                                    <p:animEffect transition="in" filter="fade">
                                      <p:cBhvr>
                                        <p:cTn id="30" dur="1000"/>
                                        <p:tgtEl>
                                          <p:spTgt spid="218"/>
                                        </p:tgtEl>
                                      </p:cBhvr>
                                    </p:animEffect>
                                    <p:anim calcmode="lin" valueType="num">
                                      <p:cBhvr>
                                        <p:cTn id="31" dur="1000" fill="hold"/>
                                        <p:tgtEl>
                                          <p:spTgt spid="218"/>
                                        </p:tgtEl>
                                        <p:attrNameLst>
                                          <p:attrName>ppt_x</p:attrName>
                                        </p:attrNameLst>
                                      </p:cBhvr>
                                      <p:tavLst>
                                        <p:tav tm="0">
                                          <p:val>
                                            <p:strVal val="#ppt_x"/>
                                          </p:val>
                                        </p:tav>
                                        <p:tav tm="100000">
                                          <p:val>
                                            <p:strVal val="#ppt_x"/>
                                          </p:val>
                                        </p:tav>
                                      </p:tavLst>
                                    </p:anim>
                                    <p:anim calcmode="lin" valueType="num">
                                      <p:cBhvr>
                                        <p:cTn id="32" dur="1000" fill="hold"/>
                                        <p:tgtEl>
                                          <p:spTgt spid="2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par>
                          <p:cTn id="33" fill="hold">
                            <p:stCondLst>
                              <p:cond delay="2000"/>
                            </p:stCondLst>
                            <p:childTnLst>
                              <p:par>
                                <p:cTn id="34" presetID="22" presetClass="entr" presetSubtype="1" fill="hold" nodeType="afterEffect">
                                  <p:stCondLst>
                                    <p:cond delay="0"/>
                                  </p:stCondLst>
                                  <p:childTnLst>
                                    <p:set>
                                      <p:cBhvr>
                                        <p:cTn id="35" dur="1" fill="hold">
                                          <p:stCondLst>
                                            <p:cond delay="0"/>
                                          </p:stCondLst>
                                        </p:cTn>
                                        <p:tgtEl>
                                          <p:spTgt spid="198"/>
                                        </p:tgtEl>
                                        <p:attrNameLst>
                                          <p:attrName>style.visibility</p:attrName>
                                        </p:attrNameLst>
                                      </p:cBhvr>
                                      <p:to>
                                        <p:strVal val="visible"/>
                                      </p:to>
                                    </p:set>
                                    <p:animEffect transition="in" filter="wipe(up)">
                                      <p:cBhvr>
                                        <p:cTn id="36"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AutoShape 2"/>
          <p:cNvSpPr/>
          <p:nvPr/>
        </p:nvSpPr>
        <p:spPr>
          <a:xfrm>
            <a:off x="0" y="6178282"/>
            <a:ext cx="12192000" cy="679718"/>
          </a:xfrm>
          <a:prstGeom prst="rect">
            <a:avLst/>
          </a:prstGeom>
          <a:solidFill>
            <a:schemeClr val="tx2">
              <a:lumMod val="50000"/>
            </a:schemeClr>
          </a:solidFill>
        </p:spPr>
      </p:sp>
      <p:pic>
        <p:nvPicPr>
          <p:cNvPr id="2" name="Picture 3"/>
          <p:cNvPicPr>
            <a:picLocks noChangeAspect="1"/>
          </p:cNvPicPr>
          <p:nvPr/>
        </p:nvPicPr>
        <p:blipFill>
          <a:blip r:embed="rId4"/>
          <a:srcRect/>
          <a:stretch>
            <a:fillRect/>
          </a:stretch>
        </p:blipFill>
        <p:spPr>
          <a:xfrm>
            <a:off x="396128" y="502920"/>
            <a:ext cx="11627457" cy="6355080"/>
          </a:xfrm>
          <a:prstGeom prst="rect">
            <a:avLst/>
          </a:prstGeom>
        </p:spPr>
      </p:pic>
      <p:sp>
        <p:nvSpPr>
          <p:cNvPr id="6" name="مستطيل 5"/>
          <p:cNvSpPr/>
          <p:nvPr/>
        </p:nvSpPr>
        <p:spPr>
          <a:xfrm>
            <a:off x="1868424" y="905257"/>
            <a:ext cx="8638032" cy="5114544"/>
          </a:xfrm>
          <a:prstGeom prst="rect">
            <a:avLst/>
          </a:prstGeom>
          <a:ln w="57150">
            <a:solidFill>
              <a:srgbClr val="002060"/>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ar-SA"/>
          </a:p>
        </p:txBody>
      </p:sp>
      <p:sp>
        <p:nvSpPr>
          <p:cNvPr id="7" name="مربع نص 6"/>
          <p:cNvSpPr txBox="1"/>
          <p:nvPr/>
        </p:nvSpPr>
        <p:spPr>
          <a:xfrm>
            <a:off x="3379470" y="1443208"/>
            <a:ext cx="6746273" cy="2308324"/>
          </a:xfrm>
          <a:prstGeom prst="rect">
            <a:avLst/>
          </a:prstGeom>
          <a:noFill/>
        </p:spPr>
        <p:txBody>
          <a:bodyPr wrap="square" rtlCol="1">
            <a:spAutoFit/>
          </a:bodyPr>
          <a:lstStyle/>
          <a:p>
            <a:pPr algn="r" rtl="1"/>
            <a:r>
              <a:rPr lang="ar-SA" sz="2400" dirty="0">
                <a:cs typeface="PT Bold Heading" panose="02010400000000000000" pitchFamily="2" charset="-78"/>
              </a:rPr>
              <a:t>أولا: مفهوم الوسائل التعليمية</a:t>
            </a:r>
            <a:endParaRPr lang="en-US" sz="2400" dirty="0">
              <a:cs typeface="PT Bold Heading" panose="02010400000000000000" pitchFamily="2" charset="-78"/>
            </a:endParaRPr>
          </a:p>
          <a:p>
            <a:pPr algn="r" rtl="1"/>
            <a:r>
              <a:rPr lang="ar-SA" sz="2400" dirty="0"/>
              <a:t>هي الأجهزة والأدوات المستخدمة أثناء العملية التعليمية لتحقيق الهدف التعليمي، وهي جزء لا يتجزأ من عملية التعليم</a:t>
            </a:r>
            <a:endParaRPr lang="en-US" sz="2400" dirty="0"/>
          </a:p>
          <a:p>
            <a:pPr algn="r" rtl="1"/>
            <a:r>
              <a:rPr lang="ar-SA" sz="2400" dirty="0"/>
              <a:t>التفاعل الذي يتم بين التعلم والمعلم </a:t>
            </a:r>
            <a:r>
              <a:rPr lang="ar-SA" sz="2400" dirty="0" smtClean="0"/>
              <a:t>اما باستخدام (</a:t>
            </a:r>
            <a:r>
              <a:rPr lang="ar-SA" sz="2400" dirty="0"/>
              <a:t>وسائل بسيطة) او </a:t>
            </a:r>
            <a:r>
              <a:rPr lang="ar-SA" sz="2400" dirty="0" smtClean="0"/>
              <a:t>(</a:t>
            </a:r>
            <a:r>
              <a:rPr lang="ar-SA" sz="2400" dirty="0"/>
              <a:t>وسائل مركبة)</a:t>
            </a:r>
            <a:endParaRPr lang="en-US" sz="2400" dirty="0"/>
          </a:p>
          <a:p>
            <a:pPr algn="r"/>
            <a:endParaRPr lang="ar-SA" sz="2400" dirty="0"/>
          </a:p>
        </p:txBody>
      </p:sp>
      <p:pic>
        <p:nvPicPr>
          <p:cNvPr id="4" name="Picture 2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97452" y="2228696"/>
            <a:ext cx="1631498" cy="4134004"/>
          </a:xfrm>
          <a:prstGeom prst="rect">
            <a:avLst/>
          </a:prstGeom>
        </p:spPr>
      </p:pic>
      <p:grpSp>
        <p:nvGrpSpPr>
          <p:cNvPr id="9" name="Group 1"/>
          <p:cNvGrpSpPr/>
          <p:nvPr/>
        </p:nvGrpSpPr>
        <p:grpSpPr>
          <a:xfrm>
            <a:off x="5448300" y="1115862"/>
            <a:ext cx="1828801" cy="120485"/>
            <a:chOff x="10866255" y="8448874"/>
            <a:chExt cx="2738812" cy="73150"/>
          </a:xfrm>
        </p:grpSpPr>
        <p:sp>
          <p:nvSpPr>
            <p:cNvPr id="10"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1"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2"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3"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4"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5"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grpSp>
        <p:nvGrpSpPr>
          <p:cNvPr id="18" name="مجموعة 17"/>
          <p:cNvGrpSpPr/>
          <p:nvPr/>
        </p:nvGrpSpPr>
        <p:grpSpPr>
          <a:xfrm>
            <a:off x="4138613" y="274440"/>
            <a:ext cx="3960265" cy="648000"/>
            <a:chOff x="4233863" y="685920"/>
            <a:chExt cx="3960265" cy="648000"/>
          </a:xfrm>
          <a:solidFill>
            <a:schemeClr val="tx1"/>
          </a:solidFill>
        </p:grpSpPr>
        <p:sp>
          <p:nvSpPr>
            <p:cNvPr id="19" name="TextBox 8"/>
            <p:cNvSpPr txBox="1"/>
            <p:nvPr/>
          </p:nvSpPr>
          <p:spPr>
            <a:xfrm>
              <a:off x="4233863" y="685920"/>
              <a:ext cx="3960265" cy="648000"/>
            </a:xfrm>
            <a:prstGeom prst="roundRect">
              <a:avLst>
                <a:gd name="adj" fmla="val 50000"/>
              </a:avLst>
            </a:prstGeom>
            <a:grpFill/>
          </p:spPr>
          <p:txBody>
            <a:bodyPr wrap="square" lIns="0" tIns="0" rIns="0" bIns="0" rtlCol="0" anchor="t">
              <a:spAutoFit/>
            </a:bodyPr>
            <a:lstStyle/>
            <a:p>
              <a:pPr algn="ctr">
                <a:lnSpc>
                  <a:spcPts val="10800"/>
                </a:lnSpc>
              </a:pPr>
              <a:endParaRPr lang="en-US" sz="5400" dirty="0">
                <a:solidFill>
                  <a:srgbClr val="FFC000"/>
                </a:solidFill>
              </a:endParaRPr>
            </a:p>
          </p:txBody>
        </p:sp>
        <p:sp>
          <p:nvSpPr>
            <p:cNvPr id="20" name="TextBox 577"/>
            <p:cNvSpPr txBox="1"/>
            <p:nvPr/>
          </p:nvSpPr>
          <p:spPr>
            <a:xfrm>
              <a:off x="4350150" y="736967"/>
              <a:ext cx="3843978" cy="507823"/>
            </a:xfrm>
            <a:prstGeom prst="rect">
              <a:avLst/>
            </a:prstGeom>
            <a:noFill/>
          </p:spPr>
          <p:txBody>
            <a:bodyPr wrap="square" lIns="45711" tIns="22856" rIns="45711" bIns="22856" rtlCol="0">
              <a:spAutoFit/>
            </a:bodyPr>
            <a:lstStyle/>
            <a:p>
              <a:pPr algn="ctr" defTabSz="1086602"/>
              <a:r>
                <a:rPr lang="ar-SA" sz="3000" dirty="0" smtClean="0">
                  <a:solidFill>
                    <a:schemeClr val="bg1"/>
                  </a:solidFill>
                  <a:latin typeface="Tajawal" panose="00000500000000000000" pitchFamily="2" charset="-78"/>
                  <a:ea typeface="Lato" pitchFamily="34" charset="0"/>
                  <a:cs typeface="PT Bold Heading" panose="02010400000000000000" pitchFamily="2" charset="-78"/>
                </a:rPr>
                <a:t>الوسائل التعليمية</a:t>
              </a:r>
              <a:endParaRPr lang="id-ID" sz="3000" dirty="0">
                <a:solidFill>
                  <a:schemeClr val="bg1"/>
                </a:solidFill>
                <a:latin typeface="Tajawal" panose="00000500000000000000" pitchFamily="2" charset="-78"/>
                <a:ea typeface="Lato" pitchFamily="34" charset="0"/>
                <a:cs typeface="PT Bold Heading" panose="02010400000000000000" pitchFamily="2" charset="-78"/>
              </a:endParaRPr>
            </a:p>
          </p:txBody>
        </p:sp>
      </p:grpSp>
      <p:pic>
        <p:nvPicPr>
          <p:cNvPr id="25" name="صورة 24">
            <a:hlinkClick r:id="" action="ppaction://hlinkshowjump?jump=endshow">
              <a:snd r:embed="rId7" name="click.wav"/>
            </a:hlinkClick>
            <a:hlinkHover r:id="" action="ppaction://noaction">
              <a:snd r:embed="rId7"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26" name="صورة 25">
            <a:hlinkClick r:id="" action="ppaction://hlinkshowjump?jump=nextslide">
              <a:snd r:embed="rId7" name="click.wav"/>
            </a:hlinkClick>
            <a:hlinkHover r:id="" action="ppaction://noaction">
              <a:snd r:embed="rId7"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7" name="صورة 26">
            <a:hlinkClick r:id="" action="ppaction://hlinkshowjump?jump=previousslide">
              <a:snd r:embed="rId7" name="click.wav"/>
            </a:hlinkClick>
            <a:hlinkHover r:id="" action="ppaction://noaction">
              <a:snd r:embed="rId7"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8" name="صورة 27">
            <a:hlinkClick r:id="rId11" action="ppaction://hlinksldjump">
              <a:snd r:embed="rId7" name="click.wav"/>
            </a:hlinkClick>
            <a:hlinkHover r:id="" action="ppaction://noaction">
              <a:snd r:embed="rId7" name="click.wav"/>
            </a:hlinkHover>
          </p:cNvPr>
          <p:cNvPicPr>
            <a:picLocks noChangeAspect="1"/>
          </p:cNvPicPr>
          <p:nvPr/>
        </p:nvPicPr>
        <p:blipFill>
          <a:blip r:embed="rId1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pic>
        <p:nvPicPr>
          <p:cNvPr id="29" name="صورة 28"/>
          <p:cNvPicPr/>
          <p:nvPr/>
        </p:nvPicPr>
        <p:blipFill>
          <a:blip r:embed="rId13" cstate="print">
            <a:extLst>
              <a:ext uri="{28A0092B-C50C-407E-A947-70E740481C1C}">
                <a14:useLocalDpi xmlns:a14="http://schemas.microsoft.com/office/drawing/2010/main" val="0"/>
              </a:ext>
            </a:extLst>
          </a:blip>
          <a:stretch>
            <a:fillRect/>
          </a:stretch>
        </p:blipFill>
        <p:spPr>
          <a:xfrm>
            <a:off x="6908802" y="3680460"/>
            <a:ext cx="2200766" cy="16616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0" name="صورة 29"/>
          <p:cNvPicPr/>
          <p:nvPr/>
        </p:nvPicPr>
        <p:blipFill>
          <a:blip r:embed="rId14" cstate="print">
            <a:extLst>
              <a:ext uri="{28A0092B-C50C-407E-A947-70E740481C1C}">
                <a14:useLocalDpi xmlns:a14="http://schemas.microsoft.com/office/drawing/2010/main" val="0"/>
              </a:ext>
            </a:extLst>
          </a:blip>
          <a:stretch>
            <a:fillRect/>
          </a:stretch>
        </p:blipFill>
        <p:spPr>
          <a:xfrm>
            <a:off x="3568449" y="3738631"/>
            <a:ext cx="2319780" cy="15897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9183227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p:tgtEl>
                                          <p:spTgt spid="18"/>
                                        </p:tgtEl>
                                        <p:attrNameLst>
                                          <p:attrName>ppt_x</p:attrName>
                                        </p:attrNameLst>
                                      </p:cBhvr>
                                      <p:tavLst>
                                        <p:tav tm="0">
                                          <p:val>
                                            <p:strVal val="#ppt_x+#ppt_w*1.125000"/>
                                          </p:val>
                                        </p:tav>
                                        <p:tav tm="100000">
                                          <p:val>
                                            <p:strVal val="#ppt_x"/>
                                          </p:val>
                                        </p:tav>
                                      </p:tavLst>
                                    </p:anim>
                                    <p:animEffect transition="in" filter="wipe(left)">
                                      <p:cBhvr>
                                        <p:cTn id="14" dur="500"/>
                                        <p:tgtEl>
                                          <p:spTgt spid="18"/>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6" presetClass="entr" presetSubtype="21"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subTnLst>
                                    <p:audio>
                                      <p:cMediaNode>
                                        <p:cTn display="0" masterRel="sameClick">
                                          <p:stCondLst>
                                            <p:cond evt="begin" delay="0">
                                              <p:tn val="26"/>
                                            </p:cond>
                                          </p:stCondLst>
                                          <p:endCondLst>
                                            <p:cond evt="onStopAudio" delay="0">
                                              <p:tgtEl>
                                                <p:sldTgt/>
                                              </p:tgtEl>
                                            </p:cond>
                                          </p:endCondLst>
                                        </p:cTn>
                                        <p:tgtEl>
                                          <p:sndTgt r:embed="rId3" name="voltage.wav"/>
                                        </p:tgtEl>
                                      </p:cMediaNode>
                                    </p:audio>
                                  </p:subTnLst>
                                </p:cTn>
                              </p:par>
                            </p:childTnLst>
                          </p:cTn>
                        </p:par>
                        <p:par>
                          <p:cTn id="29" fill="hold">
                            <p:stCondLst>
                              <p:cond delay="3000"/>
                            </p:stCondLst>
                            <p:childTnLst>
                              <p:par>
                                <p:cTn id="30" presetID="16" presetClass="entr" presetSubtype="21"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subTnLst>
                                    <p:audio>
                                      <p:cMediaNode>
                                        <p:cTn display="0" masterRel="sameClick">
                                          <p:stCondLst>
                                            <p:cond evt="begin" delay="0">
                                              <p:tn val="30"/>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AutoShape 2"/>
          <p:cNvSpPr/>
          <p:nvPr/>
        </p:nvSpPr>
        <p:spPr>
          <a:xfrm>
            <a:off x="0" y="6178282"/>
            <a:ext cx="12192000" cy="679718"/>
          </a:xfrm>
          <a:prstGeom prst="rect">
            <a:avLst/>
          </a:prstGeom>
          <a:solidFill>
            <a:schemeClr val="tx2">
              <a:lumMod val="50000"/>
            </a:schemeClr>
          </a:solidFill>
        </p:spPr>
      </p:sp>
      <p:pic>
        <p:nvPicPr>
          <p:cNvPr id="21" name="Picture 3"/>
          <p:cNvPicPr>
            <a:picLocks noChangeAspect="1"/>
          </p:cNvPicPr>
          <p:nvPr/>
        </p:nvPicPr>
        <p:blipFill>
          <a:blip r:embed="rId5"/>
          <a:srcRect/>
          <a:stretch>
            <a:fillRect/>
          </a:stretch>
        </p:blipFill>
        <p:spPr>
          <a:xfrm>
            <a:off x="396128" y="502920"/>
            <a:ext cx="11627457" cy="6355080"/>
          </a:xfrm>
          <a:prstGeom prst="rect">
            <a:avLst/>
          </a:prstGeom>
        </p:spPr>
      </p:pic>
      <p:sp>
        <p:nvSpPr>
          <p:cNvPr id="6" name="مستطيل 5"/>
          <p:cNvSpPr/>
          <p:nvPr/>
        </p:nvSpPr>
        <p:spPr>
          <a:xfrm>
            <a:off x="1920240" y="922441"/>
            <a:ext cx="8549640" cy="5097360"/>
          </a:xfrm>
          <a:prstGeom prst="rect">
            <a:avLst/>
          </a:prstGeom>
          <a:ln w="57150">
            <a:solidFill>
              <a:srgbClr val="002060"/>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ar-SA"/>
          </a:p>
        </p:txBody>
      </p:sp>
      <p:pic>
        <p:nvPicPr>
          <p:cNvPr id="4"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97452" y="2228696"/>
            <a:ext cx="1631498" cy="4134004"/>
          </a:xfrm>
          <a:prstGeom prst="rect">
            <a:avLst/>
          </a:prstGeom>
        </p:spPr>
      </p:pic>
      <p:grpSp>
        <p:nvGrpSpPr>
          <p:cNvPr id="9" name="Group 1"/>
          <p:cNvGrpSpPr/>
          <p:nvPr/>
        </p:nvGrpSpPr>
        <p:grpSpPr>
          <a:xfrm>
            <a:off x="5290185" y="1152438"/>
            <a:ext cx="1828801" cy="120485"/>
            <a:chOff x="10866255" y="8448874"/>
            <a:chExt cx="2738812" cy="73150"/>
          </a:xfrm>
        </p:grpSpPr>
        <p:sp>
          <p:nvSpPr>
            <p:cNvPr id="10"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1"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2"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3"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4"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5"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sp>
        <p:nvSpPr>
          <p:cNvPr id="18" name="مربع نص 17"/>
          <p:cNvSpPr txBox="1"/>
          <p:nvPr/>
        </p:nvSpPr>
        <p:spPr>
          <a:xfrm>
            <a:off x="4110988" y="1564877"/>
            <a:ext cx="5962651" cy="461665"/>
          </a:xfrm>
          <a:prstGeom prst="rect">
            <a:avLst/>
          </a:prstGeom>
          <a:noFill/>
        </p:spPr>
        <p:txBody>
          <a:bodyPr wrap="square" rtlCol="1">
            <a:spAutoFit/>
          </a:bodyPr>
          <a:lstStyle/>
          <a:p>
            <a:pPr algn="r" rtl="1"/>
            <a:r>
              <a:rPr lang="ar-SA" sz="2400" dirty="0" smtClean="0">
                <a:cs typeface="PT Bold Heading" panose="02010400000000000000" pitchFamily="2" charset="-78"/>
              </a:rPr>
              <a:t>ثانيا : تصنيفها على أساس الخبرة وفقا لديل </a:t>
            </a:r>
            <a:r>
              <a:rPr lang="ar-SA" sz="2400" dirty="0" err="1" smtClean="0">
                <a:cs typeface="PT Bold Heading" panose="02010400000000000000" pitchFamily="2" charset="-78"/>
              </a:rPr>
              <a:t>ادجارد</a:t>
            </a:r>
            <a:r>
              <a:rPr lang="ar-SA" sz="2400" dirty="0" smtClean="0">
                <a:cs typeface="PT Bold Heading" panose="02010400000000000000" pitchFamily="2" charset="-78"/>
              </a:rPr>
              <a:t> </a:t>
            </a:r>
            <a:endParaRPr lang="en-US" sz="2400" dirty="0">
              <a:cs typeface="PT Bold Heading" panose="02010400000000000000" pitchFamily="2" charset="-78"/>
            </a:endParaRPr>
          </a:p>
        </p:txBody>
      </p:sp>
      <p:pic>
        <p:nvPicPr>
          <p:cNvPr id="19" name="صورة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54900" y="2115673"/>
            <a:ext cx="4136539" cy="3837789"/>
          </a:xfrm>
          <a:prstGeom prst="rect">
            <a:avLst/>
          </a:prstGeom>
        </p:spPr>
      </p:pic>
      <p:sp>
        <p:nvSpPr>
          <p:cNvPr id="20" name="وسيلة شرح على شكل سحابة 19">
            <a:hlinkClick r:id="rId9" action="ppaction://hlinkfile">
              <a:snd r:embed="rId4" name="click.wav"/>
            </a:hlinkClick>
            <a:hlinkHover r:id="" action="ppaction://noaction">
              <a:snd r:embed="rId4" name="click.wav"/>
            </a:hlinkHover>
          </p:cNvPr>
          <p:cNvSpPr/>
          <p:nvPr/>
        </p:nvSpPr>
        <p:spPr>
          <a:xfrm>
            <a:off x="1572579" y="968011"/>
            <a:ext cx="2190749" cy="984303"/>
          </a:xfrm>
          <a:prstGeom prst="cloudCallout">
            <a:avLst>
              <a:gd name="adj1" fmla="val 73647"/>
              <a:gd name="adj2" fmla="val 33563"/>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err="1" smtClean="0">
                <a:solidFill>
                  <a:schemeClr val="bg1"/>
                </a:solidFill>
              </a:rPr>
              <a:t>إنقر</a:t>
            </a:r>
            <a:r>
              <a:rPr lang="ar-SA" sz="2000" b="1" dirty="0" smtClean="0">
                <a:solidFill>
                  <a:schemeClr val="bg1"/>
                </a:solidFill>
              </a:rPr>
              <a:t> هنا لمزيدا من التوضيح</a:t>
            </a:r>
            <a:endParaRPr lang="ar-SA" sz="2000" b="1" dirty="0">
              <a:solidFill>
                <a:schemeClr val="bg1"/>
              </a:solidFill>
            </a:endParaRPr>
          </a:p>
        </p:txBody>
      </p:sp>
      <p:grpSp>
        <p:nvGrpSpPr>
          <p:cNvPr id="3" name="مجموعة 2"/>
          <p:cNvGrpSpPr/>
          <p:nvPr/>
        </p:nvGrpSpPr>
        <p:grpSpPr>
          <a:xfrm>
            <a:off x="4138613" y="274440"/>
            <a:ext cx="3960265" cy="648000"/>
            <a:chOff x="4233863" y="685920"/>
            <a:chExt cx="3960265" cy="648000"/>
          </a:xfrm>
          <a:solidFill>
            <a:schemeClr val="tx1"/>
          </a:solidFill>
        </p:grpSpPr>
        <p:sp>
          <p:nvSpPr>
            <p:cNvPr id="16" name="TextBox 8"/>
            <p:cNvSpPr txBox="1"/>
            <p:nvPr/>
          </p:nvSpPr>
          <p:spPr>
            <a:xfrm>
              <a:off x="4233863" y="685920"/>
              <a:ext cx="3960265" cy="648000"/>
            </a:xfrm>
            <a:prstGeom prst="roundRect">
              <a:avLst>
                <a:gd name="adj" fmla="val 50000"/>
              </a:avLst>
            </a:prstGeom>
            <a:grpFill/>
          </p:spPr>
          <p:txBody>
            <a:bodyPr wrap="square" lIns="0" tIns="0" rIns="0" bIns="0" rtlCol="0" anchor="t">
              <a:spAutoFit/>
            </a:bodyPr>
            <a:lstStyle/>
            <a:p>
              <a:pPr algn="ctr">
                <a:lnSpc>
                  <a:spcPts val="10800"/>
                </a:lnSpc>
              </a:pPr>
              <a:endParaRPr lang="en-US" sz="5400" dirty="0">
                <a:solidFill>
                  <a:srgbClr val="FFC000"/>
                </a:solidFill>
              </a:endParaRPr>
            </a:p>
          </p:txBody>
        </p:sp>
        <p:sp>
          <p:nvSpPr>
            <p:cNvPr id="8" name="TextBox 577"/>
            <p:cNvSpPr txBox="1"/>
            <p:nvPr/>
          </p:nvSpPr>
          <p:spPr>
            <a:xfrm>
              <a:off x="4350150" y="736967"/>
              <a:ext cx="3843978" cy="507823"/>
            </a:xfrm>
            <a:prstGeom prst="rect">
              <a:avLst/>
            </a:prstGeom>
            <a:noFill/>
          </p:spPr>
          <p:txBody>
            <a:bodyPr wrap="square" lIns="45711" tIns="22856" rIns="45711" bIns="22856" rtlCol="0">
              <a:spAutoFit/>
            </a:bodyPr>
            <a:lstStyle/>
            <a:p>
              <a:pPr algn="ctr" defTabSz="1086602"/>
              <a:r>
                <a:rPr lang="ar-SA" sz="3000" dirty="0" smtClean="0">
                  <a:solidFill>
                    <a:schemeClr val="bg1"/>
                  </a:solidFill>
                  <a:latin typeface="Tajawal" panose="00000500000000000000" pitchFamily="2" charset="-78"/>
                  <a:ea typeface="Lato" pitchFamily="34" charset="0"/>
                  <a:cs typeface="PT Bold Heading" panose="02010400000000000000" pitchFamily="2" charset="-78"/>
                </a:rPr>
                <a:t>الوسائل التعليمية</a:t>
              </a:r>
              <a:endParaRPr lang="id-ID" sz="3000" dirty="0">
                <a:solidFill>
                  <a:schemeClr val="bg1"/>
                </a:solidFill>
                <a:latin typeface="Tajawal" panose="00000500000000000000" pitchFamily="2" charset="-78"/>
                <a:ea typeface="Lato" pitchFamily="34" charset="0"/>
                <a:cs typeface="PT Bold Heading" panose="02010400000000000000" pitchFamily="2" charset="-78"/>
              </a:endParaRPr>
            </a:p>
          </p:txBody>
        </p:sp>
      </p:grpSp>
      <p:pic>
        <p:nvPicPr>
          <p:cNvPr id="26" name="صورة 25">
            <a:hlinkClick r:id="" action="ppaction://hlinkshowjump?jump=endshow">
              <a:snd r:embed="rId4" name="click.wav"/>
            </a:hlinkClick>
            <a:hlinkHover r:id="" action="ppaction://noaction">
              <a:snd r:embed="rId4"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27" name="صورة 26">
            <a:hlinkClick r:id="" action="ppaction://hlinkshowjump?jump=nextslide">
              <a:snd r:embed="rId4" name="click.wav"/>
            </a:hlinkClick>
            <a:hlinkHover r:id="" action="ppaction://noaction">
              <a:snd r:embed="rId4" name="click.wav"/>
            </a:hlinkHover>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28" name="صورة 27">
            <a:hlinkClick r:id="" action="ppaction://hlinkshowjump?jump=previousslide">
              <a:snd r:embed="rId4" name="click.wav"/>
            </a:hlinkClick>
            <a:hlinkHover r:id="" action="ppaction://noaction">
              <a:snd r:embed="rId4" name="click.wav"/>
            </a:hlinkHover>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29" name="صورة 28">
            <a:hlinkClick r:id="rId13" action="ppaction://hlinksldjump">
              <a:snd r:embed="rId4" name="click.wav"/>
            </a:hlinkClick>
            <a:hlinkHover r:id="" action="ppaction://noaction">
              <a:snd r:embed="rId4" name="click.wav"/>
            </a:hlinkHover>
          </p:cNvPr>
          <p:cNvPicPr>
            <a:picLocks noChangeAspect="1"/>
          </p:cNvPicPr>
          <p:nvPr/>
        </p:nvPicPr>
        <p:blipFill>
          <a:blip r:embed="rId14"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306875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ppt_x</p:attrName>
                                        </p:attrNameLst>
                                      </p:cBhvr>
                                      <p:tavLst>
                                        <p:tav tm="0">
                                          <p:val>
                                            <p:strVal val="#ppt_x+#ppt_w*1.125000"/>
                                          </p:val>
                                        </p:tav>
                                        <p:tav tm="100000">
                                          <p:val>
                                            <p:strVal val="#ppt_x"/>
                                          </p:val>
                                        </p:tav>
                                      </p:tavLst>
                                    </p:anim>
                                    <p:animEffect transition="in" filter="wipe(left)">
                                      <p:cBhvr>
                                        <p:cTn id="14"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1+#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par>
                          <p:cTn id="24" fill="hold">
                            <p:stCondLst>
                              <p:cond delay="2000"/>
                            </p:stCondLst>
                            <p:childTnLst>
                              <p:par>
                                <p:cTn id="25" presetID="16" presetClass="entr" presetSubtype="2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AutoShape 2"/>
          <p:cNvSpPr/>
          <p:nvPr/>
        </p:nvSpPr>
        <p:spPr>
          <a:xfrm>
            <a:off x="0" y="6178282"/>
            <a:ext cx="12192000" cy="679718"/>
          </a:xfrm>
          <a:prstGeom prst="rect">
            <a:avLst/>
          </a:prstGeom>
          <a:solidFill>
            <a:schemeClr val="tx2">
              <a:lumMod val="50000"/>
            </a:schemeClr>
          </a:solidFill>
        </p:spPr>
      </p:sp>
      <p:pic>
        <p:nvPicPr>
          <p:cNvPr id="20" name="Picture 3"/>
          <p:cNvPicPr>
            <a:picLocks noChangeAspect="1"/>
          </p:cNvPicPr>
          <p:nvPr/>
        </p:nvPicPr>
        <p:blipFill>
          <a:blip r:embed="rId4"/>
          <a:srcRect/>
          <a:stretch>
            <a:fillRect/>
          </a:stretch>
        </p:blipFill>
        <p:spPr>
          <a:xfrm>
            <a:off x="396128" y="502920"/>
            <a:ext cx="11627457" cy="6355080"/>
          </a:xfrm>
          <a:prstGeom prst="rect">
            <a:avLst/>
          </a:prstGeom>
        </p:spPr>
      </p:pic>
      <p:sp>
        <p:nvSpPr>
          <p:cNvPr id="6" name="مستطيل 5"/>
          <p:cNvSpPr/>
          <p:nvPr/>
        </p:nvSpPr>
        <p:spPr>
          <a:xfrm>
            <a:off x="1920240" y="922441"/>
            <a:ext cx="8595360" cy="5097360"/>
          </a:xfrm>
          <a:prstGeom prst="rect">
            <a:avLst/>
          </a:prstGeom>
          <a:ln w="57150">
            <a:solidFill>
              <a:srgbClr val="002060"/>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ar-SA"/>
          </a:p>
        </p:txBody>
      </p:sp>
      <p:pic>
        <p:nvPicPr>
          <p:cNvPr id="4" name="Picture 2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97452" y="2228696"/>
            <a:ext cx="1631498" cy="4134004"/>
          </a:xfrm>
          <a:prstGeom prst="rect">
            <a:avLst/>
          </a:prstGeom>
        </p:spPr>
      </p:pic>
      <p:grpSp>
        <p:nvGrpSpPr>
          <p:cNvPr id="9" name="Group 1"/>
          <p:cNvGrpSpPr/>
          <p:nvPr/>
        </p:nvGrpSpPr>
        <p:grpSpPr>
          <a:xfrm>
            <a:off x="5244465" y="1179870"/>
            <a:ext cx="1828801" cy="120485"/>
            <a:chOff x="10866255" y="8448874"/>
            <a:chExt cx="2738812" cy="73150"/>
          </a:xfrm>
        </p:grpSpPr>
        <p:sp>
          <p:nvSpPr>
            <p:cNvPr id="10"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1"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2"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3"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4"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15"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grpSp>
        <p:nvGrpSpPr>
          <p:cNvPr id="3" name="مجموعة 2"/>
          <p:cNvGrpSpPr/>
          <p:nvPr/>
        </p:nvGrpSpPr>
        <p:grpSpPr>
          <a:xfrm>
            <a:off x="4138613" y="274440"/>
            <a:ext cx="3960265" cy="648000"/>
            <a:chOff x="4233863" y="685920"/>
            <a:chExt cx="3960265" cy="648000"/>
          </a:xfrm>
          <a:solidFill>
            <a:schemeClr val="tx1"/>
          </a:solidFill>
        </p:grpSpPr>
        <p:sp>
          <p:nvSpPr>
            <p:cNvPr id="16" name="TextBox 8"/>
            <p:cNvSpPr txBox="1"/>
            <p:nvPr/>
          </p:nvSpPr>
          <p:spPr>
            <a:xfrm>
              <a:off x="4233863" y="685920"/>
              <a:ext cx="3960265" cy="648000"/>
            </a:xfrm>
            <a:prstGeom prst="roundRect">
              <a:avLst>
                <a:gd name="adj" fmla="val 50000"/>
              </a:avLst>
            </a:prstGeom>
            <a:grpFill/>
          </p:spPr>
          <p:txBody>
            <a:bodyPr wrap="square" lIns="0" tIns="0" rIns="0" bIns="0" rtlCol="0" anchor="t">
              <a:spAutoFit/>
            </a:bodyPr>
            <a:lstStyle/>
            <a:p>
              <a:pPr algn="ctr">
                <a:lnSpc>
                  <a:spcPts val="10800"/>
                </a:lnSpc>
              </a:pPr>
              <a:endParaRPr lang="en-US" sz="5400" dirty="0">
                <a:solidFill>
                  <a:srgbClr val="FFC000"/>
                </a:solidFill>
              </a:endParaRPr>
            </a:p>
          </p:txBody>
        </p:sp>
        <p:sp>
          <p:nvSpPr>
            <p:cNvPr id="8" name="TextBox 577"/>
            <p:cNvSpPr txBox="1"/>
            <p:nvPr/>
          </p:nvSpPr>
          <p:spPr>
            <a:xfrm>
              <a:off x="4350150" y="736967"/>
              <a:ext cx="3843978" cy="507823"/>
            </a:xfrm>
            <a:prstGeom prst="rect">
              <a:avLst/>
            </a:prstGeom>
            <a:noFill/>
          </p:spPr>
          <p:txBody>
            <a:bodyPr wrap="square" lIns="45711" tIns="22856" rIns="45711" bIns="22856" rtlCol="0">
              <a:spAutoFit/>
            </a:bodyPr>
            <a:lstStyle/>
            <a:p>
              <a:pPr algn="ctr" defTabSz="1086602"/>
              <a:r>
                <a:rPr lang="ar-SA" sz="3000" dirty="0" smtClean="0">
                  <a:solidFill>
                    <a:schemeClr val="bg1"/>
                  </a:solidFill>
                  <a:latin typeface="Tajawal" panose="00000500000000000000" pitchFamily="2" charset="-78"/>
                  <a:ea typeface="Lato" pitchFamily="34" charset="0"/>
                  <a:cs typeface="PT Bold Heading" panose="02010400000000000000" pitchFamily="2" charset="-78"/>
                </a:rPr>
                <a:t>الوسائل التعليمية</a:t>
              </a:r>
              <a:endParaRPr lang="id-ID" sz="3000" dirty="0">
                <a:solidFill>
                  <a:schemeClr val="bg1"/>
                </a:solidFill>
                <a:latin typeface="Tajawal" panose="00000500000000000000" pitchFamily="2" charset="-78"/>
                <a:ea typeface="Lato" pitchFamily="34" charset="0"/>
                <a:cs typeface="PT Bold Heading" panose="02010400000000000000" pitchFamily="2" charset="-78"/>
              </a:endParaRPr>
            </a:p>
          </p:txBody>
        </p:sp>
      </p:grpSp>
      <p:sp>
        <p:nvSpPr>
          <p:cNvPr id="25" name="مربع نص 24"/>
          <p:cNvSpPr txBox="1"/>
          <p:nvPr/>
        </p:nvSpPr>
        <p:spPr>
          <a:xfrm>
            <a:off x="3313131" y="2409838"/>
            <a:ext cx="6449975" cy="2862322"/>
          </a:xfrm>
          <a:prstGeom prst="rect">
            <a:avLst/>
          </a:prstGeom>
          <a:noFill/>
        </p:spPr>
        <p:txBody>
          <a:bodyPr wrap="square" rtlCol="1">
            <a:spAutoFit/>
          </a:bodyPr>
          <a:lstStyle/>
          <a:p>
            <a:pPr marL="342900" indent="-342900" algn="r" rtl="1">
              <a:buFont typeface="+mj-lt"/>
              <a:buAutoNum type="arabicPeriod"/>
            </a:pPr>
            <a:r>
              <a:rPr lang="ar-SA" sz="2000" dirty="0" smtClean="0">
                <a:cs typeface="PT Bold Heading" panose="02010400000000000000" pitchFamily="2" charset="-78"/>
              </a:rPr>
              <a:t>المعلم</a:t>
            </a:r>
            <a:endParaRPr lang="ar-SA" sz="1600" dirty="0" smtClean="0">
              <a:cs typeface="PT Bold Heading" panose="02010400000000000000" pitchFamily="2" charset="-78"/>
            </a:endParaRPr>
          </a:p>
          <a:p>
            <a:pPr marL="457200" lvl="0" indent="-457200" algn="r" rtl="1">
              <a:buFont typeface="Arial" panose="020B0604020202020204" pitchFamily="34" charset="0"/>
              <a:buChar char="•"/>
            </a:pPr>
            <a:r>
              <a:rPr lang="ar-SA" sz="2000" dirty="0">
                <a:cs typeface="+mj-cs"/>
              </a:rPr>
              <a:t>تساعد في تعليم اعداد متزايدة من المتعلمين في فصول مزدحمة.</a:t>
            </a:r>
            <a:endParaRPr lang="en-US" sz="2000" dirty="0">
              <a:cs typeface="+mj-cs"/>
            </a:endParaRPr>
          </a:p>
          <a:p>
            <a:pPr marL="457200" lvl="0" indent="-457200" algn="r" rtl="1">
              <a:buFont typeface="Arial" panose="020B0604020202020204" pitchFamily="34" charset="0"/>
              <a:buChar char="•"/>
            </a:pPr>
            <a:r>
              <a:rPr lang="ar-SA" sz="2000" dirty="0">
                <a:cs typeface="+mj-cs"/>
              </a:rPr>
              <a:t>تساعد في التغلب على مشكلة الفروق الفردية، فكلما تنوعت الوسائل المستخدمة في توصيل المادة زادت احتمالية فهم المتعلمين ذوي المستويات العقلية المختلفة.</a:t>
            </a:r>
            <a:endParaRPr lang="en-US" sz="2000" dirty="0">
              <a:cs typeface="+mj-cs"/>
            </a:endParaRPr>
          </a:p>
          <a:p>
            <a:pPr marL="457200" lvl="0" indent="-457200" algn="r" rtl="1">
              <a:buFont typeface="Arial" panose="020B0604020202020204" pitchFamily="34" charset="0"/>
              <a:buChar char="•"/>
            </a:pPr>
            <a:r>
              <a:rPr lang="ar-SA" sz="2000" dirty="0">
                <a:cs typeface="+mj-cs"/>
              </a:rPr>
              <a:t>ترفع مستوى التناغم والتفاعل بين نشاطات المدرس و طلابه وتزيد الحيوية والرغبة لدى الطلاب.</a:t>
            </a:r>
            <a:endParaRPr lang="en-US" sz="2000" dirty="0">
              <a:cs typeface="+mj-cs"/>
            </a:endParaRPr>
          </a:p>
          <a:p>
            <a:pPr marL="457200" indent="-457200" algn="r" rtl="1">
              <a:buFont typeface="Arial" panose="020B0604020202020204" pitchFamily="34" charset="0"/>
              <a:buChar char="•"/>
            </a:pPr>
            <a:r>
              <a:rPr lang="ar-SA" sz="2000" dirty="0">
                <a:cs typeface="+mj-cs"/>
              </a:rPr>
              <a:t>تقوية العلاقة بين المتعلم والمعلم لان تبسيط عملية التعلم باستخدام الوسائل يقرب الطالب بالمعلم الية</a:t>
            </a:r>
          </a:p>
        </p:txBody>
      </p:sp>
      <p:sp>
        <p:nvSpPr>
          <p:cNvPr id="26" name="مربع نص 25"/>
          <p:cNvSpPr txBox="1"/>
          <p:nvPr/>
        </p:nvSpPr>
        <p:spPr>
          <a:xfrm>
            <a:off x="5931949" y="1589595"/>
            <a:ext cx="4142667" cy="461665"/>
          </a:xfrm>
          <a:prstGeom prst="rect">
            <a:avLst/>
          </a:prstGeom>
          <a:noFill/>
        </p:spPr>
        <p:txBody>
          <a:bodyPr wrap="square" rtlCol="1">
            <a:spAutoFit/>
          </a:bodyPr>
          <a:lstStyle/>
          <a:p>
            <a:pPr algn="r" rtl="1"/>
            <a:r>
              <a:rPr lang="ar-SA" sz="2400" dirty="0" smtClean="0">
                <a:solidFill>
                  <a:srgbClr val="002060"/>
                </a:solidFill>
                <a:cs typeface="PT Bold Heading" panose="02010400000000000000" pitchFamily="2" charset="-78"/>
              </a:rPr>
              <a:t>ثالثا : أهمية الوسائل التعليمية : </a:t>
            </a:r>
            <a:endParaRPr lang="en-US" sz="2400" dirty="0">
              <a:solidFill>
                <a:srgbClr val="002060"/>
              </a:solidFill>
              <a:cs typeface="PT Bold Heading" panose="02010400000000000000" pitchFamily="2" charset="-78"/>
            </a:endParaRPr>
          </a:p>
        </p:txBody>
      </p:sp>
      <p:sp>
        <p:nvSpPr>
          <p:cNvPr id="27" name="مربع نص 26"/>
          <p:cNvSpPr txBox="1"/>
          <p:nvPr/>
        </p:nvSpPr>
        <p:spPr>
          <a:xfrm>
            <a:off x="3313131" y="2409838"/>
            <a:ext cx="6449975" cy="1938992"/>
          </a:xfrm>
          <a:prstGeom prst="rect">
            <a:avLst/>
          </a:prstGeom>
          <a:noFill/>
        </p:spPr>
        <p:txBody>
          <a:bodyPr wrap="square" rtlCol="1">
            <a:spAutoFit/>
          </a:bodyPr>
          <a:lstStyle/>
          <a:p>
            <a:pPr marL="514350" indent="-514350" algn="r" rtl="1">
              <a:buFont typeface="+mj-lt"/>
              <a:buAutoNum type="arabicPeriod" startAt="2"/>
            </a:pPr>
            <a:r>
              <a:rPr lang="ar-SA" sz="2000" dirty="0" smtClean="0">
                <a:cs typeface="PT Bold Heading" panose="02010400000000000000" pitchFamily="2" charset="-78"/>
              </a:rPr>
              <a:t>المحتوى</a:t>
            </a:r>
            <a:endParaRPr lang="ar-SA" sz="1600" dirty="0" smtClean="0">
              <a:cs typeface="PT Bold Heading" panose="02010400000000000000" pitchFamily="2" charset="-78"/>
            </a:endParaRPr>
          </a:p>
          <a:p>
            <a:pPr marL="457200" lvl="0" indent="-457200" algn="r" rtl="1">
              <a:buFont typeface="Arial" panose="020B0604020202020204" pitchFamily="34" charset="0"/>
              <a:buChar char="•"/>
            </a:pPr>
            <a:r>
              <a:rPr lang="ar-SA" sz="2000" dirty="0">
                <a:cs typeface="+mj-cs"/>
              </a:rPr>
              <a:t>سرعة نقل المعلومات المرتبطة بالمحتوى مع توفير الوقت اللازم لذلك.</a:t>
            </a:r>
            <a:endParaRPr lang="en-US" sz="2000" dirty="0">
              <a:cs typeface="+mj-cs"/>
            </a:endParaRPr>
          </a:p>
          <a:p>
            <a:pPr marL="457200" lvl="0" indent="-457200" algn="r" rtl="1">
              <a:buFont typeface="Arial" panose="020B0604020202020204" pitchFamily="34" charset="0"/>
              <a:buChar char="•"/>
            </a:pPr>
            <a:r>
              <a:rPr lang="ar-SA" sz="2000" dirty="0">
                <a:cs typeface="+mj-cs"/>
              </a:rPr>
              <a:t>تقريب فهم ادراك ما يصعب شرحة وحتى تصوره في المحتوى.</a:t>
            </a:r>
            <a:endParaRPr lang="en-US" sz="2000" dirty="0">
              <a:cs typeface="+mj-cs"/>
            </a:endParaRPr>
          </a:p>
          <a:p>
            <a:pPr marL="457200" lvl="0" indent="-457200" algn="r" rtl="1">
              <a:buFont typeface="Arial" panose="020B0604020202020204" pitchFamily="34" charset="0"/>
              <a:buChar char="•"/>
            </a:pPr>
            <a:r>
              <a:rPr lang="ar-SA" sz="2000" dirty="0">
                <a:cs typeface="+mj-cs"/>
              </a:rPr>
              <a:t>المساهمة في إدراك وتنظيم التراكم المعرفي للمحتوى.</a:t>
            </a:r>
            <a:endParaRPr lang="en-US" sz="2000" dirty="0">
              <a:cs typeface="+mj-cs"/>
            </a:endParaRPr>
          </a:p>
          <a:p>
            <a:pPr marL="457200" lvl="0" indent="-457200" algn="r" rtl="1">
              <a:buFont typeface="Arial" panose="020B0604020202020204" pitchFamily="34" charset="0"/>
              <a:buChar char="•"/>
            </a:pPr>
            <a:r>
              <a:rPr lang="ar-SA" sz="2000" dirty="0">
                <a:cs typeface="+mj-cs"/>
              </a:rPr>
              <a:t>المساعدة على ربط اجزاء المحتوى ببعضها وربط الأجراء بالكل.</a:t>
            </a:r>
            <a:endParaRPr lang="en-US" sz="2000" dirty="0">
              <a:cs typeface="+mj-cs"/>
            </a:endParaRPr>
          </a:p>
          <a:p>
            <a:pPr marL="457200" indent="-457200" algn="r" rtl="1">
              <a:buFont typeface="Arial" panose="020B0604020202020204" pitchFamily="34" charset="0"/>
              <a:buChar char="•"/>
            </a:pPr>
            <a:r>
              <a:rPr lang="ar-SA" sz="2000" dirty="0">
                <a:cs typeface="+mj-cs"/>
              </a:rPr>
              <a:t>تعلم المعاني الصحيحة</a:t>
            </a:r>
          </a:p>
        </p:txBody>
      </p:sp>
      <p:sp>
        <p:nvSpPr>
          <p:cNvPr id="28" name="مربع نص 27"/>
          <p:cNvSpPr txBox="1"/>
          <p:nvPr/>
        </p:nvSpPr>
        <p:spPr>
          <a:xfrm>
            <a:off x="3313131" y="2409838"/>
            <a:ext cx="6449975" cy="2554545"/>
          </a:xfrm>
          <a:prstGeom prst="rect">
            <a:avLst/>
          </a:prstGeom>
          <a:noFill/>
        </p:spPr>
        <p:txBody>
          <a:bodyPr wrap="square" rtlCol="1">
            <a:spAutoFit/>
          </a:bodyPr>
          <a:lstStyle/>
          <a:p>
            <a:pPr marL="514350" indent="-514350" algn="r" rtl="1">
              <a:buFont typeface="+mj-lt"/>
              <a:buAutoNum type="arabicPeriod" startAt="3"/>
            </a:pPr>
            <a:r>
              <a:rPr lang="ar-SA" sz="2000" dirty="0" smtClean="0">
                <a:cs typeface="PT Bold Heading" panose="02010400000000000000" pitchFamily="2" charset="-78"/>
              </a:rPr>
              <a:t>المتعلم</a:t>
            </a:r>
            <a:endParaRPr lang="ar-SA" sz="1600" dirty="0" smtClean="0">
              <a:cs typeface="PT Bold Heading" panose="02010400000000000000" pitchFamily="2" charset="-78"/>
            </a:endParaRPr>
          </a:p>
          <a:p>
            <a:pPr marL="457200" lvl="0" indent="-457200" algn="r" rtl="1">
              <a:buFont typeface="Arial" panose="020B0604020202020204" pitchFamily="34" charset="0"/>
              <a:buChar char="•"/>
            </a:pPr>
            <a:r>
              <a:rPr lang="ar-SA" sz="2000" dirty="0">
                <a:cs typeface="+mj-cs"/>
              </a:rPr>
              <a:t>اثارة الانتباه والاهتمام لدى المتعلم.</a:t>
            </a:r>
            <a:endParaRPr lang="en-US" sz="2000" dirty="0">
              <a:cs typeface="+mj-cs"/>
            </a:endParaRPr>
          </a:p>
          <a:p>
            <a:pPr marL="457200" lvl="0" indent="-457200" algn="r" rtl="1">
              <a:buFont typeface="Arial" panose="020B0604020202020204" pitchFamily="34" charset="0"/>
              <a:buChar char="•"/>
            </a:pPr>
            <a:r>
              <a:rPr lang="ar-SA" sz="2000" dirty="0">
                <a:cs typeface="+mj-cs"/>
              </a:rPr>
              <a:t>تشويق الطلاب للتعلم وامتاعهم بالعملية التعليمية واذكاء نشاطهم.</a:t>
            </a:r>
            <a:endParaRPr lang="en-US" sz="2000" dirty="0">
              <a:cs typeface="+mj-cs"/>
            </a:endParaRPr>
          </a:p>
          <a:p>
            <a:pPr marL="457200" lvl="0" indent="-457200" algn="r" rtl="1">
              <a:buFont typeface="Arial" panose="020B0604020202020204" pitchFamily="34" charset="0"/>
              <a:buChar char="•"/>
            </a:pPr>
            <a:r>
              <a:rPr lang="ar-SA" sz="2000" dirty="0">
                <a:cs typeface="+mj-cs"/>
              </a:rPr>
              <a:t>تنمية حب الاستطلاع في المتعلم وترغيبه في التعلم.</a:t>
            </a:r>
            <a:endParaRPr lang="en-US" sz="2000" dirty="0">
              <a:cs typeface="+mj-cs"/>
            </a:endParaRPr>
          </a:p>
          <a:p>
            <a:pPr marL="457200" lvl="0" indent="-457200" algn="r" rtl="1">
              <a:buFont typeface="Arial" panose="020B0604020202020204" pitchFamily="34" charset="0"/>
              <a:buChar char="•"/>
            </a:pPr>
            <a:r>
              <a:rPr lang="ar-SA" sz="2000" dirty="0">
                <a:cs typeface="+mj-cs"/>
              </a:rPr>
              <a:t>صدق الانطباعات وبقاء الأثر للمتعلم.</a:t>
            </a:r>
            <a:endParaRPr lang="en-US" sz="2000" dirty="0">
              <a:cs typeface="+mj-cs"/>
            </a:endParaRPr>
          </a:p>
          <a:p>
            <a:pPr marL="457200" lvl="0" indent="-457200" algn="r" rtl="1">
              <a:buFont typeface="Arial" panose="020B0604020202020204" pitchFamily="34" charset="0"/>
              <a:buChar char="•"/>
            </a:pPr>
            <a:r>
              <a:rPr lang="ar-SA" sz="2000" dirty="0">
                <a:cs typeface="+mj-cs"/>
              </a:rPr>
              <a:t>توفير خبرات حقيقية تسهم في نقل الواقع الى اذهان المتعلمين.</a:t>
            </a:r>
            <a:endParaRPr lang="en-US" sz="2000" dirty="0">
              <a:cs typeface="+mj-cs"/>
            </a:endParaRPr>
          </a:p>
          <a:p>
            <a:pPr marL="457200" indent="-457200" algn="r" rtl="1">
              <a:buFont typeface="Arial" panose="020B0604020202020204" pitchFamily="34" charset="0"/>
              <a:buChar char="•"/>
            </a:pPr>
            <a:r>
              <a:rPr lang="ar-SA" sz="2000" dirty="0">
                <a:cs typeface="+mj-cs"/>
              </a:rPr>
              <a:t>تدريب المتعلم على حسن التعامل مع النماذج التعليمية والآلات التقنية ذات الصلة بالمحتوى العلمي للدرس</a:t>
            </a:r>
          </a:p>
        </p:txBody>
      </p:sp>
      <p:pic>
        <p:nvPicPr>
          <p:cNvPr id="29" name="صورة 28">
            <a:hlinkClick r:id="" action="ppaction://hlinkshowjump?jump=endshow">
              <a:snd r:embed="rId7" name="click.wav"/>
            </a:hlinkClick>
            <a:hlinkHover r:id="" action="ppaction://noaction">
              <a:snd r:embed="rId7" name="click.wav"/>
            </a:hlinkHover>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30" name="صورة 29">
            <a:hlinkClick r:id="" action="ppaction://hlinkshowjump?jump=nextslide">
              <a:snd r:embed="rId7" name="click.wav"/>
            </a:hlinkClick>
            <a:hlinkHover r:id="" action="ppaction://noaction">
              <a:snd r:embed="rId7" name="click.wav"/>
            </a:hlinkHover>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31" name="صورة 30">
            <a:hlinkClick r:id="" action="ppaction://hlinkshowjump?jump=previousslide">
              <a:snd r:embed="rId7" name="click.wav"/>
            </a:hlinkClick>
            <a:hlinkHover r:id="" action="ppaction://noaction">
              <a:snd r:embed="rId7" name="click.wav"/>
            </a:hlinkHover>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32" name="صورة 31">
            <a:hlinkClick r:id="rId11" action="ppaction://hlinksldjump">
              <a:snd r:embed="rId7" name="click.wav"/>
            </a:hlinkClick>
            <a:hlinkHover r:id="" action="ppaction://noaction">
              <a:snd r:embed="rId7" name="click.wav"/>
            </a:hlinkHover>
          </p:cNvPr>
          <p:cNvPicPr>
            <a:picLocks noChangeAspect="1"/>
          </p:cNvPicPr>
          <p:nvPr/>
        </p:nvPicPr>
        <p:blipFill>
          <a:blip r:embed="rId1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141276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ppt_x</p:attrName>
                                        </p:attrNameLst>
                                      </p:cBhvr>
                                      <p:tavLst>
                                        <p:tav tm="0">
                                          <p:val>
                                            <p:strVal val="#ppt_x+#ppt_w*1.125000"/>
                                          </p:val>
                                        </p:tav>
                                        <p:tav tm="100000">
                                          <p:val>
                                            <p:strVal val="#ppt_x"/>
                                          </p:val>
                                        </p:tav>
                                      </p:tavLst>
                                    </p:anim>
                                    <p:animEffect transition="in" filter="wipe(left)">
                                      <p:cBhvr>
                                        <p:cTn id="14"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arrow.wav"/>
                                        </p:tgtEl>
                                      </p:cMediaNode>
                                    </p:audio>
                                  </p:subTnLst>
                                </p:cTn>
                              </p:par>
                            </p:childTnLst>
                          </p:cTn>
                        </p:par>
                      </p:childTnLst>
                    </p:cTn>
                  </p:par>
                  <p:par>
                    <p:cTn id="32" fill="hold">
                      <p:stCondLst>
                        <p:cond delay="indefinite"/>
                      </p:stCondLst>
                      <p:childTnLst>
                        <p:par>
                          <p:cTn id="33" fill="hold">
                            <p:stCondLst>
                              <p:cond delay="0"/>
                            </p:stCondLst>
                            <p:childTnLst>
                              <p:par>
                                <p:cTn id="34" presetID="18" presetClass="exit" presetSubtype="12" fill="hold" grpId="1" nodeType="clickEffect">
                                  <p:stCondLst>
                                    <p:cond delay="0"/>
                                  </p:stCondLst>
                                  <p:childTnLst>
                                    <p:animEffect transition="out" filter="strips(downLeft)">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arrow.wav"/>
                                        </p:tgtEl>
                                      </p:cMediaNode>
                                    </p:audio>
                                  </p:subTnLst>
                                </p:cTn>
                              </p:par>
                            </p:childTnLst>
                          </p:cTn>
                        </p:par>
                      </p:childTnLst>
                    </p:cTn>
                  </p:par>
                  <p:par>
                    <p:cTn id="44" fill="hold">
                      <p:stCondLst>
                        <p:cond delay="indefinite"/>
                      </p:stCondLst>
                      <p:childTnLst>
                        <p:par>
                          <p:cTn id="45" fill="hold">
                            <p:stCondLst>
                              <p:cond delay="0"/>
                            </p:stCondLst>
                            <p:childTnLst>
                              <p:par>
                                <p:cTn id="46" presetID="18" presetClass="exit" presetSubtype="12" fill="hold" grpId="1" nodeType="clickEffect">
                                  <p:stCondLst>
                                    <p:cond delay="0"/>
                                  </p:stCondLst>
                                  <p:childTnLst>
                                    <p:animEffect transition="out" filter="strips(downLeft)">
                                      <p:cBhvr>
                                        <p:cTn id="47" dur="500"/>
                                        <p:tgtEl>
                                          <p:spTgt spid="27"/>
                                        </p:tgtEl>
                                      </p:cBhvr>
                                    </p:animEffect>
                                    <p:set>
                                      <p:cBhvr>
                                        <p:cTn id="48" dur="1" fill="hold">
                                          <p:stCondLst>
                                            <p:cond delay="499"/>
                                          </p:stCondLst>
                                        </p:cTn>
                                        <p:tgtEl>
                                          <p:spTgt spid="2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6" grpId="0"/>
      <p:bldP spid="27" grpId="0"/>
      <p:bldP spid="27" grpId="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Picture 20"/>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r="30516"/>
          <a:stretch/>
        </p:blipFill>
        <p:spPr>
          <a:xfrm>
            <a:off x="2777700" y="1150235"/>
            <a:ext cx="6675120" cy="5026738"/>
          </a:xfrm>
          <a:prstGeom prst="rect">
            <a:avLst/>
          </a:prstGeom>
        </p:spPr>
      </p:pic>
      <p:sp>
        <p:nvSpPr>
          <p:cNvPr id="6" name="AutoShape 2"/>
          <p:cNvSpPr/>
          <p:nvPr/>
        </p:nvSpPr>
        <p:spPr>
          <a:xfrm>
            <a:off x="0" y="6178282"/>
            <a:ext cx="12192000" cy="679718"/>
          </a:xfrm>
          <a:prstGeom prst="rect">
            <a:avLst/>
          </a:prstGeom>
          <a:solidFill>
            <a:schemeClr val="tx2">
              <a:lumMod val="50000"/>
            </a:schemeClr>
          </a:solidFill>
        </p:spPr>
      </p:sp>
      <p:pic>
        <p:nvPicPr>
          <p:cNvPr id="3"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973408" y="5961580"/>
            <a:ext cx="8176829" cy="2832457"/>
          </a:xfrm>
          <a:prstGeom prst="rect">
            <a:avLst/>
          </a:prstGeom>
        </p:spPr>
      </p:pic>
      <p:pic>
        <p:nvPicPr>
          <p:cNvPr id="4"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5259533" y="4923065"/>
            <a:ext cx="2011227" cy="3132354"/>
          </a:xfrm>
          <a:prstGeom prst="rect">
            <a:avLst/>
          </a:prstGeom>
        </p:spPr>
      </p:pic>
      <p:sp>
        <p:nvSpPr>
          <p:cNvPr id="30" name="TextBox 577"/>
          <p:cNvSpPr txBox="1"/>
          <p:nvPr/>
        </p:nvSpPr>
        <p:spPr>
          <a:xfrm>
            <a:off x="3710314" y="425913"/>
            <a:ext cx="4619869" cy="507823"/>
          </a:xfrm>
          <a:prstGeom prst="rect">
            <a:avLst/>
          </a:prstGeom>
          <a:noFill/>
        </p:spPr>
        <p:txBody>
          <a:bodyPr wrap="square" lIns="45711" tIns="22856" rIns="45711" bIns="22856" rtlCol="0">
            <a:spAutoFit/>
          </a:bodyPr>
          <a:lstStyle/>
          <a:p>
            <a:pPr algn="ctr" defTabSz="1086602"/>
            <a:r>
              <a:rPr lang="ar-SA" sz="3000" dirty="0" smtClean="0">
                <a:latin typeface="Tajawal" panose="00000500000000000000" pitchFamily="2" charset="-78"/>
                <a:ea typeface="Lato" pitchFamily="34" charset="0"/>
                <a:cs typeface="PT Bold Heading" panose="02010400000000000000" pitchFamily="2" charset="-78"/>
              </a:rPr>
              <a:t>مستحدثات تكنولوجيا التعليم</a:t>
            </a:r>
            <a:endParaRPr lang="id-ID" sz="3000" dirty="0">
              <a:latin typeface="Tajawal" panose="00000500000000000000" pitchFamily="2" charset="-78"/>
              <a:ea typeface="Lato" pitchFamily="34" charset="0"/>
              <a:cs typeface="PT Bold Heading" panose="02010400000000000000" pitchFamily="2" charset="-78"/>
            </a:endParaRPr>
          </a:p>
        </p:txBody>
      </p:sp>
      <p:grpSp>
        <p:nvGrpSpPr>
          <p:cNvPr id="31" name="Group 1"/>
          <p:cNvGrpSpPr/>
          <p:nvPr/>
        </p:nvGrpSpPr>
        <p:grpSpPr>
          <a:xfrm>
            <a:off x="5164836" y="978319"/>
            <a:ext cx="1828801" cy="120485"/>
            <a:chOff x="10866255" y="8448874"/>
            <a:chExt cx="2738812" cy="73150"/>
          </a:xfrm>
        </p:grpSpPr>
        <p:sp>
          <p:nvSpPr>
            <p:cNvPr id="32"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33"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34"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35"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36"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sp>
          <p:nvSpPr>
            <p:cNvPr id="37"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1086602" rtl="0"/>
              <a:endParaRPr lang="en-US" sz="3350" dirty="0">
                <a:solidFill>
                  <a:prstClr val="white"/>
                </a:solidFill>
                <a:latin typeface="Calibri"/>
              </a:endParaRPr>
            </a:p>
          </p:txBody>
        </p:sp>
      </p:grpSp>
      <p:pic>
        <p:nvPicPr>
          <p:cNvPr id="39" name="صورة 38">
            <a:hlinkClick r:id="rId11" action="ppaction://hlinksldjump">
              <a:snd r:embed="rId12" name="click.wav"/>
            </a:hlinkClick>
            <a:hlinkHover r:id="" action="ppaction://noaction" highlightClick="1">
              <a:snd r:embed="rId12" name="click.wav"/>
            </a:hlinkHover>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309720" y="1665672"/>
            <a:ext cx="1882148" cy="574055"/>
          </a:xfrm>
          <a:prstGeom prst="rect">
            <a:avLst/>
          </a:prstGeom>
        </p:spPr>
      </p:pic>
      <p:sp>
        <p:nvSpPr>
          <p:cNvPr id="40" name="مربع نص 39">
            <a:hlinkClick r:id="rId11" action="ppaction://hlinksldjump">
              <a:snd r:embed="rId12" name="click.wav"/>
            </a:hlinkClick>
            <a:hlinkHover r:id="" action="ppaction://noaction">
              <a:snd r:embed="rId12" name="click.wav"/>
            </a:hlinkHover>
          </p:cNvPr>
          <p:cNvSpPr txBox="1"/>
          <p:nvPr/>
        </p:nvSpPr>
        <p:spPr>
          <a:xfrm>
            <a:off x="7405371" y="1756830"/>
            <a:ext cx="1665841" cy="400110"/>
          </a:xfrm>
          <a:prstGeom prst="rect">
            <a:avLst/>
          </a:prstGeom>
          <a:noFill/>
        </p:spPr>
        <p:txBody>
          <a:bodyPr wrap="none" rtlCol="1">
            <a:spAutoFit/>
          </a:bodyPr>
          <a:lstStyle/>
          <a:p>
            <a:r>
              <a:rPr lang="ar-SA" sz="2000" b="1" dirty="0" smtClean="0">
                <a:solidFill>
                  <a:schemeClr val="bg1"/>
                </a:solidFill>
              </a:rPr>
              <a:t>الكمبيوتر التعليمي</a:t>
            </a:r>
            <a:endParaRPr lang="ar-SA" sz="2000" b="1" dirty="0">
              <a:solidFill>
                <a:schemeClr val="bg1"/>
              </a:solidFill>
            </a:endParaRPr>
          </a:p>
        </p:txBody>
      </p:sp>
      <p:pic>
        <p:nvPicPr>
          <p:cNvPr id="41" name="صورة 40">
            <a:hlinkClick r:id="rId14" action="ppaction://hlinksldjump">
              <a:snd r:embed="rId12" name="click.wav"/>
            </a:hlinkClick>
            <a:hlinkHover r:id="" action="ppaction://noaction" highlightClick="1">
              <a:snd r:embed="rId12" name="click.wav"/>
            </a:hlinkHover>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309720" y="2412973"/>
            <a:ext cx="1882148" cy="574055"/>
          </a:xfrm>
          <a:prstGeom prst="rect">
            <a:avLst/>
          </a:prstGeom>
        </p:spPr>
      </p:pic>
      <p:sp>
        <p:nvSpPr>
          <p:cNvPr id="42" name="مربع نص 41">
            <a:hlinkClick r:id="rId14" action="ppaction://hlinksldjump">
              <a:snd r:embed="rId12" name="click.wav"/>
            </a:hlinkClick>
            <a:hlinkHover r:id="" action="ppaction://noaction">
              <a:snd r:embed="rId12" name="click.wav"/>
            </a:hlinkHover>
          </p:cNvPr>
          <p:cNvSpPr txBox="1"/>
          <p:nvPr/>
        </p:nvSpPr>
        <p:spPr>
          <a:xfrm>
            <a:off x="7403474" y="2504131"/>
            <a:ext cx="1704314" cy="400110"/>
          </a:xfrm>
          <a:prstGeom prst="rect">
            <a:avLst/>
          </a:prstGeom>
          <a:noFill/>
        </p:spPr>
        <p:txBody>
          <a:bodyPr wrap="none" rtlCol="1">
            <a:spAutoFit/>
          </a:bodyPr>
          <a:lstStyle/>
          <a:p>
            <a:r>
              <a:rPr lang="ar-SA" sz="2000" b="1" dirty="0" smtClean="0">
                <a:solidFill>
                  <a:schemeClr val="bg1"/>
                </a:solidFill>
              </a:rPr>
              <a:t>الانترنت في التعليم</a:t>
            </a:r>
            <a:endParaRPr lang="ar-SA" sz="2000" b="1" dirty="0">
              <a:solidFill>
                <a:schemeClr val="bg1"/>
              </a:solidFill>
            </a:endParaRPr>
          </a:p>
        </p:txBody>
      </p:sp>
      <p:pic>
        <p:nvPicPr>
          <p:cNvPr id="43" name="صورة 42">
            <a:hlinkClick r:id="rId15" action="ppaction://hlinksldjump">
              <a:snd r:embed="rId12" name="click.wav"/>
            </a:hlinkClick>
            <a:hlinkHover r:id="" action="ppaction://noaction" highlightClick="1">
              <a:snd r:embed="rId12" name="click.wav"/>
            </a:hlinkHover>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309720" y="3146847"/>
            <a:ext cx="1882148" cy="574055"/>
          </a:xfrm>
          <a:prstGeom prst="rect">
            <a:avLst/>
          </a:prstGeom>
        </p:spPr>
      </p:pic>
      <p:sp>
        <p:nvSpPr>
          <p:cNvPr id="44" name="مربع نص 43">
            <a:hlinkClick r:id="rId15" action="ppaction://hlinksldjump">
              <a:snd r:embed="rId12" name="click.wav"/>
            </a:hlinkClick>
            <a:hlinkHover r:id="" action="ppaction://noaction">
              <a:snd r:embed="rId12" name="click.wav"/>
            </a:hlinkHover>
          </p:cNvPr>
          <p:cNvSpPr txBox="1"/>
          <p:nvPr/>
        </p:nvSpPr>
        <p:spPr>
          <a:xfrm>
            <a:off x="7471680" y="3238005"/>
            <a:ext cx="1526380" cy="400110"/>
          </a:xfrm>
          <a:prstGeom prst="rect">
            <a:avLst/>
          </a:prstGeom>
          <a:noFill/>
        </p:spPr>
        <p:txBody>
          <a:bodyPr wrap="none" rtlCol="1">
            <a:spAutoFit/>
          </a:bodyPr>
          <a:lstStyle/>
          <a:p>
            <a:r>
              <a:rPr lang="ar-SA" sz="2000" b="1" dirty="0" smtClean="0">
                <a:solidFill>
                  <a:schemeClr val="bg1"/>
                </a:solidFill>
              </a:rPr>
              <a:t>مؤتمرات الفيديو</a:t>
            </a:r>
            <a:endParaRPr lang="ar-SA" sz="2000" b="1" dirty="0">
              <a:solidFill>
                <a:schemeClr val="bg1"/>
              </a:solidFill>
            </a:endParaRPr>
          </a:p>
        </p:txBody>
      </p:sp>
      <p:pic>
        <p:nvPicPr>
          <p:cNvPr id="45" name="صورة 44">
            <a:hlinkClick r:id="rId16" action="ppaction://hlinksldjump">
              <a:snd r:embed="rId12" name="click.wav"/>
            </a:hlinkClick>
            <a:hlinkHover r:id="" action="ppaction://noaction" highlightClick="1">
              <a:snd r:embed="rId12" name="click.wav"/>
            </a:hlinkHover>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309720" y="3904662"/>
            <a:ext cx="1882148" cy="574055"/>
          </a:xfrm>
          <a:prstGeom prst="rect">
            <a:avLst/>
          </a:prstGeom>
        </p:spPr>
      </p:pic>
      <p:sp>
        <p:nvSpPr>
          <p:cNvPr id="46" name="مربع نص 45">
            <a:hlinkClick r:id="rId16" action="ppaction://hlinksldjump">
              <a:snd r:embed="rId12" name="click.wav"/>
            </a:hlinkClick>
            <a:hlinkHover r:id="" action="ppaction://noaction">
              <a:snd r:embed="rId12" name="click.wav"/>
            </a:hlinkHover>
          </p:cNvPr>
          <p:cNvSpPr txBox="1"/>
          <p:nvPr/>
        </p:nvSpPr>
        <p:spPr>
          <a:xfrm>
            <a:off x="7397830" y="3995820"/>
            <a:ext cx="1664238" cy="400110"/>
          </a:xfrm>
          <a:prstGeom prst="rect">
            <a:avLst/>
          </a:prstGeom>
          <a:noFill/>
        </p:spPr>
        <p:txBody>
          <a:bodyPr wrap="none" rtlCol="1">
            <a:spAutoFit/>
          </a:bodyPr>
          <a:lstStyle/>
          <a:p>
            <a:r>
              <a:rPr lang="ar-SA" sz="2000" b="1" dirty="0" smtClean="0">
                <a:solidFill>
                  <a:schemeClr val="bg1"/>
                </a:solidFill>
              </a:rPr>
              <a:t>الحوسبة السحابية</a:t>
            </a:r>
            <a:endParaRPr lang="ar-SA" sz="2000" b="1" dirty="0">
              <a:solidFill>
                <a:schemeClr val="bg1"/>
              </a:solidFill>
            </a:endParaRPr>
          </a:p>
        </p:txBody>
      </p:sp>
      <p:pic>
        <p:nvPicPr>
          <p:cNvPr id="47" name="صورة 46">
            <a:hlinkClick r:id="rId17" action="ppaction://hlinksldjump">
              <a:snd r:embed="rId12" name="click.wav"/>
            </a:hlinkClick>
            <a:hlinkHover r:id="" action="ppaction://noaction" highlightClick="1">
              <a:snd r:embed="rId12" name="click.wav"/>
            </a:hlinkHover>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5185364" y="1665672"/>
            <a:ext cx="1882148" cy="574055"/>
          </a:xfrm>
          <a:prstGeom prst="rect">
            <a:avLst/>
          </a:prstGeom>
        </p:spPr>
      </p:pic>
      <p:sp>
        <p:nvSpPr>
          <p:cNvPr id="48" name="مربع نص 47">
            <a:hlinkClick r:id="rId17" action="ppaction://hlinksldjump">
              <a:snd r:embed="rId12" name="click.wav"/>
            </a:hlinkClick>
            <a:hlinkHover r:id="" action="ppaction://noaction">
              <a:snd r:embed="rId12" name="click.wav"/>
            </a:hlinkHover>
          </p:cNvPr>
          <p:cNvSpPr txBox="1"/>
          <p:nvPr/>
        </p:nvSpPr>
        <p:spPr>
          <a:xfrm>
            <a:off x="5418623" y="1756830"/>
            <a:ext cx="1409361" cy="400110"/>
          </a:xfrm>
          <a:prstGeom prst="rect">
            <a:avLst/>
          </a:prstGeom>
          <a:noFill/>
        </p:spPr>
        <p:txBody>
          <a:bodyPr wrap="none" rtlCol="1">
            <a:spAutoFit/>
          </a:bodyPr>
          <a:lstStyle/>
          <a:p>
            <a:r>
              <a:rPr lang="ar-SA" sz="2000" b="1" dirty="0" smtClean="0">
                <a:solidFill>
                  <a:schemeClr val="bg1"/>
                </a:solidFill>
              </a:rPr>
              <a:t>خرائط المفاهيم</a:t>
            </a:r>
            <a:endParaRPr lang="ar-SA" sz="2000" b="1" dirty="0">
              <a:solidFill>
                <a:schemeClr val="bg1"/>
              </a:solidFill>
            </a:endParaRPr>
          </a:p>
        </p:txBody>
      </p:sp>
      <p:pic>
        <p:nvPicPr>
          <p:cNvPr id="49" name="صورة 48">
            <a:hlinkClick r:id="rId18" action="ppaction://hlinksldjump">
              <a:snd r:embed="rId12" name="click.wav"/>
            </a:hlinkClick>
            <a:hlinkHover r:id="" action="ppaction://noaction" highlightClick="1">
              <a:snd r:embed="rId12" name="click.wav"/>
            </a:hlinkHover>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5185364" y="2412973"/>
            <a:ext cx="1882148" cy="574055"/>
          </a:xfrm>
          <a:prstGeom prst="rect">
            <a:avLst/>
          </a:prstGeom>
        </p:spPr>
      </p:pic>
      <p:sp>
        <p:nvSpPr>
          <p:cNvPr id="50" name="مربع نص 49">
            <a:hlinkClick r:id="rId18" action="ppaction://hlinksldjump">
              <a:snd r:embed="rId12" name="click.wav"/>
            </a:hlinkClick>
            <a:hlinkHover r:id="" action="ppaction://noaction">
              <a:snd r:embed="rId12" name="click.wav"/>
            </a:hlinkHover>
          </p:cNvPr>
          <p:cNvSpPr txBox="1"/>
          <p:nvPr/>
        </p:nvSpPr>
        <p:spPr>
          <a:xfrm>
            <a:off x="5573571" y="2504131"/>
            <a:ext cx="1172117" cy="400110"/>
          </a:xfrm>
          <a:prstGeom prst="rect">
            <a:avLst/>
          </a:prstGeom>
          <a:noFill/>
        </p:spPr>
        <p:txBody>
          <a:bodyPr wrap="none" rtlCol="1">
            <a:spAutoFit/>
          </a:bodyPr>
          <a:lstStyle/>
          <a:p>
            <a:r>
              <a:rPr lang="ar-SA" sz="2000" b="1" dirty="0" smtClean="0">
                <a:solidFill>
                  <a:schemeClr val="bg1"/>
                </a:solidFill>
              </a:rPr>
              <a:t>ملف الانجاز</a:t>
            </a:r>
            <a:endParaRPr lang="ar-SA" sz="2000" b="1" dirty="0">
              <a:solidFill>
                <a:schemeClr val="bg1"/>
              </a:solidFill>
            </a:endParaRPr>
          </a:p>
        </p:txBody>
      </p:sp>
      <p:pic>
        <p:nvPicPr>
          <p:cNvPr id="51" name="صورة 50">
            <a:hlinkClick r:id="rId19" action="ppaction://hlinksldjump">
              <a:snd r:embed="rId12" name="click.wav"/>
            </a:hlinkClick>
            <a:hlinkHover r:id="" action="ppaction://noaction" highlightClick="1">
              <a:snd r:embed="rId12" name="click.wav"/>
            </a:hlinkHover>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5185364" y="3146847"/>
            <a:ext cx="1882148" cy="574055"/>
          </a:xfrm>
          <a:prstGeom prst="rect">
            <a:avLst/>
          </a:prstGeom>
        </p:spPr>
      </p:pic>
      <p:sp>
        <p:nvSpPr>
          <p:cNvPr id="52" name="مربع نص 51">
            <a:hlinkClick r:id="rId19" action="ppaction://hlinksldjump">
              <a:snd r:embed="rId12" name="click.wav"/>
            </a:hlinkClick>
            <a:hlinkHover r:id="" action="ppaction://noaction">
              <a:snd r:embed="rId12" name="click.wav"/>
            </a:hlinkHover>
          </p:cNvPr>
          <p:cNvSpPr txBox="1"/>
          <p:nvPr/>
        </p:nvSpPr>
        <p:spPr>
          <a:xfrm>
            <a:off x="5306956" y="3238005"/>
            <a:ext cx="1603324" cy="400110"/>
          </a:xfrm>
          <a:prstGeom prst="rect">
            <a:avLst/>
          </a:prstGeom>
          <a:noFill/>
        </p:spPr>
        <p:txBody>
          <a:bodyPr wrap="none" rtlCol="1">
            <a:spAutoFit/>
          </a:bodyPr>
          <a:lstStyle/>
          <a:p>
            <a:r>
              <a:rPr lang="ar-SA" sz="2000" b="1" dirty="0" smtClean="0">
                <a:solidFill>
                  <a:schemeClr val="bg1"/>
                </a:solidFill>
              </a:rPr>
              <a:t>التعليم الالكتروني</a:t>
            </a:r>
            <a:endParaRPr lang="ar-SA" sz="2000" b="1" dirty="0">
              <a:solidFill>
                <a:schemeClr val="bg1"/>
              </a:solidFill>
            </a:endParaRPr>
          </a:p>
        </p:txBody>
      </p:sp>
      <p:pic>
        <p:nvPicPr>
          <p:cNvPr id="53" name="صورة 52">
            <a:hlinkClick r:id="rId20" action="ppaction://hlinksldjump">
              <a:snd r:embed="rId12" name="click.wav"/>
            </a:hlinkClick>
            <a:hlinkHover r:id="" action="ppaction://noaction" highlightClick="1">
              <a:snd r:embed="rId12" name="click.wav"/>
            </a:hlinkHover>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5185364" y="3904662"/>
            <a:ext cx="1882148" cy="574055"/>
          </a:xfrm>
          <a:prstGeom prst="rect">
            <a:avLst/>
          </a:prstGeom>
        </p:spPr>
      </p:pic>
      <p:sp>
        <p:nvSpPr>
          <p:cNvPr id="54" name="مربع نص 53">
            <a:hlinkClick r:id="rId20" action="ppaction://hlinksldjump">
              <a:snd r:embed="rId12" name="click.wav"/>
            </a:hlinkClick>
            <a:hlinkHover r:id="" action="ppaction://noaction">
              <a:snd r:embed="rId12" name="click.wav"/>
            </a:hlinkHover>
          </p:cNvPr>
          <p:cNvSpPr txBox="1"/>
          <p:nvPr/>
        </p:nvSpPr>
        <p:spPr>
          <a:xfrm>
            <a:off x="5502453" y="3995820"/>
            <a:ext cx="1316387" cy="400110"/>
          </a:xfrm>
          <a:prstGeom prst="rect">
            <a:avLst/>
          </a:prstGeom>
          <a:noFill/>
        </p:spPr>
        <p:txBody>
          <a:bodyPr wrap="none" rtlCol="1">
            <a:spAutoFit/>
          </a:bodyPr>
          <a:lstStyle/>
          <a:p>
            <a:r>
              <a:rPr lang="ar-SA" sz="2000" b="1" dirty="0" smtClean="0">
                <a:solidFill>
                  <a:schemeClr val="bg1"/>
                </a:solidFill>
              </a:rPr>
              <a:t>التعليم المتنقل</a:t>
            </a:r>
            <a:endParaRPr lang="ar-SA" sz="2000" b="1" dirty="0">
              <a:solidFill>
                <a:schemeClr val="bg1"/>
              </a:solidFill>
            </a:endParaRPr>
          </a:p>
        </p:txBody>
      </p:sp>
      <p:pic>
        <p:nvPicPr>
          <p:cNvPr id="55" name="صورة 54">
            <a:hlinkClick r:id="rId20" action="ppaction://hlinksldjump">
              <a:snd r:embed="rId12" name="click.wav"/>
            </a:hlinkClick>
            <a:hlinkHover r:id="" action="ppaction://noaction" highlightClick="1">
              <a:snd r:embed="rId12" name="click.wav"/>
            </a:hlinkHover>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3073733" y="1665672"/>
            <a:ext cx="1882148" cy="574055"/>
          </a:xfrm>
          <a:prstGeom prst="rect">
            <a:avLst/>
          </a:prstGeom>
        </p:spPr>
      </p:pic>
      <p:sp>
        <p:nvSpPr>
          <p:cNvPr id="56" name="مربع نص 55">
            <a:hlinkClick r:id="rId20" action="ppaction://hlinksldjump">
              <a:snd r:embed="rId12" name="click.wav"/>
            </a:hlinkClick>
            <a:hlinkHover r:id="" action="ppaction://noaction">
              <a:snd r:embed="rId12" name="click.wav"/>
            </a:hlinkHover>
          </p:cNvPr>
          <p:cNvSpPr txBox="1"/>
          <p:nvPr/>
        </p:nvSpPr>
        <p:spPr>
          <a:xfrm>
            <a:off x="3162029" y="1756830"/>
            <a:ext cx="1628972" cy="400110"/>
          </a:xfrm>
          <a:prstGeom prst="rect">
            <a:avLst/>
          </a:prstGeom>
          <a:noFill/>
        </p:spPr>
        <p:txBody>
          <a:bodyPr wrap="none" rtlCol="1">
            <a:spAutoFit/>
          </a:bodyPr>
          <a:lstStyle/>
          <a:p>
            <a:r>
              <a:rPr lang="ar-SA" sz="2000" b="1" dirty="0" smtClean="0">
                <a:solidFill>
                  <a:schemeClr val="bg1"/>
                </a:solidFill>
              </a:rPr>
              <a:t>المقرر الالكتروني</a:t>
            </a:r>
            <a:endParaRPr lang="ar-SA" sz="2000" b="1" dirty="0">
              <a:solidFill>
                <a:schemeClr val="bg1"/>
              </a:solidFill>
            </a:endParaRPr>
          </a:p>
        </p:txBody>
      </p:sp>
      <p:pic>
        <p:nvPicPr>
          <p:cNvPr id="57" name="صورة 56">
            <a:hlinkClick r:id="rId21" action="ppaction://hlinksldjump">
              <a:snd r:embed="rId12" name="click.wav"/>
            </a:hlinkClick>
            <a:hlinkHover r:id="" action="ppaction://noaction" highlightClick="1">
              <a:snd r:embed="rId12" name="click.wav"/>
            </a:hlinkHover>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3073733" y="2412973"/>
            <a:ext cx="1882148" cy="574055"/>
          </a:xfrm>
          <a:prstGeom prst="rect">
            <a:avLst/>
          </a:prstGeom>
        </p:spPr>
      </p:pic>
      <p:sp>
        <p:nvSpPr>
          <p:cNvPr id="58" name="مربع نص 57">
            <a:hlinkClick r:id="rId21" action="ppaction://hlinksldjump">
              <a:snd r:embed="rId12" name="click.wav"/>
            </a:hlinkClick>
            <a:hlinkHover r:id="" action="ppaction://noaction">
              <a:snd r:embed="rId12" name="click.wav"/>
            </a:hlinkHover>
          </p:cNvPr>
          <p:cNvSpPr txBox="1"/>
          <p:nvPr/>
        </p:nvSpPr>
        <p:spPr>
          <a:xfrm>
            <a:off x="3362842" y="2504131"/>
            <a:ext cx="1261884" cy="400110"/>
          </a:xfrm>
          <a:prstGeom prst="rect">
            <a:avLst/>
          </a:prstGeom>
          <a:noFill/>
        </p:spPr>
        <p:txBody>
          <a:bodyPr wrap="none" rtlCol="1">
            <a:spAutoFit/>
          </a:bodyPr>
          <a:lstStyle/>
          <a:p>
            <a:r>
              <a:rPr lang="ar-SA" sz="2000" b="1" dirty="0" smtClean="0">
                <a:solidFill>
                  <a:schemeClr val="bg1"/>
                </a:solidFill>
              </a:rPr>
              <a:t>التعليم المفرد</a:t>
            </a:r>
            <a:endParaRPr lang="ar-SA" sz="2000" b="1" dirty="0">
              <a:solidFill>
                <a:schemeClr val="bg1"/>
              </a:solidFill>
            </a:endParaRPr>
          </a:p>
        </p:txBody>
      </p:sp>
      <p:pic>
        <p:nvPicPr>
          <p:cNvPr id="59" name="صورة 58">
            <a:hlinkClick r:id="rId21" action="ppaction://hlinksldjump">
              <a:snd r:embed="rId12" name="click.wav"/>
            </a:hlinkClick>
            <a:hlinkHover r:id="" action="ppaction://noaction" highlightClick="1">
              <a:snd r:embed="rId12" name="click.wav"/>
            </a:hlinkHover>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3073733" y="3146847"/>
            <a:ext cx="1882148" cy="574055"/>
          </a:xfrm>
          <a:prstGeom prst="rect">
            <a:avLst/>
          </a:prstGeom>
        </p:spPr>
      </p:pic>
      <p:sp>
        <p:nvSpPr>
          <p:cNvPr id="60" name="مربع نص 59">
            <a:hlinkClick r:id="rId21" action="ppaction://hlinksldjump">
              <a:snd r:embed="rId12" name="click.wav"/>
            </a:hlinkClick>
            <a:hlinkHover r:id="" action="ppaction://noaction">
              <a:snd r:embed="rId12" name="click.wav"/>
            </a:hlinkHover>
          </p:cNvPr>
          <p:cNvSpPr txBox="1"/>
          <p:nvPr/>
        </p:nvSpPr>
        <p:spPr>
          <a:xfrm>
            <a:off x="3360388" y="3238005"/>
            <a:ext cx="1335622" cy="400110"/>
          </a:xfrm>
          <a:prstGeom prst="rect">
            <a:avLst/>
          </a:prstGeom>
          <a:noFill/>
        </p:spPr>
        <p:txBody>
          <a:bodyPr wrap="none" rtlCol="1">
            <a:spAutoFit/>
          </a:bodyPr>
          <a:lstStyle/>
          <a:p>
            <a:r>
              <a:rPr lang="ar-SA" sz="2000" b="1" dirty="0" smtClean="0">
                <a:solidFill>
                  <a:schemeClr val="bg1"/>
                </a:solidFill>
              </a:rPr>
              <a:t>التعليم التكيفي</a:t>
            </a:r>
            <a:endParaRPr lang="ar-SA" sz="2000" b="1" dirty="0">
              <a:solidFill>
                <a:schemeClr val="bg1"/>
              </a:solidFill>
            </a:endParaRPr>
          </a:p>
        </p:txBody>
      </p:sp>
      <p:pic>
        <p:nvPicPr>
          <p:cNvPr id="61" name="صورة 60">
            <a:hlinkClick r:id="rId22" action="ppaction://hlinksldjump">
              <a:snd r:embed="rId12" name="click.wav"/>
            </a:hlinkClick>
            <a:hlinkHover r:id="" action="ppaction://noaction" highlightClick="1">
              <a:snd r:embed="rId12" name="click.wav"/>
            </a:hlinkHover>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3073733" y="3904662"/>
            <a:ext cx="1882148" cy="574055"/>
          </a:xfrm>
          <a:prstGeom prst="rect">
            <a:avLst/>
          </a:prstGeom>
        </p:spPr>
      </p:pic>
      <p:sp>
        <p:nvSpPr>
          <p:cNvPr id="62" name="مربع نص 61">
            <a:hlinkClick r:id="rId22" action="ppaction://hlinksldjump">
              <a:snd r:embed="rId12" name="click.wav"/>
            </a:hlinkClick>
            <a:hlinkHover r:id="" action="ppaction://noaction">
              <a:snd r:embed="rId12" name="click.wav"/>
            </a:hlinkHover>
          </p:cNvPr>
          <p:cNvSpPr txBox="1"/>
          <p:nvPr/>
        </p:nvSpPr>
        <p:spPr>
          <a:xfrm>
            <a:off x="3173723" y="3995820"/>
            <a:ext cx="1608134" cy="400110"/>
          </a:xfrm>
          <a:prstGeom prst="rect">
            <a:avLst/>
          </a:prstGeom>
          <a:noFill/>
        </p:spPr>
        <p:txBody>
          <a:bodyPr wrap="none" rtlCol="1">
            <a:spAutoFit/>
          </a:bodyPr>
          <a:lstStyle/>
          <a:p>
            <a:r>
              <a:rPr lang="ar-SA" sz="2000" b="1" dirty="0" smtClean="0">
                <a:solidFill>
                  <a:schemeClr val="bg1"/>
                </a:solidFill>
              </a:rPr>
              <a:t>الكتاب الالكتروني</a:t>
            </a:r>
            <a:endParaRPr lang="ar-SA" sz="2000" b="1" dirty="0">
              <a:solidFill>
                <a:schemeClr val="bg1"/>
              </a:solidFill>
            </a:endParaRPr>
          </a:p>
        </p:txBody>
      </p:sp>
      <p:pic>
        <p:nvPicPr>
          <p:cNvPr id="67" name="صورة 66">
            <a:hlinkClick r:id="" action="ppaction://hlinkshowjump?jump=endshow">
              <a:snd r:embed="rId12" name="click.wav"/>
            </a:hlinkClick>
            <a:hlinkHover r:id="" action="ppaction://noaction">
              <a:snd r:embed="rId12" name="click.wav"/>
            </a:hlinkHover>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flipH="1">
            <a:off x="184498" y="204712"/>
            <a:ext cx="865738" cy="897283"/>
          </a:xfrm>
          <a:prstGeom prst="rect">
            <a:avLst/>
          </a:prstGeom>
        </p:spPr>
      </p:pic>
      <p:pic>
        <p:nvPicPr>
          <p:cNvPr id="68" name="صورة 67">
            <a:hlinkClick r:id="" action="ppaction://hlinkshowjump?jump=nextslide">
              <a:snd r:embed="rId12" name="click.wav"/>
            </a:hlinkClick>
            <a:hlinkHover r:id="" action="ppaction://noaction">
              <a:snd r:embed="rId12" name="click.wav"/>
            </a:hlinkHover>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flipH="1">
            <a:off x="166210" y="6244683"/>
            <a:ext cx="987273" cy="575210"/>
          </a:xfrm>
          <a:prstGeom prst="rect">
            <a:avLst/>
          </a:prstGeom>
        </p:spPr>
      </p:pic>
      <p:pic>
        <p:nvPicPr>
          <p:cNvPr id="69" name="صورة 68">
            <a:hlinkClick r:id="" action="ppaction://hlinkshowjump?jump=previousslide">
              <a:snd r:embed="rId12" name="click.wav"/>
            </a:hlinkClick>
            <a:hlinkHover r:id="" action="ppaction://noaction">
              <a:snd r:embed="rId12" name="click.wav"/>
            </a:hlinkHover>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1345930" y="6244683"/>
            <a:ext cx="987273" cy="575210"/>
          </a:xfrm>
          <a:prstGeom prst="rect">
            <a:avLst/>
          </a:prstGeom>
        </p:spPr>
      </p:pic>
      <p:pic>
        <p:nvPicPr>
          <p:cNvPr id="70" name="صورة 69">
            <a:hlinkClick r:id="rId26" action="ppaction://hlinksldjump">
              <a:snd r:embed="rId12" name="click.wav"/>
            </a:hlinkClick>
            <a:hlinkHover r:id="" action="ppaction://noaction">
              <a:snd r:embed="rId12" name="click.wav"/>
            </a:hlinkHover>
          </p:cNvPr>
          <p:cNvPicPr>
            <a:picLocks noChangeAspect="1"/>
          </p:cNvPicPr>
          <p:nvPr/>
        </p:nvPicPr>
        <p:blipFill>
          <a:blip r:embed="rId27"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36808" y="196215"/>
            <a:ext cx="877485" cy="877485"/>
          </a:xfrm>
          <a:prstGeom prst="rect">
            <a:avLst/>
          </a:prstGeom>
        </p:spPr>
      </p:pic>
    </p:spTree>
    <p:extLst>
      <p:ext uri="{BB962C8B-B14F-4D97-AF65-F5344CB8AC3E}">
        <p14:creationId xmlns:p14="http://schemas.microsoft.com/office/powerpoint/2010/main" val="169605132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ادركها بوربوين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2914</Words>
  <Application>Microsoft Office PowerPoint</Application>
  <PresentationFormat>شاشة عريضة</PresentationFormat>
  <Paragraphs>342</Paragraphs>
  <Slides>51</Slides>
  <Notes>0</Notes>
  <HiddenSlides>0</HiddenSlides>
  <MMClips>0</MMClips>
  <ScaleCrop>false</ScaleCrop>
  <HeadingPairs>
    <vt:vector size="6" baseType="variant">
      <vt:variant>
        <vt:lpstr>الخطوط المستخدمة</vt:lpstr>
      </vt:variant>
      <vt:variant>
        <vt:i4>15</vt:i4>
      </vt:variant>
      <vt:variant>
        <vt:lpstr>نسق</vt:lpstr>
      </vt:variant>
      <vt:variant>
        <vt:i4>1</vt:i4>
      </vt:variant>
      <vt:variant>
        <vt:lpstr>عناوين الشرائح</vt:lpstr>
      </vt:variant>
      <vt:variant>
        <vt:i4>51</vt:i4>
      </vt:variant>
    </vt:vector>
  </HeadingPairs>
  <TitlesOfParts>
    <vt:vector size="67" baseType="lpstr">
      <vt:lpstr>Adobe Arabic</vt:lpstr>
      <vt:lpstr>Adobe Caslon Pro Bold</vt:lpstr>
      <vt:lpstr>Arial</vt:lpstr>
      <vt:lpstr>Calibri</vt:lpstr>
      <vt:lpstr>Cordia New</vt:lpstr>
      <vt:lpstr>Koodak</vt:lpstr>
      <vt:lpstr>Lato</vt:lpstr>
      <vt:lpstr>Lato Heavy</vt:lpstr>
      <vt:lpstr>Lato Light</vt:lpstr>
      <vt:lpstr>Myriad عربي</vt:lpstr>
      <vt:lpstr>PT Bold Heading</vt:lpstr>
      <vt:lpstr>Simplified Arabic</vt:lpstr>
      <vt:lpstr>Tajawal</vt:lpstr>
      <vt:lpstr>Times New Roman</vt:lpstr>
      <vt:lpstr>Wingdings</vt:lpstr>
      <vt:lpstr>ادركها بوربوينت</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ابراهيم محمد</dc:creator>
  <cp:lastModifiedBy>omary</cp:lastModifiedBy>
  <cp:revision>173</cp:revision>
  <dcterms:created xsi:type="dcterms:W3CDTF">2018-07-13T22:43:49Z</dcterms:created>
  <dcterms:modified xsi:type="dcterms:W3CDTF">2022-03-26T21:12:21Z</dcterms:modified>
</cp:coreProperties>
</file>