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6858000" cx="9144000"/>
  <p:notesSz cx="7010400" cy="9296400"/>
  <p:embeddedFontLst>
    <p:embeddedFont>
      <p:font typeface="Franklin Gothic"/>
      <p:bold r:id="rId24"/>
    </p:embeddedFont>
    <p:embeddedFont>
      <p:font typeface="Eater"/>
      <p:regular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FranklinGothic-bold.fntdata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Eater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1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1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Relationship Id="rId4" Type="http://schemas.openxmlformats.org/officeDocument/2006/relationships/image" Target="../media/image29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web.utk.edu/~fac/" TargetMode="External"/><Relationship Id="rId4" Type="http://schemas.openxmlformats.org/officeDocument/2006/relationships/image" Target="../media/image21.jpg"/><Relationship Id="rId5" Type="http://schemas.openxmlformats.org/officeDocument/2006/relationships/image" Target="../media/image3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jpg"/><Relationship Id="rId4" Type="http://schemas.openxmlformats.org/officeDocument/2006/relationships/image" Target="../media/image13.jpg"/><Relationship Id="rId5" Type="http://schemas.openxmlformats.org/officeDocument/2006/relationships/image" Target="../media/image18.jpg"/><Relationship Id="rId6" Type="http://schemas.openxmlformats.org/officeDocument/2006/relationships/image" Target="../media/image2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png"/><Relationship Id="rId4" Type="http://schemas.openxmlformats.org/officeDocument/2006/relationships/image" Target="../media/image17.jpg"/><Relationship Id="rId5" Type="http://schemas.openxmlformats.org/officeDocument/2006/relationships/image" Target="../media/image19.jpg"/><Relationship Id="rId6" Type="http://schemas.openxmlformats.org/officeDocument/2006/relationships/image" Target="../media/image2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jpg"/><Relationship Id="rId4" Type="http://schemas.openxmlformats.org/officeDocument/2006/relationships/hyperlink" Target="http://maps.howstuffworks.com/maps-of-france.htm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jpg"/><Relationship Id="rId4" Type="http://schemas.openxmlformats.org/officeDocument/2006/relationships/image" Target="../media/image31.jpg"/><Relationship Id="rId5" Type="http://schemas.openxmlformats.org/officeDocument/2006/relationships/image" Target="../media/image28.jpg"/><Relationship Id="rId6" Type="http://schemas.openxmlformats.org/officeDocument/2006/relationships/image" Target="../media/image27.png"/><Relationship Id="rId7" Type="http://schemas.openxmlformats.org/officeDocument/2006/relationships/image" Target="../media/image2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jpg"/><Relationship Id="rId4" Type="http://schemas.openxmlformats.org/officeDocument/2006/relationships/image" Target="../media/image12.jpg"/><Relationship Id="rId5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C000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ctrTitle"/>
          </p:nvPr>
        </p:nvSpPr>
        <p:spPr>
          <a:xfrm>
            <a:off x="609600" y="60960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rgbClr val="538CD5"/>
                </a:solidFill>
                <a:latin typeface="Arial"/>
                <a:ea typeface="Arial"/>
                <a:cs typeface="Arial"/>
                <a:sym typeface="Arial"/>
              </a:rPr>
              <a:t>INTRODUCTION TO FORENSIC SCIENCE</a:t>
            </a:r>
            <a:endParaRPr b="0" i="0" sz="4400" u="none" cap="none" strike="noStrike">
              <a:solidFill>
                <a:srgbClr val="538CD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http://f00.inventorspot.com/images/crime_scene_mgmt1_2405.gif" id="85" name="Google Shape;8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9800" y="2133600"/>
            <a:ext cx="4352925" cy="4352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8CB3E3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Modern Crime Solving</a:t>
            </a:r>
            <a:endParaRPr/>
          </a:p>
        </p:txBody>
      </p:sp>
      <p:sp>
        <p:nvSpPr>
          <p:cNvPr id="152" name="Google Shape;152;p22"/>
          <p:cNvSpPr txBox="1"/>
          <p:nvPr>
            <p:ph idx="1" type="body"/>
          </p:nvPr>
        </p:nvSpPr>
        <p:spPr>
          <a:xfrm>
            <a:off x="457200" y="1295400"/>
            <a:ext cx="8229600" cy="51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Serves 3 purposes: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Solves how the crime was committed</a:t>
            </a:r>
            <a:endParaRPr/>
          </a:p>
          <a:p>
            <a:pPr indent="-1333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Convicts the guilty</a:t>
            </a:r>
            <a:endParaRPr/>
          </a:p>
          <a:p>
            <a:pPr indent="-1333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Exonerates the innocent</a:t>
            </a:r>
            <a:endParaRPr/>
          </a:p>
          <a:p>
            <a:pPr indent="-1333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do not live in a perfect world.</a:t>
            </a:r>
            <a:endParaRPr/>
          </a:p>
          <a:p>
            <a:pPr indent="0" lvl="1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“The moral arc of the universe is long, but it bends toward justice.”</a:t>
            </a:r>
            <a:endParaRPr b="0" i="1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MARTIN LUTHER KING, JR.</a:t>
            </a:r>
            <a:endParaRPr b="0" i="1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1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1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05600" y="1417638"/>
            <a:ext cx="1911280" cy="3297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4BD97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3"/>
          <p:cNvSpPr txBox="1"/>
          <p:nvPr>
            <p:ph type="title"/>
          </p:nvPr>
        </p:nvSpPr>
        <p:spPr>
          <a:xfrm>
            <a:off x="457200" y="2286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the Beginning</a:t>
            </a:r>
            <a:endParaRPr/>
          </a:p>
        </p:txBody>
      </p:sp>
      <p:sp>
        <p:nvSpPr>
          <p:cNvPr id="159" name="Google Shape;159;p23"/>
          <p:cNvSpPr txBox="1"/>
          <p:nvPr>
            <p:ph idx="1" type="body"/>
          </p:nvPr>
        </p:nvSpPr>
        <p:spPr>
          <a:xfrm>
            <a:off x="457200" y="1143000"/>
            <a:ext cx="8229600" cy="23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Mathieu Orfilla </a:t>
            </a: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(1840)</a:t>
            </a:r>
            <a:endParaRPr/>
          </a:p>
          <a:p>
            <a:pPr indent="-285750" lvl="1" marL="742950" marR="0" rtl="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Writes 1</a:t>
            </a:r>
            <a:r>
              <a:rPr b="0" baseline="3000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</a:t>
            </a: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scientific paper on detecting poisons</a:t>
            </a:r>
            <a:endParaRPr/>
          </a:p>
          <a:p>
            <a:pPr indent="-285750" lvl="1" marL="742950" marR="0" rtl="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</a:pPr>
            <a:r>
              <a:rPr b="0" i="0" lang="en-US" sz="36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Father of Toxicology</a:t>
            </a: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detection of poisons in body fluids, tissue, or organs.</a:t>
            </a:r>
            <a:endParaRPr/>
          </a:p>
        </p:txBody>
      </p:sp>
      <p:pic>
        <p:nvPicPr>
          <p:cNvPr descr="http://www.chemistrydaily.com/chemistry/upload/thumb/a/a9/250px-Mathieu_Joseph_Bonaventure_Orfila.jpg" id="160" name="Google Shape;16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3657600"/>
            <a:ext cx="2743200" cy="29956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mshp.dps.mo.gov/MSHPWeb/PatrolDivisions/CLD/Toxicology/Images/toxicologyAnimated.gif" id="161" name="Google Shape;161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43400" y="3657600"/>
            <a:ext cx="3810000" cy="302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A5A5A5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4"/>
          <p:cNvSpPr/>
          <p:nvPr/>
        </p:nvSpPr>
        <p:spPr>
          <a:xfrm>
            <a:off x="268923" y="2057400"/>
            <a:ext cx="2855277" cy="45243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Dr. William Bass (1971)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man has solved many high profile cases as well as the education of some of the most high-profile forensic scientists in this country through the University of Tennessee’s 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Forensic Anthropology Center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which he started in 1971. His specialties include research into human osteology, human decomposition and the roles they play in answering questions about a person’s death. </a:t>
            </a:r>
            <a:endParaRPr/>
          </a:p>
        </p:txBody>
      </p:sp>
      <p:sp>
        <p:nvSpPr>
          <p:cNvPr id="167" name="Google Shape;167;p24"/>
          <p:cNvSpPr/>
          <p:nvPr/>
        </p:nvSpPr>
        <p:spPr>
          <a:xfrm>
            <a:off x="6172200" y="3758939"/>
            <a:ext cx="2743200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Sir Francis Galton-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(1892) first person to develop a system for classifying the ridge characteristics on the hands (Fingerprinting)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agaudi.files.wordpress.com/2008/08/sir-francis-galton.jpg" id="168" name="Google Shape;168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05600" y="838200"/>
            <a:ext cx="2125663" cy="28860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ata:image/jpeg;base64,/9j/4AAQSkZJRgABAQAAAQABAAD/2wCEAAkGBxQSEhQUExQWFhUXFx0aGRgYGBscHBsgIBwcHB8eHSAfHCggHhwlHRweJDEjJSorLy4uHR8zODMsNygtLisBCgoKDg0OGhAQGywmICQsLCwsLCwsLCwsLC8sLCwsLDQsLCwsLCwsLCwsLCwsLCwsLCwsLCwsLCwsLCwsLCwsLP/AABEIAKAA8AMBIgACEQEDEQH/xAAcAAACAwEBAQEAAAAAAAAAAAAFBgMEBwIBAAj/xAA/EAACAQEGBAQDBwQABQQDAAABAgMRAAQFEiExBkFRYRMicYEykaEHFEJSsdHwI2LB4TNDcoKiFZLi8RYksv/EABkBAAMBAQEAAAAAAAAAAAAAAAIDBAEABf/EACURAAICAgICAQUBAQAAAAAAAAECABEDIRIxIkETBFFhcYEy8f/aAAwDAQACEQMRAD8AqLhN4ozP4ahNXFdcv5u6+mxt7heMwmXNOZJogwJY6k0Ou5qVGnOupsvpfpbynhSSA66LId+4NKE/W1hrnIKlhWpqcpFPkNB8rQWBPUC8u448WYpA/hrcvMzj8AoFG1CKb9uVkqbDPBRhlJfTVqkDqALW45HjoyhlppVdx8rS3K+0IDNSpqc1f8245bmDDQoQcuFTMlRAW12AofXX97RPhzoQJI2j6Vpp8jZ6jv2hNQQNzvSy5iuMXZyayMx5+HQ/6sNk9CH13KK4a8kgIIMnSgqfbnaxd8KOYpeaRV+GTKQPRh+H/q262F49PHOoKykEcpIyD6gqSPnaLCscvaDKT95iG6HUgdtyNPWx8GruBzW6qWMf4ekujoxYNExA8RRUCvUdenWzPwziWYeG/nBGlRoynQEV9Kfw2gw68xzxMENUOjI26/2sP0NhLxmCqjQo2eM9j8S/zrYefLxPcLhx2IVvvDUschW6IGVxmIqAE5nzbgdrW7xMfuXgo6h3amWupXQmnSp5nTe3N1xdZUygkMynXUNSnUU15Gyfe7p94nbNKkYUZasGp5a6adTX52JPJuJ9QWHFbHuFsOxWaC8ioBelCj6Bx2PJu+vvZrnuuakkashY0oRQgnkeR7HY2QYMOl8qLmcfhND/AONdtbMkGIXrIsUwzKGALj/iKCRQHUBgdjXlrqRbMgBOjNUmupoHA8bRo6OcysxcV5mnmp672UONokjyIq6ozgn+1jVRZu+0CZbjd7rMDQRXha76gqysD7E2VcWvqXqR1UFhk3HMCmo9Ki2uCgEXiPNiR1OcN4ovs93NziVcoQgzMSaJQ+U6UBoCATUmlo7pwxdluEV5vBqkyg1U0kViSAFGoflpTvWyxBFLHMwQ+XZq7EHkRzP6Wv5iQiEsQgooJrQVJ0HKpNqMYLbMRmYKaWAbzh48RghrGCcrNoSORIBIBPStiXC03hzeEzALIpGuxYaj2IBHytbMXYfKlh97wxs6SxmjowYVFRoa07W58WtTk+o+8aJJbz4YgOSQK1I5GBLqvJcwPmFNNbTDDpQtJFCs4IyZhV10rQaZhtpv2t4uKFFN4aKsSFVlKD4Q2zEdjv0FnxcLhvV1BeFLwq+aME0Oor5W5E2lXGWPlKWyhB4xGuBvF1hlWEsIpfKRr5GP4lO45j5dLB8TwO8sVIZ511AzNVgN6eY9uVid94rvEDmIQZIwCBHM5Yt2z5QVpyqGr1tDdeJIbyFUHIw1Mb6Gv6Gna2spAu7E1GF9UTF97vmBVwSOYO/+rQXhY3KxeG8eWpUiTOSN8vwLpSvWhsww4U94a8SQJ5ItW7nnTvQE0/ew2KNGZM5KgGuZd17gc6dLCrFe/cJgD+4b4ckTODMSyiqpm1A10B6Cmxs5YVwjdJWcSISxGxJpQ70sg4q7XdzE6grKKpInwmoH6jXrrtY99n2NOf6LHzx0yE816f8AbX5HtY1FGzFseS+Mi4s4DkuqtLd6yRDUrSrKO/UWl4CE0qM0EmWVKEodmU7EHY6gjXtZ54V4lW/GbIKCPKCOYclw47gZRT1sIkWG6X+Hwio8SVkZVI0DoTSn/Wg+dm8ACGEQMrFSpG5l87RqyiRCMxoHA8te/T3tdmuboKq4YchQ1/Xaxq4pFfrnlylVNR3DD8Xf+C3GHYA8qkOVLIcpqaHsQadLQMhr8z0A4J31Blxlgy/1HZH/ACUA/wDI6G1+BQQAuYjqxBHypS0HEGHtdGB8QGBtvEpUHmtdK9edqeF4rhkrZJY3DHQNTyk9slGHuLF8D+phzJCWI8OyL/USsbgVEkDFSPVa6j0NlDGYZ5WDyyl3XQV8v0FAa/Oz6eF/DOa6zyJ/Y4Dr7Eio+tguL4VeCayHzfny/wABHrZvycNXFcA26i211vcrFiVA6ZdB7UsTw/gO9zEshjzDUZfKffkLcSz3uFDrEa6BxEKgdSetr/BfH6wyiG8PQk0Ey+UV2o67U/u+lmKzMdURAdQo+xlWK6yQzrHe4GgnPwPoFlHSoqD6e+liWLXWo8ykHcV/mtbQ/adA5YSktIrEUb8p5DTbqDzt9gWNePdikhJeM0I5evy+osjKu+ax2NtcTKMF1aMQufhzEAdiWNfdjaS/8PPLMDCBmkOoJAoVFa19LS4wW8AMNo8jGvPzUA+WvvZi4cvCvImalWcFTyBpp9dPexKdgzm6IivJJJd5Fhkj80ZrmDVBBNRTS3t3vpaRlcZa0II3BU01697MuN3EJeJkvDAyMkM2bYfG0ZUdAARYNf4RIjSrTNG2o5lWNNudDZjqA1CKxuStmOXG94S8whJHCIWXKdPipUfPane2e3G7tFIGzD+mfKw56EV9KGlit8madyaAV2QbDbf5WL4Rg+Y7Zm5nktnpjJ20mbIAOKwDBDJIaRoWJ57DvYlHwveG1JRfr+9ne7YcIx35nmf9WmEVqLqT1M/PDM1aZh9LezcNXhRWqt+ttD8FRsLReCD2t1zuMzi73mSAnQgHRhujjahHMWM8EcT/AHQeDIK3ctVGBrkBJ0Pp19bNM1yBBBAPqLK+L8O0JeLQ8162wibdajpxlgiXy7MVQSPlqlGC19DQjX5G35+mw3zFHXKda1GoIND6EW0/hXid7qcj1aLmnNO69u36WZMb4fu+Ip4sDKGagdgNcvMEcm233pZToexG4soGmmV4XxRerrD4KzLl3UgAE++Ugn1tVw+/+KGDfGDUnrXWuljk+DG5XowygSrt8OjA7Gh51/zae7YBE7nLEY3FdmYBfVT3tK5Da9ytBx2OoNguXj5Uz5BnzatRQafFz15WLf8ApM11aORl11KMNmqCPYkHY2DxHIxDaGuUg9ef6W0q7cQpLh83i5c8SUObnocrfT5i2YzY4mblBUhhMkueIS3W854ZGRvNWmx11BGxGlj17mvH3q6vLFlkaXxB/fUrSnap3HWwuK6Ijx1kSQSqGIU6r1Vv7hXla5er8yvCnxfdicjHpUMF9AQfn2txahRhcbNiaDikcF0iBdkiUABFrTQcgNz+5tRuk2WVSNVkWlRttVSPrYHg3DsF5kz3qeR2OpVVYn0aQ/oLG/uiXeKIRtmZaVUac+XYDTW3ZCG8hFoCp4mXb1DHJUSRLKnNHAI+u1kUxJAzPdgsTHooNOwrUj2Nn8sOtqIuN1gWS8vlU6gljtzoo715a2xCT0YTAA7ETb3x9e7umV4YZDSqsQyn1IBOv7WceAeLIL8BHMvgzkf8Njo46xnn6bjvvZUwTCTiEpkyEXWNjlrvId6HooO4HpXew7ju4qJlhuwJlWjMV/5VNV8w2PPtp10by65CLKDfEzXL/g0YbUBlOmoGnY2TuKOE7pCmZ4lZC29NUryJGpWvPlW0v2e8WmVxdr+f6wH9OQ6LIANQejgD3HSzpJLAX+PN0ABb2FLbSjYgcmBppnlzvMa3doz5owKKCa6cl7Acq2UeH8J8FizsQhelKfEOR+dPrbQuMLqDBJJJMzNGSY82UHLUHI9K5tiATTl3Ns3vWKMctMtMwop6dR3G9lsCDQ6jkPIX7jPjU8csORdN/eo/elqGFXwrAulGBVgehWww3gmtTsbS3JSRTkdf53stVZtCNYhdmNHE0n3mSG8HVGh8Nts1asTp70rYOkQBrTX+bW6jWgAtdwyDPKi8q1Ptr/i3oJjA77nmPl5aHUJ4BhBk1Oi8z17DtZ0ggWNQFFAOVuLlCFUDoLSuLMMCejW12DDid9P1t9hMQJJ6W8xt1VXedit3jXM1K+b1prQdOfOwzbnYuUZOUSDN00r8q1tHeMOZdR5rKi8bYQTAixo3jaDLEtUNcozc1JO1na4QNGzJUtHutdSvVa8xzFs1OswNb2WAUqNrXcUgCtUc7V7qakjrbRNMS+JsNofEUevfn/j52DXC/wAkD54mKt9D2I5i2iYxdfIf53tmt6iKOV5KSPkbHFmMeKX1MRVM1I7ygoK/BIDyBPwtXYHrzs0YPKLzAglizSoMrE+UgjTf4gafW2X01FPexTDMbeA0NWU6U1rp09LIbHRsRy5LXiZ9x7gbRS1J0lFVpqQRTc03sDzpNDQMM+qvQ6AilPY9LE8av8l5TxHaKJFZssZbNIWUaZhpkry9rL2H6y+VTmk0oiVBIpqabDfU9+to8i71L8TeO5eOHOtwizUFaMzU8yEVAp2sLgkzByxU6bg6bc+9n7BLl97uTQmgcMFWvNWPTsQbLGMcK/cS0Cv4rMuZiFp1BFKnYCwsDxswkccuMZ245ujgrd7sqgbZ2pX2X97L0nE0wzMkKuqtQ1qPqKkb7mzFfcYDhWijhTo6qKjt62p4ReEjd/GQuJWqzA+ap3NNj6fKzXKmKQEf9hnhvH4Sscs6NGrioPxKDsQxGooeosax/ha54lErK9ApqskTA+o6bWU+EQoF4g3WOUla/lfUb9wbG1w5A3iJVHpQshy5h/cBo3vYUyVqp2THZu53iKtd4I44FAB8iclQfmb216k6WDubrh8DySs2pqzfjkY/qT02Fo+IuJGjeOJwpofjXTQ60KnY9waGh22sjcZxtO9WY0AIVeSivId6b22wWo9TgrBbHcqycYT3mcLd1F3jLDQeZzrpmYjmeQ0s5Ynjzg0GhB5f400tn3C1xImKg0Y0CHT4uW/P/VrGHTSqZYpSxdH3bU9NzroRZmRVA8ZmMkmmhfGb68yuHapI25Chr/DYfeMNaMKkyUYxqy13Ffhb102t8z1NOdjksjziASKGkjTICN2WtVz/APTsLDiUvNyuqQbdrqW1bQWIxMo0GvYa2L4dgJlNDr1/KP3s6Ybg8cC6AA9aan9haxECdSB3ZzuIC3SYiohkp1IpYjw7dpDMpyUGoJO2opZ1kYW9u4pSzIFS5FHsBrbq8QMOVrF3203H0txenc0qR2IHpUa69bAbhCTYO9Kg87Q8UYQ17j8JZjGNQ4ABDqRQqw0PuDaNTT+fpbtZD/N7YRc0d3FbHeCHmhiijSJTF5VY1Hl5hhQ5vWzfwxgS3OERIzNU5iWNdTTNTsTraSC+U3qfe3Mt8ZqgDKOdgVQsJmJ1I8VlzNQcrDpL6kILuaAD52gxjEUgXMx15DrbPcTxJ52zNtyHIfzrZgEEmNF642Vqr4dFNQDXWytLJmJbqSfnakbfDsbFAlqlo7wFoc4BXYg7HbTvqBaresTWMDNrU0AG5ssX3G5mkzKPKNAvL5/m0+lhJmqpMZ8IxNVkkEsClCAgVtwAKBh3A5WIcI8Rw3EzGWN5CSMmWnetSSKcutlu5T5xU1D9CKU9ORtFezQ1tAzkPPSTGClRhv8AjPhSLIqmi+YAPk+Jq0DAGhoSNBa+nEyTXlZmi8MGPIsa+bYU3001PKy1dL+cwA00IFac/wD7Nm/gy9NCz5ApUipJFTpoKNuAbDyrUMp79zSsHvt0vArCIidyuVQ3uKVtVvAgWS8JQByBKw01XLlqOwykf/dl/F4bveGzRQSwyg1EijKa9co39yLKvEhnM0XjvlliVgJBoxVgKhqHUfubUtk4jyEjXFyNqf5CXDZDZJ1oPFjKuPysprT6mx67X0GVodmChh/cp009CKe4sqcDXkeK8FakKJK056qR/wC3Lar9ot7lul8uV5iqQFYMOTAMKqfUMfelpkTZlWR4R+07hsvdheUIHhVSTX8DfTRufc2QI8URVjieJ0KimctmDDrSgpTsTbcbnfIp46GjQTx0IOxDDnbG7zEsF5lgvCDwkkKgiug5VrrtrXobN1xqLUkNLGE4MHkzK9FIqefuv7WIcR8PsD948VWZ2ysraO2g8w5GlNTaBLnDDR7rK4rrlqHjI99R7G0jOWJYmrdbHixE99QMuauu5Vul1ynqx52ceHsBL0Ow5nmfT97RcKYH4rB226e9B8yPpZ/qsa6DXYWqAAFCSEkmzIYLssS0ApS3PxW6VC2+1ryXUhai2TalMQAcqm3zQt+Uj2t1dpJXIaJAy8nZsinutAWb10Fr/wB9kjp4sYy82jYsB6gqDTvrbpp/Eoq1pPEzaE0/Q2IXq6BxUaHr1sJVK7+9tEHufSQEW+Qk6AV77WsRy5Qa6oNzzFuoow45hOnNv9W4mZKySEg0GVebEjboOtTzsHxzHVhXKN+S11Pc2j4ox5IqolC3QHRe/rZCkvGc5i2avMWwLOLSS/Xx5WLOan9OwtVNu6WXcfwBrxIrrJlyilCK07rTnYoMKYpdTJEyBspI3/x72XcOu7XIvmYMzgUjUmg1+JtNB+tjGI4kIQsYbNJSmvLTc9+1l+HDJ71IIoFaWRxmfLuO7HZV152En0IxV9mey3xZr0mXMwVSCerEa06CzVdIGSNI4YUzt5S58zkk7Co8o9PnYjhH2XGBVe83qKCo1UUYn/uJUfIWj4nhhgVBdb34kmpNChpTbbWtbS5WN66leFAe+5TTCZbrLmlBEoGmZRQAjkuosZ4i4Hl+7PeGmq+QPuDXUZQunOp19LEGF4xC6wzMUeZAysKZSSDt0O31NuMQhku90CyyM7yEeUVIUKNlHP19aWUDRN/yOomq0fcD8G8HC8rLU52QjNQ0IJB1B+Y269bWp+CXu5LQ3qNP7ZCIz6ZgaH5Cy3icbxyEwO6kogIzFSxIqwNDtXkbUBd2QsTGwcAHUUNOdPSo+djFEUe4JvlYOp+oDEOgtn3F3CbX28mSKRlMdFbNTJsD5aDMTtWpp8raJbkrpS1TKGFGQI5U2JjEGEvc8UirXLIxVTWvlbSnqDS1v7WsPLxQsupQuSOoov10s4cR4bmKOSBkkRwSaahgae40sH44BN0mcLmyjX05/TWnayCOJlavzAMVPs0xrOJLswClPMgFRp+IEE7119zbrjTCs06yVIqKPTUmgqtNQKkArqeVqPDyxyyxzrpIhHmXcjYhuoIPOzfxFc/HhIBoaUB6dD7NQ+5sqwGuMIJUxMiipUEUHIaab6aaHate9pgtguD4yHYwyjLKpoejenQ9rGZHCiptfPON+5pnDqgxhEoBRRX/ALR/kmxma6DnXQV9+9hfBd7hF2jYMKsoNO40P6Wnv2KqzOAdFGtumiCbzit5hHmgWQV3hJrT0OpNj2F41BfUKxtrSjIdGA5inTlZXXiODNlLa/zta/frhHfAJru4S9Jqrr+OnI9dNK/4sBsdRmj3F37QeLZHk+73KV0aJysopQVWlBXeh6dLAMC41vkd/Z70ZXRgQ0UdApbKAtEbYbbU3rbVuGbwl5jztEizKSsgyioYb/PQ2vR4JCLwbzl/qkUzdqU0HLQWwXOJUCiJeu48o0poNOnawW+XhQ7AmgryFSTYnfb4EFBq3SwyNMoLMB1q23y62MRcmhiLLmby0NVWu3c9etk/ibiGhMcZq2xbkOwtHxFxOXzRwmi825n0spmxBagkyC+QCQUfUE1Nfxb/ABdRaK6XNYzVQBXoAte5A0r3HKlrdLcm23MnjGwPGMYykxREGQbn8v8Au1fHcbpVIzSmjP07L1Pey1h0DSyHIMoqAP5zNhJ1cYqwngGDSXu8BVqAB53OtNdSe52A5+1tWhvsdxjS7XVBnfoKsTtmb8zHv3txwnwzIsICgKu7ytoCevenaxO6XC73V3nrWQjzStpoOg1yjbSto8jlj9hLMaqvezBUXA8byNeL63in4srnReuYk6+mgt5iGJXe8Kbnc4MzaHMiqqIAdyeluEkmxeUKlUuitQv+an/9N22Fn2DB47ugihUKW07sabk9h8hYSpqFzCmKnBlwMd2NNVErCo7U1+dlO/3me/X2aFEUmIlVDMNlPU6VPS2x8N4YLvGYGYMd6AU3H11BsJx7GLtdWyF1Dgk5F1cjepA1587b8VCzMGe2IEz7D+DbyATJkjqKanNT2GlfexSHA4nf7pLJIXMfiJIKDKQaEAfI99bV8e+0JhpHBQdZCan2G3zNjNzvCzvFNCY60CyAjNyr5GrmUg8jWosvhcMuQNzTa2HjEVjk8OUhSfgJ2YdPUWTY8VML5M5javwPpr0AOh9rE75N95j8OdARyK6EWeM96IoyY/Tkb7EscTXBPFS9TANFDoVOoFTrIeXlNPap5WvG4qyZGAIOhrqDUU+VkC9cP4pdov8A9eUyIV1jOoGmoyty9KW0nDwTGhIoci1HQ0FjG+xBPiNG5i+K4THd5nMLG7zoTWOlY5acwCdDZg4bxUzhkdcrAVoDUEc6c+/zsz/aHhCS3dnyjxE8ynnpuP8ANbZS2MOiZoTRlYNod6HUH+crJzDcowm1g3jHh8m9OIycxXMAOfPTqfSwm5Yu75EmbQGmb97N2Ot94jWdal13puBufkdbKl6g8bxDWrsc1epprXuRYsObxozM2DdiaBwlKEcKTodVHKp/e2h3XDFbNm1Da0HpS357wXG2gOSUHIDz3X07dra1w7xYMqhzmXk4NfnavuR7GoZn4bgDHya9bcQcPBWzRMUPUf5FmO7RrMoZGrbuTLGP7rdUzkYOuF3eC8O5OkqAt/1KaV9xS12S+O2gNPSwmW+O8yoNd69tK/t87HBSJMzb0twE1jfc48NYlLyGgGutkPiXiNpyUSojH/l/q1LiziJpb2buxooUMo5MTv60H+bDrGIBM5sPx15lhYwCr/oOZHe3mO4yt1VSVLFq0ANNtyTytBhnEKTRF6FSDlK769j0txNbnKCTQlbhY3koxvBOX8JfRu9e3S0WK32SU+HCCE/FJtXsvbvb7EMYoPM1B0G/+7e4LIby1IxRR8TN+H/fa0z5j2BKkwKD5HcoXHhR5nCs3oqitB3J09TbYuBeAbtAviSKJHX83wrp8ie9gC3yK5x1P0+Jj/PlYdLfr5ehVvLEdViU0HYv+Y+ulpxmJ2Y9sI6XUduKeJ0J8NWoi9PxU/wOVlpL4s5yutY9Dqfi7U6d/pZcSQBwJBVa0Ov103t3iN8ELZVYNXbnT1soszG45caqKmmX7iCC7xRrGBnNBHCpA26nZU6t+tqj8a3a7N55ReLy+h8PSJOeQOahVBpU6k7m2OvfV8WslZAT5hmpX1O/tp6i2gcPcHST3VJpJVSN6siFTsSaADlptqbUAkC5MyrdQhhPF8888rSosbxsFCKa0Gu55686CyVx3Hnv0snw+LRlPcKAf0FiCp93kYlga5V2oKeYgDelBzPWwzi6/sT4bIrJQMrDRhX9RYcb8mhPj4rLfDeIq6skuUNuWbUN615jpztJw/d8t/VrvJWEeaQHy0XWuWvxLUj0rZTurGtSffr621rAsWubXMRCMRuxCyUB1I1rm6HpyrbTQuYb1HOe5XbEIwXUEqf+5D62BxYBeLnTwH8RQToRXQmvwk8v7TaO+Ry3KTMNeh/Cw6Gzfhd+S8xLIuxGo5g8xYlIfTaMU1ptdqYDh40jVgl4BjbmRUr7819/nYxHiCOpZGDLQkFTUHTlYNxl4UELyvGkhI8qMB5moaa7inMjlZR+z+/u1182jJIymg01OYfRrczFNHc1MavsRtvl5WWKpJKEVOU0JUjWh60stYz9nkD3fxMPJDD/AJbGoIpqNfhb1tZ4cZljaNyCY2IFAR5SSRoflbm5Yj4c0ixt4Uke6E+R13DAdOWmxsr5CDR6jeGvE7iXcbpIjFCVRh8UbnLU6AgE6BhTY79bC5MGyysqAh61ApUgjkfb6W1vhKOOR7w0pjzyyZgtAdhTTMOdrfEput0UuzLGxGwFWb2Gp/S28AV5LC+Yh+LCZPeuFpWAmaMLl+INSxzh3Cs5aLKqMor5dc3cUG/a1TEeMpXLRQwUqDQv5q0FToCAvrU2XJsRmajnykEbaEU6HTlZYD6IMaeJBBjsJZbpIVVyCNexB50tan43kUEMqu1NK8u597IN8x2SbKZJCzIMqNm5EioPXlvbnCUzvRjtrTmbWByfGRnCFtiZpXDXFQij88YLkklydST/AI2+Vi//AKt94OjpGD1+I+grT62QoCB/PlaaOQa9OVm8b9yfn+IW4q4UecVWQM66o1MpFNu1LLlylepSVSkq/EpG/wDcOoPax254qyU1qvQ/zSzVd/ut5jq1DT8J+JfQ/wCRYOTL31C4o3XczPHIImj/AKwBVdddKelLJV8xNI0ywIErWldx/wDI/SzVxnhc8d5BQ+LB/wAug1BpqG6t3GnpYBieCOrVlUKRQ5d99RtbGyKf1GY8bC67gm6QGQgkj1Nmm64yLvFlUKVXoDU9z3sttDKG2FN9K2sQ4gVoFVTXnmBBsl/OUY1CbMuXbFWlkMsqggbKSR7AU0Fit64heZciqEH4qNWo6bCgsuOTUljmrqTbjJJJKIYqFjtRvi571+ls+MMZvyUIXXF4VbL4ZZQKfEAe+tLEHwctCJvKkbaqGYVI7U3P8PSwjDcHdg1RlZWysGPmB/almbBsMigDcy3xEnT2Gw9bYeK/uaOTfqPtww26Xq7oksKuVABJFGXTkw1PaxniR4rtd4okKplyiNa8hQfKnOybwxew8biJwGjJUNQEaio9q1+VguLTzJnZ2JmLZSx1Ptyp22sBykjiZnw+QYTtLzC95ku0xyPItEP4VYGgqep0tZ4PlyvJc51GfNRQwqCeYr30I61ss3u9gRfdTEryMc+diS4zCnlAG+nW3EV1vXih5y1QnxM1HoNARXfXlZqjiARBY8iQZY4pgEMjrHdxG3VgQflt72G8JyTeJJmFAwqKVVa1ptt72bMSx2S8Qokv9Qg1zBRmFPrQ9LDEeSaRgsZWMqRqK0PIv09BYHIKkXCQEEGpv18uqyoUcVU/zTvZZwW6NcpPDY1Rjoeo5e4s22gvl2Ei0O9ag9DapkvfuQq5Ar0ZkvGV8kvmIpFHqqExqNgPzse2m/QWkhkaPLHcrtI0a6NKFYmRvzHSgHTegs14ThcV3vLmSmaUECuwAFW/9zGnsbMkmIwIKGWNacsw/StlcOQPI9x/y8SOI6mWX2W83acSyI+VgQU2XtQ8iDyPU2qYhe0mOdiUYCmq6AdLaVjGN3RYXeQ549mCrmrXt3smzTRXm7t4QpG1QtRQih0qK8iLJyqo9yjC5OyIM4YZZJSjE6CoFaEjqPTS1Xizh+WFjMHdlP8AzQfMOVHrX2J09LLd/LqVkFVdDVWU6ggHX/FtJ4J4hkvUeW8QsjjTMV8kg7V2PVdvW3Y0BE7M5UxajuyzIhiWrBKsxqBWh0p1NlW73hHFJUqvXcAeltea5pd0kyABVzEAdT/u2bDBIZmJjrHJU6LsT3A622gNGcGLCxBYwGIMJIW8vNeX7j0sOv0hSUhtAD5XHKzrgXCd5V2YoKU0LEVten4CMlfElUDoFzfqQLYrsr3OdVZKilcMUJIVyATs3Jv92arlg0rjM39MHYsDr+3vYhw3wXBdZQ9WmpqqyAZFPI0G5HfSzjeJDIDUAV/KKH52c+ex4mTLgo+QmZ4uy3aviSKKdwf0sq/+s3i8Tot1kUZT5QCde7du1tB4g4euRBMkZOtSSzEk9Brqx27CyWyQXdmaGMIx6Emg6CtgGfVHZ/UcPp7NgV/ZYxu+yRvVmetNGIy8taakUr0O1vJbxPfhmSMZI1o0gJoSBrqRv2FgN/v7TlRI5Kryr+23rZtw37Q2hhECqrIq5RHlAAG3KlhCDuoxnb1BVyj8uaulvsQ4bDqJBloxoSpB179LeYVDmaTWobzLpQDqANxytdgwnPXLIVoemah76g7WnsB9GPq13KLXHwo8pUFSKA9P5ysJhwxS1WOinSh1PftZlveCTsoUyhwuwJI/xYfcx91nXxrukoOyvIUT1zUp89LPVifcSyj7SSXEQoNTsKnXWm2vvS1nDOLDEprdEYkfE8h1B6DJQWY5muzy/wBa4NdlEVTljEqEsaqxaMUy0BoTbi88PwzxZrsyU5FCMvoabf4sxcYXfcS2Xlo6Ek+zN/vUt6pd0hXIuqE0zA6DYD4STpbjjaHLIuhzanpTLpX620Dg7B4rtDGY2/BST+5983anmHoR0sL+1a4VuwlXdHGb0On60NuyICOQg4stNxMTeGrs0rmOOYQmShzNXM3Ki7CvvY/evs+hHmd5JDzJNOlSOY9ybXeDMOjvFwWOQVFWoeanNuDyNjdxvxWsE1ZJF+Blp/VAG41oHA+IHtY063AyHy1MPvYCmMKxD5nDHpR8oIp2FTa2cQYSqWYNTQtSmZa0qCKZtBpZ1u/DKzQXxolMclTroxqCSVptQD5k9rNF/wCHob/dos65TkBR1GqVAqB/bX8PawfHcZ84Eb7eG0V3nDgMp0NpbVAyKKXHy5Y0kpVVcBz+UN+LuBzHpYReOBZZGDpJFQjfXXodrOqhZHmRgGWigg7HQ1/W31zhECiMf8MfD27dhZTYlY7jkysg1FteCCYmSWbQ/lXUc9ydbD5+Dku0YWJ3KFiWzkHWg2oBTa2hWEY9iUSIys1W5Aan/XvYHxIFqGmfIWlLh3A7vkV/DUupIJIrr/CLGb6I6UenbrZMhxhkDBTlDb+wp7Wnw+/Ruyh50QuaKCfM3oPWwpmFUBCyYTfJjCb3BZQVLEqaeXba3d3whV0RVXSlQB+u9qnGUaR3QlZMrVFDXVuoHt+llnhrA7zeFkkWcrFqAmurDTTXQW4/6qpq/wCbvUNXm8zrIR4ICAGr5w1Dy0HX1si8VcWyxSlFkoKClBseetrOI+NdXKEshNA3RhXQ97BMZugdSSKkf5tOzeQBlKLq55/+VTEakk+pH6Wo3cXmWdYDJMrs1MpdxSuuuunpYzPwLfFiSURVUipUauo5VH7WqI8sN4ivb1k8N1Z/zUWimv8A2ilnhItnB6lXijhe+XMB5nDRsaAh2BBpWlDXkN7Bboq1OYvoNKLm15DQ21D7Tpxe5bkkTAxuuZSNjnYKD8q/Wz3hPC8EAVkjRZFWmfKK+vr3szjbaiOZVAT7n58vF3BJagFBqP1tVnukZQslAwodPlp89raj9onDojcTB8zvXxNAK/3UHwr+H5WzoYflWv5jZVlSY8U6gyxwrmEvhmp0JGm3Ue9ieK3r7lOrknLKPONDQig23rSh+dvuHZGQ6HkQe/Q+timM4GZruWHmPxjr3+lpiw+SPo8KkrX4hC6UcABt6Zgeh5fwWlud9hvKU0Yc0Yaj2/aydh9/MNYjojaDsf2P0NpYofDpKqNVjSmuprulN9dCOvrZgx7qLLajrcPFuiFbq+QGgy70pXatdNTpZVxzE5mcF5SGBJ0UIT11Civ1t7hfFZIbxFJAYqdPMmtBm66g9DYvfBFeYyahqCqkHVT26W22U00wBTsCRYJxPeACAzHSug0I58vqN7aTLeFvVyljbfw6ivYV+lkS64mokjjVKBUC/KlB9SbHbrewGIXQbfShtocA/iCych1JeE8EEsSvnPhAmg1p3PT3sTxLJMUu92y51bMZdxHQHYjcnY8qVtT4W4fgW7eLMWFC2bzkLQMQNLNeEXVFGZVyAjyr0H7nSvtalB4iS5GPIxS++m4XqGRxljnAgnHJZV+B/RgTr09LON0i8IlfwE1XsTuPTpbjHcGjvUTxyDRhSo3HMH1B1FhnDt6eIC7Xk1dRRXOzj+bWMaNRZ2Ln/9k=" id="169" name="Google Shape;169;p24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eg;base64,/9j/4AAQSkZJRgABAQAAAQABAAD/2wCEAAkGBxQTEhUUExQWFRUXGBsYGBcXGB0dHxocHiAYGhocGhwcHCggGBolHBwgITElJSkrLi4uHCAzODMsNygtLisBCgoKBQUFDgUFDisZExkrKysrKysrKysrKysrKysrKysrKysrKysrKysrKysrKysrKysrKysrKysrKysrKysrK//AABEIAJ8BPQMBIgACEQEDEQH/xAAbAAACAgMBAAAAAAAAAAAAAAAEBQMGAAIHAf/EAFAQAAEDAgIGAwsHCQcDBAMAAAECAxEABBIhBQYxQVFhEyJxFCMyQlRigZGSobFScnOCk8HSBxYkJTM0U6LRNUN0suHi8BXD8Rdjg8JFZMT/xAAUAQEAAAAAAAAAAAAAAAAAAAAA/8QAFBEBAAAAAAAAAAAAAAAAAAAAAP/aAAwDAQACEQMRAD8A6Dp3WV1m46FCMaiMQSlClkgBJUeruGIUKjWe78nc2+TuUp1zJF/1VKSS0UykkEAqtQYIzGROyrPpXQLbTSloW+FJggm4ePjDaCuCORoF41nuvJ3PsHK9/Oe68nc+wcq6RVV0xcLtbtpTa1Oi5VgXakkqyH7Vkkw2EjwgohJGwhUBQDfnRdeTubf4Dn9K1Gs915O59g5Sp/pEuK6S5cGO5HRXzbhWwnP9g8yHQGlADBJBSSoEkHKhbhu7cv8ASDVsbgrbfti0sv8AemQoIcdC0rclSVDEAEoXGzKgsH5z3Xk7n2Dlep1muvJ3PsHOdIxpgOIvLi6uXrdTb7jDKmkuqaaDWaVuIbBCsRPW6QwrYIrqCRQU386Lrydz7ByvPznu/J3PsHKuoFZQUr857rydz7Bys/Oe68mc+wcq617QUn857vydz7BysOs935M59g5V1isoKUdZ7vydz7Bys/Oe78nc+wcq6EV7FBSlaz3fkzn2DlZ+c935M59g5V1isigpQ1nu/JnPsHKz85rvyZz7ByrtWUFJOs935M59g5WqtZrvyZz7ByrvFeRQUj85rvydz7Bys/Oe78mc+wcq7EVzPXO8uFaRct2Q4uLMOIh1bbbRxKxuultQK8kgBOZJ4Zmgbq1nu4/d3PsHK1Ost35O59g5TnUS8W9o60ddUVLWykqUdpMbTzqo623twvSTts0lxwi2SpuHFtttKKjjceU2oKUIGQzJIgRJNAzTrPeT+7uR9A5W51mu4/d3PsHKomiNN3lwm3b76+tVkSghxbaW19ItJefW2oKUlKEcyTAGapqex01d3C7ZqHXlqsELT31TaELK1hTrym1AkBKBlnJyETNBchrNd+Tub/7hysVrNd+TufYOVQtD6dvH12jJ6V9SrBZSEuKbCXOndR0zykEKwJbajfJIAzVNTaJ05eXKrRodK+pdliSOlU0lK+mcQXXlNkEpShAyzKjkM1TQXf8AOS78nc2/wHKway3fk7n2DlJ9A6xXP/R7VRXC3VrZXduDElhIWtCXHBtUYAAKspgrUN/Q9F2IZaQ2lS14RGNxRUpW8lSjtJOfDhAoKr+c135O59g5XqdZrvydz7ByrnFbACgpf5z3cfu7n2DlYdZrvydz7ByrrArxQFBRzrLd+TufYLr0azXfk7n2DlB67Xr3/ULe3aQ46HGFlLbbimx0mNIDji0kKDaUzOZ3CJIqHVl517RZcdui07bvOhLxJwDo1YYcBMut7R1iVZgzIFAa9rbcoSVLZWhI2qLKwBsGfATVo0HfKeaxricRGWWykGltILf0Q4640WlqbEpO/rJ6yZhWFW0YglUbQKb6pj9H+uqgQaSskP6WS24CUlhzIEg5C2IgjMZirKrQDZHWU+ROwvukHfmCuCO2kih+ukfQO/C3q40C3TumW7RovO48IyAQkqUTuASNpyJ9FVjRettkta7ppt3pFlpBU6lQJQpYRLZMjAFHMCMzTbX90ItcfSqaWhaVtqQ30pxiYHR+OIkxls21zjQSUqbcdL7iyt1koSq36FGFT6CtbYkhUqCZKSByzoOiq1etusO5ncJX0pbCj0ZXJM9HjwkykHZtIPGibPRzbLzr7bL3SPHvhxSFxiCSQpcZBIA4BaRxh/NeE0FY0poO3eU6pdq6rpU4XQlUBwJxgYgHAFHLInMYk8MnndJE96cMT8nOCoZdbfhBHzk84LmvRQBrvFD+6cO3YE7sXnb4/mFem6OfenN+5O7F52+P5h6C6ygFN4ZjonN+5PPzv+SKiTpMlRT0LsiM4TGf1qK8bsFRMDvjh+aPdQYLw/wnB6E/iqN3SOHDLbnWIGxO87+t6fQaLbO3toTSyCUpg5hU0Hqb1RE9C6N8HDyy8LdMeg1B/wBZAwS06MZwjJOR6u3rZbT7KuUnNjqzvIk9u+kek7cjucDM4le8UBq9OJCkJ6N2V7BCfN87n/KfTJcaVwCVNOxluT5vnbsR9lXKUemhhurUTs+850z1jbKkK5JzoC7TSnSCUtORzw+b53nH2Vcp3F6qQOhczj5OUlIz626ZPzTykSwtihkcYk+vL3VIh8wJkEYffNBMrSBABLTgmBnhynDt626Y9Brxd8REtrEkDxcpjztg+41mknOqRwwkesUu1iusKUjeVJ+BoDX9KFO1l2JA8XfHnUs0nYsrcDi2XQ4pHRFTa8BUmScKsCxiAzOfGtdZXyEN7pUP/rU96/iQhU5ymPUaD280cyWE2yrZfQpwhKEwAMHWTELG8Co9LWLSll5bDwWU9GVtrwFSQTAUUODEJGU7MW7Om9+epwgj05ilGtj5SlPMj1waCJvV62SE4LZxvAgtJLS8He+srCSlwFQJSNu9Y5xsvV+3ThKLZxvA30SS0voz0Yk4SUrGISN/yuZpml49ECTmcEe730Uq5A2nIigridXbZODBauNlptTSVNKwHoypasJUlYKgVJxZ73AdpVGydA26cBRbON9G2W0FpWA4JUrDKVgqBInPevmYszqhB7KHK4Z5hPvAoFTFuyywLZFqos4Vp6MBBSodfECCrrYue3GJ31No7Cw0http0ITKUAkKgDFAlS5iAI5FIy3baReKUtqHP4DjUTb2JDU8R8BQHKuVZ96cPZhz8M/K80D6w5x6bxWfeXD7Oe3Z1uXvFE1sg0ApuVfw3P5fO87l/MOcYu7V/Cc2+b+Ki8VeYqBFfWTby0OLYdDiQUpWlWBQScynElYOEkDLZsqJvQjCW0NC2VgQvpAmRBXtxL63XVOcqnMTVgmsmgrWujxNjcAoUkYNpiPCRlkTx9xozVT93+ur41Dr1+4XHzB/mTUmqH7v9dX3UC1Q/XKfoHfhb1cMNU4n9cp+gc+FvTK+1vtmXgyouEyAtaUKU20TsDqxkj07KCLX11Ldr0hd6FTawptXRlzrwoRgGaxBOXKuc6DwLQ44LkvKU6wUo6AsoAU8kqU2lRIMqSJgx666hrQz0jSMLwZcDgU0tScacWFeShvSU4t47a5zYMIwuLRfN3ShcspwNN4ENYnQpRCST4SkjYYkc6DsMV5Qqn3f4Sdn8Tfn5vZ6+VeLedzhpO/a586PF5J9o8MwLitk0Ct97c0k7Y75E+FHiZTCezEeGcinnc4bG+Ovt8LD4uUgJ7MR2xmBcVhFBqfdzhpJ2x3yPlR4uUwn2jwz9U87n3tO+OvtyVHi8k+0eGYToHWPYK8aiVdufqoFVy70oAbTGGfD7fN7B6TwpPovSjpunk9GmMjGPtHyeXvoLMzv7TW60AxNJtHaQcUtxOBOStmP17qFstMuKcXKEwFAAY9k5GOrwz91BZI3UJdM4nGj8kk+6vEvvR+yTPDpN+UjwOM+rnWrlw6CO9p3/wB583zeBV6hxyCC/ssb7ZOxIn3iptJLEEnwQBi7DSjTmlXUjJASSk549maPN2eF6hxyUpv3jZuKwpOIDPHszSD4ucSr2RxyC4KukxiBBSAPfI+6hkuJVJB6oAk+gmqDo3TDvcrspBlCCDi2Th4DiVeoccmbF28m0zQnMpk484IAOWHPIq9kccgt2kimAZ8ZI94oDTiQVNqPg4on6qqS6Zun0WoUpABUpPjzGw/Jz3+rnUWldIOdxoCkjEFpzCuI7NmZ9Q45A11qgrZk9TFn2iKYX2FKWiIiRn6DVJ1k0g90DQUkSVqzC53DzaZX90vuRrqpklInHs2zlhzyoLnpN0JSlROWIfEUi1weHeSSMJWD7jQ+tN273OiEDakeHtyB+TxEemlWtLrvcrYUgSlaYIVxnzezsk0Fp0m8E26FA5BSPuqd3rNYxlkDv51VtIOOixSMKT10Z49nhRlh4hPtHhm/t1um3wlCf2Y2r5KjxeOH1nhmB2mnejYWudgHxFL9G3ZctlLmJSuOGyoNa3XU2LoLackjPHnEq3YeSPaPyc1WqrrosFnACAFkHFxSrzcvF9Z4Zg9F0HWQoxCUq3HdW+gVhxtJEQnCPUkD11Xmb11NoSEJMpciVxn1h8nkn2jwz31JvHUtEYAZWY60fKjxd8D1nhmF4rAmgbi6eAENoOcCVxPhR4vJPrPDPfuh6Y6JMZx3ztjxKAsCsKaHU+7/AA0+32+b2evlWibh7e2iPpOzzKAiOdeUN0z2Xe0jj3z/AG51nSu/w0+32eb2+rnQKtef7PuPmD4pqTVE/o/11fdQmuTjhsbnGhKR0c5LnOUQPBHP1c6L1QV3g/PV8BQLh/bKc/7lz4W9E6w6ZtrXpGXGgQ6046U5BLpzxoJOWNQBInbnUCR+uB9C58Lel+tF6VvrZc0Y++FoW2mHWwl1AzKgknIgqEEwRiyoLBrNoly6tkJt3ENLBSpKlpxADCpJEA/JVSbWfRBaQ0qU4Qu2aSEpAzCgVqJ3yQmOEGrnbiEpEEAACOHLtpDrz+wa/wAQz/moLKa8rysAoPYr2vKyg2rIrBXhoIwnrzy++qloZP6RcHcVAH1mrcF5xwqs6EZPSvmDBd29gn76CDRqz3W8PF6T76DsGldMvgV1YNC2ffHlkbVmD2GidF6PCRiIzxE5+qgOt1Ti+ca8eb66DwJ+BqRCYntJrYigqWueRTAzwq95pN/+MXI3hI27PC+NWzWG0xhWUnCI9oUFpfRuG0DY3qSTls2Cgo+jZNs5IM9GlI7eyrlaWOOzClfJTEcoFEnQCEN4IBJwjZG802YYCUBvKEkCPuoK/r0iLdsDcfupJrDi7naUqZU4k9sAVcdZLUOIQn/3E0HrPZApt2xsCo2cAKCua4JHczHyitRzoDTN0rA2nd0iD7hVk1xtJctkgZTHv4VHrNoxMsAAdZ0eoAUHutbh6FjmZPurzXIy23xK2z6NppjrdagoZSB44Aj4V7rJbY2mxBnEJyzyFBppVOJlQOwKRHtD+tEaUvMCCRswAe6p9JW4DJBG0oHvGXKg9ckYbYRtlI+AoItcLjFo1ah4yRPrqDR9233EpKZ/Z+/DnUetCyNEuJgg4I++k+qrSu5XCoH9mog+igMun0i2aTu6NRy3HOM+2mGgrhDbFvtlW33g1V2EqFslwgkYVjPkPjnUujEqKGzEDGQN/Og6FpUgJSRuUmjAiYpRpQkpESQSPcRuppbrlIPIUEoAoO5VhQrjNFJn0TQSm1LDmW05eigMKayKya9FAg15T+r7n6P7xXup47wr6RXwTW+uqf0C5+iNaamj9HP0ivgigCT/AGyPoHPhb0r0zq9ox1dy+6+8lbaldIEvqSUmMwhG3rZQB4WW2mqP7ZH0Lnwt6a6a0bZhQu7ltrEyMQeWkSgDYZ5UDa3jCmJiBHZG/nVf18/YNf4ln/NVjbMiRsOYqua9jvDX+JZ/zUDkqe4NbOKtufLZs99ekvbg3v2lXnRu+b76JKa9w0ASlvSQA1MHapXnYZ6vzZ+tyqRRdzgN74kq87DOXzZ+tyrcIOMnkKkUnqwNsRQDqW9nAa3xJVwVG75v83KsUt2SIb3xmrzo3fN/m5VFZFUK4zlPbUFwpRfwg7vuoB2r5YuVplGxMZqjxuXGPfQehNJL6Z5vvfhyCSrhHDkPfXqrMi9HPP0TVStHFC9dgnwiB7RoL7oy4claYbkKUdquJ5VsxpJQAB6MZwc1cez5PvpPo5au6nI3q+/OoHWlY1RsCtw5UFrxvZSGp7VbcuXGajfuHEqQD0cGd6vN5fO93OpWcSkJO/I0JppPWbjifhQAaavXEOpCsA6s5FXmkbuIV7udAaW0w4tknvcdTYVbeqVbt3W9Q51vruwSpChwj4/1oVzRv6EonIyI91BjOnXXElZLYwpQeqVZnKd3HF7qJa0i8QFdTIoUc1eYDu4YvTh50rsdFFLIneUpPrUn7qeJ0YUtoGzHhSfTs+FADpfSr+0hsBKhsKuQ3jt93OodL6WdUGldTJQOROUhOzLt91N9K6LhsjI41JHvJoLSmhylLacgpTgjsgD40AOs1+73pZ6OekMQVHLqztHGfdW+s9w4EsLlEhYmCrgOIojWjREBkbysjLmZ++otZLA9GynfjCfcKDbWy/dT0Cx0eSgoZnhnOXGnd/fL6JClBvrbM1dvD/mdV/XSzIaaTOeI0VrGhSWWDO8CPRsoGmnrpxLRV3uAtB2q2SeW3wffypdrxcOdyJVLYBUg5E8+XZ76H1iChab+ssD1Z5Ut1xcV/wBPRM+Ej7iaAjWjShc0cuC2RhTMYpgFY4bYwfzcqL0fdlWj14Q3CG8OWLbCuXzf5uVVBaVHRVwrOEtgitNUdIL7idHykk+/45UD515Zt0YMGHolbcQEmTnltzT7+VNrVlQatQA3BBVlizyJE5cInnNc90XfLWwlGecjPYcvhlT210weiaE+Csjbu8Ggvbq3Q2mA3JXAkq84cOaffR9sXgkAdFAHFXo3UkN4FMpUPFcHvOVNnb4IaQokbpHoJoDCp3/2/Wrny7PfULTjxk96idxV5s7u33VvbXIWgrBG00j0dpvJUwTjj0Z0DsF7KQ1unNXp3ViS9v6PdMFXmzu4YvdRSUyNtYkUCDWgumxucYRHQqnDi2wNk7pxe6ttTCO5z9Ifgip9b0/oNz9Cv4VDqb+wPzz8EUC6f1yn6Fz4W9Ga16wdBDarRy6bWnrBsIVEqwgLQtQ6pMAHOTIoTD+uU/QOfC3rNb37ZFzbdMl8kSoqbUoISlIU4OmAMLEoJAzzFBYtBX5ft2nSjoytCVFB2pkeCezZSrXv9i1/iGf81WBABAI2ESPTVf17HeWv8Sz/AJqCxFVbTS4su4iOmAyy72NpnPb2eqpHLd3c6B/8Y4qjfuBHs86A0GsmlzzToyDwBMgd7GXhRvziU9uHnUimnZydGeKOoMvCw784lPbh50BBTnyy+NaBiHCvimNnZUK7d4zDwG2O9gxkuN+4lJ+rzr1TDuffRvjvYy8ON+cEp9k8cggaTiuScuomPfSPQeigp59Z3ORsHb99OWbZzpXIdGwHwB5/PmPZ50JoJh3vsPD9of7scDz5j2edAwsbAJWtUbVGK90dbZEkbT90VKm3d3uj2BxPPs9VRWqHFJnpRt+QOM8fk5e+gNtxCQK1ealSTwn4RQwtnoHfhMfwxtyz28fjUnQO/wAUewPN58le1yoI9I24WM+A+IJoPWSEsAAZAprNLhxKDL3ARgHmc+Sva5UDp9h3udJLsjqZYBwROc74V7XKgP0l1GEEATiHvJP31NpJXe0ccSaVayMOpYRidBhSB4AG5IO/LMKP1uVE3LTp6CXgQVoJ72BMYCd+8BQ5Y+VA1vUzg5KBqPSSZW1yV9wioXrd4BEvA9ZIPewJ8Gd++Fe1yqUsOSkF0Ez/AAx5s78sgR9blQa6XaxKancufhQ+n2sSmREwsn3Cvbi3eC25fBM5d7T5vPkfa5VvcMrCm5dEyc8A5c/+TQQ6xWeNTOQ8MZ1prQgKS0Iyx/8ANlSaTQ5ib76M1wOoMjEceOdR6SbWFN4nh4Rz6MZZHdPZQaa0tgttpjIup/191LfygWwVaoSNmNO7h/pRmnVLHRy6I6ZI8Aedz5p9nnQWuYWhpHfAYcT4g34ufMezzoBtZdGpa0UtAzxJQDu27vXQOi9XwzYKUcpbO0cdnxptroFps8XSgiUGMA2S4ePAoH1PONa6TuVGxPfAZRMYBzUN+wAp9jnQUuz0WW7RCs8QClegCJHOaltdGHoEyM1OSPeaL0leq7mQoOAY21pAwpMZqI9QKfZ51jWmoaZV0g6hUjwE7TiA7YkD6vOgdXDC2mRI2rHpwmidJ3BXbg+cNnMGg7/SK3WZSuMKic0DfjA9Up9nnWr90vuVtXSDqECMCcpHVz3xs50DzQpWGVpzyPxNVmzt1FbgHi51bdHtuLYKg6JMqPex53Ps9XOklpZrS0VF3rFQnvY2Zc88p9dBdbMkITO2M6lbNA27TigCHgRlPUGfHflPuqVFs7lL3DxBnmknfvhQ+tyoA9cVfoNz9Ev4VBqce8H55+CK01ot3E2Nxjdx95WPACc4TnkeRy87lUmpv7BX0h/yooFgV+uR9A58Leh9eNHt3F1bNr6VKQlS3louEtAMpCgcaSCXBmoHDhKQs9bOiwP1yPoHPhb0Lp62s75wovAtMdO21hW5hwoydcUUpCERl4RIjDxoLq0QAANgAjs3dtV/XpfeGj/+w18TViZSAkAbABHZuqtflC/d2v8AENfE0D5PWSFT6RUN/cFMcxty25VPoz9kjsre4twuJ3f6UCt58lxkztI4c6lauJLXpB90VGlMvpTuTnHrqS5ZwoBGUEHL0CgnVehK8BzOZ/pRGMmCNhEmllwB0mOfFSe3Mg0yDkhXL+k0CsX6UXK0qIHUTUegbxMPGcukPwGdUbWzSShelKDwEcTCYpfojS7iHXG5OaiIE5mT/Sg7E09iEg5f6xWrIwgDnVY0ZpZQVgnYqT75obSGshUshMiJ2HlQXLpBt3VA/eQmZiUkj0RVU0frB0jakTmnfJzHWPorRzWFLiEAHwQoEzwG/KgaaZXjwic4B3cam1hcHRITl4SQfdVN0/rWgIKgYIQTOLLKIqsXmua1sKUVkwQfCB3wN+8ig6prPcBaGwCSCvP6tRXukkBVsMXVCwCewCuRsa7L7nUpSlE7utmD1Z9JqBet56DESo9YYZIkZmdp5DZwoO4O6XT0iUk5Sd3aK8d002HEdcQVqH8oiuLN62lTKlFRKsiklWe7ZvzmsGnnOjxYjIXG3PPFz2ZUHUNL6SQq7YeSpIDaihwkGSNwGW4515pTWJKnkgK6oXt5QK5DfaeX0U4zmrMbc8I/rU9rpVRTJ2qVl61caDqunNPpC2utkHCfRJNAazaxYuiWmAArcOzbvqi6SuVlmSZOUTE7B66m0tItkiZJcEeuR20DTWvWwFHSSmQ4CnI5ZKNL9N60l9vFlCADlO4xx5VXNNaPcVbTAMFI3bx21ENGrTbqHGE7t6lGgc3WtKnLRwSCCjLbkYSfXQGrmmFujArKNpz2SaitdArTaulQkYRGzaYiee31UXoTVlxDS3CCIiTlxP8AUeugBtdKKCROxOIb+Ef60Ho2+WtMSR1zxz6+yrWnVUi0cUpI/ZnltEHLbtplq9qaQ2nEggk4gSQZGa93ooItD3Cg2Uq8zbuHZ6aJu1K6MgeDjER25b+FWhzV4BoqSCJUcyfkzHwou01eCmESM1lJ28qArV26m2OzJsAc8z76gbTjSrdhR6zBqwaN0clDWCN59U1vo+ySE+n3RQDaKeKUIB5gz27acA1iWgN1SUCLXNX6Bc/RK+FQ6lnvCvpD8EVPruf0C5+iVUWpJ7wr6Q/BNAtQP1x/8K//AOes0p+TexuFurdQ4XHSsqWHViMWRhIITAHEbs5rdr+2D9Av/sVbpoI0NwmOAAHYKrevk9Az/iWvias+Kq1r6rvLH+Ja+JoGSLBwAAPLHoRz83n7qkS0sqKemXv2JRlMwPB3T7hzlhNaYBiJ5RQLlWqlLSoPLzxCYbyyXHibp/lEznMelGVlSU9KoBRMwEZZ5R1d0jb8kcTLGyEIE860ctsSwTuM/D+lAkZsVqBUXFRCkiAjg5slPFQP1BzkoIUkrl1zOIEIy6qh8jdI9gc5ZFoIRnsBmhtIqSClROU/0/pQce1geLd2RjVJIIOWWw8OY9VD6Hc6S4dJWrpAskmU8TEAjbJ+GW2idYrIuX7mGSJB45EJj3VWdXnV92LUBkt4JjLaFKJ+6g6dqz1sbhcIOIp8ScwriOfupZo61VHSByM1QOrnGfCeVJ9Ub5RdfJEJQsg9sACKg0BpErQ58lEyRzKudARYtrSMeMyoK+TnkOVQNsKSgKKznj4buOWz+p4Ur0XpiWytU4UhQ2eaIy7aHtdLFTKlqOQSoDt60TxoPNNpwsnEo9ZHo/uxuH/J7KTJytnMJMKWARM7ClW/nU97eFxjEsR1QEjgQUe6ahYbIsnCRtcSBPGZ38vXQDBxItyIUCVnsiG43TIg+uvXnkdCkDGQl7YYzBDh2xIOz1msdsVJYDhBGJcAHkBPvrHrIi2Ssgyt2EiPNdn05Aemg8XdI6NG2UqEpncAmd01K5pEGFCclDqyJ/vOXP30NcaPLbaFqBBVMCNo6sVj+jlIbbUQQpZVAjOBJ+80BL+kApsKzAC9kiT1EcqLa0l1A4nEAlyIynfO6KV3ejVtobmcSioxHmo2VveWC0NokGVKJiM/GIy7KByvTSi2l3EuAqAJE+CJjL00Rd6wKWgOFxRCFpAGU7VDKRll8KRXuj1IYbBmVHZzwitLmycbaEg9dcRxjpNmXCgsVxrEVtFzGohBSSMv6c/dRF1p0utqWFmGyhZEidpHDs9VVBzR7iGMRSYUtIOW8iQO0x7q3FqtDKlGesU/Fe2gvLmsRfYIK1RhSrMiOpJ+TwXH1BxNM2tZFPtqSHVAYScymDGOPF5D1DbnPO7O0cTbuLgxhI7J6Mej/wAUVoWzcDTqsJmCdx+UaDoDWni/bL74qQzA8DiVDamcgR7I5yw0Tp/pAynpFdRLifEG5QHibtgn5InfPPNTWylp0qBw9GoiIPiJj31Lqg04oCJJJ9cqXHbQdNRpfpLcpLqhgPFG8OR4u6Qfqp5zLorTWJtIDy0lAPyN2WzBumN+yuc2a1grQdhMR2BP30NoO7cxlOcYlAehRoO/obK04g6qDO5Hnebz9w50u1cUpaCOmXIURHUOyPM/5NCatXijbJO8IM5c1f0pTqZpAoXKjkpShNBcrdpeNSS8uEgbkZ57+pvqZphRnvqzEbkcj8ngCPrHlA50ohDhknrRu5kVPcXGAqM5EAj3D76BVrgwpNhcy4tfeSIITn4OeSRnl7zyqbUod4V9IfgmoteHQbC4IPhNkffU2pp7wr6Q/BNACyP1ufoF/wDYq2xVTY/tdX0Cv+xVsoKzr/dFu2SemXbtlwJdebSSW0YVkHIEpGMIBPON9c20VphTtupPdD10Gn2MTq5KCrvhloqSFAFISSk7D2zXbiJpXrBolh9kof6jYUFlQVggjIHEIjbQJ9FadUtwCJyOQO2BUNhp5RcKNgx//YV5a6k6PdktuOLjaUXKjG/OFVK7qFZJSVKU8lIEkl9YAHMk7KCfTmliy6UDeBHq3V7rJpctlpSdikz7xQLWp2jlhS0vLUlOalC5UQnf1jiy2b6xrU7Ry0qUl1akpHWULkkJEbyFQMqA+50iV2fSc4900g1j0wVogeKnFluyH9PfTu11atHUFDdw64hMSlFypQE7JhWWz3VsdQrWCMT8EQR068xw20HMu61NuhwgnEmO3JIEeuaTapsKWp7zXVK37f612Nz8ntmoAK6YhOwF5eWwZZ8AK1tvyeWbc4OmTKisw8vNRABVt2wB6hQcY0JeraNwkj9oo8dowD/SjNUbdQtrhJG1BI2nYVR211dX5M7A+K7tn9svaSCTt4ip2fyfWifB6Ybdjy9+3fQcU0MzOjHEhPXUsEHOYwpkUFbJw2TjeHrzJ2+cY4bq7mz+TaxSAEpdAGwB5fZx4V5/6aWPyXc8j31efv50HH7/AEMBo1lwbQpIM75IO7soXSbWJptAEQcSonZB3V2T809GqAY6YqE4Q13STmN2HFtEVt/6d6OK8PXxgTHTqxAcYmY50HJtYkgssgZBLuYg7SobecVtrHbz3KlOQbWFEQc5Cz742V11/wDJzZLEKDxBOKC8vbtnbxrZf5PLMnEemKpmS+uZEwZnbmaDjOk1dK5akJOBHUI3ZkQdu3sprrforo3rQx1SIwic5Qsnb6K6e3+TeySIAdAxBcB5fhDYdu0VtfalWa1NpdW6VAktBdwuZiFYAVTOHhuoOQX6elfaUEdVsEEA74RnE1LrAgF+0IEAmI54Vz8a62z+T2zSZT0yTxDyxy48Mq0X+TmyJSSHSUGU9+X1TxGeVBy7WK2HSMlCSQgAxtGLCmfTQ+kG+lXbECAF7t5IWK66fyf2h29Nx/buf1qBrUHR+LAkuYkQrCH1ynbCoxSO2g5vrLolSWmfk40SM8yJ4cBS/SQDrTSQNigVQDnmqJ4V2S41HtlgBan1AGQC+4YPEZ7aHa/J3ZJBADoB4PL3ZjfxoObaWswLFZAgkpHrUJ3+bXgA6Ho0iFGZImYg5fGunP6g2ixhV0yk7YL6yNs8eOdaj8nlmDID08emc58+dBz7RlklFhdnCMSW0gcssyPVU2gLdKLMrCcyEhO3iTlwzq/fmFaYVJl/CsQodO51u3rZ1idQrUJCQXwkbAH3IG/Zi40HL2WIxpjrQTv2nB6uyj9XNEBTTKwMy4sHbnBPqGdX9X5P7QnF36ePTucvO5VqrVGyt0hRddZSDkTcrSAo8yraaCkG/UysJEwrEAM+JH30RokFIQo5Q4fiKtrepFi8ErSpxxInCoXC1DbnBCo2++t7rVGzbb7446hsHxrlYE+lUTQULTGlFdKpU5BahIOUzs99XLWd5QatwJko2+o1s/qZo3osa1qDSlBQUblQSTuIOKCcqKuNXbMoS6u4d6MRhWbpeETkIVjjlQVC50opdpcoPioJ/wDPrq+amnvB+efgmqzpvVuzasbh+1UpXUIkPKWkmUzPWIJqzanfsD89XwTQAM/2ur6BX/Yq2VzrWmRdrcQ4ttQGHEgwSClBIOR3gUD3a/5XcbflD8NB1Oqr+UrRz71nFsjpHEOtuhExjCDiw+nZ66q5un/K7jf44/DXvdVx5Xce2Pw0DXUrRd0i6url8OHpGmwErCUddJWopQhBUA2AQASSSZonXS1ubzRfe2Ci4PRuFhSxPVUFFGIZEkCNwzpAby48quPbHb8mve6rjyq49tP4aBXpTVTSFyi+WUrxOsNAIVhblSXUOKbbSkkYQhJSCpWZVnAOW9/qzpG4TePdGoOOssw0spR10uBxbTYQSCgJGEFRlRJmAcmBurjyu49pP4a97ruM/wBKuPbT+GgO1L0Rd/8AUV3b6VoSq16NSVhCQHFLSoIaSgmUISk9ZRmV88uiVy0Xj+X6Vce2n8NZ3Y/5XccfCH4aDqVZXLU3b/lVxx8MfhrDdv8Aldx7Y/DQdSrK5cbp/wAruPbH4a87qf8AKrjbHhj8NB1Ksrlxu3/Krj2x+GsF0/5Vce2Pw0Dmz0KRplx3uYhjudKUOQnD0ocLhUBixScRzjaDTCz7pGlHiUPdyqZSEqUUlAcBJUR1sQBTA2RM1VjdP+VXGfnj8NZ3U/5Vce2Pw0GmkLHTvfXWn1BKbpxTbGFBUpvpAEdYqgtdGSYOfV505trXSKr043XG2xc4wQgKbWxh/ZnvoCSePRkhQBkilPdT/lVx7Y/DXndT/ldx7Y9fg0HUqrDejXUaVW+tHStPMobbWIm3KMRWkg+K4SFSnemCNhqqm6f8quPbH4azul/yq49scvNoHTrV73WogPutqeEBZ6JLbYABwqbdIUJBIluTignfUSrTSKr1cuuIb7oSptSU4kdCAOoodKkAnME4FGc5pSLt/wAquPbH4a27pf2d1XG35Y/DQNQ1pDul7pA8qblJYW04lLSWMpDgUDKomeoTOxQ2020po913SFsttBbQwFKcey74FBSQyADJE9Yk5CBt3VHut/fdXHtj8Nem7e8quPbH4aDqVZXLhdP+VXHtjn5tam7f8quPb/20HU6yuWm6f8quPb/21ndL+3uq49vs5UHUqyuWG6f8quPb/wBtYbp/yq49v/bQdTqlflI0bdOKs3bRAWth1RUCAYC0FGMJUpIXhmYKhOVIO63/ACq49v8A21hun/Krj2+zlQOdTrC6srW7cLTj7i31OttrUhLixCEdciUIUSkqgZQRs2BprkHlNsdDbdIvpASuELNvkZWlKyErX4oz3znsqp91v+VXHt/7a17qe8quPtP9tA3RoImyZJYum3mX1uoSlTSnCoqXK1BXeoWDOGCEzA2UpudVb5ixtS0lLz7d2q5W3IMBwLGEZpSvAVT4oMbN1eG7f33Vx9p/pXoun/Krj7T/AEoMY0LcMWGlFvlZ6dSVJLmELIASCVJQSlAJ2AE5AVdtTh3g/SK+Caod2VupU25cPrQQMSSvIjbGzMVfNTv3f66vuoP/2Q==" id="170" name="Google Shape;170;p24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4"/>
          <p:cNvSpPr txBox="1"/>
          <p:nvPr>
            <p:ph type="title"/>
          </p:nvPr>
        </p:nvSpPr>
        <p:spPr>
          <a:xfrm>
            <a:off x="460375" y="19081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 Most Influential People in Forensic Science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 result" id="172" name="Google Shape;172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70225" y="2814606"/>
            <a:ext cx="2857500" cy="3009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538CD5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5"/>
          <p:cNvSpPr/>
          <p:nvPr/>
        </p:nvSpPr>
        <p:spPr>
          <a:xfrm>
            <a:off x="5791200" y="2729051"/>
            <a:ext cx="304800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Paul Jeserich- (1898) develops forensic chemistry</a:t>
            </a:r>
            <a:endParaRPr/>
          </a:p>
        </p:txBody>
      </p:sp>
      <p:sp>
        <p:nvSpPr>
          <p:cNvPr id="178" name="Google Shape;178;p25"/>
          <p:cNvSpPr/>
          <p:nvPr/>
        </p:nvSpPr>
        <p:spPr>
          <a:xfrm>
            <a:off x="304800" y="5791200"/>
            <a:ext cx="4038600" cy="646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Karl Landsteiner- (1901) discovers the ABO blood groups</a:t>
            </a:r>
            <a:endParaRPr/>
          </a:p>
        </p:txBody>
      </p:sp>
      <p:sp>
        <p:nvSpPr>
          <p:cNvPr id="179" name="Google Shape;179;p25"/>
          <p:cNvSpPr/>
          <p:nvPr/>
        </p:nvSpPr>
        <p:spPr>
          <a:xfrm>
            <a:off x="2286000" y="914400"/>
            <a:ext cx="304800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Albert S. Osborn- </a:t>
            </a:r>
            <a:r>
              <a:rPr lang="en-US" sz="1800">
                <a:solidFill>
                  <a:schemeClr val="dk1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(1929) developed the fundamental principles applied to document examination</a:t>
            </a:r>
            <a:endParaRPr sz="1800">
              <a:solidFill>
                <a:schemeClr val="dk1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</p:txBody>
      </p:sp>
      <p:pic>
        <p:nvPicPr>
          <p:cNvPr descr="http://www.asqde.org/presidents/Osborn,%20AS%202.jpg" id="180" name="Google Shape;180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381000"/>
            <a:ext cx="1897063" cy="2533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r. Jeserich begrüßt das 1001. Mitglied" id="181" name="Google Shape;181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81650" y="490787"/>
            <a:ext cx="3221725" cy="21658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nobelprize.org/nobel_prizes/medicine/laureates/1930/landsteiner.jpg" id="182" name="Google Shape;182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66800" y="3200400"/>
            <a:ext cx="177165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5"/>
          <p:cNvSpPr/>
          <p:nvPr/>
        </p:nvSpPr>
        <p:spPr>
          <a:xfrm>
            <a:off x="4800600" y="5410200"/>
            <a:ext cx="403860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Alec Jefferys </a:t>
            </a:r>
            <a:r>
              <a:rPr lang="en-US" sz="1800">
                <a:solidFill>
                  <a:schemeClr val="dk1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(1984) discovered repeating patterns in genetic material that later became known as genetic fingerprinting</a:t>
            </a:r>
            <a:endParaRPr sz="1800">
              <a:solidFill>
                <a:schemeClr val="dk1"/>
              </a:solidFill>
              <a:latin typeface="Franklin Gothic"/>
              <a:ea typeface="Franklin Gothic"/>
              <a:cs typeface="Franklin Gothic"/>
              <a:sym typeface="Franklin Gothic"/>
            </a:endParaRPr>
          </a:p>
        </p:txBody>
      </p:sp>
      <p:sp>
        <p:nvSpPr>
          <p:cNvPr descr="data:image/jpeg;base64,/9j/4AAQSkZJRgABAQAAAQABAAD/2wCEAAkGBxQTEhUUExQWFRQXGBoXGBgYGBwYFxgYGBscGBgYFxcYHCggGBwlGxgYIjEiJSkrLi4uFx8zODMsNygtLisBCgoKDg0OGxAQGywkHyUsNCwsLCwtLywsLS0sLCwsLCwsLCw3LDQsLyw0LCwsLCwtLCwsLCwsLCwsLCwsLCwsLP/AABEIAQYAwQMBIgACEQEDEQH/xAAbAAABBQEBAAAAAAAAAAAAAAAFAAEDBAYCB//EAEMQAAECAwUFBgIGCQQDAQEAAAECEQADIQQFEjFBBiJRYXETMoGRobHB8CNCUnLR4QcUJGJzgpKywhUzNPFDU2OiFv/EABoBAAMBAQEBAAAAAAAAAAAAAAACAwEEBQb/xAAwEQACAgEDAgQFAwQDAAAAAAAAAQIRAxIhMQRBEyJRYXGBkcHwBbHhQqHR8RQjMv/aAAwDAQACEQMRAD8A2N1d89BEu05/Y5vQf3CIbr7x6CJNqP8Ahzeif7hAuAfJktn7oxSytSiMR3QNGcOrj88IHrtS0qUMJSUnDTQjNzFaVe89ACUzGSMhhSWq+ZD5kw85a56VVUcipg7HiWjnzeHS0rfuejheXLjliU622T4b/wABEXgtLEpSpJyIWHHIjL0EX1XTNtslPZiX2iFOr6RhhUndSk61BjDTLASd2N9s/szNlyApfZyytSDiUttxjRSatUg5P0iG0d1R48Y55TcMtV3r/bBq9k7yluUy3SwcBaFE9A7+VYo2pKk0WN7WmozjZT7qtKd6UpE5v/VN3h4KIfpAacsLmq7eSoqFFPiBca0oCaRmLI09+Dt6X9PhqaxvdmUWpz0HqYKWVdIt225SpjIlYUVfEur/AMxLRUTJKXGoLFjSkd1PnsZODi3F8oJT1bqekDZyt/wT7RfKSpKAATQ5cg5gfNS66cB7QEzsqhsULAeEckdY0wTwsUckxy8BpI8M8cvDPGAdvCxRHihPAB28cTZzRHNnN1hpUvU5+0AHUpFcSs/aJ3iMmHeADt4UcPCgMN9dPePQRNtQn9im1bu/3CObiA7QPlR/KONqFfscx/3f7hDJmvk8wKNfCDmzl6yZMteIqC1KeiSaAMljpUq84z80tlxiAlqRKGTRK0irhZanzJyxRYbP7Km5nWCN02j9nmCYsqW8vBiUTkVFQcnJsPlArNCktvqYA8BmW4F2rBG5dmkKlLxuHDEks2FYKg9AxS9aiHw+Ak/ET/b7MiullqSw1f1/xRPY5k9QCpYwgFsYUWfNg1Xg9c0srmTDOm41ODmXOlVH2ENZr2sUuUJSZg7JmThClMeLgMS+ZjLzZKygzCoKSCA+lTQcH5Rk8EYTUo7x9O/1/Pgd+PPoxPlT4vt77fnxNTf1q/V5iDhdC0swLMUaji+IP0gDJWc9c4oiyLKDMwnACEvzOTcRFqRMcRSU2+1L0OOTb3bNTs8h1jT6Ka/9BjMTFbw+6n2goi0lCUlOqVJ8FBjAm0HfH3R8YnW4pN2h4w3aGI8Uc4oYwm7QwxmchEJVFWbeCBq/SsZZtF/EOEMW5wNF7SnbF6GLUuaCHBBHIwWFE7DiYinzAMi54RHNnNQVMcy0NU5wASSZOpIeJcJiImGeACbCYTGIcUILMAEzcjCiHtDxhQAei3Sd9XQQtq/+HM6o/uEc3Qd5XhF29bEZ0hUtKSokpoOSnjbpWY+TyScgVrESk7xjZW7YqalJWxSH10ipJ2RUgGbNmIASMRRUuANVUA6VeIQTyXpVl0k2k3RJsoRLSVTAMK9SA4SPrAnnEG09mVaSpMqansUP2n2FEAFwR3jUBst0wHvC2zlY04QJa2GHExYFwKHjU8SBwEW7kVMXJmyis9mhEwhIOSsJmJJYVG6p3i0cmqMYNIrPHjxuXhy/n4+zA1mSZaiUEvUcQW5ZaRoLLeUxY7oS+fBXEBLM3tAybszbpxdcwpQ7AqXQJHDLTgI1mx1xCQCtcwTCCUhycKR9Y7zVPs/GNniwTajik9XvxQ3SZc2C5ZIeT29e3KLVmldrKKVJCUEFNDm4zHBqHwEZISiglJoUkg9RF+/LeqTNUizzRgIB3GLZ0JqxHLlFSWoqBUolSiaklyTzMbKVpJ8ohl0a24cdi1MXuJiha++Puj3MTDM/OsRW2kxjQgVejMTnwhGSGgfeN5iWKbyuGg6t7RzPthWoIlOXNTqRy4DnBW6tlAd6acauFcA8+91PlCymkVhicjJyDPnktiU/Kg5wQkXFNYOfCPSLJdKUjh0DRPOsKOHzrEvEOhYTyy13HMFa/OlIGOuUe9hPU+7R66uwB3Djnr7wNve5caSGSr+RNepNYFMx4jDWG9h9ZNeIgwhYIcQDt9xzUKLSm6Zehh7GtSFM5bVJzTwaKpnPKFBt4Txw8J4YmdvCeOHhQASYoaI4eAD0u6U1Ufu+ojR3dbUSwVTCEpLAE5OTQRnLpVVX8vsY62mnYbKVcFo94bsK+TZWi8JOBRK0FLF6guODR49eN9qW8vCOyd07xKlD6qVUyDHWvhE9yXila5mMg5YQWqXLgPThFLaKQozMUpKU7ta5k0AAOrB9HeJSWRQc9SXY7uiUPE80XLukjMXneKELIbERmkOACdH8otbN4rROZQ7JLFuzAorCrCTjxfWAzGukaP8A0GyKEtalLSk95BWxU3eSS2JNdRFK0W1Mt0yQmUApQJTQZ1CAat1q0dn/ACMmCMYRXzVW/uRj0UepyTm3SW9b7fnd7Be8rD2chU1FZiEMtUwlVNVs7DiwGjRh5rKVix9oTQku9MqHIZw942xS1HFaVqTQ4HUU9K0PHhFXLI048Yn1XTPG1LTS+X2ILqsuWWhTuK59/fdBFIYQQsuUCETHEFrId2OdD0Ty1ccvzgPft6LtE8qLY1muGgxPw0jWWK7sdktE37BlgHqaxkLlSFT/ALpfxgs2Ct0ai47sEsVqosVHjy6RqLMkAQMu9FIIojmkz0oRSVE5UYUOlHSJ02emY8wIyrHtIqqERzJlItLs/MesUp6SIyqDYpzkAu7fhHnG0SCicoeP/cejTTGR2vkglJArl15GKY3vRz54poGXNawoBGunPiPCCBVyjL2W0YFhSXBBCq5GunsfCN3acCkJWyQVB90uKxZypnA0DMY4Q2IQltESlND2YS4hzhRB2vKFAFHqF1K3leEQ7Z/8Mj99HuYlujvK8Ii20/4h/iI+MUXAr5PMSogqbiX1g7Ksszs0qWhSdN4M3gcoDicErJZxifyMay2XyZklRlBKsQISk8T9sqNGzPSkT8KE4vU6o9HoeoyYcnkV3tQIxgDClwwYGhqNS7uHq0AJstAtAV26V5YiUlOIjMJS5LcHaIZtrtS1GU28KKwhieZU7eTR3ZdnpwmDGnCknMkEZipAMX/TZwTlLK96pfAn+tzgnHHipPl+v0/j4DG76FeOgNB9Yjm1BFaZan0jTi6DKmLSpeJKVlJwhsQSdHNHbnAy9rIZZBCR2aycBLElswW1D+ML1nURlOou/b0ObD08449TX8+5Qs80npByQ2AcYCpUeAgyhO6npHPF2M1Qdu+9MFktMkj/AHcJB4YTX0jN7MyqqVxUYt4t1XQx1s7JYK+8W8gYJbIfEvMamyFkiL0sxTkZCLtnlvHO0ehFoJ2RAetYlmTEhmHX5EQIkKamUPgNH0h1wLsTqnhjQ5af9wDtCucEp0tj6wLnoq5IhZWbFJFOdlAC/wCS8tXHPo2caCeKfLeEDL2S8s9II7MTJujzKZMrV6uM/HPr8IPXbaSUM7tGfvAM76Gh5fLQQuYq3kk0DV4jTxjpZ57C5m8IdKeMcpW0ddpAKdvCiPtRDxph6jdAqrr8BFXbckWUfxE+yos3Maq6/ARV26P7KP4qPZUP2M7nm8wFSilAKiTQDOC6bEuRJT2zIDtUghySWoaZt1gLZrf2U8TGcJXvAUJTkoDwg7bb5lWlBQUqqUliyaJLsGPh4xN48coNyZ6HR5smPKtFW9twZaZ6FoUpCmIUA1RjDd5xk2QfOKdmnrJGA+rjxzi1aJcqWrdlYkkfXJIH7vpDWK2ISsKRIQlTtRSgC+nIaZxOOmkoo8n9Sxyn1EpTg7vdqqf1Njd1hMqaRPEucEuMNQkuBvOwOtKeMVtpLlsxlLnImTZcxNRLVvS6nupUajlWCcu80y92fZRMmFlFfanFhUApOGmiWHhFW87RYrSgp7GdKUKoUJuIJVo6CW9PKOWdrJfB29Pj04lGKaXoeduRrBySdxL5tWGtWzc1EozSqXhSHLKz5CmfKI8VAeAAjtUWuTZJ8Mneh6GJbLauzlqVzp5COLMp3p9U+0POsSloCUnVz5QSNgu5JIviazhCjwAAcjo8XbNtWRRSFA6OGHjFWyyVklJX2KAGSWGIqahdQYJB0zLRJdVzLOM2icpaiAE4Vc+8R3ctG8mhNiy1WamxXyVNoBXl+cS2i8XS4JLGAKbs7JSd4kGrULV5Zgj2i7bQCwZnp/3CtlokFvv+YC0sYtOfh+cUZ0u1zQSQEADUt6DM+kTWiwECpUAdJe74Eir84H2rZorndpLM1CCUnCCsKFKgKfL8Rwhk0TkmUps6dJJxqdJpug0OdRm3ODGPtJT8aHryiKZdswOla8T5AkdokaYjqOdC2cd2azrljASAGfNz4cOvKEkYtjAXtKZa0cSG4aP8PSCdwXPMUiZMThwgsxUyjhqWDNrq0S39d4UskcH8Rl0fKNFcN2MBjJwkqmBIJwZAhxqz68Iq5bEseJSk7M28M8cS5qTq0Sbv2oLIUM8KFu/aEPBqRlHqtzHvdfhFbbcPZh/ET6JVFm5s1dfhFXbdf7OP4g/tVF0I+Ty6fL3jnD2GajtEYlBCcTFXAa/POGtU2p8feBEyZWJOrLJSW6NnfZs+AFJ3iaYF4kUzcFy7c9IpWC1oxByopSQ4GtaCsZ+ROJNDl5+kbmwWI9nLWuUgrCe1KgaiWKjtBQcD0I8LrNBKtCsnkTctc5vb5/yWr5tksmWubZ1lWBBGIkJKGKUggFjkfKAc8WOYXwzJCnJdKipL6bpf0aDm0VtlKCAtwQnCyUilSQ9aZmKVzbPono7R1YS+FxhcijBtM6xx+G5S8tnVg6lT2cUvdql/b7FmRZu0QEzJmJJ7zDCo+L56vHF43VKlIdCphNAAsDxOQOXKO7rvCz2ZakrcF6E4llPEAVwjXJ4a/beibMSZcwKThqz5u1XHBotgiljbb+Rfr5qWRRrdcu7/AD5g+zqL/wApgpdkzLpAuSoP5+0X7unNhGn/AE8LLc5oPZBeVJVoxHBQxB+RcH4RblS1a4RqwDR1Yi4EXFMlLnM5ARFHXFKgKsvMSOBL+0dW0sQdPaOJAdalRavFAZJcVFa5deEDQ8eCxZGUirEc4ZdjTrjbktQHk8CpaqpSFMTQH1FNRBewXgQShYGJuoPNPERtCtlWfLAG6ANevjnAy10p18OXSDFumcIB3jNDBXV/NoRLcSWwORYe0WAahSmI/dcJ8yT6QbvodhIUxqlC2PhgHmSPKK1wMtayQXAdNd0Fj65tFDay3AJTJd1llTD0fCnzJMVa3Jwlpg2YslqND4+EWiEmIxLDwNHIiBjCi0yeMKCmbZ7Dcw73WKG3p/Zk/wAT/Exdub63WB36QT+zJ/if4qjpXBJ8nl9qlqKiz5mKibuWTkQIIWynIxxIUW1iUk7KXsQ2WwLxhIDOQHJYB9SY390XHMIKTaJZw0ODfPJzSMhY7OuapkDE1TXLQO+Qja3BZjJDJqtis/ZDDInhQQRlFS8z2LQxSlByUfn2LW1FmQBLM4AISklJzK3Vic+JygAjbdIASjAMNE4ndhk4TQecenXrcMi02eQqYkHdlMKtvrQS/EVIY8Y8Qve7kyF4SpGHvCmj6e0UxQyOTeO/qgn1MFCMZRSSe/qE7ddc60zTMSJZCy5IUAlLgMD4DR46tNi/V5glkg7oLigrpXh8YvXHKXJlYk1QTV6yweAgjaLqE7EtXeY9m1N7N1cQ9G58oyFZFW+rn2K58Dxeb+l9r3M0hbKPjFqzzQCg8SR5sPjFaUa1FavEK5oGDicTVaowlvFoWjm1GvsVswpL6U8oeVeuOooNH9IEXdbHCgaEh+fCvnAyUZqVBKQ+Gp4u2bajI/jEqo6dbrYv2mxzgccqcQR9VSXTU0S4Yj1jnBaprCYtEuW7Ey1EqNCQASGT6mLP+ozHP0ajxBA+GZer6w0ozVUEspGjj4ZCDY1KbGsFkRKXQKcM6iSsnPU8fhHd42sApLsdFPUGr0+RTlEf6tNUSMQA6O2lS7aRWvO60y5eLGtRDmuvgAw1y94LMlGSQUsVtVNQcVGJSeo+XiG0KdB4N7xWkKCJCEp7yiSwd65v4kDwh5qSlAq5GZPQcKxqiJKboqz74XZ2SACVoSS+YKS4PrlGftNpK1Fas1Fz86D8IMbUJAKA9QHrQ1y9IA4o18kNTqjrFCeOXhsQjDDp4eOHEKAD2q4kvj/m9BFDb+YP1MJapmpIPDClT+8X7kNF9T7QM29S8hA/+h8N0h4v2J9zyyYSM8q+8T3LakoUla0haEqdSSHCh0OfHwipPmEiNTdWwqwkTJs5AAGLCkEigcYllgBlkDDaZPgeKTe5pr3vOUmTgs6JZK0hQCUpSlKTUKUQM+A4xBectcqVJ7IHHMsyVTD9YqK1EuTlm3SMv2m6soCQcVaUNaqoN6o5ZwQEiZaDMWrtJmEFSlAbqUuVVJoNaQqnGcryKkW6iscdOOV9/Y1Nw7Q7lnkGYQoTpRUFENhSA6Qol6KSCGgXtJc1lmosc1U3EpSJiU9mnEF4Zh3mqwDsSYm2ZlBCcOEFQKZiVM7NiSzt+/pEt4XhJmlUmWtPapkzlAJqJagoL3Wo5JO7C54rRrx7L0+/2oXpJwb/AOzdc8f2ogm3rZ7JIRL/ANws3Z0dRNSV6IDnPyeAtuta0BCpaihMwHEAclpUQwLO2EpjLKWCpJSoqcguc3J1fM84LTrTiUz0Q5A6lj7DyhZZZScXxQRyJxei9L/EWEo7pJckKJ4vi1gRexZMvks+wgkmZUdPzgTeynQn75H/AORGCBW7ZwZKtHbPgwryOfT0sWG8QpeLKgB8HoPEeQjLyJ5AZ6HPzf4RLInBx5nrow55NnG8jKVG+ss1J1DOBUVbh88YuGYoapbhxHAGMtImFISA5JDv14eEFkCZ2bh2DV925fjCcHRGbaLVptZbNgcmbMdKcMoGXhb0LGFRIABJ8sx5x1OxYWNDlpnoQ/J/SA18pCcJfWjZ8i3GvpAkLOexauee7PUJB8GLjxrnSO0WkLWUmoCumtS/lAqxT2Qa1qaGo6AaARfuRAWcT0IIroBwOpPHWHJcli8LGJ8xKSVJxUCmBYsO8nUdC+ZgBbrtXKJCgN0sSC4HDmx+MbuzWYg4yN6rcn+OkVr+lDdXr3TzGYfjr5xR4not8knNa6XBgmhmghb7tzVL8Ua9U8ekCogMSPCiNoeAD2258ldTAvbg/RJ+98ILXJkrqYD/AKRVtIRzUfaOhcEnyeV2pbkkZP8AJg9dO0U1UpFnIdCHOKrkAjCk9MhXhAAKTqI0Oy8/AF4ZU5aqVlIx4U82Lgk+0bu2knVotjkou2rrsX5dvAWjtAlScSQEsOLj8axtbxmKmgtMADd1JCBhIfJPxjK2hSZmFUyUpJSf/InCo8KHPVjGjuuxm1I7NDJLGpAFAMiQH4cojGGKLcJb+539U8mVRzUkvT/PxMxedrdpaTglgVc4cuLZJgBc8hEi0IWLRKICqs+WorpG7GxoCZwnWizpUpBSn6UkgukgqZnFDSMFtBs2uzb5CVy8WATUKxSyojE3EHqNGjmTXCZw9XPNmyKUXpS7VYPUkghw1XA5Zj0aJJkwvTUnyi3tBuosatZlnB/pWpHsIGmZvU0i0HasJbcBlJrA6+P9pP3/APGLyS5EDNoV4ZKPvj+0w6FBkyaQKRxItBoTmGiiJxJ5RNLSSQBmSAOZJYDzaDgEa65byxhlO+bZ5MPEOctIN/6jXOjh24szflGIXZS6sDvLLHgDxbn8IkVMW4WVYXoSC2JuOumYjWhoto2YngUJdOdOAbyzaM3ap3azRUhL159egigm2khjQHdzDDKuXWnPnDSpMwnEN0Hu048BxzjA3bLcg43SnXvGuTlksK8vCNvctgwJSVBiBTrxMUNmLgCPpFtiBLDPBxBb6zekaPE5YZR1YcVeaRz5cv8ASiZIgDtDakkiWDvJ3lDg4OEHrUw+1m0SbKjCllT1B0pOSU5Y1j2GrcIyFxzFKQpa1FSlqKlKNSTk58o3qJ1GhcMbdhVBrEVvutM0OkhEziKhX3h8RXrHaYsIVyaOBHUZn/RrTwl/1/lCjV4oUNYuk9AuMUV1MA/0jD6FH3le0H9ncldT85GM3+kpzKQ32z7CLrgn3PMpaxGo2VvX9WUTNfs5iCUMxcpUU5DKuLPhGUJyA0zjc3TcUlUiXNWpeJt2o3S5cBP1tc+MMoytOPKKwkpOpcHV83jMnYVDAkJLhA3lkHNznl00gxsfeB7OYQFLoWYHXJizNStYx9stnZLKcKnCmCj3eRH4Rstn56pkpScSsSU8khmyATkWf5ESxvLKTckrOzq308YqMJOvTsU7Dc6zMmduMBMuYUh23sBKC9frBmOcYG325aVYcRISe4e7zdOUbm5rNOmWgIE0pSrP6xPeah0dPEZxi7ytk6YshaAotXc0Gpz45xmPFqdTpe5y5lCUahcr7fyVr2vEzUSUsB2Mvs+oK1Kfl3vSKyCQo0zhWpCG3U4TqHJ9DlHSUuXaCcPDdJp/AyO632+IashdopbWo+hR/EH9q4vXWd4A6iK+1yfoui0+y4I8CSMkhMaHY6xY7SlRylgr8RRPqX8Ir3RchmALUpkl2AqosSOgqDG5uGwplpZASneHaOMSiliwd6OXrXLKHxK5oWbqLB82SEWgTNJm6r/A+bjxEX7RdQzwgpJrT2OYie12NKk7o8HfxghcM3GjCrvCh+B8o3qFUrK9M040wdZbgkqYYUpTnxJ8DR4uWiWhBCJSRi+0a4RqeWenERLbUCWaDEouyRQnx0EcXfdxqpZdRzaiRwCeQfXnDdPi1eZi9Tl0+WJXRdyJa+0Q/andmEF8aDTfGWJKsJB5ERDfl+JssvEWVNUPo0cT9pQ+yCfHIcpNoLwRZ5SySz7qQKkqagT5Ekx5deFtXOWqZMU6leAHAAaAcI6cktPBxwV8jWy1qmLVMWoqUouScycvZhypGoupDSZf3AT471fOMdNND0843UhLADgAPINHDlOnGSoiUGIxHSYiVOnhRwx+T+UKNMPT9mA4V1V85iM1+kdbSkv9pXsI0uyeSv5uHxjMfpIrLQP3lfCOiPBF8nla5w06xckbRzpYSlKtwaEA0dyASHGsUZ4NA2UcWReEpUU4glQLZOBViecPPaho3ZuxaFYQZiXlr0WlgehIqY12ylsndkQiWjAlCiAphQcNX/GMWNqULDGUrCpwpyCnhUCvkI9C2QtEjsjgkrxYF/XJSpOGoZ2dq8czEY44QltbO7qOqnmgnSVfn0ABtU2ZOElIlSpimHaJBQUOQMWJJ0cxi70tipUw/Rpxhw6SoFwSkKBdzk/jG5vFaTOQqzS+zW7VWSVKxAg7ztpGSv2alE5fayUrUlSkl1FiUqILENR3yhseaWNPStvdJ/uebnyzlJNxdrunX3QJxm1zUY5ZTiZOMKcgDWprrQxa/wD5mdiwpwqbMg4QKavl6xEi0y1Mjs+zS7ulnHEYjkDWumcbS5ZCWPZ7owiudTQOTnrWElk8XIk18kkv2PQ6aCn08pu075k7f03M5JusyZyUrKThAJaudGcgVpEVssX6xjSVMkTEkkZkAF25n0gxeMpQmspLMOLhQfMGB1m70wcwfMGHnFRtI5bt7jyZCUABACUgUA9S+r6nWBl829ckiZLWUK7pY0UDUgjLMPBZRjK7TzaoHFz7fjCR/wDQS4D1zbXpMwS7SlKXD9qg7tcsaKtzIy1Ea+QgJWJiGIVWhooHIg5ZcI8z2btiH7GalJQs0JAoqmuYB5ZFucbe4rmElY7Na0oLky8boc0okgtWub0jtS1x33ObU4O0HpaMSipWZr4aCHvK3S7PKVNmFkp4ZknJKRqSY4nXhKRiK1BIQAVnRAILYurFhrHlm1e0SrXMeqZSXCEH+4tmo+gp1eU1FbCKLk9ylfV7LtEwzF0GSUjJI4DnxOsDlK+fwhEwo5W73LpUdSkbwHEgeZaN4c4xd1y3nSx+8PSvwjaxHIVgdCJEiI0w7mJjEmKFEbngfMQoAPUthy5X/MIyf6RyyEHmr4Ro9hpzGZ1V85Rmf0krZMvqr3EdEeCUuTzlBoXq4/OIpYBBESzkEszFy2ccoLKUMLsfaCfY1MJ3bICil9BlHt/6ObOhMpZAFWNBlm7eEeO3dMCmJDGnpHs/6PgBJW2e77GGS2ZNvdGEve0CXaiqUguCpgXdhvYiCQaM7Rn70wWmYZhTOUtSlFYQhWFyXIGEEipjX227yi0GYuZKPeDFZCt4EOCQePvAzaB1T1TJagEqUV7pxGrUJFH3fWIzlDu2Vh0ObI1V/VAhVwyxhUZUxBYKwrUaguxbQEDKJ/8AVk2VJQhAJVUAuwNAH5Np+MGje8tYkJmoGOUgoCwcRXVxiBaoqdavAfa2yy5yO1Q4VLYKcM6SWDuc3PkTyhcGKVeJGR6WacceNYZw83d/nr+IF2e2zJiyqYrESaaADQAaCGs/fmDmn2MUrKpQOtSPKLkrvr8PjDttrc85qmdLVGN2iW84Dgn3jWzjnGLvSY86Z1byH4xkOQlwVkR6HsRtEhX0c5YStIopRYKA4n7QHnnUvHnVYkBcR0Qk4sjKKYf2vv8AFomNKdMocyO0KTRak+2rQAVHK1VpDO0K3bs1KkIH8vyhGHEO8YaENnkPaE8gpXo3xjXRmtl0PMWeCfc/lGkBiOTkpDg7EdxwId4QY6blChnhRoHoOykopTMPHEaYnYv9munCMz+kU4pUovoo9e7lxMai4ZK8KyUu4LPyBPEEUEZfa6cgSpeOmKRPSmjstScKC3XXR4vEnI87urfny0kskqr4An3AhpVpoSNa86vFQuk0zzpD2Waxc8PcGNmt0/Yzsa2wWwTFhYRhBAoC+QANWHB/GPatglDsl+Hk0eAWC2JEwFCWRRg5JBYOanjHuWx09MmVU43S4I7oo58OcPFOSdC6UjN3uF/rYmEJCEFdFVooKSHANKF+VIpXnbkIsxUFIBQnCkAiuiQkDMwPvy+UzZyRRUvHvADcUK97iKimUD7dcIKkokYJm4lRKVBgSkYgoqyIMYpTUW5LY6dONNRxN3+79vgUlXgJ6gFbtAGDJNKOG+sxgpLsoUCMa1JLEhRfIsCTxgfadmMAedaJUvVqqKm+yKAivOCezNkTMcJWrCe+z74BdhydqaZxzalrSx3Xp/J248d45eLzV239t3t8SS97nClAyt0kpQcwlyQlJJApXzgdMs5lzFpJB3UGmVXjUXhLSght3EuzhnoBLmFvu0Xnq0Zy8B9Ko0JwS8i/GOnNs2eZe4PnmMNNU6lHipR8yY2ltUwUeAMYlGURxmzGhsUdQ3z88YqIICkOTCVCaMAaOoZPOEDGgaTZNFJh5pHo/wAYNmBWyqGkk/aWfQAQWjnnyWjwPCSYUJMKaO/zWFHNIUAG9ue0Eyql++z4aVIpi+HGMltrPT2MvECcImJDaEqBSelY0l0LaV1x6t9Y8RWMdtok4AdHLeBD+8XiJPgw8yechHVlSVHCkFSiwCUgqUTwAFTEKtIuWK0mUpExBaYg4geYf0anjDy5QqNLd2yNoDTJqMEtNS5GMj7gctx5RtNlZqlyZ4omUUkpdyXLBkAVJVUsOMDTtKm0pQgBSUlu1ajn/wBaTw1fpBPZ2fLkJcVZ1JSKqSMJSQg8QKeMKpQWXZvg6pwyR6W9Kq7vv/ox97zZiVoQppaCsIIACSAaV5tBi+dkphTKNnSQgyJZmTFTMKcZBxuSRXIsBrlF5aJM5CVqQUKKXBCRiS5pU0J4uIoW6+JpwyJalTlJZCVGuQYYUCj6eEHV5sqjzafv9ifQ9KsmR3SSV33/AD5lvaa2S0o7JSUrNMIV/wCMD6waoOjecAJl6OVBI7Pc3UpPd0oQ3PLjE147J2xIMwiUoAOppoVMFHJw5E9CYAS5YxEYnJT6xPxVmlq22Gc5Y1KEHs+fcu3ZPbHzYl6v14xalzd5Y1ZJ9TFOypAccg/hHVnO+r7qfcxrexDuQXqtpSzyPrSMjGn2gLSTzKR6iMxG4+DJ8j+0O0ciHiggwhAQ0OYDRDzh4QNISvnjAYbK4UtZ5fME+ZJi4Y4skvDKQngke0dgRzPkuhNDTV4Uk/PL1jqK85TqA0TvHrkn4nwjDSLsV/bhRYhQAbW7pjSf6vcxm9rADLSePaf3AfCDtlP0I/m94zG0036JA4YvVTxeIk+DDrEW7jsfbTUy3AxFg5YDWp8PGgiBYJhpQKS49/jDTFR6TNuOXZ5QErEVJc1+sRUltCToKUhXDOmIdS8IBSXALsC1G4j4wGuDaETJwRa5u4EBKSBhSpX/ANVZ5cGBOfPV7SzAiXLRLQkknFQDdQMyOasubGCePmcNjtxZYyioZba9O237gm8LcSheEE0okZk6CgcxTtl2zUS5UxKFrMxJdCHxS8JwspwwfOAsm/lBRUk4CCMNMhoX45watl8WtEqXOXNWJc3EEKeiiihpn5gRyaMjW6v6l80sEpeR6fgkB7baZks4ChctRT9YMSMqUFI5sMnC5OZ9I4tV7KnLSpalzClLAn946BqZRZlmKQjpVVRw5K1bO0RyzXwieyo3lfcH9zRBKziSxrqr7v8AlDdifco7Rn6IDiofGM20aHaY7iPvfAxnhD4+BJcjpPKE3DKGEIw4ooYqh1GGMYaOFQkJqBzAhvmkTWIPNljitPuIGBvFCGjpUciOYsImkUrPUYjmo4vDJI/pbzMS2sOMH2qH7oqr0p/MIWGNQD/OUKFhhoANZZf9kdVe8ZjajuPyPvChRVGS4Mf21IdBKgWbT1LfGFCh5coU1Q2OXIUJkxSFJBFA7kkUcEN6wRlICUKAdiGzyABYJ4AVYQoUc3V+XJS9Ee7+nRXgXXd/sgHPmSDuzErLFyoMFnmTr4wRve8O3s8qzoDJlqWUKNFHGKhbE0ppDwoTXKK2Z8Z1PU5YzctT+Zn7JJw9W0yd4vy1sPnjChRa292evHeKZEVRLYc1/d/yhQo3sBT2o7qPvfAxm4UKHhwJLkdoRMKFDGCBhyW8IUKAw5eLl0j6aV94H0JhQoHwMuTbqMORChRzFSrLOJaj9lkDyCifF0/0x28KFGgc9oIUKFAB/9k=" id="184" name="Google Shape;184;p25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eg;base64,/9j/4AAQSkZJRgABAQAAAQABAAD/2wCEAAkGBxQTEhUUEhQUFRUXGB0VFxgVFxgXGBgXFxgXGBcXFxgcHCggHRwlHBcUITEhJSkrLi4uGB8zODMsNygtLisBCgoKDg0OGhAQFywcHBwsLCwsLCwsLCwsLCwsLCwsLCwsLCwsLCwsLCwsLCwsLCwsLCwsLCwsLCwsLCwrKysrK//AABEIALIBHAMBIgACEQEDEQH/xAAcAAACAgMBAQAAAAAAAAAAAAAFBgMEAAIHAQj/xABAEAACAQIEAwYDBAcHBQEAAAABAgMAEQQSITEFBkETIlFhcYEykaEHFLHBI0JSctHh8BUkM2JzgrI0U5Ki8Rb/xAAZAQADAQEBAAAAAAAAAAAAAAABAgMABAX/xAAiEQEBAAIDAQACAwEBAAAAAAAAAQIRAyExEkFRBCIycRP/2gAMAwEAAhEDEQA/AFQRWqaNalMdbJHXJtdJCtXY1qvElW41oMkVa2rFFUeN44QxFr2Ow9fesylxzj6wd1Rmfw6DzNJWIxEk73clmOw6egHSonvI29yTuafuUOAKq9o2pO1NbMIPHheS6/AXwblQmzS/+NM2H4Sq7KLelGUhrdlrlvJcvXoYcOOPgWcCL+OlV8Rw9d7UYcaVXxOnSttS4QtY3huht+FA8Vw/wp2dNKG4iG9UxzsRz44RsVw6qMMrxOGRirDYinOfDUI4hgQfWr45/txcnD+jFy3x8TjK9hIN/Bh4j+FHwK5FG7ROGBsQdK6hwPiHbxB+vX1rZ468Txv4HOEPZj6078MFxXPosX2QeTKWyi9hufnTTyJzKmLLr2bxlLHvWsb9Ab710YXpHL06Qx6VI0VCeMc1YXBuqYiTIzDMO6SLXtuB40aws6yIroQyMAykbEHUEU+y62qvFUDR0RlAAudBVZSrDukH0N6MpVJlqF0q7LHULJRBSdKrslXnFQslY0UXSoXSrzpUDLS0QzHw5kYWzaHu3tfTa9V1h7hUgju7HYXW1gfaiDh+0FguS2u+a/S3lUcsyl3jBGZVuR4Zr2oUZ6C4LGRQ4ZVQ7C59db3971U5ZxGft5AbgsFv6An86Q+Iq2d1ubZjfXzozwfjiYfDmHKdywYdc2964ssdPV4uWWa0h5pxmaQa7H60tTz943W/ua24niTI1x4/M3pi4PwcSR5iOtvlaj5C3+2WoIdlXojqyFr0JQcrRI6lVa9ArcCgzFFKPPGIHdjG47x99AKb653zBLnncg3s1vlp+NNj6GXjOAYIu4HzrqeEiyqAOlI/KMXU7k10CFdKhz5brv8A42GsW6Leo5ozV3Dx6dPnU7YZSNxUpHRcpARjbStXq1PBY3qmw8aIqjmqjrrV1utRBKYtgPjIvChOLWmLGClnHtrVcK5+SA+OhGtb8t8XbDyaE5TofStpxcUIca1049zTgz6u3Z+ClZWIYBlYC4OoIIp54VylhChHYKAxBNrjUXsdD51yHlHiJjhDhS5VdFG5sbV0ngP2gqIi0uGxKhSASqZhrfw9Kpheksu6YcbyThZFVD2ihL5bSv1NzuTf3q2OBsrIY8ViEVco7P8ARshCgC2qE6gdDVrhHEYsXEJYwSpJHfUqQRodDV4imAIn4W0weOaVZYXUq0eQKbHpmVr1W5b5Ow2BZ2w6uucAEM7MLDwBNhWcO5NwkE/bwoySa7SSFe9vdS2U/KjyKR1J9bfkKIWEznvguKmaNsLJKmUEMI5VTrobMpBPvRrAQMsUayFi4UBixBYm2tyNL+lGSKVeMcN4k2IzQYmBINO48WZgLDNrfU7/ADo7JYUzwLGieWQS4rUPl70JW+uUAX9LXFXOVIcbGJDie3kvbKJOxHqRlP408vGfKhXFMPiGQiF443uO8VLi3UW0+dGxtvI7kXZSp8DY/gbVo6VJw/DyrGBPIJHubsq5BboLXqR1oCpslV3iUEsFGYjU9TbbWiDLVeVNKwxxPjFzI5t+sfxqCaGi/M0GSeRT43+dQSroLDeuXkdvAoYDB5pIwRu4Hy1/Kn3D4TILLoL0K5awXfzWvlH1b+V/nTpBh1Ci+9Qt27cZrspAV7asU16KZ570VgrKwVmR4qXKjN4An5CuYoczE9Sbn3roHMcuXDuepFh76UjcPhuwHnb60+PmwvdO/LGFsoHzpvjWhnBsNlRQBRdTXFnd16vHjqJo9B0rSRiRtesFvKpOwHS4rTZug6SfS1qrz63tVzGQ286Gy6bU0M0dDVaQ20q7A9/aq2Lj1vRa+BuNOlLuMFMOKfu3pbnYkmqYOXlUZBpQiUamjTihOJWxrpwcPIaeXsv3Zs5IXLuN/ip7+z7hIxMUogxcyMpQ6Nt8XQ30pb+zeAMLEXGXb3rtGEw7YeDNhMOjOSMy5hGSLb5rakfnVZEF7hSHDxJHPP2j699wqki+gsABpVTF4nHDE5Y48O8BI1LOrqNMx2IJ3t7UN5gijmEb4vA4osAR+hJYoL7ExuCb77VBNzFPFi48Ogj7E5FUSrKsgVgu7kEFt6YEkHLaNM2fBvCrK6mWPFvazXuSoYWJvobaUT5W5eiwufsZ55VawtJMZVW37PgaOYpGKMI2CuQQrEZgGtoSt9delKeOxvEMHBJJKIMSQVCiGORW1JDFgobS1qzNftA4m0BiK4/7ncNvAJUe1tWa3dt4X60zcJlzwRMZFlzID2ijKHuPiC9AfClL+28VisNHKmBznMwZS+UrltawkVSb61pxH7RocNOmGmgkSSyXAeOyFwO6Rn6Xolo7DzLg5JjBHiImmBI7MMC11+IW8RY/Krbxgm9QcWhhw0c2L7NcyI0hOgJspJ1OnjSBwT7VEljleSP4Muisg+IkdW8qaUujpxTisMFhK2UtsACxPyFTghgCNiLj0NVeB8QTGQLMEsLkAFg2oNjqNKIlazKrConXSrLLUci0KaOZfaFgrSLJ+0LH1FBnAUX3OgHqdgKeucMCZYWA3GopP4Lhe0nW47qfiN/lXLzdOv8Aj93Rm4HgxGgG5Ornztt6Dar88+u9ZcIpt6UJz3ubVzR6OgtK2FaKa3vVHmva9rUV6KwybuoE80oTh29vxpU4J/ip4X/+U58wp/d2IsQdAQet6T+CREygD9ofjTSz5prx5Y5yWOn4R7C52qhjeLEXy2P51YxD5UGl9KDQQjVmNra3bb5k1zYyO/PK+R43FJAS1mW25IJqXB83i9mI0+dUsXzTFGDlVnFj3rAKbbgE2B+tA5OJRy3cQsoJ1ItufSrTHrxC5WXWzxFx9ZBptWkM4fMRstLuFmQgBDr4bE38qN4KFwhCr5m9Tsi+GWX5SSTZVB9z+decRxItagPGceVBU6G/zodisc8tsoNNMNhnza6EsXMMtsw+dBp8Wg0GvjWsfBZH3dFv0LCqnEODmP8AWv5iqzHGflyZ55XvSQuCdDQ3HrY1mGOU2qTiY2qk6qGV3D/9nWJWGMyuGKqgJyi536D3rpR+0GFsP2mHysysqskzGGwa9rEi19KT/sv4W8uElMRCyBFCEi65jbf2BrofLnDMQsTJi0w7m4K5VFiLa5hbeqxFXk5rn7OORMDJKrgljE6yZSDa3dBvfemjDyZ1VipW4BysLFb62I6EVpBCsahUQIv7KLoL76AUOxPC3OIEi4iRFuCYw3dIG4ykEWPlamYRix8TEhZI2I3AdSRbe4vpWmKgjnTKSSp6o5U6eDIQfrS3/Y+KV5Gk+6zRlHFjEqM1wbKWGtjpeqvKyyQpM0fD0ia691ZmyyDW+W6kC3lvesGzhgMGsSBFLkDbO7O2pv8AExJoHxjlXtsSs/bsmXL3OzhYd3/MyFhf1qzPxnELGjDBSuWvmVJIrpbY95he9AuLc+TQ4uPD/cJGEmTvdooI7S1+6AR3TcHXpRbodh4LKJjI+MmkiOa8DpFkselwmaw9atYXAwAERxRqOtowt/XTWl7C8uSYfEvi34hi5kXO5w/xixBOUKtybdABfQVZ/wD2qNG0kWFx0mUgFfu7oxzX1AcC4FtfC4rQti9xPhYfL35YwOkTZQfW1TdnYAa+GuppS5iibGrDIYMbFow7Ptlg/W3cXvc9D4U4Qw5UUAHRQNTc6DqevrTkQsKr4gaGrxSq2KjupHiLfOkpoX8QL9aWsAgXEyjYBmA6bMRTDhuGdipXMSDc60vzzD7xJfS0r/Jj+RA+dcvL47f411mv8SNh/OqEQ06fOrmJYG1VnU1zx6GV6BRW4rQVsKo81sK0xf8Aht6VuK3XehfFOKyZy1rPge0hyLa5GnT0oNwbhpixGVhqBvbp60wI/Zx77d35Xt9KGwlzMjts11F/T+VSxvVj0ebCdX9GJoc2hP0odiuErIcrm48BoD6jrRKDUfX1rWeIncegHTzJ61KUNA2L4KOz7PswyjUW0sfKg8nD8i5RGQPM/wBXpsZHGgJ96hXh1zd2J8thVZnQnHN70D8I4cHOYgXBFjbbxtTKzWBtapUjVVsoAqOQaGlt7VxmnNucb57iqXBME0nxsbDpc6/LainNKd/y1qLlxhfKetdGN/o488ZeRFxzhKsw7NVRLglbC4YCxs9rkHw8zQ0xvHYKSRtbU3p2lhkGgYH99QfrQ3FYZ7asi/urc/jWnJ+y5cOu4VZ49QR/XlWcSHdU+dXmgAJvrfrp/V6h4lH3QANzVJl25sseqbeS+apcJEoVyEsCV0sdt67hy5x+HFR5o5FYjRgCLi+1x86+d8Dgi6ZddEuba2CjU028tcPVcHM6PnPaRgqbpl+OxvffWqy9o2adzvWVz1sBjJcNh5MLLKhUMGAkvfvaE5jr1pkj48ElTDuC0llBYNH8RAuStwRr5VQo8RUcUCrfKqrfewAv8qoHi3edQhJRWbQjXLfT1NDcHzjG0UkjxTRiMqGGUOe9e1ghJtpWDcHMbhS4AWRoyOq2+txWzYUEqSFYjqygn1B6UOTmbDmNJS5VHJClkcarobgrp70WjkBAINwRceYO1ZkX3fUnui+lwoDf+X8q1wuEKAgySPfq5BI9LAVTXmTCl3QYiLOgYuuYXUJ8RI8ute8P5iw04ZoZkcJYMVO19r0W6EGj8/zrV1rZJlIBBFjtWxFYtio4qu1XZFqrIKIQKx6UjczqBM7rsXYH1Gh/j70+Y16QsaS02JjYaFmaMeDLr9RUOVfhuqk4fZ1BL2PhVkx+Z+VUeCkEWoyTXLY9GZdFJRWwFeLXopnE2r2sFegVmWFjDCx2OoP+YVV4vIVWG+hVwPKx0vf5Vawz2NjtUfMqfoNDYKyt7A/zqOtZPTnJ98QnhGtVwanSh2De6g+VXIJbVOzs0STReNCsViwm9EcZibodbWpQIM8mUfCNz+VPIaZa9NMOJzKCNiK2WIkE0Om4ikChSCRawKqT+FbQ8eBQqDYW/WBB+tbQ/RU5oj1v50uYXEtE4PS9qP8AMONQg5mA1v8A0KWMViEZbKSb+Vtq6MJ04+bKfe46NhZFkS+9BuKxkXofyrxS36Nj6UW4rqDU7jqmuf1iXlFV8Qf0g8qtgVHg4M7E2uc1gPOqxze2R0TkDB5cHi8UwvliZF0B1Iu1r0d5C45h2w0wkUKqsua0dr5rgE5d9QaMYHgxw/CHivlcws7G17MwJOnW23tSDy3A8uExKDsns0R37Nt23O1dEjmzvddah4nh1RAksaBr5AWVb23sDbrVPHcBhkxSTGRhICpC90qcu1gQbexpH4pwDtMHh8+GmcqXuVIkKgkEfCdQelXpeB4NcXAVxUsEoER7M51zWACrmNhc2AI9adM+pwiEMzqgVmBBZSVJDb7HfzqCPgarG6drMwa3xvnK28Cwv870tffOIJNiLlsixytHnEZS65jHcixttvVPk7nfEyxYh8UkdosljGGFy5INwCfC9/OiG4YeM8BgaKNJu1YISFaO6sL6m+WiDY2GNo4SZM1lVe7IQegzMBa+nWh2L5rVYI5hG7rISO4V0y6G+e1RY7mrDpiYYn7ZZHCFQIgy/pPhBaxtvrY1g/4K4vg6sJsqqGkRkzan4ha5FLHA+AzcNgmIKSs7LYIjmwGbcDXrRGDnuBp5IWjnQxByzMndtFcsbgk9PCpsDzvhZ4pJIe0kEZCsFjObvXsQD00NZulzDcSfs4i0MpZhqFTKBrbUM1xRmgOJ5lVFiPYzt2guBlUEWNu9c6UfFZpEbCq04q2aq4iiUJ4hHYGubczTSRieeFSWWXKNM2Xck28Tb6GumY4ab0m4B88+Kh6PmdfHPGSRb1GepcivGU+AcUu1zpm1I2tfpTX94H9GjHLuUqQUUkdSF/OjKxD9gfJahcHZhy6jla1sBXgrZaRJsK9rBXtZmCq3GyzwsCdrH2BvVoCo8RFmUqeooWHxys8V+BYz4vHSjcc2h8qTcLMUJAGt7H2P86J4HiBC5W3P9f16VPPHvbrwz6VeO8WdnMUdxb4j19B515gJygso8r+fX+vWhXE5TG7aanr7D+vereEwk5jDhAQdbBrEex3p9dFmV+hKQlz3Tax1PoNSKEcUnIFs38tqsMJVDNlYeGlwANxce1D8SA5vm/e01rSGv1Yp4/BAqGA1O/vrQlsNbajM04Asub5UPlmNrBT+H9bCq47c2eOlWNipDDQimzDY3tYg3sfUb0pPnB10vR8oIYApOpufc0cpvRcMrNtZX1ph5IwmQjESgKouYs40eUkBbKSMwX4z+6KUiTcKN9Br4n/7THxzhEkU0ToWfswsVr3sFFjl8BfXStJouWV/DtnCMQXwDs7sxyyXcjX9bXL+Vc94NxrsMNiXjeF2vHo0djbMb5qeuU3B4e99B+kv5d2/50n8ncNWSLFKDHNdUAVrb5731tb51fHyOe+rOM54lXDYd1SNSzOGVGsO7lsQPPMdKk4vzNJ98w1kujrC1iA9s9ifMEePlXnMPKcZwsV8O6MHYnsjewNtTa+9hQDjvBFTGYVUkdSEgAzrmIOlr5bHwpyur8Rj7RJkl7LsjG6sbkMBY/EegtXOOROEQxw4p0xMsQ7gLwyZ7DMbd0qd9r+FWZ+BcQ+94hgiMkizAEPbRw2XQ9b2pT5Q4ZioYsZnwkhBRBYoTciQfskEm1zpWB0bimLaPCxFMdmBZh2kkAbPboQMtra+t6mx/C5ZMThps2EYWjN2gcuSNSVYNYeQO1DODcXRMBHnkOE/SOtnheQEix1DC4Gv40Yx3N+Dilgjkkcu6oytGpCMH0U2vsfCiArxLhWZZynZZ5I2UZ1JF2X9cX1HjSx9mnBJ8Mk+ZsIcxW3ZIRYi98xuLjUWqg3MBOOxcSzyXyTBV7oAZUNrHpYjSoPsp4u6xYp53LqpS13U75ttbVmdFxSSHJaSJfE5C1z/AJe9pROlLjXGSRA0Qls9zaMK2gNtTqPlTaKFNiVufcbLEmHMMgQtOitfqpOophl2qvxfCQyGLtgDlkDR36OL2qzKKxaE4saGuepieyx+fwm19CbMPkTXR8Ylcq4x/wBTL++fxqeanGdIF7LFyINr6eh1H40Wz0uy4nNJDN/3I1J/eXuN9RTPGgtSLRykVsK1rcGoC9FbCvBXorM9r0V5XorCBcYiKyKw2O/rp+VRXAYG9wNfY0Z4hDmjYe9L2Ca4ZDuO6Pl1+lCq4V7x6MOyjx1DDw0uKZsBiRlGo00A8rUoO5AtfVWt6X8PKpMPjm2FwAdemlC47imOeqcZZ0UXF9fDxoVjMQt/hOu+3vVXEY7QAdNapf2gQxudbaeprYxa8rMbAu9jbwvQuUgbaCp58Xc3P9ef4UGxkvgd6pjHPycjfGyg+1SYrGGQqD+rofXxoYz6DyNWMIOpp9ac31um7kzhnbTFjtEO00F+8DZAffX2psmN2JPjVTlFFjwSE5ryMXbKbE27qg36WF+u+1WKSieOVW/uE9hmIL6ePcXSkThE5jw+KJiaO/Z94A2+PbSnblOfLg8SdO7mbXUfB1HtQPkrjqtHiQ8cdgqk5LqT3raj3vXTh5EMvVXE8el+5wNDisjdo6kX3tlIv6X+tecU47KMXhhKmHlusJJKAkFrEkNvvrV3m58K+GhJTIC72ugbWwvci3lQ/iXAYZJ8IYitjHF8EmRtOuV/Txp9FdMxHFkGcEOCqufhOoS97Nt+rpSRyTzOs8eIWOeRGVVcGdQwQZrX7pF73A6UYk5cxqzPJHilZG7TuSIf182UXB6EjWkTlLhmNiGLV8IJbxhbIwUls6mwvvsT7UQrpE7mTDoZMTEDmNnUhVbyswOvlRgQRnJmEbsALMQpOmxGn4VzPHSN9wQPgZlKzMCpuSLrfMLE6dPap+KzQZsEzJi0PZx5cgNgAxsDpe+n4Vg2fMRglVpJRFGWyMQciZibbFt9fOlnkni0k8c4bCwqVKkKmQBr33GcjS1B+JzwDG4gNjZySsgMOVraxtdQbWsP4UsfZrJEsWMt2vwxnRegc+C1mdolgDrGWvFbXKrhR9NDROkePBCfD4Zgs5ALaDQjvfrXAp3WhTYlH7R+0CYYx7jEp77/AM6anBK+dvrQjm7hLYmKNVJuk0cmhtorDN9L0brNrsq8MwOJijZcTKJWLEqRsB4a/h0rnvGR/eZv32/GuyYqHMK45xv/AKmb/Ub/AJGp5zo+F7FeEyZoLf8Aae/+2T+DL9acsHLdBSJy5N+kMZOkqlP926f+wA96aMDibJYgXG9JFSEDW61ooqRRUBbAV6BWWr21ZmV6BWV7WFukJIJ0Cj4iSAo9SaWpcKFmNtmGhG2YbEfWnfHcLMvDnCfEbn1IJtelJcLnw0e4YLceNxQy6W4sdygvFlsSR018tKhw0ZKhr72v6X6+341Yx7h0/wAw3H0+XWh+FxeRiG2PtYjpT4+Fy9FMLJmIuCBqTtvWT4YXbbXb+NSxyKyCxFjrvtfxqjiHK2IPdB+mx9taGlPqaRSQ6WNrjT8hQbFJrt50aMt9D10HjQXGm2nUU+KHJVSrZPwge9VkjvUyPbWnqcdZw6FcNhV0yiFbEbFrd73B0I8qwUO5KxBfDyRtrYCZb9CCA1vVT/60RFSsMceTDfD4kWvpt43RtKUuAdkIsVmWUd1PhAuO+Pzps5Bfu4j91T9HoVwHibdnibFGIVT31tfvgG5HrXTx/wCUM/S7zBHG+EhKTtcSOLP3SO6h96JloF+5CeIyMIoz2imxPea23hUvMM4bBxl8OCO1YXjI/ZXX+vCvZ+VROmFlhdogY1GVlOlmPh11pyGfH8fZMQ0Rw+IUnOqSKbodGsxHtSF9kvHcVJiJY2lL/oSwEpOXMGXUnpua6tOZu1CqyFCCCDbMNDY2+Vco+z7hk0WIxHaxJIggcMFHxHMug6a2ogbOYMS2DhM0qI7zSjMrSsU7qkhktaxrafjKP90fI4zoCMmIKhe8RYjZtt6Ecxth24etopIwMR8Nr97IbnvbC1Q4uGDs8DaKZl7O10S/67XBsd73+dEDPimKY53ME5Wzd8PdCMm+W2nhvQP7L+LpK2JWKJlbKravuMxFrnberHEMFCMfIxZ75SxTvanstvDwpP8As6x0afezkkH6JdVXX4x/EVmdixYlKR2iJN9QZitvUj4qLLSpwqOLEYWJnMygMwGpUk3676U1oLAClp8XtZQ3mGWRIHeJgrIO01FwVXVl9wDV3CzZ0VxsyhtfMXoC9euOcdj/ALzP/qN/yNdgmNcj43/1E3+o3/I0nJ4bj9UYwQQQbEG49RrTc6qQrlrGRRIRroW+K3lcE+9KdM84IEdmIHZJpr+yKlFSkKlU1CDUgNSFKDXtRg1IKwtgK9ArBRTlzDB5hcXCjN7jQVmMvL+EIgCv1ubetz+FJnGsJ93mKn4HJK+THdfe9x710mGgfN2GjkiKyZRfQXNjc7W86fLGWH4uT5rmXF+DXGdL/n6Up4iFgTnFvO29PGExbROYJ9/1W6Mvj67VJxDhyOtiM19iNxUplceq6c+OZTcIORjqCB/VqieKTXX6/nTHi+CFb5SSvTQX97UHmw8g0KsfY2qkz257x2B7M/j+etVLa3NEOya9rH5V590bypvqE/8AO1S66daucF4W2InSJRubt5KN6nXB2F6cuFRnAYHt0UHET7Ei5VOmnpr70ZkOWFkHuE8NWCZFbRWBjNt7OpXT3IrXE4cobXBBF1YbMp2I+R06WI6UA5U5jmxMzw4hs727SI5VXKY9WWwA7pUexHnR5uMdjnjaNJY+0LKGvdQ175GGq/qnw0NCzZDJyOub7wn7UVv+Q/OlPlnhEjGdY5Sp7PZtAbMu9OvImIwxdjE8mcoSyOB3VBHUb6neh3A8XG7YlcyMCh8jow6ir8c6Qz9AOM4XGx4RQY1YdqTdRr8I109Kr4zmmaJMNmE0WWMbWKmzNrZhTXNEfuXdzaS+Ob9XpQ/mVmMeF0BHZ7MOuY+tU0nsXl5nw74pA3ZbDVgyOLg9dqTvswxEKY2RkMlhHIQokDKQCOhsSa6NjeB4eSeMvhwTlHeGnQ72pC4HyFGMTOG7RFCSAHSwudNfTpWY6cycUEuCYoxju4S7oSQbHbT61T/tKaKLCKkmFa6amXMCSCdV20296WeKctGHAHs8UxHbKdzb4SLevWtMTwrG9lgzHiCR2Z18DmbxHhasB0kxeI+/lf7rkt1vntkvr7/ShX2e48yNiQ/3UAAHuX/aO/lVKbhHEv7RJ7fu666bdn4ZfGqfIvCMYv3oriFDZQBexF81yT3fAEe9FnSppAETI0IF+oJX/bY0WFc/4tgOImHDhMQua7Zyul7nu7L0FPsCkKAxuQACfE21NLTYtnQEEEXB0IPhWBbaVtWrmgdXmNcl4yP7xL/qN/yNdYxb6edco41/jy/6jfiaTkHj9UjTJxIEFAP+2g6/silpqYuKnvj9xbemUWqUVKeatg1Qk1gapito1TKarQIWICgk+AFz9KYeH8vSMQZO4vhux/h71tCoYbDs5silj5fnTpy5wnsQcxuzDpsAKsYHAhLKosPL8/Gr7rYg+FPMQeBCDXGvtEllONfPcLpkFzaw628b3+VdwsDSnzryoMUmZbCRQcp8fI+tqOU6GAPLyYfH4ZIJkyvGMqup1B6Mp/EHSgOMlfCzNh5jqvwt0dTsw8P4g1e5Ofs3eKQFG216GmDnLlv75ArKR28YOU7Zh1U/Ia1O4/S2HJ80sJKr+viN6ixGHuNH+YF6WcPO0bFWuCpsQehBsQaP4PEZxrvUrNOuWZB0uBW+pzfQUR4Ry4Ze8RZf62FF+HcFD2ZhZd7dT/KmeFFVfCh9DqQDHBI407qAnqW1NQ4R7mx1tV3iWM1sCbnSw1+lVYsE41Y5L9N29+grbGzb0uVOhYehPWq82MYXGdvmfKqmOco2rN72qtioHILBwb+It+FGE1GcL4rKjOVkINyvT4fM+dbcucPieZlDZHdGVO9YF7XC+Fzral945EzNYnxyG/0oPiuJtIyRxhg2cEE6HMCMtveqcf19TXjn5/i4XfrpON4fjIsI2XOQJQbEa/CddKqY3jmKSHDiSM2yn37x6GnGPmWQYZmKZyHCnruLn8Ks8R4xC6YftoCQ631XbW1hXe8xoebsP94jDhlbIt76WJF7Ee9LvKXM0b4ie8rqGSQjMQR4g610LE8uYaSUSNGC4tbpttelfBfZvCJJSfhZWVd9C3WtttLUWLjODY9pG47QDvKANtBYVfeJWXDkLFbJp3iAP3R4UBn+zRRA0aucxcOLMQLAEW9da8fkrEhYFimGVEynMdjmJNtPOtsNGiWe2JbvLopOUt4L1FA+SsU0wxAKwj4dEJ8Tv5V5ieTp2xMsnbMFcMBqOq2AqlypyJPAk2aZkZ8oFjfQEk3rbbR6jUKiAhR7/her9LGI5YkdYVad7x7kG2a5v/Kma9qFNjG1aA71HJiUG7KPUioRxGEDWWMf71/jQFjmzXIrlXHP+om/1G/E10fF8agJ/wAaLT/Ov8a5rxZw00hBuC7EEbEX6VPkpsJ2qhb0zYLCHExo4IBVRG3qmgO/7OWgGHW4rcYY9Daoyq6AqxKyspRP/J0Y7FTYXJ1NtT60ek2rKyqYClw24q21ZWUQbQVI+xrKysDnPMygY9bAC6i/n6044dRpoNvyFeVlLj+T1xnnYWx+It+0P+C17wL4l9R+NZWVLJ2cTpsY09qrY49ysrKiqo8tqCHYjXNa/W3heiEw1+dZWU2PpqVOM/EPSvE/w/asrKdLL0JO/v8AnVzkKBW4vDmVTbtCLgGxCNYisrKfD/Tn5v8ALuEeFS1siW3tlG/jU/ZjwGm2leVldjz42r2srKzPDQ9pDnIubeteVlZlTGzsFNmYe5oBxDGSB4AJH1zX7x17p31rKykp0PEMS+X423/aND2c23NeVlLTrHG4x93hawzEsC1tSNdzvS+wrKyloPK1NZWUplnAdasGvaylM//Z" id="185" name="Google Shape;185;p25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eg;base64,/9j/4AAQSkZJRgABAQAAAQABAAD/2wCEAAkGBxQTEhUUExQWFhUXFxsYFxcYFx0ZGBgcGBwYGhgdGhoYHCggGBolHhgYITEhJSkrLi4uGB8zODMsNygtLisBCgoKDg0OGxAQGiwkHCQsLCwsLCwsLCwsLCwsLCwsLCwsLCwsLCwsLCwsLCwsLCwsLCwsLCwsLCwsLCwsLCwsLP/AABEIALgBEgMBIgACEQEDEQH/xAAcAAABBQEBAQAAAAAAAAAAAAAFAAMEBgcCAQj/xABKEAABAwEEBgYGCAMGBAcAAAABAgMRAAQSITEFEyJBUWEGMnGBkaEjQrHB0fAHFFJTVGKS4UNy8RUkM6Ky0hZkgvJEY3N0hLPC/8QAGgEAAgMBAQAAAAAAAAAAAAAAAgMAAQQFBv/EACYRAAICAgICAgMBAAMAAAAAAAABAhEDIRIxQVEEIjJh8BMUQvH/2gAMAwEAAhEDEQA/AC4aX9hPgfjXWqX9hPgfjVrC3Px6P1J/213fd/HN/qR/tptiio6tX2E+dK4r7CPP41bSt78az+pH+2lrXpA+uszExeRuz9SpZCo3Ffdo8/jSuK+7TVwCn/xbPij/AG176f8AEs+KP9tS0XRSlt/lCeQrxTWE0dtyFlaipSVHASIgwN0CodqaIScvKt+OP1RklLZVdL7LSuwD9RHuqDY2UhSjelSUJSRBgTE47zgaL9Jm1XEIMQpYA7hHtIphhKVXrqLt5wCSZKs/DrCltfYNPR5bWlJQoki7dAAkb7uMeNNXHAmYhAa4Zkjj2qp/SoRdVdVJUuDgRuUd/bXNrbI1uJwhIG7MZfpqPREMM2JSktQsJTeMgqidqMt+AoabXcDy9kyoDaEjFRP/AOaMNNC+0SOqgHwCl1XLc2dQMsXN/wCVJ8etQS0Eiu6Xt63HMSMAAIEDjkO2otnbWsm7JMbs6PjQhVaEpwGynybBqy/R1o1phbrtqWlCbqUpKjAJJJIHPCkLG5S30Oc1GJTf+H7RCTq1SoSBHOPdX0H0J6PfVbK20c4BV/MRJ86fTarIGUP30au7KVSACJOInsqiaV+mBIKwyiRiEkjwNFSj0IcpZNUaylNO3KyX6OvpEdftiWHhIcBCY3EY+ytgpUnsOGL2M6usztFkcvKInMndxPKtTry6KpSXkYsddGUGzODd7PhXCrOvgfCtYLSeA8KbXZkb0J8BV3H0Ti/ZlJYVw8v3rktK+z5fvWluLsg6xYHaUD302ldjMkKYgZm8nCYiceYqfX0XUvZnSbOY58INNFoz1ePGtUTotnchNeK0Myf4Y86n0JUjK9WeHt+Feas8POtS/sNn7PnTSujrJ3KHf+1SoFfYzLVcj899eFvkfnvrS1dG2Tx8vhXCujDXE+XwquMfZPsZpc7fChun1hLRlSkYjaAkjM5SOGHOM8q1o9FkT1j3j96A9MtCIZs9+/kpP5QcyQVXhAugnPMAY5VOMfZf2MkXbkpJAetEAwLoBTAyglUkdtKrojo+ogEWhaQRgA+yABuABekd+NKq4r2Xsv2q/wCT/wAyvhS1Q/Bn9SvhTibn4tfir411s/jD4n40z+8gf3gYLQ/Bq/Ur4V7qU/hF+KvhT3/zPP8Aeux/7zzHxqf3kv8AvAxqUfhHPE1wphv8I541NB/5seKaRJ3WsdmzVf3kgDdYTOCSBuHColsaEJEZqGdHnGZ/iA+UfGhWldlSRIOClYHhXRhO9GJrZTekA9MyJyvLOPDEf6ab0cMG+MqX4f8AZUDTluP1pYAMIZjfmr/vriz6RM3Ds3WMVGYBUPbt0pyVsbWiW5ILSVEAqcnA7pQn41H0nbEhtRJ6znsCjx5io/1RS3mVX7wDZV/rVkSTwqNbdDlSG0ydpatx/InhQtv0EkvYRtluQkuYjZaI/wAoT76j6It4DAIdDcrX6qVEwEjC9l4U1btFz9ZPKOObiRkCeHCoA6K2h1DOraKkkKk4ASVkHrGcgN1C+V9FpRrslt2W9bnVX4I1hCyYAhBEk7qIaLsoDK/SpeJdHVJUEwjnkcabsVnSt18LJCbiwSkXlDaAwEmfCpVmsjbbADRWQpxRJdF0yEpGyLhwooryRs66R2eyLLSFvL1pbbTq0tyJI2QVYxMjxqjsdHn1X/RKFxJUe4ge+tfToRhdqZUqxWpxctEu3oZBATCoJGyI4bsqvll0Q0m9CRtAg4ZziaVNxfZcJNaRl30J9G1JedtDqIuJCUSN6iSo+AHjWyCmrNZkoEJAA5U9WeTTeh662KlSqnfSN0r+pMhLZAec6siboBEqOPOBnJ7DVFkjpZ02ZsgKEkOv7mwoYcCs+oPM1lekulVstJlbqkpOTaZbSnhgMVf9RoEHCVlasVqJJJ60nMk/aPGiVmbpWTLx0jRiwc9s8LK1qvKVtYSUgJyyOGUcuVdqsKpvCJjPdjmeOPGptnaqekYYis0vkS9mxfFhXQI0ZpW22Zd9pauaTiD2oV7sedaV0b+kVh83HvQuYDHqknOCcU4jI7uwxS1o5UN0losOCRAUOqr3HiKZD5F/kJyfDpXE3yvazn6MelSlzZHyouJJulRkxAN3HEwb0coFaNWow9dipUqVQgqrnT61oasilrAKQpOBJAwk5hxvcD62JgYzVjoR0otammLyLvXSCTcwBOJAcWlJPad++IqEMsVpptJKTankkYFKA0tCSMwhRdJUkZAkmRSqxHpRaxlZ7MoblFxkEjcSA8QCeAJpVCFzuL/Dt+I+FK4v8Oj9Q+FNANffr/Ua6KW/xC/1Gmf3kWehCvwyf1D4V7cP4ZP6h8K4ShH4hX6q9up/En9X71P7yT+8HRSfww/UPhXKhxs93nOXlXsD8SfEfGuXMBg8V8sPdVx2/wD0GbqLGro+waAaXshW6spBwbCQkY4kgk+ZqwIn7VB7U6oFagqNrEzGCeyfdWuHZkM80hZ9t83cStKBhw/6fyDdRuwFphbri0AiAgZDHtUAPV40HYlwtzjfevbvy8bs78gqjiNEuvtnVgf4m0Sq5GHaonrcqJV2MZEtzgU+6oCBqsBOAkJH2o3n1ahlIv2dOGYPq718CUndwqVmu0QQcQnAhR63/lC96u81wDFoYTIwSkxfg5KV1FJKvOahCDayNU+TkVJGJEYqJ9dIG7tqO10keYLDDVy5CTNwqO2ok4phPhUm1m6wszErQJKlNzAUc3ZnuqtWw3rW1v8A8LGFK3A9YQD2ilzk10HFJ9lg0Ta1NqtDiDtBJj1+ssboHtqX9eceZbLiiTeXGytOEjc2fbQhKipl+6QTs5FTvrfZAHjT2jNiztBZSJUswdY16w9VOfbVplNFjtenbULallLziUXgkJGrjqjcTeOPHGn+gNveRaHHLXanlNpaM6zBElSYOZxz8TVadsLx0mFQu7rZkWY3bsT1syI350T0GBFouDHVfw2ylUX0+s7sxyzoHFO0WnXRrmjNKs2gFTKwsJMEicD31NqpfR2Vapy8F9f11JJ6oyCMqtlZZKnRoi7VntfOfT7Sf1jSdoMylCrgxnqAJ8Jk99fRZr5VsaSQtw5knHjjjQhLslsKnHnR2xjgZquWVxMwVCrHo91PEZTWLKmdPDJUEkCBup9lQUa9W0mMFCBHj41I0fZxrLpUBxPM4jypHE1aHEpTdzHs93vqI4mitusiAMFcZw+GdDCRuI9tU4tBWqK5b7Qpi1NPNmFiFA7iU7iOBBit90Pbw+w08kQHEJXHC8AY7qwPpEiCDWs/RbaguwISDi2pSY4Cbye6FV0ML+qOP8hVNlvpUqVNECoJ0xn6sqEFRvJ6oUSnHrejUlQjOQcBxyo3UDTWjRaGwgmAFBXVCgbuICkqBChOPaBUIUWyWt1TaCbYlMpBuqfbCkyBgoGyyFDI0qJufR8CSRa7QkE9VNxKU8kpCYCRuG6vahC0BTn3Sf1D4Ury/uk/qHwqMHGvvXPFXwr3WN/fL8T8KOhdj4vfcp/UPhSN77keI+FMpWj75XiaV9H36vGpX9sn94HjP3I8R8KiWsjDYu+/wp68n8R/mFQLUraPpLwiAc/ZTMauQrK/qdyBJu1XdIuxZ1Kj1VGRJEnAYoA38AaNWpyG1G8MuIGfM5VW+lLlyzmSnEJEqUobweunPLdWuPTZmXZXLAjbaG8IUqJEnrHqubZ3bxVgsWhlONtqAhKVEnb1eRHqtbJwTvNA7KkhasFXQ0B/hBSDISP/AFF786KttqGqIU4EhM3UkNj1j/g5qPLfV1rQyQPQ5KHCo5uJiXL4yUf4IBHfXSVenTiboQMnEhODfAi+B517ZirUmA5i5uSlg4J59YY91c3h9aOO0EmPQy5Nzc5ko86hCDazLBuSfSCdWu96pz12XdVRt7sWwEkSCiZcN7BIzCdkHkMKtumlegGs+8w+spj1fV1fnNcN9B3XFJtIeb1ZSlcBGEBOQPDDOlTTfQyDS7I/QnpGlsvKXfIupzj7XIUulvS9KltlGsAu+qQPWPEUNYs4Sy8W1ISdjFsFZiTgQchzpv8As5LjbSlqbUdoS4S2YvZRvHOhuXGi+Mbs0qz/AElMLUlgJXeUAiZjEp49u+gFlJuWjWAhOrzeeC0TfHqoxmqi80G7cPSphLgzQboA3Tw50RsOl2kB4gstkoIvIlausDACsIoYtIpw9GnfRctGqeulrridUCPVGd7OruKzr6I9LJdD6A6VkFKoKAiAQRIjPKtFrPP8jRDSPHMq+VrYuGG0DMlZPcoj3V9S2lcJJr5a0oyUqA4JIOORUSo+E1XUbLirkQm7I1G28Uq4AFXiAK8YtSml4mRuwI8jiOyp1h0clUZR/P8AtI8aldLrQlwgCL6ovR1QE4J5k5Y5wKRyTdGxQpWFtBWxT3VMAHGfGntLPOBajikEjayqN0TbAR40U0ro7XJBAJUI37t9IcqlRtUW4WALO7eVdXaUpE4i8J7+NT7Ro9bW2l0q7N/ZGedD/wDh4LUAdmMIlIJnA9YjjwNFbPoZbSlJBGqVMNgzc4FPI7xROS9iOD9DOnLReZQvIz5jCtH+hU/3V7D+KBP/AEJis70xZSGIyurG6M8MRWofRFZblhvfeOKPcmED/T503D0Zvkfki8UqVKnGcVKlSqEFSpUqhAfed3tI/V+1K859yn9X7VF0esLQCp5aVbwVR5KxqSWxufV4pNGAepUv7lPiPhSvq+4HiPhQLSnShphu+t1wTN28m7MYfZnPkaqq/pHdcXdZ2Eb1uAFR7ExCe+aGU1HsPHBzdRNGvn7jzFCHHAVHZjHLhWaf8ZWp10JL7iROQN3DndAmrX0d0jKg0t2VESi8ZUrjBOJovj/Ii58SfI+HNY+d9Bu3dSAlWJGSQryOFV3pgTcSlIdxVB1ZSTgN97BOe6rLpBtRuCARenrXYy8aqnS5q8prYQsXjilerA6uY9Y1vXRzo9giwpBcfKQhRwHonSHOt6xOAGGIFFlxeSPR3g31SSXpun+JlPOguj1BeuALDu0NkDVxirEq9ajLj21q7zR9GRqQI9XLWe+ri9BSB+qhkXkIHpDAtDpV6oGyRup2FfWCLtogpICbw1J2Nys0p4GmUt3GQNWw1Kzg6q+DgMUndXur/vJ9E8ZByX6BUo8k1VlkLSR1bHrsy56sPg7O+erV40ZbGvqqAXZVqt8A5fY3dlUTSPomcUqs8r/hHWXsPWxwiiFl6ENPhFr1r0lIWTMSUiMt2WVA7st1WwXonTQs6XV/42CRdQ3dOeZwyrq16eTaUIWA0zF5N15Ek45gjdjTdgsn1oONfWDkFApTdOB3nhXNp0abIhKC+2qST6VM8MuVDcq/QVK/2T9O9MrOu9ZlMm8U6vWhAAkpi8nfGNZ+jQh2/SIN0E7MkmDwjKrlauiz63UvptCbpurgAwBhgOWFMoSUqcJUygXVbSOsO6gkr7GRaXQX+g6xXLQ+u8cGgmIgGVTJJzOHnWyl0cayb6OLcAt2Hi5gMLsRjnV2dt5yn57aD/NASm0zzpNpCFQDhArENIqi0OHnI78q1HSyyqsl0qfTq5FX+Ux7qDP+CSH/ABvybJ7ShdJyAGfKq84/rHVKAw9gGXfUvSjxDAjIkA0DReyAOPnWPHHydHJLpGidG2wQAIyzJAB76L/WQ2kkzGUg5dtUfQesbAKlXUkxAhSp7Mhv30a0faFJKg8ouIMgpUADBzy5EUqcN2asebVFkYSHBOChvrv6igdVN08/2zqvaD0lqHtXeKkZoJ3jgeYyPjvqyWy1hRkdvj/Wkyi0MTUkCtMiWineohI5kkRVp6CF9h5lhThUgpVKLxUBCZF0ZDdiKqdoTrF3fsArJ4EdXHdV16ClGtU64oJKUBICiBio4nwujvrRivSRlyxXCUn40aGKVR021s5OI4dYfGuhaUHJafEVro5lj1KuUrByIrqahYqVKlUIAUvts2ckRdQk+kWpCgOF67icTEATVP0108SUFLVnAkQFLIvA8bqRuPE1G6auvfVCjVQVPoOCxCimJgKgjIcsKqKmnAAdWo96fjSs+SUXSG/Hxqatnr9g16i4+4tSzmZ9nAcsq4a6O3kktuKH8wB9kGnVPuRi0sdgn/TXtn00BsKlJ4KBSe4HOsu2b8aSYFtGinmTfKSsDO5tHwzqPorSizaEPExdUIH2QDl7avyH0KQCMMpP2fgDQzTWiEPBSwdtIwWOIEgK+125im4pcZWy/kY3KOmaFaXkqLZCAccyTs9nGq50qRfW0Q2l2CdoKu3cU7t/GomitJBxhtRBJEZHEUuk6kqDZU2pcH1DEdsV3G046PN8akD7Aor1olm0QobI2LueM7+FS3bSrW6sraKbkagDa6vVCuPOhbJMuBxpBTIIDZhWe+KnLRJB1SQm7nPpAI8SaBPQbR40yQ1CLMlO2ZS6qZw9UmuVOoFpAOuCiILaT6NWz1QdwqChbRbMJddAVkZBTh508LQQ4gJfuIgeiUNoCMgeNVZEjm0ENtKgLssrGKtsKzw5RWh9Gnr1ibVrb+wduAAYndWaB7YWGl3zIkPDCMcp30asHTBphpDLxQlwDEJTs4nDEDCqtEatA+whbqnEB9AJGaBCsD7Kbtmj3m2wFLQ9KjGszGGQndTNlLmsXq2kIUQbqwcPDnUe264o/vTeshWyUGIwxmKG9BVsJPWO2EoU26lKITsDIDeKjIZUHFEMJQYVtzKRzIps6TtKEthpmW4EA585ptKmtaRLhUZlszBJ3ULYSRYOhq3L67ymiLvqAA58t1W4Y1SehSRrlAWdTZu9YkkZ5VpFisV7dQuQElsEPWaaxbT6S3aXUkY31eajHkR419KI0QKwr6T9Crbc110hKlKTMGMFGDOWONIyS8DsNplPdtW71UxlvJz+FPWfSCYxifnfUZpYJAjtwmTwqfZkoBy7N0ikujdHb7CirWlaAkKCYVIG+E5TxqUu1JAkg5Z/a4V3ZFJES2CAftce6j1lUiQQDIyJM4bgOFLlSNagvZUn3tZimbwUIw4GPHdVibtQTgTlv3dvuobpp9OvSpETOJGZPH9+VMOC8SpPrGAOEcuyKBx5AcuLYa0SoKLij1lkQOQMDOrBo3JWIEgnHebyTPzwqFZLOGkJRvAMxxOO8SY91E7KmECRiQY78sZrVjhx+xjy5nKPDwPtuEIP8wOY3Tu76ebcIgRj2AGajoBuqwPt4cc66Du0BnhPmnnzp3MzUE9Fvm+cdxy7qLrfMwJwy+d9A9HKlw8YNGjn7KFy2WkSEu4DOlXgbHyBSquZKM66Y227pDVLSlNxlBABkC+V3jMDE3R4U0h1BAKlAeFUbpRaHk2hK3VLUpaAkKcMmEkjOBMXquuhGW1Ni7CjAmcfOseWO7Oj8fcaXgK2dbZEJUCe2uHrK2qQtIUDxEivUaMbJ6iZ5ADzFdK0MmZF8GMws+wkjypPRqiVq3aJdaN6zEqBx1ajOGZgndyNV3S2lX0gtKb1QVmftDfBGHvq1K0tq3i2tUKTik7iDIy8QR21z0otzSrM4V3Rs7MGZX6hTwMx3TWiFasHKri6YI6PW6E3ZijGk7QC3N8oy2hVHsVqINWRu1FTeEExkcq6UJ6o4mSO7ObO4gOKKQpJInWbjkfOp2tTKDKircsZTzoWhxd8StIkf4e7uqaHVwIupxxFGmLaO1uruqvupTjgpPsNNrcN5B1aXcvSb6ilaAVgNkq3jceym1LGyQotfl3VTZEiVblqKF61KVpwIuZ58q6sFhs7jSSW8p62edQypMr1ailcZnq0wvRbroCtbBGGycPKhsuido5bSbQbqlzJEHKp+n3AWx6TV458c8KCah4LuiDhF7flnTDdltCAoujWI3CZx4iqsuvJb9DOeiTt3/zcaiPB7XHFFzjheA+NV5ekrQ2lOpbhHCJxqY080tSFuFaHDBUndPDsqmyUWboUk/WgDag4IOxvNbFY2AlIrE+h1pYFtQBZ1JUVEBW4TW5N5ClthRWzqs06caGU6h1CpuqWVDMxB2YHlWmVUulqgVDLnjl2xSci0MZ8yWpotuKQcClRGPbwolYrQIiCRXfS9oJtTwGEOK75M0Osr8d0Hw9n7VGrQ2EqZaGnCLsjPDLAQN5qba7YqIm7gZ47vD+tAm7eTAKuAw3d3ZTyrcAhW84ZHM9vHu4UrizT/oetubaQqSQrvjt8KIaNTLpw2Gzx/Sc8fhFAkKUTezOYG/5+NWHRVnKQb0STiRzImfKKjpAq5FvtaySPCAMcOwVKC5SJntIP9Kn2azpXtIXeCsUkYgjHeM93nVl0SwyWwMOG1AnjBEU3/SPRiu2VRK0gKIMiMDnuHDCmLbZzqtYhRCi0pSAEpIkdXMGQTdOYq7q0KyrG6MYxBHtM1WtLlCWHVJgpSHEoIhRSEwhIMYgkie/lToNOyvJndl03pFvaQ625IzUwD/8ASmp7fTzSSBtNWVXalxv/AFKFMM2ltIgrQMs1BO4TnzJqQi0DNKgQN4UD7DWbmx3FD7X0qWi6JYamBkVkdxvZV7VXs6AUpwGQ9lKr5hf5lh+mWxsJRZ1MiFaxaT2FEjPmnzoT0ctikpATiQBskxPZJieVEvpCbUuylaiVXFpUN/WIQfJQ8KD9GrMXUApEkZ8u3lVZd7C+I60FH+luqUL95B/MCP61L0f0o10xgNx3mnLX0ZacbKXNpUdYZpPL5xqraK0A4l0tyZCpBSM0byN0iJunnS/qbfsmOdLrGXAHknqGCOSsQe2faaqT0kwSTGUkmPGr70k0ctplG2FtrVClBN2Dmmdo4E4dsVUX2No0zG14E5kMsCKN6PXgRyoKMKJaOWd1aYMw5B4uIBTgVY9bhU5RTdxUTj4ULtK3MNWmIOIqZroBhOO8U6xDHy4ucCLpGCt4qO8shIvpDmOY3U3rEmCSU4Ypplh0EENKxnEGqIkTnnCZvI2CMxnFSujy27hukxO/E0PvKmSoTHVp3Rj5hUou4+NURrQ6+lItIOsIxGFHdN2c6k3FgHDE4VWra6gOJKkycMRRnSdoStkpUSBFQjQ70eacUiFwozmKj6TfKXANTeGEKjGmujTyUJNxZOPh8ad0w68VhTZEHPtqvBPJP0JabWLSgwm5e7wK2WwWwEQc6wOyWdQfQrXxtAkT5VqxtYSAQcaHsvp2XQODjWa9M9PJa1qiAbpUEpOMqF4+ECeyib+mwDN7DiD7KyTpHpcvW644ZbDjiYBgRiJ5kxnQThoJPkVS2vl3bUSVKxUTiSd81BuUd0roj6u6UfwztIJ+ydx5g4eHGnnNCgpvpnmPhSf9EjbHG5IBNskneeHdRZFlWowAedT9D2IpVkkjngR5VamrEgYxJz5T7TQTyDIYGwHo3RpJmMIxUrf/AC4Z/Gi7yIGAjP5mpbCMezuFDNIu6x1NmQdpWLhHqI+KsuwzSbbZq4LHHYW0ZpNSXAkmNY027EkQtQIciMr0A9s8akdK7PaHrONS+W1pd1il6xTQSkBQUSsHDOcd2O6qzpe0/wB9cI6qIaT2JSJ8yqpD+nXLtwm8g5nCR3kGR2g1qg/qjkSgudnjvS22swgWtZAwkvBwK56wtqvA8QarVq0g47rLzje1N4FRTe3yClMHETOE1I0gm0iVpAWk43ky4I3Scx3gUDctV7clOO7I0znIdDEpSpHagsdV0jsfPvArw2p4ZrKhzUhftmmLw4ildJyxiT3AGqs0P4y9lgs9rVcTs7hvPClUeyp2E/yj2Uqql6B/4/7NLtjSXG1tqyUkpO/MRIqjdHH1MOqYdJSpJxjIjcRyIxqN0p0taGrU4hLriEbJSnCIKRiJGRN6oKrUt66orKnUdXOSMyn4c+2glXQjAnF2jUrLaJGyJJyFT7OnVgEbjPad+FVDoxppJTIzOc5+FW5i2heeUUiSOnBpojadsAU04gYhQMDcYxHfWX2oEGD48R8a2RDIKTG6su6S2S684kbjI7wD76LD2J+TGlZXVKolonOh6mzONFtEp31sgcybJlkCpIVluroKN+CMKkg1yo08zg/SJQFJvCuLRYUAFSdmd9TnkBWdNvoCk3TVUEmQUWAKhV4yN9d2MrBVeII3U/Z2ghMVEaYKVEzI4UJdjtrfUCITIqW4/KTInDKh1qUoxcNPIWYxzioWd6GfRtXBB3ipWkUFUELuxQuwWraIu3TT9uhQEmDVF0cHUhYvLN6RNXf+1CUjakQIqiDRqFQcZoui0QIHCKpMjDK7bjWfuO37aDhi8ocsSr41Zw/VM0gwq+VJBImTHbvFDJhRRoyLGLfZryMNo6sn8huTySqD4jhUHQaCCppwQpJukH5x/cUH6NdMPq7YbW1faBMLSdpIknIiFZzmKtln0rZbQ+nVOJLgblJggqGZSQcJE5Z4yMKwzi036N2HIk1ZFesdw5VKD11OFTretIG0Kr1ttkLTAKsYSkdZR4D45UHZvaSVrolaX0l9WZCgLzjhhtPFXE8h7xUDotZ1MFx1wFSxtrMgqVngOHZ8a41KnbbdUQpaE4/ZbylKJzAChKjido8BRrSGl1MJdUG0lttIDiidslRCSlIgC8LyczGMYRRV/wBUYs2Xk/0Vq2KvOOq3KdWQeV4xXCld/Oo9jwbSDnHKpA+f61oWjIMJfKDmYncYI5gip9l0242ZlLiSclpB8ScQcONQHkYR7vhUdwwMMvbRJlF60XpSwumHmG0jG9KLwOB4Cc6tLnRrRrgaU3Z2IW4lKijCQQoqSYOExlhWQsvZY0TsukSgyIkdns30RW/Zr6ehFgAgWZEfzL/3UqojHSJV1Mt2eYH/AIdrh/LSqqL5ftlO6eOpW+hYQpMoum8UmbpP2SdyqkdC2kJWHFyUpIJAEkxlhOOMVD0vaLItzYcJSBAJAHbAk07ogsBQ9OEDiZ84NDKKchmOTjHomdIkpatBtDF/VuGXQWikIUc1cIJO7I9tHNFaQCkze3Uw62xdM2pu7GMqVEb5lJwqm2HSiGnlIaUVNTskiPCcbvCQDUy4/KCw5WnTNSs+k80nM5f0qmdKV/3lY5JPkKLt2u8EqETUXTNiD0uAQuBInAgewxS4Ons1ZXzjor6gCmpWj8KYSgQM84paFl60FlvEzdGE3jyAk8q1Qas5s4sL3qbUup7/AEctSc2Fkcm1+9AodaLA8nNl0dravhTrEUMOO1wl3Gozi68QqTVWFRIdexpkummXV41yF1LKHwqlfpkqryapssfv164AoQajLNdpXQhElk3RApwKqGF11raosl36h6NT6VP848zXus4UtGp9In+cZ/zCgydBR7C7DAYtikgXUuAKAGXCI4SKWleicq1tnNxc3ruQnOUn1T5VK6VC6th0bjdPYcfdR+x4gcx8KwObW0aKAuidMKVDFsSUrmEvFMJJ3XiMEq55HlXugbMVLVaFJlWKW/spSJi7PWUd/Cm9Py9aGbIn1iFOn8mJjwBP6aKaNsLrbqypSdWUi4hOIBmSRhITEJAOMROUmOqsPlKuPgfds8uJWkAO3SL8YoScz+Y4QO00B6eEIsqGkYBboGeYRtEnjtQasq9kcyAKp/T4y7Zm/spUT2rUAP8ASamP8kDLogMjZGflPz+1dqrxs4ez54UlD5wyyyrWIOUmd8ydx+edRnIMg+I769UwUyUQOKfVPlgZrxwzGEE9+PzNQg0lq5GMjGMp7M+edS0KwobanpduxgkAd5xNTkxdxNRkCjRF0YjIUqbs6FFCc8h7K8qyUU9NkPHyrtNjJ3ipbaZp4ERhu3jf+1Wyk2BtIsXIA6vZmaj2ZWNFNIwQRInA47svbQhOB76LwRdl90E4SkAHu+TVjbYJiSY5+4fGqj0XXgKuptKUJvLIAG8+wcTWSXZvg9FW6VsizwU5Lkj8pGf7VXejiyFSCQdxBxBzkc6sHSG3pfF0phEzj1lRw4JoFFxcpEXsI5/M1ox3WzHkab0OJ6VWxP8A4h3xj3V1/wAb24ZPud5NDLYNtXb7caZu0dv2Dd+BL0i4SSVGSSTicScT5061pVwfZPaPeCKaAHCadQlveMarlRT32SP7VB6ySOzH4VOvAYEie3y7aH2SxIWCSIAyxxPwrxvBV0zG730XJg0gpNIKrhxOCe33U+lAuiYmpzJxI7rtLWGolreAcuAcMZ41Nas8iQau0VTGg5TzJG+oylgLuyL3CaIaM0WHDeUZxy9UZ7vWyoZySQzHBydBCxWJLiZRIPE4pPYc5qXY9EBK8ySMccASDOQ5xvopYLPAwBPADOpwsO1erI8smboYI9khWhk2loBYVEgggwRG8GPbUpnRhagAlQGGOB5cqnaNdIESKnLanHcaTLo1PDCXgomhrPet9reUCA2A2iRGcAnwRn+ajrOJ7x7RRJ5gYjHtqGuykYjH20L2ZpYJR62RHDLiU8p/01Qek79+3L4JKUDsQnH/ADKVV9SQHVE5JSCT2AE+VZcy6XXCs5rKlnlfUSRTcK2Z5vQWT8jhwptRy+cd9OKwz9tMk7pz8cMK0iRKNNxmdwGHblXRM+75+cq8dOHDed39P6VZQEBOsJ3zJ7aNp6mfzhQhSdvDAfM0WbGx3VbIg0w6AlOzuG4cKVC2n1FIM5gUqlFApSkhMbpj+bGMeXt7M4zlqImT8B2ClSoiA11yezxx4nmajKz76VKrIWXQlqKBsiTxPVHMnf2CpFptqlqlRvHyH8o9WlSoOKDcm1RGAJMnuO7spWtu8jDMGRyjhx317SqwGRX278KECRj2jD4VDWIJHClSqr2EujjszombOlCUBRUpas4UUpSBn20qVGkCzxpW0OGVe2lq9Kd/WQeMZj53GlSoX2QdYdvpbPb7KmuGAB8/ONKlUIV4rvPKP5vZgKsFlOz3eVKlUZEQrawLynScYhI5yZPcKMdF3gBKtxPnSpUvJ0acWg//AG4hJxOPAZ+FGGFl1MpF3Dee7cKVKkTVG3Ht0ctsvgAmL13EJOE8iYwp+x6bWg3XULSeJGz+oYUqVKTsd0Gm7YlaQQRFdIUN1KlUaCg7BnSOyKcs7yW4Dim1JTzndPZhWVaLTio8MMuEDI0qVOwvsw/NS0yY6fD545U2tfz2buylSrQYj1tU57t3P59tIqzOFKlUKBakbXYe35jCiVnIunlSpVbIc2fqJw9UeylSpUQJ/9k=" id="186" name="Google Shape;186;p25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eg;base64,/9j/4AAQSkZJRgABAQAAAQABAAD/2wCEAAkGBhQSERUUExQWFRUWGBwXFxcYFxoaFxggGBoYFxcbHBoaHCceHBkkHBcXHy8gIycpLCwsFx8xNTAqNSYrLCkBCQoKDgwOGg8PGiwkHyQsLCksLCksLCwsLCwsKSksLCwsLCwsLCwsLCksLCwsKSwsLCwsLCwsLCwsLCwsLCwpLP/AABEIAMsA+AMBIgACEQEDEQH/xAAcAAACAgMBAQAAAAAAAAAAAAAFBgMEAQIHAAj/xABHEAABAgQDBQUFBQYEBQQDAAABAhEAAwQhBRIxBkFRYXETIoGRoTKxwdHwByNSYuEUM0JyotIVgpKyFlTC4vEXU2OTJDRD/8QAGQEAAwEBAQAAAAAAAAAAAAAAAQIDBAAF/8QAJREAAgICAgICAwEBAQAAAAAAAAECEQMhEjEEQVFxEyIyYZFC/9oADAMBAAIRAxEAPwBnKBy/p/SIESxmLfD4GJ8yuf8AV+sQAnNv9fimKsyk4lHn6/MxsJR+h80xED09P7YkRM6enzEcFEqU9PT5CLEvw8/1iFMzn6/98Ty1/X0YVjosUenj9b4oY+PZ6GL9IuKW0GifH4RGfRddCzT2B6wKrPaV1gnLOv1uECcQV3lcd3lGZoCZXXNAd4eaXaYJly+5NUcqXSmWbCwdywYunzjncuZnS7pSbe1oH5u0W14tLDI/acxZmSptNAAnpDRlxDQeqccmzZkxJPcLEJ4ajruECa7amokrQEzlMpTMQkjyIit/jspClKUtN0p3h3DvvhWxLGwpQUVyzlVmSAFE+dhDR5N2M+KR3HZqtVOpkrmF1FwWDaEiAm0eMU0n7tSyVglRyAEjWx4G7MeMccn7X1ChlRMWhH4UqIHvgR2pJdy8aEnRJ7OtUX2golTLy1lBa+h3jTgH8YYaHbGkmLJExhwb4AO8cAmTSdSYzIqFIIKSQRvECmCqPoWr2hT3uzCClnSonK50Pjr5GA2L4znGU9mQNFIe7G1n0bjHNaPaArlFKlHtMwYvqGOnDpE+HzMymVex1hWmEO7S1KZqMqVoByt3lAfrC9TUKZbPUIDmzBR+UBKmYozCSAC+g0tF2UD3Cs91NwludvCDxOTDww+WxDrU+8JA98E5WOTZUkJSVZUCzqDt1AgfXVhRLzBOZ7MOjvAylnzMmTXMh2PtOSw8GheNDcnIK1WNzFIC1kAH8RJ1jZFUoN3wl9Gs9oVc8xS0hbhIs2ibQZm1IMxAG5PvEPRNlHaLFJgnrSiYvKGDO24P6wHVNWrUk9S8XMSINRNf8Z9DFZSuEUUdHWR5SA/D4xdwZQ7URSmrtG+G1AQvMdwgMPoak0p7TP2hb8G6PQOlY+N8ZhKFo7bb8v8AT84icZt3p/dFq/A/1fOIVA5hr/VFrJ0bD6+s8bhX05/ujwQfp/lGch4e/wCUCwmwV9X+cbg/V/lEYlnh9f6YyZfL0/7YAxPSG5+vhFHaqYoSgUAFV2B00jeSpTm31/phFwTG5k0zULUpWQlnJPDj1iM5ei0VcWUcRxeamatCVMA24cIW8UnTVIEztF5itSPabR2sLaNBHGJ4/aZnVvICB61PTK/LPfzicVsdr9UABLmTF5XJVpc8IloJZTPSDq9/KLOEj/8AJU/FXxiaZhy0T0LIORSndiwc6X3xXluhK1YNqZZc8NYqKU5vBbF6pOXKkhyQSySDYMHJPWBcmUVKAGpLQ6ehSakolTCyfEmCCtnlEd1yelocsEwNMuWAznfzeDP+GsLaekY5+VTpHqYvDTjcjk1Xhi5ftA+UU46zV4KFixY8w4PUGFDGNk1B1JA6DSKY86l2QzeI47iKoMFpOJo7n3bLBDrzm9+GkDZ8gpLGCOzoHaF2Zt6QeHGNDMZfxlFkqLAZmsLsdS++NcYU6TlD/hIb2QWu2n8IgsjF0E5cw8k/KMJrFmb3Vgy2uQ27mBEqfs6wBLxeblY5n3HK/Jv1iz+1z3SyFqbQ5TYEMzN4xYxnHmy9lOOveAJ0g5LUSBc+Zhn9AFzE8HnTDmSlZe7Fgz8A/IRBRYNPExJVLUBmDm2jh98NZR9PGZckOLDWOTaOsVp2DTlTFqyBlKJBK0CxJbUxucBmk2CB1WPhAWcXUrmT74daRACEgDQQ7k0haAMzZmaQHXKH+Yv7o0Gy6t82X/UfhDRGDC2zrFtOy/8A8qfBCjHoY3jEdbOs6umTy/2/2xqqlLju+7+2OU0+3NYledgos3eMxVvP1i5/6jVxU+SUBwyrb1U8PyQvFnTxTn8PoP7Yz2B/D7v7IUNmttKmozg05WpBH7pJYBQs7k7wYYBilT/yU7+kfCByQ1F8U5/D6D+yPKkltPr/AEQPOK1P/JL8VoEKeJ/aMuRPWiYEy1JLFBTm3OO8Lb9RAcjkh2p5RCi/H6/hjjia9UmfUBJY5iP6gDDhL+00WPZa8QB8Y5vjuJJVUzVywoBRJOZtSXLNuhKsrF0W5tQ6829RJPU3gbV1y0hSElkqU5DDdpeMS6p26xWrT3jffp4CCo0wydrRvLxRaT7RIdyHIB46RZVifazJYCcgzB+8pRN+Kj6CBMWsPSROlvbvJ16j4Q7SEXwWMdpDLmsbOAfOGTYrBElPaqF3LPuAgjtXgqZolMO8ZiUFXJQKmbkAfMwUXRlMsIlslKQ3lGOea4JfJ6EcHDI/hBKnlB4IJngC4tCfKrOzIInJJ1CVKy5tR3SWB0PlDJQ42icnKpJSscfQg6ERklja2boZoy/U3mANaB9ZLcRf7K7boC4tNKAqEjdlZ1Qi7VJGfnAiiV3xdot45UZlwOQti8exBVFHgZnc2Oi8MTmfJ3d1tR9b4iXRq9iUcpcnKzuLvzinhCps0FKVhQIuHdSBfQHS8X1UE2QrMkpF7LUrKrQvZ236PuhG9k0gcrCs5sHP5Qb2GnjE1TiU+SwmSii38QIeLuDgy5oKlSzLSSxC0PchnD6sOMWtuKtFSXQWAAa6C7Dhng38nMjpMTSuWFu1rjhEdBjiJiikOCASH3sCYCYdQTSgh1Sx+XKSrr3x5RJh+ETETlHKSMiwk2DkpIFnLXMM0hfYFSXUOZEPEpQaAlNsbMUkErCFMSQoWDeyMz6n0h3rkyvuwooMtEsgsWObugeDAwJS+AidWYwQtkpOUaljfpHv8d/IryhgXiVIlLjT+aAmIYxLJ7qwA+g9XMBO/R1Hk4pp3VX3fXWPRWoqxHaAOAi5ctf5RmGBRNmjwVESp6RqpPmI0Nagfxp84lRQp4pVrQvuLUl0h8qiHYnVjFT/ABWb/wC9N/8AsV843xaoSopKSDYu0UM0Wj0Iy0cRmm/azH/nV84rzJhJckk8y5jTNGUIKiyQSeAufKGOPRiJP2demVT/AMpjQjjHHG8tTGJamQdfgffEiMLm5Avs1FDO4Fm36aRmorswCQCwex9PjACVM4bS/Fz84uz8RStmlJSRl7zkqsze6K9Jh8yacstClnVkpKj1tuhzwn7OM6UmYpaVEAlLJtxGpg0/gVyS7YRTXicqlUP4ipSmNgUoZjzBUfPnDNKpbcYTp2CpoqySlJJC0lyTzA4CHuhS+seZ5EeDSPY8bJ+ROTBtThocFAZQ0sC3R9PCI6KkCGCtfC36QXqJoS+UO0CZswsotxiDkzbGEQfN2hKpy5csOUtc2DnQPCvW41PnJUUrl2/huF6PoQxtBPZ2WVmev+LOx5htDyijj1MAyrjKczAuOBZ9C0a4KMZcaPPy8nHlehMmTCS51jUCLVJRGYsAOAfq0aVdMULKWIY2jeeXez0mpmSi6FKQT+EkHeN3jBCpxSqmjv5lDgUAj/bBTZnAMye2JAuQk9LEj1hhk1IktmZfTdE5NLdBheSaxw7Yl4Dghnz8sxKghIdeUJSpmLM4b9HijilD2U1SdQ7i4Jbc/Nod8VxRJSpaVFBbUCErEKwzFm7izW5QIT5bKZMM8TqaoppQ5AG8tBnBqTOtctAD5FpSrkSBflvgfQylZwQCWdWh3AkerQ57O4Z2MvMR94sX/KNyeu8/pBnKkTA1fsr2KCtU8AD8pfkBfWKeEViJU1KzNJSNQUEv4EtFzaOfMmzMuVfZo/Ke8d5003CAa5PeZm3aa+cdG2tnDVLopS0lawcxJIYga3Fm5wORhzqAI16Qx0tGyQfrhGgkkrAZrt9NDE7DFD9n9OuWkqzBRSCWIa4fRuYjEOUunyhuTfXlHo4ZHDE0SSHjYUaeESpU4EZBhbY6QNxGSE5W5xTgjieg6mB0OugMyksQdeukM+EVs6YklKEWIBypZhzAIhXiSRUKQXSopOjgkH0gNWA6jIw4MCo3a4t8IoYjshJmKCs01zu9p+ji0IlMta5ifbWSRYElR4gb3jtlKopADMOH4dw9Ggww37IznwFij2ImZSkzly5egAYqI52tBCi2KpEW7LORvWXfqAyfSGOZoYjTLdIO+NccUYmeWWUvZUFCiUhpaEIClJBypCXu24Xi8kNYRBXKYJH50+hf4Reppbl4r0hFtih9oFE0uVOGqF5f9Qt6pEa0GNLXJlhNlKLMNbD0EMO1dEJskIOhU3mlYHkSDHO8OqlSahlhmOUi300eV5UVKVe+z1/ElxX+DEusmIBYkNqDdo9U7UDsSDLJd2YgO1nO8B4uT1oIfUG4I1H11hexZb3KyEi/eAfnch4wRSk9o9ScuK1Im2LqU5pqVd0qDhPTm1zAPaKeFTynVLjMOT3ilNxzKs9gC5sCSSw36xSplKWq7kqNzq8bYYv35Hm5MzceKGako5QVmSCkswY2G+wOkaVFGr9plDKClRLKUAz5VZQrxY34QSwnDydYYTRJKGUAQzEHQg6iNCxt7PP/ACUynMwwFMsdkpgQJmVSC4yn2Q4HtNuixT7I0yg+RaSXDnuqbmBFGZRzJKvuk50k52KylT6G7MdIrVuMT5ctRXTqKUouSQbh7kpVo7buMQkmnReEvaF/bilEgoRLzBKgpyVFQUymGtwzGPfZlIzVwe7S1n3D4xSp9pEFQM6SF3uxY/1At5w3/Z3WCbOmqSkJSlLAMx7xHDdaDK1GivKU3+zsOGh/bZU2XNlqkhMzKlSbKUE3CgSnQxS/9OJYDJnTepUT7iBDhGYgpP0NxQmYT9naJSlGbNXNBbLdSMur6KvEG1GEIkSkmXmdUxKLqJDKd9eQh6IhT26V/wDrJ4zc3+lCj8YdNtiSVIo9kMoB90ewynBnob8Q48RDXK2FQqWlXbLSSkE2BDkOeFvGKeG7KpTUjJUpmKR3lIYhRG7eRrGimR4jARGYnVRKjMcUo+cadaiAygALc4lynfMPgP8AxFen0PK55RLLmgmxHiQPeY6gENXLt7RN98VItzF5u6Gd9XDeejRUaCcejZKXtBDAsEXVTRLRbepR0SOJ9wG8w84VsAmRUImGZnQi7FLHN/C9yMu/qBDxg2JKaj2Xdj9mv2WVmWB2q7q4pG5L+p59IZZW599o1TEiUOnn8RpGyKSVGKTbdskSmzXsPMRChLFtx0iyi7Hk/oPnGgQ5KfFPy8/hBsUq4gn2P5vcHgpRJ7g5/XwijXh0JO9Kx6kJ+MXE1gSAGUWYWHzIhWMqNMaQewURcp7wH8of4Qj7RYPny1ElOYt3gNSNxHOHydWZk+wW33D+QhYkA08tic0tNgrgNz8ma8ef5UJanFdHoeLkjuDf19inLxBISQVMQNDY7uO+F/Eqhc4gJdQHlraH+sEqdcpSTxID+54gosD7UnuhMoanTOfwjlx8uMQw/tLS2ac0mo/t0K+z2ziloMwg72PFuHI8YL4HhCcxJG4KHi4PqD5wzYvWJpZKSlIJKgkJ0BBBdix0+MD5MspCVAWU45gKv6Eesb3BRZ5jm2EKOQGi3NDJP5jl8y0YkjTpG9apsn8xPkFt6kRoiqRJlStkgzEB1MEqfKWNsnrApOO0kwFP7Uz2ImobkQSw98Gynvj8qLnmsv59yAs/YamnKWp1oWVOcpDd67sR18oyZ4K+Rowy9FH/AIPkzB9yqnXd+6pz7yfWLuAYLNoVrWmQV5kgMlfAvZyYHT/su3y54/zJb1B+EUqnZ6vpElaZyglLXTMJFy3slvdGdq9WaUh2G2QT+9pqmXzyBQ80n4RNL20o12VNCeS0qR/uDQm4BthWLlzAFiYtPs5wG5va8Ef+KqrSfQSpw4o1/wCqE4Ie2OtNikhY+7XLX/LMf/qMK22AzVNOgfhmK88qR74Ezcew1VqihmSTxCf1HujQ0uGTSFSqybJUNMxVbzAbzh1Hdit3o6iaScFzXzdnlTlSVZnIUrMwe1sloFYdTrFemZlVk7MhSspADPqeOloW5Cq4B6fFEzhwWUq9+eJv+LcXle3LkThxAY+ik+6LRlUaJyScrY145tGuR2bCWvNkcOUkmYsIBSLlt949CjM+06YC9Th5sxChdm3jMg++PQiRTkjkpURoY1MXaXDFzPZQo8wC0MlPsWLZm53MUSIuaj2JzRfwbBJlSoiW1g93A6O2vWHOj2Okksw52J/3EwwYfg8uncy0OTrcP4boeONsm8y9EezeAppZWQXWq61cTwH5Ru8TvgzKXp5H6+tY1lzAf1jISxjUtaMzd7J0JGo/T9Inlov1vytFcrykHcbH4H5xal69LiBYpEZmS3MjwIBHp7omQsKyqHFjyeBOLVbTUjiPVOviyvSJsMnu43fKAnegF+ukuk8w3kIxJVmSD9axMVvr097RVlnIop8R5xwxYHy+MQzKcF+b+PUb98bqX9eMaKmW+uEcGxZ/wcypraSiHJ3IYhx0LjL4iL66pahllDIgWBIc+A0HjFqo+8UBuQMzcSdPIOf8wiqmawY7v/ETWNRba9lJZpTSi30VZeGAnMslZFgVEk7uOkWJo0H1vjPaxEqeH5w2kKWJNzGK5TzZQ5KPk3zj1Gbn64RSm1if2ojXLLynlmOY+gT5iHXQvstsyCTqsv4FgkeQHrEM6YUVEsjRSSCP5b/GLE2YFKQB18v/ADEdSn7xB4BXq0JkjcRoumEUzYD7WVLUq/D3iBtd+2BeammIKWH3a2sd7FtNN++AO02O1JkdnPp+zcjvg90s9t49Y89x3RvhK9kWwM373qofXpHSlBB9pKT4RyXZCvRKnArUEpe5OmhaOlya5Kw6FJUORB90GXYW+i1No5Z4jk7jyLwNq9jpUwZuzQX35QD5paLZnRYlYqwAIcCFr4ByEfENhACcgKTwCv7h8YGKw6sk+zMmgdVN6EiH+oqHUTxisqbDJs6/8EhG01ZL1UFfzJHwYx6HGbKSr2gFdQD749DA0A6SeUU7pOigL3YFQBPkYgTOqJiyEhZStDJ/hAJBBJbQWJ1cOGj2zmIAyy5AY7yBui5UbQ9mWlpCyR7eZ036amL2q2zKotypIZMLo+zlhLlR/iUdVHUnze26LYPOECdikyb7ayR+EWT0Ya+MTypIbT0hX5ShpI1R8GT22PBNxuJ0jcVOUd4eIbzhKClp9lah4louJxuaxBY82v6QV5kGtkp+Dkj1scJk9Nh+LdEmGhSlKQLqS4F2cM4L+MJ0nGSZgUod0BgBx1JvDVs1iNP2vbLm5V5SnKQQL8Vae7WOeePaZKPjTvaKu2GATUSZc0rGYLZQFwAoFmJFzq/UcL08CqGYH61hx2mnS51JMCZiFEAKDLSXyl+OrPHP6WZlUOEdCW7sbJCtJDWaiNJs3Ml/4kwNTVPpeLKaVeoh5+Rjj2wY/Fy5P5RNNnslKjYKUUpci5AKiB4REuptcwGx7DlLTcFKk3SQd40Y7jwMD8Ox3OMkwtMTqdAoCxLbiNCN3SFhnjJumCeCcNSQxypt7b0/KKAqHcnioeRIjMmpBGp03DW/GBNPWe0nhMWP6yfiIq5EkgqZlzEXad6MS5w5RVqKwbmeO0Gwt+2ploUtRYJD+V/hCts3UmcZs1RutZJ10sw6C3lFXafHGl9mk3XY9N/y84n2OGaSknTMU+AZoVzXJIooPi2ONEn+I72A6DSK1WoqUybAWf3xaXPAGttLRoifLa27iDFZdUSRHIpiL8IVftDqPu5SeKiryDfGGuZWFVkJd+NmhN+0CkUkSTqACCRoCTb0HpGbJDaZfFLdAnZCkRMn5ZiQpOUljpuHxhpn7JSTeWpco/lU48j84Wdikffk/hSfUgD4w8lcZpt2agIrDq2V+7niYOC7H1f3xEdpKmV++pyR+JLt5hxB5UyMJnRyYrewRI20kK9rMjqHHmHgjIxSXM9haVdCH8tYjrKCVN9uWlR4sx8xeA1VsfKPsKUg/wCoet/WDo7Qx54zCicIq5X7ubmA3Zvgq3rHoIAJ/hanvYb4N5AGAFhpyi1Ok91XQwPzMOMCWy/jStMnkoeCslJMApdZlPKGDCK1CmCi0Z8ia2auRZl014l/ZLaQw0uEBaQUsRuIi2dnCRrGJ5UUUhUl0w4Rak04Bg+vZ9QFhFWZhS07o7mmOmgcqSOEbijSdA55xbFColm9IsSsPUngTw+t8Cyrca2R0dLdmgvmITo8R0jo1AcxZVUJ3kDwjhoyVdEUpKFizPvBsfIwr41sjKWvMkGWt3zIPvGhhqn0KVByx4EfAjSA1QZiFWUVjcFajx1PjDJtPQk+Mou9gFFOZQIW4IHtpDg8yNQekKc2v7OdMBNirMD119YccSxZKnSpCwdLBxfoXg7RbMUddSS1FAJAIzgZZiSCXSSNW0YvZo9Dx5SfZ5Pk8PS2c2OPBrm31+vlA2o2hJ9kMIbce+yOch1U6hNH4SyV/I+kKcrD5khaxMSpCghQZSSP4Tx6RqbZkiolXDKc1M8BZ5q6DcOHCHnDqNMpOVDgOTq+sJuyv7//ACn4Q5ImRGbLF5E+7KAPA6GJ5ctzfR3bjwgbneLlLWA2Gvl742YJ8lsx5Y09BJPKKGM4aibKWlX8QZ7OOBvw1iwEE6lukDMbr5cpJAGZfD3ZjuHrFclcdk4Jt0hd2UoVSps9KtU5RyOpBHIwyFULeySyRNUrUrD+X6weUuPNn2eh9m61RGFxgqiEqgID7LQXGpMRIXGc0FHPo3MejR49DE7KsmmUo91JPQQvY2oS5qpZQUsz6u5D2BLNcR2PZOqlzpdgAtNlD63RU2l+y5FZO7XtVSyQMwyhQLAJDXDWHOGoELOSbP0CJ1TLSt+zKkhV7sSE2bq/hHccK2Bo5YBTKB5qcn1vA3Zz7MKemWla+0mqD3VkEsNo6QTfeHJFodDUoTvHh+kGrKN1ts9T0SEBkISkcAABEnYjgIrnEBuHnGP2kmO/Gn6B+VemTmQmIl0qTGoVHpkkqZlFPRr9X3dIR4Ye0P8Alfo2FAkxXqcHBulnizKCwWJzBtWAL8Hdr9IkmTlC+W2/iIR4IPVDrM0ti+uWUm4vwIv4GIVzkEsfUFvPdDGUomjn6wPrcNQhJUtYSBvUQB5mMk/Hkno14/IhW2DDKYPLPkXB67oGz6hb/u0qbgSPnFmfLlTE5pa7s4N0KbRw7FuekeRs0VAFa5igRdKZqhm4AkFyOhHWOx4ZSltCeR5CUf1dgzC8SpRUJEwKM0ahKSuXLL2K1DRtdGEPEhEtIK05QlXeJDBJ/Na3jC7KwWWhIQiWlIBcAJAubPYA+NusQzaBWgO/MU2GYtqSxcDmfGPRjjUVSPJed9saUzkKTnSpJTrmBBT5i0Dp0imq0EfdTkOxYpWAeDjQxy/FsEnFa89RkSq+TNlzDhwU3Fj1g3h1R9wJSEJly1pylSAEZ2tdepUdLGwfSGRzyRaszM+z+mM1SqKcgLSGVLzhYD9DmTcb3gTX4bOkfvZakj8Q7yP9Q08WgjhQlUgJkS0LnDVanzJB1ZJULHRiU+MGJu160qAmCV3g/Z5hmA6gkvyIhXFMCzV7E5E57i8akkFwxfibe6Dqp2G1ayElVPM3rSGlvzUO4fFoqV+ylTKGZGWoRuKbK+R8ICjKO4lXOMv6ANNtOpRKcqZbFi1yN3T0jWesFNvHj9awCxYKROUoJUl7kEMQd9ut/GJJNe4hcnKXZv8AHcIrSCGAVGWZMRx7w9x+EGyuE2VU5Z6FPZwD0NvjDYTCtEZ/0SFcaFUaFcalUcKShUYqatMtBWrQcPKNAqB20kxpDcVAe8/CCuwUXUY1KUklKxYEsbGw4GPQjRiHo7ijpWEYmqRNC06jUbiN4MdPp8TM+SJklX8yWGYfrHHFVIEzJvbN4aQf2W2gVTqzapJZSeIG8cxBToh2qHc1Cle0SepiaUqN66nE+V2klbEh8wAPixs/EQqVGKIBMlaqiYsWZIEvNzBRlUfA6RpU1RinjlGVMcMzB9ANeHnGZdelUsrQ8wDckXPTMwPm0LFdiUmWnJlUpZALKMxKgALd5iXHBJfWLVBOmqlpmpmpZ2CV5paWFu8VpMwnxvzgSY0A3Oq5hSjIgoUrXOhSgkb3KDlB/wA0ay56kuFVKCUl1uEDKDuKUkZeRJPQwAk1CVz1TlT5SAO6DLUrMr8qgtwfAbvKeWhReWkzZwKnUZoGVGntSwUqULWFhv5RIupjHT42hajlIUkM6kkqudAAlJB6gwSlzQQ4II5QvTQoJabMTLlsxAYEsLs5Iym9gzDzjbDsYp0pCZLEKcpCQWLatZ36jhCtF45K7Dc2lBuLK4iIzOItMS/As/j1jNPWJXobjVNsyX4gaGNaisCVJSUqIVbMEukHgprh+LNzgcvkdxXcWSzqdMwXAUN3EdDqDA9WGqlkmWXGrHX/ALvTrFsyCLoLcjpG0uqB7qhlP1oYP0I0n/WmBp2KoLpL5hqALj5e7nFabImTASSEy+BHf8/0/wA0Mc6jSrUAtod46GBk7DVouguOG/y0PgxgqSI5MUvsCDBkDQZnv37qPNy79b9Yp4hgomN3lJUAyXUbDgC+nJz0hg/agbLDXuW97hx4t1jM2QGsXHPh14dX6jWGI8PgUKHDJyFlK5/ZoIYnJruCVEDujn3elxHqfA8iQZKBlTMJVNKFFJ35kjILDXNlUC3tAQxmQ+ngNRpu8Pwka3AFjFLlFBdBKDqSnQ31Zr8nTc3LACBQPsBScHSNHVnmM4JVNIF1MgLOV3vmLjhe01NTmWFrRNEkpJJQpRCso3qGUJPMAEWAzABou1CVutftTFMEqzZUoZyWSgd7KL2KyTuETyMLC19oVCpVlGZClKSpP4WQoskvd1B44CV9AifUpnoSainE1KvZWE5Fl9ACWBO8kFIHOFvENhpMwvSzspLtLm2JbXKd453joY7vdTNKCe6JdQCpKifayqPeVw1aK9ZhCJromSFSyvuvL7yco42yoB4QasdOUemcWxfZ2okH7yWQNytUn/MLQep6sLSCCCWD8o6zQ4GJaDLOQoFkpCSGHAuSIXMf+zuSsFcpJRM3ZCA/gbe6A8d9F1nf/tCWqZGhnReq9jq2U7J7dA1KR3h4anweAq5lyNCNRoR4RFxaLxkpK0WzOjJUFBiARwNxA5U2JEToAxRxugloSFJDElme2+PRHjk9wkdTGYdBGMyCtbDUgh+A3l9wgemqEsIIXmSSUlwQ5DJf0MEsUn5E5Umxso/iPB/w++AeK0wyJWDdLBt2vzgmaJ0HZTaMyF5FF5ajccDxhsxbDgpPaSgjMRZRDjpYg5THKJM9yOYF/CHrZPH+z+6mF0GwJ3fp7o6EqZ04qSplSVIlIURPqEAhyZSFZQk8QJeVbaWJPuMTTKmlmEmYZ01IS/sTFSrfhdwD04F94ghtVs0VjtJGUTQO6SLLH4TufmY59MxdYGValy8pLy5aQFyz+IMxZ/rQxRujJwadD1TYmkArpqZCXDCZNKUBTbiPa4cvfGszaIqCs1WhBS3clJcoPBRYnLzA3eEc8/bVPaSVPdQX3hMAfvCwIVr68xF1EtU5pksypLWCyQVaewpJAGg1A8xoLGpob17QErBCO0ULsWf+dCnJI35XA941xLFZgSgqne1pLTLyoWPw6ulXiR7yr0OJocoUqYpYN0/xJOuaW/eI3s5+MFziSpYshEvNftFgATf5yoAhXVPlqRYm0HaTGXHdHYzE+1mYrRyKALp593nDJh2PpWQhR7xHtAdxXQxy+pAmKzOtSkfhcTEf5tCjpl8NYuUGMzEjJMRLCVGy9JS+v5+YB6CAUhkcejp9JholqdClBB1l6pfil7p6AtyiVU5C1FBfMNxSoaakEhiLjSFmk2i7EAKOYNdIJVMH8v4k9GbgIZ6KuTNQFJ0Ie9j0I3GOo1QnGapf8NTnl/mT6iLEuaFBwfnG7xWmUoJdJY8RpA0+ylOP87XwbVFEleovxGv1y0gbNwtSLoNuj+aflcnUwUp1q0UPHdEykwLaOcIzVgFE0aKSA5bcQSbtzNnNvGN1Uz6Hne7fmY3fhcgcIJVFIFa2JDOOG+BVRQzE/uyEh94PZpSOABF4onZmnBx7Kk6Sw4Br3sEjcVEFyeAaKyKVcxKV5VJSFZiclwBZIRLCj5+kMEqjBOdkqJ1J4cosS6NKSVB3Oty3k7CC2KsDeyhT0qiA6s8sguJifvL87N5RZp6REpOVCQlI3CLC1NES9HNhC2X4JGilcIHKxdHaGWQvMPylj0OhgbjuNFBIzBKBqX9/00c4xrb4gqTTWf8A/pv5tHOXwTS5OqHLGftBEjMmalII9kILk8bH3745XtBtKuqm9oQEtZIGrczvgdNq1KUVEkqLuTc3tviCFNEYVsuSsSOirxelVKTofnAURmBRQtYjMdXQR6KpLxiOOHiql5g26B82QVIKDY/RB9IMke6Ks9Oh5w0TGtEVFKJlpsygG8rfCCEpehfcIikRMr4fKFktDRdsedlMfCkiTNP8pJ9Pl5QO282QUr7+TaakOWH7wdN6m3b9IX6NZBBjp+FzCunBUXLe6Djla2dkjf2jgi6hKknMZhA3Ej7tXEO/dP1ePUc/Kt+zBVvT7SZo9z/WurH9oVOmVWoMtISVpBUw9rMWL9YU6xRaYNcqu69yLkWJvBehY/shnmylTpYWkmTlsnKnIUclZS5T0SPhEdLiKQeyqSAdXYFMzgRey9e83kbEDQzSpctSlElRZRc3Dsx4w3rw2UO2SJaQEJKk2uDa76xxGa4aZCKnKHlImKSmyVkNMlcrj2f5QPCLKKJcy8xSUBWuX2Jn8ylXSryblrA1GITBT9rm+8SrKFMHYDQ2Y+MXtm6cTp4TNdSVXKSTl04AsPCOE4suUVR2aginlKmgG6Q/aI6La6fPw1h4wzDJ5KZi19nociP4h+dxr0gnR0aJaQlCQkAMABFtJhkXjiSeyRKHDRjD6ASkBIuA+4DUvuAjRc8jQ+giFdavj6D5RNs2JLsJxqRAk4iv8XoPlEf+KTPxf0p+UKOGTGvZ+XCAa8Wm/i/pT8orTMbnP7f9KefKGQrGWwivOn7gHMKlVjc4kDPvOgA3K4CIKjGZqUsFAPcslNyfCGsm2xon1yUakEwobTbaolDvKvuQPaP9o5mF3HMfniUpQWxbXKniOUc+qZ6lFySSbkm5PUwBEnLvoIY9tJMqT3iyNyBp1PE8zAQxspUaxxVKujRQjWJTEccMj0ej0ZjgmI9Ho9HM4//Z" id="187" name="Google Shape;187;p25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https://encrypted-tbn2.gstatic.com/images?q=tbn:ANd9GcSObjMZOGhhkQQYu7A_1FVsiPDERdEB9C2ESZkKobXbYh4WuFMrjg" id="188" name="Google Shape;188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81600" y="3581399"/>
            <a:ext cx="3124200" cy="17658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E5B8B7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6"/>
          <p:cNvSpPr/>
          <p:nvPr/>
        </p:nvSpPr>
        <p:spPr>
          <a:xfrm>
            <a:off x="1600200" y="381000"/>
            <a:ext cx="3276600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Alphonse Bertillon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(1882) created  first system of physical measurements, photography, and record keeping for personal identification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26"/>
          <p:cNvSpPr/>
          <p:nvPr/>
        </p:nvSpPr>
        <p:spPr>
          <a:xfrm>
            <a:off x="3429000" y="2057400"/>
            <a:ext cx="3402855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August Vollmer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(1907) developed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training program to deal with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proper collection, preservation,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handling of evidence</a:t>
            </a:r>
            <a:endParaRPr/>
          </a:p>
        </p:txBody>
      </p:sp>
      <p:sp>
        <p:nvSpPr>
          <p:cNvPr id="195" name="Google Shape;195;p26"/>
          <p:cNvSpPr/>
          <p:nvPr/>
        </p:nvSpPr>
        <p:spPr>
          <a:xfrm>
            <a:off x="228600" y="4953000"/>
            <a:ext cx="457200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Mikhail Gerasimov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(1925) introduced major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advancements for forensic facial reconstruction by creating facial reconstructions of famous historic figures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26"/>
          <p:cNvSpPr/>
          <p:nvPr/>
        </p:nvSpPr>
        <p:spPr>
          <a:xfrm>
            <a:off x="4545855" y="5619929"/>
            <a:ext cx="457200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Calvin Goddard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(1929) created the comparison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Microscope which made way for firearm identification and matching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2.bp.blogspot.com/_1iF_Fzm2TuY/SXDDpx_w_tI/AAAAAAAAAIE/wTArBCOzXnI/S180/Picture1.png" id="197" name="Google Shape;197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48400" y="3130398"/>
            <a:ext cx="2409825" cy="23922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ensuration de la coudée [Measurement of the cubit (from the tip of the middle finger to the elbow)]" id="198" name="Google Shape;198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8600" y="304800"/>
            <a:ext cx="125730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data:image/jpeg;base64,/9j/4AAQSkZJRgABAQAAAQABAAD/2wCEAAkGBhQSERUUEhQVFRUVFxkXFRcYGBcXFhgdFx4cGhcYGBgXHCYeFx0kGhcXHy8gJCcpLCwsFx4xNTAqNSYsLCkBCQoKDAwNDQwMGSkYFBgpKSkpKSkpKSkpKSkpKSkpKSkpKSkpKSkpKSkpKSkpKSkpKSkpKSkpKSkpKSkpKSkpKf/AABEIAMkA+wMBIgACEQEDEQH/xAAcAAACAwEBAQEAAAAAAAAAAAAFBgMEBwIBAAj/xABLEAACAQIDBQUFBQQHBQcFAAABAgMAEQQSIQUGMUFRBxMiYXEygZGhsRQjQnLBUoLR8BUWM2KSouEIJEOywjQ1c9LT4vFTY5OjtP/EABQBAQAAAAAAAAAAAAAAAAAAAAD/xAAUEQEAAAAAAAAAAAAAAAAAAAAA/9oADAMBAAIRAxEAPwDL55jmOp0J5nrXiSnqfia4l9o+pr5WoLmGlOup+NWVc9T8TVHDi96uoNKCVGPU/Gurnqfia5RKsrDQRG9uJ+NV2kPU/E1beO1VCtBIjHqfiaqbRkNxqeHU1cVKqbSj8S+lBSlc24n4mu9jTN1JF+ZNcOl64w2DkA8LACg07dvaC2AIYeh0rStiumgB+OlfnvC43FR+yyfAUXw29+0FtYofcKD9LREWru1YFge07acf4Y29bUzYLtgxVvvMGrHqslv0oD3aOUDwXtfLJ8stZTtR9TY0R3s3vlxmJSQwmFUQrbMGvre97DrQqRbgm/KgDZznbU8BzPnVDE5r+0fiaftw8AshxGYAi8Y1F+ppQ2vBaV7aDM1vcaAMhYsQCx950rXN39/Eh2Ktmjjkw88asgP3kilwzG1wSSC1zwspvWf7t4PFTDEw4VC+ZA8igDMQjWAU+rcOdqFbRhnw8rpNGRIAVZXAJBI4/A3+FBNvVt77TjZ5kzBZXLKNRpoOFC0ncm12+JriFL8NTTDFsaRIDIwUZgABcXAbW/lpQMG4faXJgVVGTNEC7sLnMxYAAG+mlr3o3vJ2utNGSgeMMMvdg6EfiLNbj6dKyhpgBbiRz+lQnF9fSgd95951lggeA924ziREeS9ybg6nQa+dA4Nu4jlNMNLW72T9GoXLMM2nC3uvUcWIZTcHjQGzt7FXyifEenfS3/5qNja+JXZsrnETZhiYVB76TMBZri+a49KCYXa3fQLhY4EM5lL9+TZyCPY10sPX3UbxENtjNe2b7bGDbjfLQLP9bsZmFsXiRqP+PL1/NRt95sXc/wC9Yjif+NJ1/NSgR4wP7w+tH5U8Tep+tAOmGp9TXCtUs3E+pqu9Bcwrcauw6ihWFktRbDSacKCxClXFQ1XhANXFioIpYzVYRVdmFqghS/Wg8VKo7UXxL6frRkYbzodteK0ij+7QC+7q1BHUvd8qvQQD5UEMUNTwA18F4mpcOuooCEeGsNbXPCuo1IPlbWpIUvc1JJgpcpJjcA8CVYD42oBeJa/K41qNAQCetXJsPYWqExaHzoGHs9QZcSSyizxHUgcjfjxpP2pGGkcj9pvrXAXxv+7U/c60EO7W+8uzziVhjVpJ0EYa5DxsL5WUDibte3UCl/bG1p5MTI+KLNMTaTMLG6jLYjloBVmTEdzKZV9tHzKRa4Km4PuIqtjdrnEytJIpeSQlmNhdj10oIIMJdtCBmFxr1q405ERBYkDTy04VPgNlYjED7rDzSBAR4UJAtxF+GnTjQ7HExkxyIyEalWUg/A0EEGEDozZ1BVgAnNr3uR6WqoY+XIVYTERg31rnv0vppQfcGFeya2+de9+oNdDEqeY1oJIMS0Zzra9rfHQ/Wm9Yz/QKk88ePktJudSeNGX3jP2FcH4cizd/m/ETa1ulqAHb7xfzj60fddT+Y/U0Fhh8Qe9wpB+dMSPfW3Ek/OgDSsMx9TVZ3qPF4mzH1P1qAYm9BYjk1olhJdKDhqsQTWoGfCtRKIaUA2fiaPYV7ig+xCXqGGPWrtqjK2OlBZw6X89KBbxMe+W2nh/WmLBmxpf3tP3y2/Y/U0FGBiTRjDJpegOGfWjmCk8JoJe50qzh8ESLgaDUnpfTX41whp43A2KMRJdwDHHZiv7THRb+QGbT+9QMG7+wEwsKSLH38zjw8LDzF/ZHnqapbd2RjHVnkxSRm1+7UFrD1AHnWgRwqvsgD0FqX96YbozAcFY/AfPnQYFtHbEsEpMn3icG5XPUX4XoxhsQskaumqkXH6gjqDpVXffC21t7RPyykH3hgffQ7c+U93KnIMCPLMNfpQWhrK2nSiQhoTm+8b3UZifThQK52V3zzXdYwiyPdr65fwi3M8KL9lG57YvEd7IAMNET3z3C62uEBPXS/QeoobhdhS4yZ4obA+N2JNgFXifPlpTdNtiLD4RVw4dcNKFic6BXYWu7KdWFhY246ig1jZW3MMuHnEIWOPBl1IBGQBRmzAg8Drx53r8z73baOLxk02tmay3NyFXQa+lMW8m8UsaYmOHKIMRKVfLopyCwAF7jUE+etIguTQRvHy42ruGO/Sw+NeFKnjwhRQzg+MEpa3XmOmlB9ibFtOH88a6iKBW0udOnvNc4jFZUyqONiSevlUMEhN9KDnIL8q0DePBqu7eBfKodp3OYAXt49L8TwHwrPZ1IrSN8Wtu5s1erk/J/40CnLhssY04qD8aKYdTlFQY9LIv5V+gq3A2nx+tAj4k+NvU/WoqkxHtt6n61HQSJLVhWqnU8T0BjA4imLAT0o4ZrUf2dPQMqkVy0gvUEbXAtUjRmgvwr/rS3vhpMn5B9TRmJz1pf3tf75fyD60A2CTWjeAbwmgeFpiwQGTzoLUWtal2WRsqyFlYIwXIbHKxXMGsevD+RWaQC3GtA3HxbgXhXOzSQRyXv91GubMwA5EX/AHmN6B/xuMARrEgjoCWHottT5VjG8O8UyTPCJMYLuqKHZCSxIvmW2gN+Glbcj3GtJO08Dh4Mekk5DSSOWUHRI1UFjIx8gDx5kcKDJd+MXLBO+He5/sxlGg0jQceP4QLX5XqpsOUpNIvc90Ha1tRlygng1zzAPqKN9rOIQ7SzoysHiQ6gEcNCQR0sb8RQPYRMmJLOSSinnfibfq3xoLMy2kPqPpRWGSy8Kq4tAJTp0q4hGWwoFzY29RwGJaURiQMHQg6WzHj8qtb2D/d8HCZ87uO8yZbZGlPsny1sKATyxjvu8W5IYRn9lswsfgG+NdbRwwTCwtJHKs7nOkjE5Xj/AA5fTT40E2/2w4sHiFw8bZ2SNDKeWdhcge6x99CsDs15Ae7QtlF2tyHD9aKbs7rS4/FpGWN5Sczm7WsLlj1sP0FfoXY/Z7Dh8PBEvGJsxe2smt2zeunp50GNbY7JpsJhlnkYZspdlCkhLWNiR68fKof6o4mbDpM6rGiws6qR7SgAiS/94k1+j8YoYCM/jBBFifDbxemhtr1pc323ZSTZkkCN3SxpdNbABBcKSeK6WoPy1MCXy2vwNEdk7ZEMcqmNW7xCgv8AgvxI86o4hrNf0qB5NL/yaD6U5j7gNK0jtFjybE2UnkT8V/1rOtobVeeQyOFzEC+UBRoLcBpWl9ri5dm7KX/7f/QtAr7ROqjyQfIVaiBt7z9TVfGDxgfk/SrcI095+poETEe23qfrUdS4r22/MfrUVB9Xqm1eV9QXIm50VwE3CgkDcqI4ZtRQOOBe4ogRwoNsmW9GhHQeqtLG939sv5B9TTesR50o74D75R/cH1NAMg4ij+Bk8NLUbUf2b7NAYjejO7+25MLIJIiL8CGvlYHkR8KB4cUTwmHLHT30G0bAxBaCNmOYsisT5kXP1t7qFnFIMZMwjeaXLbwgERoDZUzMQqsxuxueQ6VZ3ee2EhtqQlvWxI+tVo9q4dRKSxTMS8l9CTa1x5WFr0GN9pMokxOZkcSFnLMe7PhNsq+BjfLrr51X3Sh1lPMCPX4//Nfb7YyF2vAbi54m5PQk+dTbj46JomVWvJcl1OhsNFIHNbc/OgtYxPvT7vpVvCRdahxY+9NS97ZaDLcRiCZmB4Z2+FzWw7N2Au2GGJkPc4LCKscUZt4ggBk5+FeAvzt5VjDAmVyAdCxPlrzrQsFvpPioocKsapHEBmCD2yosMw6XoNv2BsuGOFJYoFQZrxqOKI/h+Y1IpijckaixudKQcbj5MPsZ3KsHZQB0RnYKH11CgkGpMfvfIMZhsLBIj/aARI5FshUDMyHQMSAdNbG3pQOmCkzZn5FiB5BTl+ZBPvFZ720KzQxRqzgzPkFr5SRY+IDyvV7bnaTHhsR9mEZDKVCMxsjDTN5jmt+tZ72ub6tJjYo0zKIPEBce0446acLfOgznamUOyEAlCQSOdjQ55eoU2qWWa5JOpYkn31Wte/0oPO9B/CB6cK0/tkJGH2cpN7RaDT9lKzGIagDW5rTu27jgV6Rn/pFAobXxrI2a9yMteYXar5Rfz+pqHeHn6j6VXwWqD3/U0A3Ge23qahqbGe23qahoPq+r6vqDpDrRLDcqGA1dw0uooG3YUZJpqhwhsLfzak/YuKtTfgsWLUF9IKSd+IwJ1t+wPqadYsR050k78yDv1/IPqaAHFHrTXsrAEppqan3O3OSVI58QTkkZgiDTNlBN2PGxytoLcPOtEiWGJCFRUXmAPrzPvoEiTCCJA8nAkKBwJP8ApTJs/BeENa2nD160t7Qw5xc6kaRRcAOA9BRnae0IxEhkbKFIJXS7ZDe3UcAbjWgfNysWCjQNo0ZJTzVjcj3MT7iKC9ou7sRtK6W0yAjQEm5ANhpcn60v7L3tWU97AfvImLEWIFieGvtArce/leue2DHtjcHHPDmOHiXx8LCWU5QpHEsuW3pJ50HUPZ1GglxuKAWCFGkji458i3DP0U29nibi/nhyzsrh1Yq173XQg+Vq3Db+LWHYSYdXDRSCEQuGuXSweUEcrOrC3RgOVhiOIAv+vKgbdmb9rl/3iNnb9tMouB1U2F/MGmCfb+Gnwz9xJZ1F+7cZXNtdB+IceBNZgF009a8MfrQM25u8keGOM7xM6zwsgFgdSdOPLjRvsp2S0uNCqL5VEj+K3guA1hzOotSdsGZVmtIEyv4SzgkLfmbedq0TdaKPBYsTxTRXClSpJykHiLe6g2je3Y/2rByQqyjMoN2Ogy6i9uWlK2296YIMVE7JeHDREQsgUo7yBQ4Q8LKoA05k0p4/edmaXJiUiWYZZEjJykWI0zXK6G2lqHYfasS4RsL3qNHa634ob3JXTrrQDt9t5Pt0zSiNUy6BfxZfPzvrSTEM8ihmOrAXOtqbJNk4fj9ovfjrVb+gsMrX72/TXrQM+xt0sDPAsbyxiUxs4kDAWC62N+evyNZfjMPkYrzB1/Sx9KYJtjQC1pNb9a8m2ZE7XaVr+dj/ADpQL2DivIgHNl+orRe3Br4jCKOUZ/5h/ClyPY0aMrCQeEhuI5G/6UU3rx4x80ckjohjXKApvfW+t6BZ3lWx9/6VNsrBkxKbcb/U1LtTCJMbmVQSb0Y2ZIqRIoZTYUCHi/bb1NQ1Nij429T9ahoPq+r6vqD6pIW1rlVuakSHWgN7KmpwwJ00NImEJBpn2Vi+RoGaAke6lnb+AfEY2OKMDM4AF9AOJLHoAAT7qaMFi8vJfeL8RRbdbdknG/aplyoIrRE2sxe6sfct/wDEKCDaGLfB4bCh1GWGSNJCBa2Qgd4OqsjN/iovtdkGZgQVI0sdDxH8fjQDfLaCl5cIWUqbWJ0KOw8F78UPC44E0G3QleTBOrXLRylNdbDKpsb+dxQFodo5mCKLDnb/AOK523hImtmUG2q6kW63sfOq2zplhzsTd2JCgakW5+tVsTOzX+PxoPo9o5TYaDhbgKD7ybTZIpIVP3czxyHjbNHcenP5VEC4N+IJ/n3+VV9qSCSMqePI86AZFtqRsOsBN4oWkZOoMuW4/wAhP7xqkCLa1YmXLBGvNy0jfHKvyUn96qJe+n8mg9ROg43+Wteol6lgkTKA1yQSSOAIsLWIPOxHwqY2vpyFr6cuHwGnuoKqxXNqatj4BZoVZZFuPC4Km4I8xx01vSms1mJ52sP40d3M2oYZiACyshzKNeGob3a/E0BWTY4HB1v+Uiqc2BKm2ce5SaaWxyTxs4TLZguoF9BS7vDje6aFl4a5gOdrcaCmcC37QP7pqM4Nuo/wmi0u8OYXETW9KpvvAf2DQVHwLW4/5TUT4J+vyNXn3oCjxLboKqne4fsUEMmCY8/kahbBt1+VXf6z+HME52P6fr8Kg/rKD/w6Co2EPP6GieDwRyD38j1NVf6bU8rUVwePugNuv1oFDEe23qfrUdSYj2m9T9ajoPq+r6vQKD1GtUq4jyqFVvT5sjsbxsyK5MUasARmcliDwIVQaBPjxwHI0Qwe2spvlPxFajs7sCjUAz4lz1CIF+Ba9/hTHhOyfZsak9y8hHOR3a/nYWX5UCHuKTj58ixlUQZ5XJ0A5L6sRb4nlWoTbRRH7lyALC1gStjoB52odNswbPw0hw0QALZyi6anS5trYAcB0pNxO2MRIe9+6ZL8G1HzoAfabhGgxd2Znjb+zYAXQHig6ga29bHrRDs7xpkw+I5s0xZtLcVXkOFyDS9vntSWdYy4AVActtfa4kn4D3UH3b3jfCswQKc9r5r209CKB/7rUmwtfU8tar41xluAbHgeo5UNl2xLNHkeNdSGuuYqbcmW4a2vI1GmKkEYMschIAW/hW4XQWU+QGptegh2jJlW+tswBJ9ap4/EkqAON7DT3AV1t7Ho0GVAwbNqGFjxB4jQ8DQyXGWyjncfKg825MpkKxm4QBL8vCANPhxoWkZ511GNNedSLp8KCSOEDW1cyT3HlUT4ojQAVAXoOr635VZgldSHQlSNQRpb+NVM5tap4VLHU6CgZ8LvUxjIKC5bMxBtc2sdLadaH7XxxmK+HLlvz43oVh8QA/kT/Jo0uFoCMO2VZFQnLlFrdalDJbiL0M+zV48PrQL+MxBd2Y8Sfd6VBRPFbJNyVIPlzqpHgyWVTpe/HyoK9SILipPsv3Ye/Fstq+YFCRxoHPsr2LFicfHFOiuhBup4aCtgxfYxgM5yLIinUKrnKL8bX141hm5G8/2LGxy5M4VtQDY252PCtvj7b8C4zd3OL8iq8tOTeVBgmxcOrNiiwByYeZhcXsdACPO7UFRbkDqbUwbAXw7QPTCt85oV/WgmCnCSI5FwrKxHWxBt8qB93z7KpcPiBHh4naMoCrtIniP4uNrelV91+zzFyTMgiAYxva8kXG2n4r/CmjeHt0ixcLRtgfNWM48J66R/LnSTgd+pInWSOOzKbhg3/toPF3AxgcqYgGvYjvIuP+Kv0dulsqRMJCJAM4jUHVco05BNPnWE7zb/AAn7nEfZlSSQNns5sxQ5c9sotfUW8qL7sdu8uGTu3wwkQeyO8yletvAdOOlBusmFfIVXQ/hYkD321tQDHHuQzzkBhpmJJGvQE8fLjSZhv9oUyOqJs9i7sFUd+NSxsB/ZdTTtjJAWzsA0jGyi9wo5hf1bifIACgWMdvnCjFWXEHW1+6c6kA8142IrPd5tooJSYkkjifVldcqltblbaC/Tnatc2zhGeyiyourty9APKqOE2O0gIRjHHcqWsDI5BsQL6LwsfPTXkGFYyWPJk73MCCRodD/NqXTxvX6ZfcHBZbywxtYEsX46cSx9L1Sbsy2dJEcRJhhFCFugQsskl+B1PhDHRVGpuNRwoM33c2ooiUnjYete7c2h3mo4VpT9h8GUGJ3hOt0F5V8hd2uSOotfpS3vR2WYpF+4KyqOXsP8CSCffQZptDEaC3X9DQnIb36A/Q0SxeDdWZXUqytZgdCD6V7LgSIyxFgVNifT/WgEJwFetwNeBtbcfOuXlNBHLxr5Y7gnpx95tXhJpg3d3LxuMB+z4eR0b8dsseh/bey/A0C8vGrhTw2Gl+vTjWpbH/2fJyL4jExxdRGrSt8TlA+dXdsbg7M2cgztLNKeAY2Qn+8sYBKjiRm/hQKOO7JZ4sEmKZ0BcK3dkNmCtYhiQCBoQSttBz5VPtvdeXAxoJ3jaQj2ULNw0vcqBzGlOX9Z3mZS7POARYBckQ8wgIBsLWvegm9UkksqglSqk2PqeJv6DSgRG2sPOoW2nfrVfb0Pdzuqm4vf48qHGQ0BV8d61CcZ5VSDnzrnOaCZ5QRYaAm9dwm766gj+fpVYV1G9iDQXtjYQtKLefyqzAdPe31Ne7tYoRyFmGlmA99TYfDErfqW+poJd3l+42n5YYf/ANEFLFajs/cLEYfAY7ESKhjxEKRxENe5bERWNvdx8q9b/Z7x/wC3D/iP8KDLq3Ds/wCzyDH7DU5EXEGSQrLbXwmwVjxK208uNLx/2fcfb2ovQE1sfZju3LgNnrh5gM6vIdDoQxuKD8/bx7JaGTCwSKVZImLrzBM0/wCgX5UxbT3GgfBRYvCK1rEYhMwYxsv4uoB/UUz757jy7U2xiVilSJoIcNqwJFnElx4RfjrQvae5uP2Nhml+2IUlIhdETQhg3EOLcre+gA7oPBA7SNEzzIM0DZjZW9nVRodGJvytWtbPNhnfkLC/zPxvWCxY+SOQMshurXF7WuON14Wty86YU7ScWbZzG68bFMvuulvnQavtDaoyGza2Zhz1FlU+5nU/u0QwmLUAKvBRZR0A4fIVlOzt5GxTPHHh37zISMkim401Cvl1BymwJ4VS2zt/FoZcxxMGdgVEiEBAL+EMNCDcH93nQarisV38whzWQZXltzBNlU+WhJ/dpm3giDfZk/C2IjuOVow0qj/FGulYIm+MwxIeI/2uQAEhQbAjKWOnE/OtO34inbZGHMkoixCNDKzDQKVVmax19kX155fOg0UVBi5lQZm05et6XuzrfFdoYNZM15E8Ew0BuODW5BhZvK5HKhe9e8Xi4Z1Q8FbX1HInyNAu747nx4pXxMJBZW1HANY+yeh8/IVjO2dpSNIyuuTICMtrW5VsybXaKYS4Ud5DLpMnANbRuP8AZyDz42F9LGk/e3ZOHxeKMsd0QsquPxaaP4b3DeV6BM2DuTjMbY4bDSOp0z2yx3HG7tZfnTxsv/Z7xjlftEsESX8QUtI4HOwChb/vVo+yN6sPh4Ugw0Xdxxiyrfhc3Op1JJJJJ4k1cO9LNbgLm3H+b0FPYPZTs7BAHuu+cfjns/DmEtkX4e+mlsbYWFrDQW4DyFCJcUzKZGdFUXvckHTjZbXPw1qrhd4cIT4ppG/LDJbXhqRr1oJ96N7IcHHnmkC3GgOrMf7qjVv54VkO9u8/fxGTIbXuuY2c35tbgLfhHlT9tLdzYs8hknOIkkbizHEFvTUaAdBpQTb+xNlNGY45sSg5XiaRfXxWb58qBV3exKOFsCVbkXtbTxKbkc6I4nZdnzDInhDCxTUcL8deHrSdiI2wbkRSpPESDazpe3OzAFGHUH4jSjmInwr4V5UxLxs6MFjlIeWOVLMYzkALI6GyyWABuG14AnbYkzTyHzPy0/SqDt1HpU3iXXUA8Ceh8/OvEkI4HysdRb0oIL68K4qyCD5Hz4fHl764lSx10oIr16Kv7MxUaSL3saugPiHMj4iiOBxcIxDE4eOSLUhDnXTlZgbg+t6DnaMcUYiMJJvEhkv+2b5gKt4SQlAa03Y+4uGxUYYYCSK6jRlkA6ghjo3Hjej0HZvCqgfZV09f/NQddsu03wuBijjRRCzIrnW6iJkZAo4cVHHoafNh4l5MPC8oAkeNGcLfKGZQWAvra5rMO1DezDY7Z80UOdnjAl4LYKjAMdGJ59KNw9s2AVFAE1goHspyFv26DQq+rPW7cMCPwz/4U/8AUqvJ284IXtFiDbyi/wDUoL27W0kO3tqR6h+7w1hbQrGviN+A1lX41N2xQ32VMf2Hib/9ir9GNJ8W/WHwO2NoTSpIxmXDd3ly6L3Ssb3PO68OlS77dquGxeBmgjjlzSrlDEeFTcNcnyy0GQSAgjwgsSLXOmthw/jUcOGlkk7oe3cqFuALjlyHGrWHbPNF+dR86qY1D3jn++31NASxu5+MhjMkkeRV4sXUfrf3VT2dt6eI+GV7dMxIP7rXFV5Z3YWd3YDgGYkD0vUIFqDcNytw4NpYJMRi40u5cXjBjYhWK3OWwvdT1oltvsvwceH7t8VNDBwCPM3d8QbBXNuIB0HIdKo9m28ckezYlAQgGTiDzdjrY9SaYjvWNM2HjNuBBsR6XU291BQ3c7MBgiXw0hPeABrswzIdbXtbodR8Kp7w9nmLJLwSQ6c2ZlI6ggKQw8vhTVJvugTwxtm5BiLe88flQ/Ze9bicmZiUa3KwToVH1/0oE/8AqBtRNYRCmYWktIWVuhKsuluR4+dUo+yfaGbM2S973D/6VuaOCNCDXhkA4kUGWbO7OcYvtMo9D/AUYG5E4H9qfUE6U7vjYxxdB6sB+tV329hxxnhHrIg/WgzufdzaERJIhxKfssHRvjmZfiK5wW0SXWKXDy4d2OVbqGiJ5DOnDpqKf5N6sGOOJg//ACKfoaoYnfHZ/wCKeMjyDN9FIoF3EbvykkZb29L0Lxm6czL7PpTLid/dmZwxlLP7KsqTXtxsCALjnRGLePDyrmjxK2tmtIpuRwuFOVmF9Li9BmE24sx/BVDF7pSRi7ZV82U/Vhb51qz734O3ikAIFyQkpU+hKcfKhk3aRgBorSSeSQya/wCNQPnQZpDu8z2yorLzIsB6+EG9Vdr9nosWDBLC+ZvD8QdDbrpWlv2iwGwWAqOedfF/hj0/zUF2hvNASWDSDj7EKhh11kZqDGtobEkhPjGh4ONUb0b9KotCbW5dP4dK12feXCMCGWdweOcBgfUFsvypM2zhsOzXw4kXXVWC5f3SDf3a0CkAR/rTP2bYJZdqYRZBdTMCR1ygsPdmUVT/AKOv6Uzdm+y8u1MI3SX/AKWoP0fimbRUsCb+I62t5c+PUcK4OC6sxPW9vpU8rgMl+JJA+BP6V6/Gg/LO7e0UZsV9pmCoYWjAZ2XMZXVLhUF5Mgu+TmVHSlqTaD3IDtblry5acqIQYKV+9ZIwyoLyEC4VcwAJ8sxA9agKm3sp89aCmcc37Z+Jrn7UToWOvrVkYZjyWulwjk6KD7qAzv7tGGTFs2HkzrZULAub90ojVszAZiVUEm3O1C8NtBgoANwfDYk89P1q3tDdrERSvHIqZkazWOYE+RHGvYdhzaghbMLezfj0vwP0oPYgYZssqlHicZgeIIIJvXOJxURdiDoSTz5mruFwsUKZJInc5icwQXtfTW9VsQkB4RzD9wfxoK5xkViP0NV3lXkamkhitokvwH8agkw6/sP7x/rQbLulszusPDA8kQmN7xd4veKXvIoZeIOS2gvbnRI4cg2t4ibZdc3s5+H5dfTXhWW/1yk71Z/s0AmBBkmYPnkKxmIX8do/C1zkAzFRfhaiWy98ZUgjukTKEWMr4vEqRLALkHQlUVrjn5aUDzjnWKJXldUDllXMbElDZuPQ6W4+VRbaxAh8D2DqokYhs3hLZLt0s/g/NpSSd6o5pI5MTh0dopHkWzPYl37xgwZjmGa3u43vRfE7+4eYHvYsxKOpumW4d0mIJiI/4satfjctfjQXmVwC6RyC792xCP7eYR5DYe1nIW3XTjVFMQXUuqO6Bc5IR2GW7DNe3D7t/wDA3Q1SxPaRHkMiRf72WU5iv3YCYr7WFuJLlc2YWyA+L2tKDjtBkRWjTDQCMxd0sZMroADKwJV3Ic/fvx6C1tQQantHJJFIFV44TOykeLuwAxI8PiIUk/ut0qzI4QtnDBYshldY3ZY86q4DsFsGCutweF9ag2M6O0OL7pO97tA9wbNlj7pg4PVAVI9aKpjSCxMaFmaZsxBzL9oAEthexzBQNQaCviIsRGHCuJXV5FWOPDyOWWORoi7Mvhj8Ub2B45aErtXEnvhNG0axR53Bgke1xdQ1iMgZbnMdAATTl/Td0t3aaT9+NDxLtL1v7bE1Vw20SkZjVEy92IxoQRlTu7jXmmlvL3UCLtnazQzmOT7pWQath+7kdNbZo31ILLbU8r0Axm1omiVEGVwxJkFszD8K24Dnw43F+Ap92vhVlmkmaNQzsSTb3fS1Im3IgrkqLDgRw99B9g94TDcIbgkkZrsffUjb3OdLLbUgWPGh8RvxHvH+leZRfQfKgYI9uGRAY8LMxNxdWdhf0EXXlevsfDiUiEkuDnRW0DFSqkngNRp7663a7RcbgYzFA0fd3JCumaxJubEEGo9v9pWOxQCySKFBuFRAouNbnjegGS4t0JDQuMvtXI09bVUfa6n/AIZ/xD+FRfbJHzZm9o3bhrb0rjD4S5oLUGNcmyx36eKmHs+24BtCAyZY0VwWcmwGhHiJ0Apalw5XUEj0q1uzgO/xMcNyveG2a17aE8OfCg/Tb7XhdoyssbBczEqwYAZTrp61Z/pCM6htPQ/wpR3C3XGCdgJnYMh8JAAFiLkdOPKmzuT/APVk/wAn/koPzrs6IDCY58oF1jjuCRq8gPLySl1oOgFOkH/duJ/8eL6NQNaAOoA6Vbw0oLAE2BIBPGwJ1NvKrbcK4TjQS4rHsZpSrEpnbL6XNvlUEuNa2h06VPDxPrXk/Cgpf0j4devr0qu2KNyb8at8q9oKseIJBF6sJfLx4H9KmPAVKnD30FDGSswVRxIHTgK5kBVQvlROL2x+Wup6AHl0uDTb/S2BRfDkUNh2jyrDIsgZkjDCaXNaXNIshGhFjxHs0FTnXEtAam2ts6TvLJDEPtD6DDOztDnj7kxEOojIjEmcMbsW4NcWGbxbYwyY2GbBCMKirntF4M4d7sI3RQTkyEHINRe16pR8KimoHVd/YAmKVZ2jaTEzNCQknhEs8cqzuuqyFVRrXswvlsQxIuL2kQo8w+1tJF3SqhMeI7+QKsoF5bqBIZHVmzLkymw9ixz1/wBP0r2gY8Fv61h3ig8LlTb10N6Mwb5YduLMvqP1F6TF/QfpXR40DwdrwyDwyIb8rgH50F25swsMyrofLQ+l9KC4b2h/PKtz27/3XD+WL/loMDTCMpNuXI6VXkdgTe1/WnLbP4f560u4r2qAdEdKuYXCxkFpG52CDidON+QrsVLh/aHrQNe4fZcMaDLI+SNXKlBqxtra/LiKbdx+zSGN8SmLhWQq47stqchvlbQ2BNj56UY7Mv8Aszfnb60zR/2z/kj+slAn767j4FMFNIkCxtHGSpFxqOFwTr61k/ZygO0Yr8AHP+U/xrb9/wD/ALBP+T9RWO9nn/b0/K/0oNnwNu905Qt82X+FFo10oLs7+2f/AMEf89GBQf/Z" id="199" name="Google Shape;199;p26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eg;base64,/9j/4AAQSkZJRgABAQAAAQABAAD/2wCEAAkGBhQSERUUEhQVFRUVFxkXFRcYGBcXFhgdFx4cGhcYGBgXHCYeFx0kGhcXHy8gJCcpLCwsFx4xNTAqNSYsLCkBCQoKDAwNDQwMGSkYFBgpKSkpKSkpKSkpKSkpKSkpKSkpKSkpKSkpKSkpKSkpKSkpKSkpKSkpKSkpKSkpKSkpKf/AABEIAMkA+wMBIgACEQEDEQH/xAAcAAACAwEBAQEAAAAAAAAAAAAFBgMEBwIBAAj/xABLEAACAQIDBQUFBQQHBQcFAAABAgMAEQQSIQUGMUFRBxMiYXEygZGhsRQjQnLBUoLR8BUWM2KSouEIJEOywjQ1c9LT4vFTY5OjtP/EABQBAQAAAAAAAAAAAAAAAAAAAAD/xAAUEQEAAAAAAAAAAAAAAAAAAAAA/9oADAMBAAIRAxEAPwDL55jmOp0J5nrXiSnqfia4l9o+pr5WoLmGlOup+NWVc9T8TVHDi96uoNKCVGPU/Gurnqfia5RKsrDQRG9uJ+NV2kPU/E1beO1VCtBIjHqfiaqbRkNxqeHU1cVKqbSj8S+lBSlc24n4mu9jTN1JF+ZNcOl64w2DkA8LACg07dvaC2AIYeh0rStiumgB+OlfnvC43FR+yyfAUXw29+0FtYofcKD9LREWru1YFge07acf4Y29bUzYLtgxVvvMGrHqslv0oD3aOUDwXtfLJ8stZTtR9TY0R3s3vlxmJSQwmFUQrbMGvre97DrQqRbgm/KgDZznbU8BzPnVDE5r+0fiaftw8AshxGYAi8Y1F+ppQ2vBaV7aDM1vcaAMhYsQCx950rXN39/Eh2Ktmjjkw88asgP3kilwzG1wSSC1zwspvWf7t4PFTDEw4VC+ZA8igDMQjWAU+rcOdqFbRhnw8rpNGRIAVZXAJBI4/A3+FBNvVt77TjZ5kzBZXLKNRpoOFC0ncm12+JriFL8NTTDFsaRIDIwUZgABcXAbW/lpQMG4faXJgVVGTNEC7sLnMxYAAG+mlr3o3vJ2utNGSgeMMMvdg6EfiLNbj6dKyhpgBbiRz+lQnF9fSgd95951lggeA924ziREeS9ybg6nQa+dA4Nu4jlNMNLW72T9GoXLMM2nC3uvUcWIZTcHjQGzt7FXyifEenfS3/5qNja+JXZsrnETZhiYVB76TMBZri+a49KCYXa3fQLhY4EM5lL9+TZyCPY10sPX3UbxENtjNe2b7bGDbjfLQLP9bsZmFsXiRqP+PL1/NRt95sXc/wC9Yjif+NJ1/NSgR4wP7w+tH5U8Tep+tAOmGp9TXCtUs3E+pqu9Bcwrcauw6ihWFktRbDSacKCxClXFQ1XhANXFioIpYzVYRVdmFqghS/Wg8VKo7UXxL6frRkYbzodteK0ij+7QC+7q1BHUvd8qvQQD5UEMUNTwA18F4mpcOuooCEeGsNbXPCuo1IPlbWpIUvc1JJgpcpJjcA8CVYD42oBeJa/K41qNAQCetXJsPYWqExaHzoGHs9QZcSSyizxHUgcjfjxpP2pGGkcj9pvrXAXxv+7U/c60EO7W+8uzziVhjVpJ0EYa5DxsL5WUDibte3UCl/bG1p5MTI+KLNMTaTMLG6jLYjloBVmTEdzKZV9tHzKRa4Km4PuIqtjdrnEytJIpeSQlmNhdj10oIIMJdtCBmFxr1q405ERBYkDTy04VPgNlYjED7rDzSBAR4UJAtxF+GnTjQ7HExkxyIyEalWUg/A0EEGEDozZ1BVgAnNr3uR6WqoY+XIVYTERg31rnv0vppQfcGFeya2+de9+oNdDEqeY1oJIMS0Zzra9rfHQ/Wm9Yz/QKk88ePktJudSeNGX3jP2FcH4cizd/m/ETa1ulqAHb7xfzj60fddT+Y/U0Fhh8Qe9wpB+dMSPfW3Ek/OgDSsMx9TVZ3qPF4mzH1P1qAYm9BYjk1olhJdKDhqsQTWoGfCtRKIaUA2fiaPYV7ig+xCXqGGPWrtqjK2OlBZw6X89KBbxMe+W2nh/WmLBmxpf3tP3y2/Y/U0FGBiTRjDJpegOGfWjmCk8JoJe50qzh8ESLgaDUnpfTX41whp43A2KMRJdwDHHZiv7THRb+QGbT+9QMG7+wEwsKSLH38zjw8LDzF/ZHnqapbd2RjHVnkxSRm1+7UFrD1AHnWgRwqvsgD0FqX96YbozAcFY/AfPnQYFtHbEsEpMn3icG5XPUX4XoxhsQskaumqkXH6gjqDpVXffC21t7RPyykH3hgffQ7c+U93KnIMCPLMNfpQWhrK2nSiQhoTm+8b3UZifThQK52V3zzXdYwiyPdr65fwi3M8KL9lG57YvEd7IAMNET3z3C62uEBPXS/QeoobhdhS4yZ4obA+N2JNgFXifPlpTdNtiLD4RVw4dcNKFic6BXYWu7KdWFhY246ig1jZW3MMuHnEIWOPBl1IBGQBRmzAg8Drx53r8z73baOLxk02tmay3NyFXQa+lMW8m8UsaYmOHKIMRKVfLopyCwAF7jUE+etIguTQRvHy42ruGO/Sw+NeFKnjwhRQzg+MEpa3XmOmlB9ibFtOH88a6iKBW0udOnvNc4jFZUyqONiSevlUMEhN9KDnIL8q0DePBqu7eBfKodp3OYAXt49L8TwHwrPZ1IrSN8Wtu5s1erk/J/40CnLhssY04qD8aKYdTlFQY9LIv5V+gq3A2nx+tAj4k+NvU/WoqkxHtt6n61HQSJLVhWqnU8T0BjA4imLAT0o4ZrUf2dPQMqkVy0gvUEbXAtUjRmgvwr/rS3vhpMn5B9TRmJz1pf3tf75fyD60A2CTWjeAbwmgeFpiwQGTzoLUWtal2WRsqyFlYIwXIbHKxXMGsevD+RWaQC3GtA3HxbgXhXOzSQRyXv91GubMwA5EX/AHmN6B/xuMARrEgjoCWHottT5VjG8O8UyTPCJMYLuqKHZCSxIvmW2gN+Glbcj3GtJO08Dh4Mekk5DSSOWUHRI1UFjIx8gDx5kcKDJd+MXLBO+He5/sxlGg0jQceP4QLX5XqpsOUpNIvc90Ha1tRlygng1zzAPqKN9rOIQ7SzoysHiQ6gEcNCQR0sb8RQPYRMmJLOSSinnfibfq3xoLMy2kPqPpRWGSy8Kq4tAJTp0q4hGWwoFzY29RwGJaURiQMHQg6WzHj8qtb2D/d8HCZ87uO8yZbZGlPsny1sKATyxjvu8W5IYRn9lswsfgG+NdbRwwTCwtJHKs7nOkjE5Xj/AA5fTT40E2/2w4sHiFw8bZ2SNDKeWdhcge6x99CsDs15Ae7QtlF2tyHD9aKbs7rS4/FpGWN5Sczm7WsLlj1sP0FfoXY/Z7Dh8PBEvGJsxe2smt2zeunp50GNbY7JpsJhlnkYZspdlCkhLWNiR68fKof6o4mbDpM6rGiws6qR7SgAiS/94k1+j8YoYCM/jBBFifDbxemhtr1pc323ZSTZkkCN3SxpdNbABBcKSeK6WoPy1MCXy2vwNEdk7ZEMcqmNW7xCgv8AgvxI86o4hrNf0qB5NL/yaD6U5j7gNK0jtFjybE2UnkT8V/1rOtobVeeQyOFzEC+UBRoLcBpWl9ri5dm7KX/7f/QtAr7ROqjyQfIVaiBt7z9TVfGDxgfk/SrcI095+poETEe23qfrUdS4r22/MfrUVB9Xqm1eV9QXIm50VwE3CgkDcqI4ZtRQOOBe4ogRwoNsmW9GhHQeqtLG939sv5B9TTesR50o74D75R/cH1NAMg4ij+Bk8NLUbUf2b7NAYjejO7+25MLIJIiL8CGvlYHkR8KB4cUTwmHLHT30G0bAxBaCNmOYsisT5kXP1t7qFnFIMZMwjeaXLbwgERoDZUzMQqsxuxueQ6VZ3ee2EhtqQlvWxI+tVo9q4dRKSxTMS8l9CTa1x5WFr0GN9pMokxOZkcSFnLMe7PhNsq+BjfLrr51X3Sh1lPMCPX4//Nfb7YyF2vAbi54m5PQk+dTbj46JomVWvJcl1OhsNFIHNbc/OgtYxPvT7vpVvCRdahxY+9NS97ZaDLcRiCZmB4Z2+FzWw7N2Au2GGJkPc4LCKscUZt4ggBk5+FeAvzt5VjDAmVyAdCxPlrzrQsFvpPioocKsapHEBmCD2yosMw6XoNv2BsuGOFJYoFQZrxqOKI/h+Y1IpijckaixudKQcbj5MPsZ3KsHZQB0RnYKH11CgkGpMfvfIMZhsLBIj/aARI5FshUDMyHQMSAdNbG3pQOmCkzZn5FiB5BTl+ZBPvFZ720KzQxRqzgzPkFr5SRY+IDyvV7bnaTHhsR9mEZDKVCMxsjDTN5jmt+tZ72ub6tJjYo0zKIPEBce0446acLfOgznamUOyEAlCQSOdjQ55eoU2qWWa5JOpYkn31Wte/0oPO9B/CB6cK0/tkJGH2cpN7RaDT9lKzGIagDW5rTu27jgV6Rn/pFAobXxrI2a9yMteYXar5Rfz+pqHeHn6j6VXwWqD3/U0A3Ge23qahqbGe23qahoPq+r6vqDpDrRLDcqGA1dw0uooG3YUZJpqhwhsLfzak/YuKtTfgsWLUF9IKSd+IwJ1t+wPqadYsR050k78yDv1/IPqaAHFHrTXsrAEppqan3O3OSVI58QTkkZgiDTNlBN2PGxytoLcPOtEiWGJCFRUXmAPrzPvoEiTCCJA8nAkKBwJP8ApTJs/BeENa2nD160t7Qw5xc6kaRRcAOA9BRnae0IxEhkbKFIJXS7ZDe3UcAbjWgfNysWCjQNo0ZJTzVjcj3MT7iKC9ou7sRtK6W0yAjQEm5ANhpcn60v7L3tWU97AfvImLEWIFieGvtArce/leue2DHtjcHHPDmOHiXx8LCWU5QpHEsuW3pJ50HUPZ1GglxuKAWCFGkji458i3DP0U29nibi/nhyzsrh1Yq173XQg+Vq3Db+LWHYSYdXDRSCEQuGuXSweUEcrOrC3RgOVhiOIAv+vKgbdmb9rl/3iNnb9tMouB1U2F/MGmCfb+Gnwz9xJZ1F+7cZXNtdB+IceBNZgF009a8MfrQM25u8keGOM7xM6zwsgFgdSdOPLjRvsp2S0uNCqL5VEj+K3guA1hzOotSdsGZVmtIEyv4SzgkLfmbedq0TdaKPBYsTxTRXClSpJykHiLe6g2je3Y/2rByQqyjMoN2Ogy6i9uWlK2296YIMVE7JeHDREQsgUo7yBQ4Q8LKoA05k0p4/edmaXJiUiWYZZEjJykWI0zXK6G2lqHYfasS4RsL3qNHa634ob3JXTrrQDt9t5Pt0zSiNUy6BfxZfPzvrSTEM8ihmOrAXOtqbJNk4fj9ovfjrVb+gsMrX72/TXrQM+xt0sDPAsbyxiUxs4kDAWC62N+evyNZfjMPkYrzB1/Sx9KYJtjQC1pNb9a8m2ZE7XaVr+dj/ADpQL2DivIgHNl+orRe3Br4jCKOUZ/5h/ClyPY0aMrCQeEhuI5G/6UU3rx4x80ckjohjXKApvfW+t6BZ3lWx9/6VNsrBkxKbcb/U1LtTCJMbmVQSb0Y2ZIqRIoZTYUCHi/bb1NQ1Nij429T9ahoPq+r6vqD6pIW1rlVuakSHWgN7KmpwwJ00NImEJBpn2Vi+RoGaAke6lnb+AfEY2OKMDM4AF9AOJLHoAAT7qaMFi8vJfeL8RRbdbdknG/aplyoIrRE2sxe6sfct/wDEKCDaGLfB4bCh1GWGSNJCBa2Qgd4OqsjN/iovtdkGZgQVI0sdDxH8fjQDfLaCl5cIWUqbWJ0KOw8F78UPC44E0G3QleTBOrXLRylNdbDKpsb+dxQFodo5mCKLDnb/AOK523hImtmUG2q6kW63sfOq2zplhzsTd2JCgakW5+tVsTOzX+PxoPo9o5TYaDhbgKD7ybTZIpIVP3czxyHjbNHcenP5VEC4N+IJ/n3+VV9qSCSMqePI86AZFtqRsOsBN4oWkZOoMuW4/wAhP7xqkCLa1YmXLBGvNy0jfHKvyUn96qJe+n8mg9ROg43+Wteol6lgkTKA1yQSSOAIsLWIPOxHwqY2vpyFr6cuHwGnuoKqxXNqatj4BZoVZZFuPC4Km4I8xx01vSms1mJ52sP40d3M2oYZiACyshzKNeGob3a/E0BWTY4HB1v+Uiqc2BKm2ce5SaaWxyTxs4TLZguoF9BS7vDje6aFl4a5gOdrcaCmcC37QP7pqM4Nuo/wmi0u8OYXETW9KpvvAf2DQVHwLW4/5TUT4J+vyNXn3oCjxLboKqne4fsUEMmCY8/kahbBt1+VXf6z+HME52P6fr8Kg/rKD/w6Co2EPP6GieDwRyD38j1NVf6bU8rUVwePugNuv1oFDEe23qfrUdSYj2m9T9ajoPq+r6vQKD1GtUq4jyqFVvT5sjsbxsyK5MUasARmcliDwIVQaBPjxwHI0Qwe2spvlPxFajs7sCjUAz4lz1CIF+Ba9/hTHhOyfZsak9y8hHOR3a/nYWX5UCHuKTj58ixlUQZ5XJ0A5L6sRb4nlWoTbRRH7lyALC1gStjoB52odNswbPw0hw0QALZyi6anS5trYAcB0pNxO2MRIe9+6ZL8G1HzoAfabhGgxd2Znjb+zYAXQHig6ga29bHrRDs7xpkw+I5s0xZtLcVXkOFyDS9vntSWdYy4AVActtfa4kn4D3UH3b3jfCswQKc9r5r209CKB/7rUmwtfU8tar41xluAbHgeo5UNl2xLNHkeNdSGuuYqbcmW4a2vI1GmKkEYMschIAW/hW4XQWU+QGptegh2jJlW+tswBJ9ap4/EkqAON7DT3AV1t7Ho0GVAwbNqGFjxB4jQ8DQyXGWyjncfKg825MpkKxm4QBL8vCANPhxoWkZ511GNNedSLp8KCSOEDW1cyT3HlUT4ojQAVAXoOr635VZgldSHQlSNQRpb+NVM5tap4VLHU6CgZ8LvUxjIKC5bMxBtc2sdLadaH7XxxmK+HLlvz43oVh8QA/kT/Jo0uFoCMO2VZFQnLlFrdalDJbiL0M+zV48PrQL+MxBd2Y8Sfd6VBRPFbJNyVIPlzqpHgyWVTpe/HyoK9SILipPsv3Ye/Fstq+YFCRxoHPsr2LFicfHFOiuhBup4aCtgxfYxgM5yLIinUKrnKL8bX141hm5G8/2LGxy5M4VtQDY252PCtvj7b8C4zd3OL8iq8tOTeVBgmxcOrNiiwByYeZhcXsdACPO7UFRbkDqbUwbAXw7QPTCt85oV/WgmCnCSI5FwrKxHWxBt8qB93z7KpcPiBHh4naMoCrtIniP4uNrelV91+zzFyTMgiAYxva8kXG2n4r/CmjeHt0ixcLRtgfNWM48J66R/LnSTgd+pInWSOOzKbhg3/toPF3AxgcqYgGvYjvIuP+Kv0dulsqRMJCJAM4jUHVco05BNPnWE7zb/AAn7nEfZlSSQNns5sxQ5c9sotfUW8qL7sdu8uGTu3wwkQeyO8yletvAdOOlBusmFfIVXQ/hYkD321tQDHHuQzzkBhpmJJGvQE8fLjSZhv9oUyOqJs9i7sFUd+NSxsB/ZdTTtjJAWzsA0jGyi9wo5hf1bifIACgWMdvnCjFWXEHW1+6c6kA8142IrPd5tooJSYkkjifVldcqltblbaC/Tnatc2zhGeyiyourty9APKqOE2O0gIRjHHcqWsDI5BsQL6LwsfPTXkGFYyWPJk73MCCRodD/NqXTxvX6ZfcHBZbywxtYEsX46cSx9L1Sbsy2dJEcRJhhFCFugQsskl+B1PhDHRVGpuNRwoM33c2ooiUnjYete7c2h3mo4VpT9h8GUGJ3hOt0F5V8hd2uSOotfpS3vR2WYpF+4KyqOXsP8CSCffQZptDEaC3X9DQnIb36A/Q0SxeDdWZXUqytZgdCD6V7LgSIyxFgVNifT/WgEJwFetwNeBtbcfOuXlNBHLxr5Y7gnpx95tXhJpg3d3LxuMB+z4eR0b8dsseh/bey/A0C8vGrhTw2Gl+vTjWpbH/2fJyL4jExxdRGrSt8TlA+dXdsbg7M2cgztLNKeAY2Qn+8sYBKjiRm/hQKOO7JZ4sEmKZ0BcK3dkNmCtYhiQCBoQSttBz5VPtvdeXAxoJ3jaQj2ULNw0vcqBzGlOX9Z3mZS7POARYBckQ8wgIBsLWvegm9UkksqglSqk2PqeJv6DSgRG2sPOoW2nfrVfb0Pdzuqm4vf48qHGQ0BV8d61CcZ5VSDnzrnOaCZ5QRYaAm9dwm766gj+fpVYV1G9iDQXtjYQtKLefyqzAdPe31Ne7tYoRyFmGlmA99TYfDErfqW+poJd3l+42n5YYf/ANEFLFajs/cLEYfAY7ESKhjxEKRxENe5bERWNvdx8q9b/Z7x/wC3D/iP8KDLq3Ds/wCzyDH7DU5EXEGSQrLbXwmwVjxK208uNLx/2fcfb2ovQE1sfZju3LgNnrh5gM6vIdDoQxuKD8/bx7JaGTCwSKVZImLrzBM0/wCgX5UxbT3GgfBRYvCK1rEYhMwYxsv4uoB/UUz757jy7U2xiVilSJoIcNqwJFnElx4RfjrQvae5uP2Nhml+2IUlIhdETQhg3EOLcre+gA7oPBA7SNEzzIM0DZjZW9nVRodGJvytWtbPNhnfkLC/zPxvWCxY+SOQMshurXF7WuON14Wty86YU7ScWbZzG68bFMvuulvnQavtDaoyGza2Zhz1FlU+5nU/u0QwmLUAKvBRZR0A4fIVlOzt5GxTPHHh37zISMkim401Cvl1BymwJ4VS2zt/FoZcxxMGdgVEiEBAL+EMNCDcH93nQarisV38whzWQZXltzBNlU+WhJ/dpm3giDfZk/C2IjuOVow0qj/FGulYIm+MwxIeI/2uQAEhQbAjKWOnE/OtO34inbZGHMkoixCNDKzDQKVVmax19kX155fOg0UVBi5lQZm05et6XuzrfFdoYNZM15E8Ew0BuODW5BhZvK5HKhe9e8Xi4Z1Q8FbX1HInyNAu747nx4pXxMJBZW1HANY+yeh8/IVjO2dpSNIyuuTICMtrW5VsybXaKYS4Ud5DLpMnANbRuP8AZyDz42F9LGk/e3ZOHxeKMsd0QsquPxaaP4b3DeV6BM2DuTjMbY4bDSOp0z2yx3HG7tZfnTxsv/Z7xjlftEsESX8QUtI4HOwChb/vVo+yN6sPh4Ugw0Xdxxiyrfhc3Op1JJJJJ4k1cO9LNbgLm3H+b0FPYPZTs7BAHuu+cfjns/DmEtkX4e+mlsbYWFrDQW4DyFCJcUzKZGdFUXvckHTjZbXPw1qrhd4cIT4ppG/LDJbXhqRr1oJ96N7IcHHnmkC3GgOrMf7qjVv54VkO9u8/fxGTIbXuuY2c35tbgLfhHlT9tLdzYs8hknOIkkbizHEFvTUaAdBpQTb+xNlNGY45sSg5XiaRfXxWb58qBV3exKOFsCVbkXtbTxKbkc6I4nZdnzDInhDCxTUcL8deHrSdiI2wbkRSpPESDazpe3OzAFGHUH4jSjmInwr4V5UxLxs6MFjlIeWOVLMYzkALI6GyyWABuG14AnbYkzTyHzPy0/SqDt1HpU3iXXUA8Ceh8/OvEkI4HysdRb0oIL68K4qyCD5Hz4fHl764lSx10oIr16Kv7MxUaSL3saugPiHMj4iiOBxcIxDE4eOSLUhDnXTlZgbg+t6DnaMcUYiMJJvEhkv+2b5gKt4SQlAa03Y+4uGxUYYYCSK6jRlkA6ghjo3Hjej0HZvCqgfZV09f/NQddsu03wuBijjRRCzIrnW6iJkZAo4cVHHoafNh4l5MPC8oAkeNGcLfKGZQWAvra5rMO1DezDY7Z80UOdnjAl4LYKjAMdGJ59KNw9s2AVFAE1goHspyFv26DQq+rPW7cMCPwz/4U/8AUqvJ284IXtFiDbyi/wDUoL27W0kO3tqR6h+7w1hbQrGviN+A1lX41N2xQ32VMf2Hib/9ir9GNJ8W/WHwO2NoTSpIxmXDd3ly6L3Ssb3PO68OlS77dquGxeBmgjjlzSrlDEeFTcNcnyy0GQSAgjwgsSLXOmthw/jUcOGlkk7oe3cqFuALjlyHGrWHbPNF+dR86qY1D3jn++31NASxu5+MhjMkkeRV4sXUfrf3VT2dt6eI+GV7dMxIP7rXFV5Z3YWd3YDgGYkD0vUIFqDcNytw4NpYJMRi40u5cXjBjYhWK3OWwvdT1oltvsvwceH7t8VNDBwCPM3d8QbBXNuIB0HIdKo9m28ckezYlAQgGTiDzdjrY9SaYjvWNM2HjNuBBsR6XU291BQ3c7MBgiXw0hPeABrswzIdbXtbodR8Kp7w9nmLJLwSQ6c2ZlI6ggKQw8vhTVJvugTwxtm5BiLe88flQ/Ze9bicmZiUa3KwToVH1/0oE/8AqBtRNYRCmYWktIWVuhKsuluR4+dUo+yfaGbM2S973D/6VuaOCNCDXhkA4kUGWbO7OcYvtMo9D/AUYG5E4H9qfUE6U7vjYxxdB6sB+tV329hxxnhHrIg/WgzufdzaERJIhxKfssHRvjmZfiK5wW0SXWKXDy4d2OVbqGiJ5DOnDpqKf5N6sGOOJg//ACKfoaoYnfHZ/wCKeMjyDN9FIoF3EbvykkZb29L0Lxm6czL7PpTLid/dmZwxlLP7KsqTXtxsCALjnRGLePDyrmjxK2tmtIpuRwuFOVmF9Li9BmE24sx/BVDF7pSRi7ZV82U/Vhb51qz734O3ikAIFyQkpU+hKcfKhk3aRgBorSSeSQya/wCNQPnQZpDu8z2yorLzIsB6+EG9Vdr9nosWDBLC+ZvD8QdDbrpWlv2iwGwWAqOedfF/hj0/zUF2hvNASWDSDj7EKhh11kZqDGtobEkhPjGh4ONUb0b9KotCbW5dP4dK12feXCMCGWdweOcBgfUFsvypM2zhsOzXw4kXXVWC5f3SDf3a0CkAR/rTP2bYJZdqYRZBdTMCR1ygsPdmUVT/AKOv6Uzdm+y8u1MI3SX/AKWoP0fimbRUsCb+I62t5c+PUcK4OC6sxPW9vpU8rgMl+JJA+BP6V6/Gg/LO7e0UZsV9pmCoYWjAZ2XMZXVLhUF5Mgu+TmVHSlqTaD3IDtblry5acqIQYKV+9ZIwyoLyEC4VcwAJ8sxA9agKm3sp89aCmcc37Z+Jrn7UToWOvrVkYZjyWulwjk6KD7qAzv7tGGTFs2HkzrZULAub90ojVszAZiVUEm3O1C8NtBgoANwfDYk89P1q3tDdrERSvHIqZkazWOYE+RHGvYdhzaghbMLezfj0vwP0oPYgYZssqlHicZgeIIIJvXOJxURdiDoSTz5mruFwsUKZJInc5icwQXtfTW9VsQkB4RzD9wfxoK5xkViP0NV3lXkamkhitokvwH8agkw6/sP7x/rQbLulszusPDA8kQmN7xd4veKXvIoZeIOS2gvbnRI4cg2t4ibZdc3s5+H5dfTXhWW/1yk71Z/s0AmBBkmYPnkKxmIX8do/C1zkAzFRfhaiWy98ZUgjukTKEWMr4vEqRLALkHQlUVrjn5aUDzjnWKJXldUDllXMbElDZuPQ6W4+VRbaxAh8D2DqokYhs3hLZLt0s/g/NpSSd6o5pI5MTh0dopHkWzPYl37xgwZjmGa3u43vRfE7+4eYHvYsxKOpumW4d0mIJiI/4satfjctfjQXmVwC6RyC792xCP7eYR5DYe1nIW3XTjVFMQXUuqO6Bc5IR2GW7DNe3D7t/wDA3Q1SxPaRHkMiRf72WU5iv3YCYr7WFuJLlc2YWyA+L2tKDjtBkRWjTDQCMxd0sZMroADKwJV3Ic/fvx6C1tQQantHJJFIFV44TOykeLuwAxI8PiIUk/ut0qzI4QtnDBYshldY3ZY86q4DsFsGCutweF9ag2M6O0OL7pO97tA9wbNlj7pg4PVAVI9aKpjSCxMaFmaZsxBzL9oAEthexzBQNQaCviIsRGHCuJXV5FWOPDyOWWORoi7Mvhj8Ub2B45aErtXEnvhNG0axR53Bgke1xdQ1iMgZbnMdAATTl/Td0t3aaT9+NDxLtL1v7bE1Vw20SkZjVEy92IxoQRlTu7jXmmlvL3UCLtnazQzmOT7pWQath+7kdNbZo31ILLbU8r0Axm1omiVEGVwxJkFszD8K24Dnw43F+Ap92vhVlmkmaNQzsSTb3fS1Im3IgrkqLDgRw99B9g94TDcIbgkkZrsffUjb3OdLLbUgWPGh8RvxHvH+leZRfQfKgYI9uGRAY8LMxNxdWdhf0EXXlevsfDiUiEkuDnRW0DFSqkngNRp7663a7RcbgYzFA0fd3JCumaxJubEEGo9v9pWOxQCySKFBuFRAouNbnjegGS4t0JDQuMvtXI09bVUfa6n/AIZ/xD+FRfbJHzZm9o3bhrb0rjD4S5oLUGNcmyx36eKmHs+24BtCAyZY0VwWcmwGhHiJ0Apalw5XUEj0q1uzgO/xMcNyveG2a17aE8OfCg/Tb7XhdoyssbBczEqwYAZTrp61Z/pCM6htPQ/wpR3C3XGCdgJnYMh8JAAFiLkdOPKmzuT/APVk/wAn/koPzrs6IDCY58oF1jjuCRq8gPLySl1oOgFOkH/duJ/8eL6NQNaAOoA6Vbw0oLAE2BIBPGwJ1NvKrbcK4TjQS4rHsZpSrEpnbL6XNvlUEuNa2h06VPDxPrXk/Cgpf0j4devr0qu2KNyb8at8q9oKseIJBF6sJfLx4H9KmPAVKnD30FDGSswVRxIHTgK5kBVQvlROL2x+Wup6AHl0uDTb/S2BRfDkUNh2jyrDIsgZkjDCaXNaXNIshGhFjxHs0FTnXEtAam2ts6TvLJDEPtD6DDOztDnj7kxEOojIjEmcMbsW4NcWGbxbYwyY2GbBCMKirntF4M4d7sI3RQTkyEHINRe16pR8KimoHVd/YAmKVZ2jaTEzNCQknhEs8cqzuuqyFVRrXswvlsQxIuL2kQo8w+1tJF3SqhMeI7+QKsoF5bqBIZHVmzLkymw9ixz1/wBP0r2gY8Fv61h3ig8LlTb10N6Mwb5YduLMvqP1F6TF/QfpXR40DwdrwyDwyIb8rgH50F25swsMyrofLQ+l9KC4b2h/PKtz27/3XD+WL/loMDTCMpNuXI6VXkdgTe1/WnLbP4f560u4r2qAdEdKuYXCxkFpG52CDidON+QrsVLh/aHrQNe4fZcMaDLI+SNXKlBqxtra/LiKbdx+zSGN8SmLhWQq47stqchvlbQ2BNj56UY7Mv8Aszfnb60zR/2z/kj+slAn767j4FMFNIkCxtHGSpFxqOFwTr61k/ZygO0Yr8AHP+U/xrb9/wD/ALBP+T9RWO9nn/b0/K/0oNnwNu905Qt82X+FFo10oLs7+2f/AMEf89GBQf/Z" id="200" name="Google Shape;200;p26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eg;base64,/9j/4AAQSkZJRgABAQAAAQABAAD/2wCEAAkGBxMTEhQUEhIVFBUXFRQXFxQYFxUWFxYXFBQXFxcUFBUYHCggGBolHBQUITEhJSkrLi4uFx8zODMsNygtLisBCgoKDg0OFxAQFywcHBwrLCwsLCssLDcsLCwsLCwsKywsLCwsNzc3LCssLCwsKys3KywrKysrKysrKysrKysrK//AABEIAMEAlgMBIgACEQEDEQH/xAAbAAABBQEBAAAAAAAAAAAAAAAEAAIDBQYHAf/EADsQAAEDAgUCBQEGBAUFAQAAAAEAAhEDBAUSITFBBlETImFxgQcykaGxwfAUQlLRI1NikuEWM0NyghX/xAAZAQADAQEBAAAAAAAAAAAAAAAAAQIDBQT/xAAcEQEBAQEBAQEBAQAAAAAAAAAAARECMSESUUH/2gAMAwEAAhEDEQA/AMbToAgeyTqISY6Gj2TDJ0AJJ2HqvFzI6Rrw0K3wDpeveH/CbDZ1e77I/ut90Z0XTp0hUuqYdVdrldqGjgR3VzfY02kHMY1ogaD7M/CzvU8kK9VTWf05tqTZqudWdyJyNUT7Cya4tdYU2wJBnNKZ/wBVF+Zr3HXZBOr5okdwTzqjLfS3+h31bLNIsWOA3EkQO6KtLTDa0kUmtP8ATJ0+E+hhbcuXOQP3uhXYE1rhpqTuOR790ZAMHS9k8gMHvqQY9igsY6Wt2yaZA9CP+VZW9kWmQC4jQToQFZG0DoLm+/75QNv9c0q4XlnQH98ShTbjsuossabs0ho1EGNSAqjHLK1BaahOU7ln2hHdVM/hysF4Q7BO8IdgrLEbSmHf4D8zeJ0Kr3VI33TyGj8ERskKQ7KbxNEzOg3jKTf6VIaLP6Qo21uydnRgQ3jA0CBCS8vdQEkZDROd5fha36Y4aKtw6oW5hTAidsx5WJqv/NdT+mFZjLN7p8xcS4ew0CV8TfF71TjXhDK1wc+NfTRYvD7a5vKghpcOXHYexWmwfB2Xed9SYzR7x3Pytnb27abQ1gAaOAo38oYyj0eG76nt2RTMFa1al5Qb4lL9WhTusW9oSpjKIGynu68aIMuk6JklzBSNeoG04TteyArcaJpjONRysjilR7hm3AG4107Ed10DwQZDhII19is1e4QaJc2nrTfMA8E8KpTlxibik5sEzB2Pumsqd9eFZXReBkf/AC6RCFr1WQIbB0nsrVoSU0qa5pgGBryhs/ohWpWp8oYv7J2YpG9uToEk2sdAkgA6nP74C2n0ueX1HU58rvvEDdYqq78/0C6V9FbCG1rg8kMb8CSQlfE3x0y1tm02hrRA/XupHOTXO0QtxWhY4zOuK8BU1xfCV7d1CZhVRd96qQCM+bVS25QZJU1vUPumFpA4ThTCgpopAQiiCo61CRG3r2RQCjcUtDOYjgwdJ5J3WdxfCDTEhuh0+fVdAqUZKGvKALYcJVTo3La9tDZJ1VfWHK2mL4TlaSOZWOuKWh9CtJVShw5OBUacAjFvaqSY8JJALc7fP6LtP0ppxh1P1c4ritfn98Bdv+lpBw2lHBcCl34nrxqSEDcUyTCOqmAqOtff4zWnlZRmc2nqQSqu6Z5hCixDFfDcQfVCVcbphocXsk8TqrkCyaBzupG1GgcArF4r1drkYBruRx7JtlfudD5JM7J/k8dBoVAjGlY+0xgNIBlo7OGh9itVbVgWghTYSYlQu20Umb1TDopBjX6wvHnN6Jz9NVA+oE5ACv6Odp76hc3xujkc4LqFR0z6BYHqq1Iqku5EgK+Vcsk0Rypmt+9OqNnVOZT+9aLQ1QknV2wkpAQ0y5waN3ODR7kALu+CWrbK2p0hsxsuI5PJXCHuIOYGHAyCOCAu1nHg3D6VYgOe9g1OonbblT1Nievqq6h63Gjack6z2Cp7HGXVa1Lg5gs9ilWpmzPblzaiRE/CI6WY+re0WBsEOBPo0byq/MwZka7qHCXvl7DsYIWFvrQNfDpn1XZqrQM2i5l1XYnM5w+5LmlGfdUY0wIJH73VpZY8KYALOdIlU9gweJLhMRodlpb26p1Q1rWAGADxsdCCqVWgwzHbauPDfDX/ANLxB9gSrq3ohmjT5f6VnML6eoPaXVJfUJ1cNI9Vd29saXkDiW8E6n2lQhYtqggBSNeoqTNBOqeQpJ7UPCFeHAcCFOTsoHPJJkaICsp4g8PLcgM8+q9u2sYPEq0jWf2AMNCmZRDtJhzpjj4CsMLpuDCyp9oTJ7gp6GHxCwoV6T61sCx7dalLcRO7Vm6Td4WywOg5l3XZHly1Z9oO6yUQ5wG0n81a+QV82IST8R2HuUkGr3N1/fZb36dVRc0/4aof+y/xG947eywdQ6Far6QSb15jTwjPoiz4L40H1FsmuDC2S4SIjhE/TDCBTbVuHauPlBPAHZX3UbwGEZZJ/Moi1tv4e2bTG5kn3co35iNPo+aT6qnx7CPEBIGsK4o6NXj6qmbCnxym7w/ISHCFNYNYT+9Vpsbtw4nyrPmwgiJWsvxTT4XcNaNN1ZUW5yZWfsaUaQtFY1QApSKpUo04Tn7JouJSrPkafcpAZ1ZOtDmk78BBXG8IuydAA31QFP1JhFao1tSg8/4RnJsT3KB6exyp/ENY8kkmDKub/EatGpUaxviBw8rQNQVX9O4O7xPHrCHE+VnqVckCa+PgfxlYn7Usb6kwNFgaL+Vo+usSz1PAafKwy71cVnKYRJi5MQYlsD6lJLEzo33STNWVytj9HKoFzX4PhtAHy6Y+8LGXG6O6UxA293SqD7OcNd/6vMJ3w/8AHe3UA4yQDBQd/ch1QNBGinxC7FKk54Ow2+FhG3+d+dhJbz3afVZRk2NSoR7+iHeXOGoy6aLP31a8cCKBYB/USJM9kFh97eUnZbgB3+oEQrkMzEMSc2o6m+ZlEWkO9VXYtTfWeXgfHoFJg1Uzl5/FM2lo0AFIGwNk6lsJU72A7KNS8olERooGNhEcQkALqcmV7TeM9MTBMwO/dEFqy/VmJOoXFs5msAkj3KchtpQtGtcXAanvugsfxRlrSL3avOlNvr3T7PFDUaHhmWRysp12C8MedYJCIU9ZCrUc9xedS4kk+6kY3lKkxF2zN1bRVYkNB7pKbG26N9z+SSC1UVFDGn5e4U9RqH51VKddr4kKuF0nyZdDTG5cNI/JXmAYMy3tjmaPEcwueT6jZZL6cVBWoeG/VtGt4kehaT+a313V8Sm+Du06++yy6+M765hht25tQgnSSRzHord7QSSdSUDTwGrSDn1SxreNZmUbQrseBDgtLBBdECRoF7iGHtI8SmIeOByoqxgDL8qWwv8AWCVIWGFVA9gndEuEbKvwyA97BtOYexR1erCRJizROZomtcvH1FIRVnId1ux8FzQSNieERUqfehWP1IVQx7iIjsqXH6Wak72VjUJA04UNy3Mwg8hBOcs3RtsdCh7pmR7h2cpLZ26ppQeO7N9z+SS8x0aN9z+SSEqpx0QxRLyCEI5Vz5Fxt/prXn+LpzE0c3yJCZbYzc1wy1py4idjBOumY+ipeirwU7kAmBUDqZ+dvxldE6JwhtKpVfrm2HoJS6+bU1j8VsLumctUE9vNI+NU7DsGrP1ztbr3/HRWvVd481XNLzE6eiCwque6J4SwGC1QIFf8NEJieD1aTczaufvotLRfIGilc/ymRM90tCm6avS6p5t8sK9xFxABHcLPYdTy1Z9Vo76MnypvqXrK0rypU5Qr3AeyHr3YhPDE068uKltYMlVz3w0ZftHT47qzaA1gAPz/AMJA2sVPhtm6qZEhvconDsHc7z1NBuG8laKk0AQBA7Kf0TD9edOtFMVqTdWaPjkf1e6wdArudekHNc12zmkEd5XP7i0taFQ0/DJcNt1XNVKw2ObM+Ukf1lRaGsc1uWXO0+ElWhljsff9ENURkfv4UD2q+f8AFxFScQQRoQQR7jVd06Xu21rdlZuhe2HD/U3dcPbK330zxsMm2qGMzs1Nx2nlqXc+F1Fn1B01Ve41GxH4qkt8OcxwBkLY9V4sKTQAdSshSv8AMZJkqZ9iJWitTAjhTVzpqq62uRyrHx2x5ilQhtreDqpLupsPlA3F+BsVSXmKlxhp+UYFvcX2pATIH2nFVIug3WYgff6qzwWwrXZGRmWnOtQ6D4HJVAdhdJ1R3lEnjsAtph+EhkF+ro24ClwzD2UWBrBxq7kn1RqyvWlaXKjua7KbS6o8Nb3JVDj/AFfQtwQHeJUGmVuwP+ornmOYvVuTmqP0GoYJgJc82hqMT63NSp4VrDRt4jufZUbqjyS97vOHak6yJ4VQ+sC0gQCYiO/aeEfZGQIBPlMz/Ke7e60xSLrVzXUqTmmZJ0+EkN1VPhUhoRJ8w50XiMDPF3Ht+SYFIW/p+S8DFpz5FmQnNdGokEEEHkEJwC8ITC0xLHDXgv0cAAexjlQ0bj1A+VWe68LVOYMaOhWeW5wfKDE+qc7FdIkn990D05UkvoOOlQeWeHDZS3duaZLXDzDdBI7y+c7n9+qhtySQIJJ2AVhYYLVquGRvrJ2C2/T/AE9Tt/NAdUO7jrHt2CVouK7pzpBz3B9z9nQ+H/V6O9F0ahTDQAwBoGzQIH4IWi1TVrltNpc8w0blZdW1AokAEkgAclc66x65dJpWxgDR1Qc9w1VfV/V767nU6LstHaRpmPqeFk4EwVfPP+qkEUq3lc46l2/MyeUbbNhwgTI0PAHqhLSgSdI25/OEZBAyk5XAzI2I7wrNM0USMxljgY28pHJlH2RGcMZ5m7SNwTz6hVdKgapl5zCdeAY7KwzGh5h8AfyjgqSxB1pbhjGtbsKhEeuUSkguobpz2U8wdMmSdjpukglS1mnwEiEgdONh+q8lVqyUVVqlzJpRoiEBIqReI0ytWONSmGSXF7Q2N5ldhv8Ao1r3McXfytzjkmFgPp5btde03VC0NZLvMQBm43XZ/wD9Cj/nU/8Aez+6z66+o6v1VULFrGhjWgAcJ4pQjnXlH/Npf72f3QF7iFFv/lYf/tv91H1J91eNpsLnEAALmXU/UT7gkNOWkIgTq73UnV2NGq8sDoYNgD9r3jhZ/KMu+s91pIqcvA3SJ0/NOdSOkkET8qEGTHPv+qmeDGpE+4P4qopPTeB5midIIKlohziBGvrtCHZTaW6uA7iQpK1YM+yWkuGmuw/Qo0LF4axpaBqPtEfZCItnjLOcAc6T98qrw5zS6DEDUyRr96OZVpuJaHyJ0BIH4pFQXUz/ACMEhwDj5hvtsUkzqSmxoAa7Mc0yCCIyj8UlOpUSSSSxbkkkkgySSSQDKuyiSSQCTgkkkaRq9SSThEUgkkgEkkkgPCkUkkAmpJJIgf/Z" id="201" name="Google Shape;201;p26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eg;base64,/9j/4AAQSkZJRgABAQAAAQABAAD/2wCEAAkGBxQTEhUUExQWFhUUGBwYGBgYGBgaGBofGB0cHxwdHx8cHSggGBolHx0XIjEiJSkrLi4uGB8zODMsNygtLisBCgoKDg0OGxAQGywkHyYsLC8sLywsLCwsNCw0LCwsLCw0LCwsLCw0LCwsLCwsLCwsLCwsLCwsLCwsLCwsLCwsLP/AABEIAOEA4AMBIgACEQEDEQH/xAAcAAACAwEBAQEAAAAAAAAAAAAABQMEBgIHAQj/xABJEAACAQIDBAcFBgMGAwcFAAABAgMAEQQSIQUxQVEGEyJhcYGRBzJCobEUI1JigsFy0fAzkqKy4fEkU9IVNERjc8LDCBYXJZT/xAAZAQACAwEAAAAAAAAAAAAAAAAAAwECBAX/xAAsEQACAgIBAwIFBAMBAAAAAAAAAQIRAyESBDFBUXETIjJhkUKB4fChsdFS/9oADAMBAAIRAxEAPwDw2iiigAooooAKKKKACiimGyNjT4lssEbOeJG4eJ3CobSVslJvSF9dwxM7BVBZjoABcnyFerdHfZQB2sW+a2uRDYebb/S1aqHG4DB3TDxKzjesKBmv3tuHmayT62KdQVs0w6WT3LR5Psv2eY+axEOQHjIQvy3/ACrWYH2MObdbi1XmEQt8yR9K1GI29jJP7OKOEc5CXb0FlHqaX4tMQ6kzYyXLyQiNf8AB+dIfU5n6L+/uPXTQXqyfD+yLAIPvZZnPeyoPkP3qx/8AYGxl3gHxxB/6qRz7DgCl5AXAFznLMd179onhrXWI2BBEueTDxqOR6ssdL7hrawNV5ZH3m/x/Jb4MF4Q6XoLsY6BV/wD6D/1UP7LdlyDsdYvekub/ADA0tm2Bh16vPAoMtsgyKSc2gqF9g4cPkRCHuRljuG03+5yqOc1+t/j+SXhg/CJcf7E4SPuMW6HlKit81y/SsttX2P7QjuYhHOo/5b2b+61vletcmAnh9zFYiI/hdyw9JL0xwvSHaEXvLFOvnG3qLqT5CmLqMsfKYqXSp9jwraeyp8O2WeKSJuTqV9LjWqdfpnD9O8LKOqxcZizaFcQgaI34Z9U9bUq6ReyXA4sdZhH+zOR8Pbhbyv2f0m3dWiHVRbqSozTwyifnuitN0u6DYvZ7ffx3jPuypdoz527J7jaszWpOxIUUUUAFFFFABRRRQAUUUUAFFFFABX1VJIA1J0AFSYXDtIwRFLMxsAN5r1rof0Qjwa9fiSpkGtz7sfhzbv8ASk5s8cSt9x2LDLI9dhF0T9m7y2kxV0TeIx758T8Phv8ACvQRjsPhQIMNGHddMkeiqebvuB9T3UtxW1JJwQhMMHE7pHH1RfDXwqYqIEjKoREwzMVW7hdbMF3kEjv5gGuZklPI7n+Do48cca+X8n3GJJKpbFS2jGvVJdYx463fzNu6vuJAhiORERsvYjJGfdcEoNVXTjbeK6xWzHMETw/fi7Ssw+MFlaMEb8uUW5C5rrETQSStMrnt3Z4jGwmz2tl1Fgt7dq9gBx0NQkqJ570VNqqTCMrLlmiDLI0gDuXXcsYAsF5676k2z94t407E2HRxlXsrdAttNBqPnXeGw0wiSIxREJnCO+ZmVXN7AXAUgWAJvuFdRbFIAUyy5BuTOwQd2UGxA7xVuUVoFCT2R7dDSoZhbJLCjE5hvyAWte5Og4VT25PHKoaNsMSYVBIN8QSFOnvaKNOHCmeG2HCrXCKDvvYX9avpsuMbgKj4sUW+E2qF0O3YmljWVlMC9U0coIyo6qt1Y8ASN546HhVTAMXGIVHyzSsGUhsjPHe7BGuLG++x3EcxWiXZaW90UT7BikUBkBA5gH61X4iJ+EIsHAwxKCd3YQq0shdzJZY1sBe53FhoN9jvq5s/FZsz5o2RRoyQtFmvrqra3F7aAbjUz9GgCDC7QsAQDGbaciLZSN28GutpbNl6iQBs8jC97BbnwAsPpRKaaJUGnZQnlRo42kAPXl8qW1srZQf1E6DjVePZ0uGcnCSNAwOsZ1jJ36odBw3WNRz4wLOJGjKdTCPs8LcWjGVFuNNGLOeW/hTvaTh1XGLYnERJHGv53GrEfkQHQ8dDV+2hXJ/qRe2T08X+x2hGIi3ZzHtYd78CT7l+Tad9IemvschmVptnERye91JP3TfwH4DyG7wpziNnI8dpQDprcD96WbOxc+zyDATPheMJN2Qc4id38J05WqcWZx+n8Cs3TJ7R4NjcHJDI0cqMjobMrCxBqCv010g6O4LbuHEsbBZQLLKB21I+CRd5tyOvKvz50n6OT4GYw4hMrD3TvVx+JTxFdPHljNaOfKLi6YoooophUKKKKACiiigAqTDwM7BEBZmNgBvJNcV6l0D6Orh4ziZ7K2W+vwL/ANR09QKTmzLFG2Nw4nklQw6LdH4sBCZpiOsI7Tb7X3InMnu31YQPinDy9mNdUj4DvP4m7+HCqWJxDYh+scERp/ZoeHefzH/SmGxZD9zKVWVJGIku5AhAvow/FzLacBrqea1JvlLv/o6a4xVJaGO0dnZorJoRZl4i6m4uOI5igzJKglvHGXYifNnaXrAAAii/u21sBa2ugq3h8yHK2UqxJjIdWuoOh0N/M1ai2emfPlGbnakc3HTGNKVNCvZ+yWIiZrxtDEsQZHYMQL6ki2hudPCnsODVQABVpLWqri8SEBJO6qObkyyil2PmIlCjWs1tXpKkdwNTyG/+QpNt7pKXZkjNlGjP+wvvPfuHfSvC7Kz2aaQQxk3Jc9tr/hX3mJ76fDCluZR5G9RNT0f+1Y0kxJZFNi7NoPl8ta1MHRvFJozg/wAIuPO5B+VV8BtZEhSHDKY40HZOUFieLG9zc7+FanY8kp1dtCNx3+vCrXC6oVKWRLkIpBJCQso0O5huJ5dx7vGriagVpjDnBDoGVt433+W+sZJBNE75Y2aNT4sB3jfbvtUZMOriTiz8tSGRSvmSuMNiAwuKlU1lY/ZBNglcWYA+VK8F0bWNgQzlVLFEJuqZrZsvIEgVoFr7lq6k1pFbMftqdWlMcj9XDEoeZhfNlJsFUDUs500F/O1C7U62cxxRxOi3ytAWYMmmS+lgVGhbnppan2P2PHIwdkBdb2NtRWYaBisuHicpKZRJYP1bSR5bAK1xorXuAR89XQaqik7vkjvFYKXDTfacJ2JRbrImuFlHJhz5MN3hWixOGwm3cEUdcsiXGv8AawSW+Y+RFZ+THNEMPhy5nnjDh8pzsM5BSMn4mC3vfdvO+9cYxJcLiPtEAtKmkkZ0WVd+U8O9W4HxNMjJxloTkgskddzxbpT0cnwE7QTrZhqrD3XHBlPEUnr9S7f2Phtu4AFDZ7ExOR2o3G9GHjoRX5l2rs6TDzPDMpWSNirA8x9Qd4PfXTx5FNWc2UadFSiiimEBRRU+CwzSyLGu9yAPOhugSs1fs96O9dJ10g7CHsj8TD9h9a2G2cUJX6pT91Ee2eDOPqq7vG/IVPKBhMMkUWjH7uM8R+N/EA/3mWqWFwOZGhRSxy66gWzXtqT41yZT+JLm+3g60MfCPFfuTQFVdkkYxGSMCF2XsAvxIP4hoD3mxvTAbPkw05dMoDt1axyHOJ0y6uQANBca6anLrarX2hlw0QxcPWoxMUigqZEPwunCzWJI4ab6+bEwFgrHNcLlXMblVBNl8Bc1WU6VkqPJl3Y2zFiGiqCdTlAA9BTeKo4xUl6xSlydmjsSvJXnfTXbhLiGO5Lb7b7btO81uce1kPhXl+yJL4ySQi5WQBb9x/0+VP6eKtyfgXkfaPqMNnbHGHcGRQ0oHunVIuQsPef5C/Gn0WCMhLtq7HUmw5craUsgmJcX1Zu2zcyxv9LVqYUBUEA68uNrVbJka2XjFUWNiYDidw3VpsPIQ28EUrwg00B1q1Iygi7ZTbSkKTbsrNXo1WGkuoqHaOHBGYaMNxG/+v5VQ2fMrXAJOU2OttaaG7IeFdLHkcocTlyjwkY/Fwqo6+PRSxWVRuDA2JA4C/DvrpHr7tKAZZ4QSC4LAd5UfPMPlVDZ8uZFPGwrDl3s6eH6aGiNUoNU1kqVZKSmWcSyRSra+xopl7aK1t1wKYh6+s1XUvQqrRg9kSjDO8LQ5OxKXmVrOI1HZ6oW0NyoI4kjfau9n4ozNFFAssiwxlS8gGYgkkX1OVQOytzc016V7J62PMoHWL7p/rhWdxm1/uxDGqrG6r92rFJoZVYdpmFzIbgkadoFbcTWqL5IVKPF2i7sba32DFdZ/wCGnIE3JG3LL3W0Dd2vCpvbh0LGIg+3Qj72BfvQPjjHxeK7/C/IVDiMHJkviQA2ILWFgu4AklR7t7/W9r1ofZ1tTPFJgpzmaFbLf44W0F+ZXVD4KeNMhNwfIz58drkj8w0VpfaD0ZOz8bJD8B7cR5o17eY1HlWarpp2rRhCt37NNk5madhu7CeJ3n6DzNYZFJIA1J0FewYKH7Jgwo0ZUCj/ANSTj5XZv01m6udQ4ruzV0sLlyfgixmKVpXlJvHCCqkcl95h/E1z4ZeVWdo4JlyzAOp0CyxG+/cpt3ncwqts8KuWElVzKSCxspIsMt+ZufSrWDwk2Gd2jLwKi5+DxOWYKqge7ck71sRbWsXbRvekMBC8s4M8cIlhujugGaQ3+I66gaWud3kH8UVKdi4bIvEk6kneSd5PfTZXrLllbGwjSJQDXYNRA12BSSxBtBrqw7q8y2RKVxc4vbVrX4XBv52zW77V6ZigLGvLcU3V4mcajNqD/EAP2PrWvp9qSFT+pDLDyhWRgPhF/L/S1bHZO0wMuv8ARrCPiVC3BFkNt/AgAfQj0qXAYlzmeMEBSNSCVW9rNb4iToBzonjciymkevYBs26+4nTfv5b/APeuNtyquHIa90kQjwYgEehNYPDbTt2pcRGhvoskjqWvruiYWF/ytv41BtjbE+qdc3VBkZ0Izi1wVKOSvWKTpqq2499YYmhcncj0FcSRJLEnv9cHUHQFSinnwvfyqwvSYaoBNKbWLRIxQHuYaGsj0l2dI/VyrFaZo+weszDskC5VlVcwzXANwL+Rr7MOLUn/AINJ2GhfE5pHO43P4F1PE+VNhBp2hUkmh5j5WXFBXZlDshDMuuhUMp0sbhr6btag2YzLcMCGBNwd+uv0tSXpSrBMzIYVBDqgzZFJIVxGRYMhLIwt+E6akllgcSHlazMwCxjMxuT2FO8+NvKqZIJIdibY/R6mU1Tjaplaso9llTUimq+apFapRRo6kjuDWJ6SwSQSddCwUsMgOUEgsQAVJ0Q62JsdK2walm2sKskbKwvcWtTccqZVq1Rn9rLHE6iSdpHhiEccaduQki7SSs2iAuSSDqQotyqvJiGw0sOMXXqj94BxjbSQd+naA5oK+bMwiIBMoXJBHKZASthOCRGCu83urDnoakjxRnAutiYh1vZyqZBcMQORGU6d9aOwpK7iXPbj0fGJwS4uPV8PrccY33+Q0PrX56r9P9ApRiMBJhZNTDmwzd6EXjP9xlHipr817WwRgmlhbfE7If0kit3SztOL8HNyxpl/ofg+txcY4Kc5/Tr9bV6Rt2TtQx/xSt/lX/5PWsl7NIO3NJ+FQo/USf2rRbVl/wCIkNriNVTT8qgn/EWpGd3m9kbenVYvdkjzx5A8wdlckLGgUkqhyszFtAL3Ft5tTXD4BQyokjtA6pNGp3WINtDuI7QsNO6qqYVxhVDRCaC5dJYn7UfWasrHgL336fWmuykZjnICjKqIo3IqCwUc+d+ZNZ8jpD4W3Y0hQDSrGWo1FSqKxNjz5Y12rUAV9AqAEfSmZlgJU2JIF+WY2v5XrPbVwiKskZhWyyGNZl1clADdxa4U773PfzraY7Dq6MjaqwsRWW2Q7LiXid7SdURExIsxAygm5F26u63PIc604XqkKmvJkcJhST72maxKgDcbcPWtFs/ZLKGyFWZ0OT3i2aMhwp7ygkGh3gVnTeElWVl0uNLXFyAw7iAPnT3B4kNGxuco/CbG41BuNQQfpT5ykn9isYprXcsbI2bFIQ2RgQRmCtq5U5gWLLwNtT+Ea1T2xCoIsirdgBlG5V1vffqba/lPMVpNluZyFRrZtSxVCWsLk3y3HjvJpL0jlBxLRIV+5S7F9S7H4QSdDbjrrVY5G3RPBI9KSYnZ8E6ntQEEmwPZJyuLcdLHyFT4TaidYoMdnG6ylgR+VkBBHccvhSfo/tCOXZjrmsvUsG/KbHfyN6UdFtqRHErFBIWTQJIQQGOXtLu1YG9udRybjrwJ4K2n9yH2rbZLzRRWygFS1951IG4kBbFtN5vc2sK52AxKl/xG/lw+VqU+0RC+MdjuCx+hfLpTrYY+7XwoyycoWx2GPHSH0TVOKrxiplasZoJbmuleuVavhapRUsI1dMmmvpUMfdUhbnepsqYPbWHjjxWeSAuttMpVTfkWOoWxPu60x+zzlVZsOkEQIayKS+4gZ3btEa8hVvbQyywylSyRyKzAC5sDvsN9ve/TSvDdekqznrpQ5cSqW99XVhbKzZVsSpAFrWsOVa4u4iZJ8rQy6Gz9VtF479nERX7s0RuPMqzf3a829uGzxFtR2AsJkSTzN1PzWtkGaDEYKRt6TIp8JPu2/wA/yqp/9Q+zx/wuIG854m8rMv1atHTusi+6MnUxM/7MofuZD+OUL6Afzq2wdnxDILkyOR5sf2+lHswH3MffPr6rXewsRbhcs1gOJJ3Ad9LyX8SbNGKuEV9hn0dmOGcvDFKSd4eRVQ+KqCPlT3BA2JNgSS1gNBc3sO4bqoQ4lcxB0KkqQbXBBsQfA6U0hbSsmSTfc0xiltFmN6mDcKrpUy0ksSivpNcLXRvUARvWd6TbL6xMygZ01F9x5g9x3VonNQSLzq8JOLshq1R5btzHXSMFv7M2Cv8A2gDb1P4gOB4i1MdjODFOtrC1/Qf7+tMel+BUo2gBsRWf6MShgwJsSg/e/qPrW51LHaEJtTpmt2Ri/s8Rl/AMqDmzXt5aE+VUcDsYTXaXtO17k7yW3+PHSr+Kg/4aKTKzxqXz5RezKNL8tNb7tTS/ZGPlfQvHEeBMZbf591IVpNoZpsd4TobEjwgtJ1chBeMM2Q+V7jlW46RbBi6iyARmKzoVsMpXcQN2+1ZvZsE0lg2PRVBzDJGmcHmL3I3DhVnpMkhhZYsRiZjbUkQqgvoAbRhmJO4CrRk3u0ImnyRiumuI6x4ZdxlADDhmR0zDwvcjuIp5sQfdr4VnukezDh1w8Ujlnu0puNRneNQP8LnwrSbFt1Y52oyqoDcbtjK/fU6MarZa7U2rKPLeauVaojzqSIUAToa7qJRUlSVKW0cSI0ZjwFUGxzZwpMaARLNK7HsxKwBs35tRp376tbbiDRMDutrek2E2fiMRh8jNEqSADORklmEeiXJJDW4GwuQDu3vgotWxc5Ndip0yktHJqM0VmuL20sykd1rGmPtyTNs1G/DOhH6lakvSGE9TNnYs5DB7gA3AItYCwtYDyp77WRfYxJ4GA+th+9Px6nD3/wCGXPuLMZ7LxaJDzn1/wVVwTFGVrG0cqsbakAML6b916PZtPaB/yS5vUL/01bxMVsRMLXyTE5eYVzp5gVeWssy0Nwj7DbAY12xDmGCF8rs2sTM2W5szDSxO/nvp3s8dkXN9N9Ikx4jxEckRkt1xnlLGzsT8GtrqBf8Avd1PNmMcgvxudN2vKsmVKtGnHdjCOpgprmKpg1ZhhxX0bxxqUG38qX4/aUcYuzAVKTZBcJqhjcaiDUgWpe2LxE7ZYo8g35pBbTnbeflU42GkdmZuumYgKWHZDE6ZV3WFibm5sDupigl3KuXoZ3FynFSMiAmOKNpZDu7KDQD+Jiq+Z5Vn8NgHjcBATJEGDqBvCk5gPS4rcYKM/wD7JgAzNCT42ZSfK+apZcMI52xejRYtQ0bDVczqA6nkb5jrzFa1KoaEfr2KdgbfUI8R9yexHdmBV/KwHqK7wuA7WVSCAfiAJtw3fFwpHtno8VvJE2UhiSg3Lm49wPdVfCY7EwWaRCwOigXBI5+HC9VcLVwYxSp7R6fsTYitfrGF18QLHuv404xOLhwsbMCOrjUsxItfKOyo3WuePjXmWB6USZiiwSXfQIc+88T2hcX4C3GrZjxOPYRTZVw0BzSFfdNvhBG+2tUjCSeyk/m8nGxtkvtSZ8TI7Lcnq1N2uBcZtToo3AcST41ocPsGdF7DIw4C9ibcr2Hz4056CQAwSSKoVWYpGOSxXA9TmNXcRrG0YvmuSmu8ixsdOI/arzldIpFtN0ZiUzJ78TgDebXX1GnzrqPHqd5t8qf7I2gT2dbHTfut9KtywI5+8RH4XYDN6jXgaRUWOc5RM8svI1Mr1ek6NQtrGXiPccy+hsfnUDbEnX3WWQDyb0O/yoeO+xKzR86JImrtzVIzFTldSh5EW+tSJJelcWu4y0+xX21YxMDoOZ0tWQ2hhjIqFkGaONI1sbn7v4luAEPEAcRv5Puk8/3WSxOay2HHMQLfOrGFhxYAEWNSRVOSx6prEaFfc3jle9acVxQnJ3Mx0kmLRzysMudWIFwSAFsL20vYepp57XuzsfL+aFfT/akG2FLqULZmlfIToLmR8ptbS120tpupl7eJ7YKFAfenv5KrfzFPgvngvuZ8v0swPs0n7U8fNVYfpJB/zCtLtxSMTm3dbGrX78oBP94NWC6EYsR4yK5sHvGf16D52r0bbkf3cUnGNzG3Ox7S/wDy+lX6hcc1+qDp3eNfZlXAYnEiww0aFlsC4UnMRvJYkAXPDWtZO4OIly2tdSQNwYqM4Hg16yLqFRyrHJGULjORYSsRcD4tbm1P9nvGsbGMteKXqpFbKQcwJV1K8DY6Vmmm1o1RpS7jyNq+zShRc6Aa1DG1JOlOK7CxA26xgp7hvb/CDWaMbdDXpE74+ScfdWVN+Y6mw4gct+8ip9l7IRXJa7uLHO+uh3gDcvlX3Y8Wmo0Nxb6eXGmCPYi/DfyO6pcq0iKLkJFrcR6b/wCvSqWHcNJLMfdiRkj10MjBgxHgARfvblVXG4o6Qp/aPcA/hA95vT5kVZxtlj6pPdVTx4m/HwZvnRHWyslehd0YzZpwNTJDIoP5gpI+hpbsfaIw7NC4EmExAEiofhDjWx+FlYOtx+GmPR3E9XiYibWz2P0+lKto4IqcRBbt4R3kj74mP3i+XZkH6q0QbaYqaXLY2xPRcyf93lDgj3JCBIByvuceNjSTa+LWB5RKhUxhVjUgi3JjpbTUnhc1PsTbLRvc6oBdr8l1J9AadbMY7TR3mIzqM0S/DHYgrppn135r+VQn/wCiZJrt2KHRrZkk5DWeNX3udJWB4D/lr+b3jfSwp50txSQYcYeGwsp3cFW5+tt/GrezdpAwl7BDYgjkV0YX4638d9Y15DiJ4xf/ALxKB4RRm7eRZTf+AVWLbe/ANeT0bYuG6nCQoOEa3HeRc+dzVeWaxPqDxqxtOaxI7tKTT4gnnSpSJxw1Z9nURv1oPYk97hZu/uOppjESxBB3i/8AX9caWCQEMjjsOLMbai/ukDjYiuoJeqjbN7ykoORybyO6/wC1Wu1ZNVo0MEgta9jU6yf6ilMakd9wLG9/Oratu5nnu/0qFIXKBaxUykZSARxB1HzrMbdgEDRsmkct1tfcw107iL+FjTxmHLXluP8ArWO6Q47rsUEB7GGFu7O1i390BR4lqZF3dkRjTVFPbsylo1dsgLg9ZrZMvaDad4HrXJ2RIqjEQyxzRROZswZXjDBbMxsQ17d9VocQPtDGSJ5owBoljlOtyykjMtrfyqfa2OSQAJiGZC1vs4jMIQAE3K27aiwFySL20psU1SJm7ZT2Xhs2KwsfvBXDk/8ApAvf1VfWlvt7xl5cNDf3UZyO9iAP8tafoHhy+Jll4RIEHjIbnzAUf3q8s9p+1RiNozsDdYyIlPcgsf8AFmp+Bcs3sjPndQ9zLRuQQRoQbg+Fe24OUYqAEf8AiYwwH/mLrbxzBl/VXiFeiezXal0fDk2aM9dF8s48uy3rT+shcOS8CulnUuL8jbBFluy5WBXJIji6sOF+RG8HvphseNpAI4o0jTNmNmNmbcO0w1trbTz5SbTwSsSwFknF7DSxPvDyNwO7LzpLJhhIcsspCRkDX37gA3VVG/8ANYmuenyOjVK0bNGIJRhZkJDDiCKz2NPWYwLvEcZPmxsPkGpnBjjM0s+5C6xi5sxIS3mbLr3nupYD1WNzN7kyhb965jbzBJHhVFGm/YtdpD3Zp7JHjfypnD2hbjSyIDrBl3vr3kGwOm48PWmca5AQ1tL6nUacL7x50hlxdsJ1zyZv7YP2lOhEYPYyj8HPv8qgxM/aa40Nvre59QK+vhzPKk9sqRk5TftSA77/APlkbh8Xhv52mvbJ3qfrp/IVd9yEQSwa3GmXteV/96l29icmKw2MUaTIA45lew4Pktv1V1G2YENx8/HxuKj2oA+A196CYN4LINT4XWr43uimRdmI9rbOERlRbmKVLxNzWQhbX5qMwI/L30w9nGOVAM0sStlOjyBb2Gu/+tK6w338BgJAfUxMfhfdYngjaX4A2NddGNp9SULKV+ypItiNRI5sQRv0ym9NdONMpT/wL02jNLI8K6faJSykXIQWtKT5KGHiab9GEVsczLcRwR5UvwvoB42A9SapbNw7BZcUw7UpIjBAFlY3Zv1HjyXvpl0KS2HeT/msfkbD5AHzqmRpJ17EpGkxU+h7uPG5pdJKLre+/wDq9d4mWwJ+lUZJDYDn/vWYdRLtmd1QMgAu2UvvCcj4ncO/nuP3DRpdFBJtzN725nialwuK0ysoKMLMp3EH+t/hVWCLqZlBOaNhdCw15WN/iG6/eOdXW4lfI/tpcEG2+/L/AGqvipOqyBTZpGCotzYn+QF6Evp2jrSvZsvX455LZkgHVp4/F87+VQvUGOOke1RhsO0i++exGDezO18vkNWPcprGYaHq4LFru+pJ3sW1JPeTc+dTbRxv2zFXX+xguqW3M3xv3jTKDyH5qi2qk0UizRoGyKcl9ytwa3xWGawuNSOVaIqqj5/uhS7NlePa08axCAtHYIpUhPvJT7xJ1JBJAGo0rvbOLQSzlCMmbQj3b5Rnt3Bs3pU+P2ph8RFIxhysnVqGUBVlkf3hkOqgWY332F9aqbOwAxOJigAsg7cnLIu8fqOVfM8qbpbZQ0uzJRs/ZcmIcWcq0xB0uz2Eanvt1a+Rr87yOWJYm5JuTzJ31677dNvaRYND/wCbLb0RfqbeFeP1s6ODUXN92Yeoncq9Aq9sbaLYeaOVN6Ne3AjiD3EXHnVGvtamrVMQnTs92wkqTRgIbpKBJCeN+KnkTbL/ABKtUMfIAnK5Cs1vdBNr+VZH2ebb1+yyGwY5oWJtlfivg3+YDnW+xhzqZbdoG0q8b/jtyPH81+Yri5cTxzr8ex2cOZTjf9spx4mJVaIspjuvVdWpd0K3zEkXBLAm/wC9S7QwiTIy9orfsFhla28HuYd1RfaUAB5kAd5OgHmaNn4xB2sRnAaZoezuiKjRm5628j3XqKk+xd8YkWA2uYpMOZdJMO+R+UkUlrOO9WtmHC991bnbmF7ElrEPfLztYW/esRtDZ4xEQzCzWuDxB7jVvo70hYZcJi/eFuqkOge2lv4rcP6ETXONruiK4sabPkvg4TfULka/OI5GHmRe/fVCVv631JhnyvPAR8YnUcw/Ye1uAbqz+uq0zfXdS2vmv1Lx7HDSa6cf69aubGjEhkhJ/to2jGvxLZl87j50vbXTvrrBTGOYH8JRvQ3/AGqURJWqFOBmIW2nZ7J52H1tu8LU5mw0U7rIQQWsJBrllZRoTbja17e9pzqhLF1ePmj3AuWXwYgg+htTrCxAHTRSfC1+XI7vQ1acq7ERSasq9KMYepNwc8n3caj4Q3vX03nRfCmezoREixDcij6AD5C/6qpbUh6zGwxXBEQzt4iwW/idfKmk/vNyJ0/b9qXJ/KkWit2fJXFyD4W7q4VR6/ICo54zcHU633cPKpFellj5LIVIFtLVxDN10/5YgV11GYkFj8lHipqPbG0DGgsLsxsg4Enn3DUnwqfYeG6qMX1Y7zvJvvP71bsrI8l7E4sRRPId0Slt3p86x+HxBWAYaEkzS9uaQH3BIBpf/mMPQG+8imW2driTNh4AkpOjuRdI+7k734agW15GDDxLFkiQAySnQk8TqST6mmwXFb7i5b9j7hyIXhgSy52C3O4af18qaYLHhwVcFXUlWU8CNCPWkTDqmtiI5Y5gCBMhElsx95VPG2gIDaeN6mxG0FaQSIWa8a9a5QorONLgHUEgC43eOtXlCyqlv7Bt2KGO8lhntvp70Zwq4HCS4vEdlivWSc1UDsJ/Fru/E1Jejmzji5+ukF4Ym0H43GoHeF3nvsOdZz2xdLutf7HC144zeUj4nHw94X6+FXhjc5LH+f8AgrNk4rl+Dz7be03xM8k8nvSsWPdyHgBYeVUa+mvldhKtHKbsKKKKkDpWINxoRur1jod0lM6hiQcRGLSKd0qbs1uN9zDnrXktWMBjHhkWSNsrobg/1vFJzYVkjXnwNw5Xjf28nsm1dnAqZEuYWO74o25G2628Hjv52gXFEugne8akuWC6tYAW03uRpwG+ueivSRZlLoBmtaaE7iOY45eIO9TTXGbMXqzJCS8R0Zd7xk8COXfuPyHLfJOpHVi01/plaDFOYTIq5gBfKCM7DddV3kXr5tfBxuxhkKlgFJsdxYA27mGm6qOEPVlWMYd4YykMl9w4Bxxy6kEb9d2+jBySRSROn3n2gqWV1DrIrE5muRpoSTY8qhRV6LNvyfZMVNhyrOGlEZ0Ye8UIIZWHx3BOo1vbQ76vSY2OQBozdTxHzB5Hfoa6hYN9qCXZcPIFChSxZSbaW17Gl+4E0vkwEcn3kZaMk2zLpcjeDwa19xB30NX9RMX6FqI89BUwXUncCN/1pRIMRHvVJBzHYb91Pyr7FtxBYSh4rbsykj+8tx61R42+2y3JeRj0vW7YTEjTOhie3Bo7j9z6CmmxiTYn4WufLnSjHYqLE4SWOOSN2QiZArAtdffAF77voas7I2iEwjyOdcpO7U30FE4txWisWlaJ9ijPJPOdxbKOdkFh8y1X1Y240s2NDlw6Dc5UZ7nS5ux0J01Y+ld/9qRL700a6X7ToCfK96XOLbdF1VDBn3cvE8flUBSxsNxP9eVLsTtiM+4WkPJUa3q2VfnVWQ4iYZTaFNbkauQe/cuncfGoWN+dBy9COTHI8hmdrRqSsK27T82AGrXI8LAVYlxGIxIsQYYeV/vGHeR7o7hr38K+Rx4eAFj22A1Ym5tewuTuFzblrVnEYWeUtGQY80WeIrZlcjeuYaXsRp391O1ev8i267keHCo8UEIAMhyjTRRxPkAar7PnibDM8quJYJrtIoJdCT2SRxTcpA/N30YbHZgpUrhpuzZwPu5ctuwWNzFe27iTvNEuGVpsS8Ulo5CylgLhlazGxOmjFgGF+NqvSXco25F7H7WeVnjikjlhZFYFlzGJjocrC3a0zWN/e100NTD4VsVL1UZKxrbrH5eHNjwHDee/rB4d8S3Vw9mNffktoO4c27uHGmnSbb8GycMEjUGZh92hNySd8j8bX9d3hVNtqMe4Saim32KPT/pSmz8OMLhbCZlsLa9Uh3sfznW1+d68PZr76nx2MeaRpJGLO5zMx3kmq9dXBhWKNefJy8uR5JWFFFFPFBRRRQAUUUUAWMDjHicPGxVl3Ef1qO6vTuinS0SkFSI5wLFPhkHGwOhB4qa8qoViNRoRSc2GORb7+o7FmeP29D304aOe5hskp3xE9ljxyE/5Tr40mWIoSgaSM3N0vax425eVqxOxumTCyYjtAbnHveY4+O/xrfYTbqTIOtHXJ8Lg2kXwbj4NfyrmzxShp/wdLFljJfLv7eRVgJuqzqJHhbrhIGUHMVVRop3EkgAjlermE2xJJMxkA+z4ZHl6nTKzSXC5raFmJPgbeJZf9l59cO4lH4D2ZR+k+95XpSuDyu4YsucgsjAald28X8r8KjkX4qXYYbNzGMZtTx00qV8Ip3jfXeGYWsKnzAVmbdj6FOL2RAR2kU2PEClezNjRTO3VxxqitlLsNL8hbUmxHrV3pJLYIM1lZ1DEcAWAY+nGneEhWNcqqFUa2H17zu1pvNxjfqK4puhMNgYdJWikijzixBFirKdzAneDTeDZESjRFFW9oyj7LLmsMiEo3FWGqgHfq1hbjmqDATEoM2+wvVJycldkxVaZP9lAG4VQ29KUiJXThc8O/wAqZg1XxWRlKtqDprSovdsu+whw0pXENg3AEM65FIXtZrBkkLb27Xlew5352LM8UckTNLGyS5h1YDe7YMgvooJDchr41PiW6tAnXuEXQAEXA5BrZgPOjA4WV1yxII0/E2nmBvb+ta0uaoSoUz7iMaoaR3QKsjZgl72vvvpbU3Nu+2tT4DY8mIIMl44uC7mYf+wfPwq1HhcNhF62dxmGud7f4V4fM99YjpT7Sne8eEvGp0Mh98+H4frRjhPK6gv3K5Mkca+b8Gs6V9NINnp1OHCtOBYIuqR97cz3b+deMbRx8k8jSyuXdjcsd/8AoO6oGYk3OpO+ua6uDp44lrv6nMy5pZHsKKKKeJCiiigAooooAKKKKACiiigAqxg8a8RzRsVPyPiONV6Khq+5KbW0bHZnTO1utX9S/wAq3Oz+lqTgBmjmHKT3x4NcMPWvFa6DW3Vmn0kJdtGqHVyX1bPdOrw7aqZIj5SL+xA9a5bBv8EsTj+IofRwK8fwXSHERWyytYcDqPnTzC9PpR78aP36qflWWXR5F2pmqPV433tG7xuElK2aFmB5dq/pVLZOKkgBSSKV0HuEe8o/DZiLry140lw3tDi+KGQfwsP3plD7R8NxE4/u/saU8OVKuAz42Nu1IstK0spkkR7CwRLMyrYWvusWOpJtxpqmJk3LDIf0mkv/AOS8MOE7eg/91VJ/adF8OHdv4nA+gqrwZpfoD4+NfqNG0WJb4Ag/Mw+guflXSbHdj25T3hB+5/lWGxftMnP9nFGnjdj89Kz+0elmLm0eZrcl7I9BTY9HmfekLl1eNerPV8RisFhNXZA45nO/ly+VZfbntN3rho/1vv8AED+debsxOpNzXNacfQwW5bZln1k3qOi3tLaUs7ZpXLnvO7wHCqlFFbEklSMrbe2FFFFSQFFFFABRRRQAUUUUAFFFFABRRRQAUUUUAFFFFABRRRQAUUUUAFFFFABRRRQAUUUUAFFFFABRRRQAUUUUAFFFFAH/2Q==" id="202" name="Google Shape;202;p26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eg;base64,/9j/4AAQSkZJRgABAQAAAQABAAD/2wCEAAkGBxQTEhUUExQWFhUUGBwYGBgYGBgaGBofGB0cHxwdHx8cHSggGBolHx0XIjEiJSkrLi4uGB8zODMsNygtLisBCgoKDg0OGxAQGywkHyYsLC8sLywsLCwsNCw0LCwsLCw0LCwsLCw0LCwsLCwsLCwsLCwsLCwsLCwsLCwsLCwsLP/AABEIAOEA4AMBIgACEQEDEQH/xAAcAAACAwEBAQEAAAAAAAAAAAAABQMEBgIHAQj/xABJEAACAQIDBAcFBgMGAwcFAAABAgMAEQQSIQUxQVEGEyJhcYGRBzJCobEUI1JigsFy0fAzkqKy4fEkU9IVNERjc8LDCBYXJZT/xAAZAQACAwEAAAAAAAAAAAAAAAAAAwECBAX/xAAsEQACAgIBAwIFBAMBAAAAAAAAAQIRAyESBDFBUXETIjJhkUKB4fChsdFS/9oADAMBAAIRAxEAPwDw2iiigAooooAKKKKACiimGyNjT4lssEbOeJG4eJ3CobSVslJvSF9dwxM7BVBZjoABcnyFerdHfZQB2sW+a2uRDYebb/S1aqHG4DB3TDxKzjesKBmv3tuHmayT62KdQVs0w6WT3LR5Psv2eY+axEOQHjIQvy3/ACrWYH2MObdbi1XmEQt8yR9K1GI29jJP7OKOEc5CXb0FlHqaX4tMQ6kzYyXLyQiNf8AB+dIfU5n6L+/uPXTQXqyfD+yLAIPvZZnPeyoPkP3qx/8AYGxl3gHxxB/6qRz7DgCl5AXAFznLMd179onhrXWI2BBEueTDxqOR6ssdL7hrawNV5ZH3m/x/Jb4MF4Q6XoLsY6BV/wD6D/1UP7LdlyDsdYvekub/ADA0tm2Bh16vPAoMtsgyKSc2gqF9g4cPkRCHuRljuG03+5yqOc1+t/j+SXhg/CJcf7E4SPuMW6HlKit81y/SsttX2P7QjuYhHOo/5b2b+61vletcmAnh9zFYiI/hdyw9JL0xwvSHaEXvLFOvnG3qLqT5CmLqMsfKYqXSp9jwraeyp8O2WeKSJuTqV9LjWqdfpnD9O8LKOqxcZizaFcQgaI34Z9U9bUq6ReyXA4sdZhH+zOR8Pbhbyv2f0m3dWiHVRbqSozTwyifnuitN0u6DYvZ7ffx3jPuypdoz527J7jaszWpOxIUUUUAFFFFABRRRQAUUUUAFFFFABX1VJIA1J0AFSYXDtIwRFLMxsAN5r1rof0Qjwa9fiSpkGtz7sfhzbv8ASk5s8cSt9x2LDLI9dhF0T9m7y2kxV0TeIx758T8Phv8ACvQRjsPhQIMNGHddMkeiqebvuB9T3UtxW1JJwQhMMHE7pHH1RfDXwqYqIEjKoREwzMVW7hdbMF3kEjv5gGuZklPI7n+Do48cca+X8n3GJJKpbFS2jGvVJdYx463fzNu6vuJAhiORERsvYjJGfdcEoNVXTjbeK6xWzHMETw/fi7Ssw+MFlaMEb8uUW5C5rrETQSStMrnt3Z4jGwmz2tl1Fgt7dq9gBx0NQkqJ570VNqqTCMrLlmiDLI0gDuXXcsYAsF5676k2z94t407E2HRxlXsrdAttNBqPnXeGw0wiSIxREJnCO+ZmVXN7AXAUgWAJvuFdRbFIAUyy5BuTOwQd2UGxA7xVuUVoFCT2R7dDSoZhbJLCjE5hvyAWte5Og4VT25PHKoaNsMSYVBIN8QSFOnvaKNOHCmeG2HCrXCKDvvYX9avpsuMbgKj4sUW+E2qF0O3YmljWVlMC9U0coIyo6qt1Y8ASN546HhVTAMXGIVHyzSsGUhsjPHe7BGuLG++x3EcxWiXZaW90UT7BikUBkBA5gH61X4iJ+EIsHAwxKCd3YQq0shdzJZY1sBe53FhoN9jvq5s/FZsz5o2RRoyQtFmvrqra3F7aAbjUz9GgCDC7QsAQDGbaciLZSN28GutpbNl6iQBs8jC97BbnwAsPpRKaaJUGnZQnlRo42kAPXl8qW1srZQf1E6DjVePZ0uGcnCSNAwOsZ1jJ36odBw3WNRz4wLOJGjKdTCPs8LcWjGVFuNNGLOeW/hTvaTh1XGLYnERJHGv53GrEfkQHQ8dDV+2hXJ/qRe2T08X+x2hGIi3ZzHtYd78CT7l+Tad9IemvschmVptnERye91JP3TfwH4DyG7wpziNnI8dpQDprcD96WbOxc+zyDATPheMJN2Qc4id38J05WqcWZx+n8Cs3TJ7R4NjcHJDI0cqMjobMrCxBqCv010g6O4LbuHEsbBZQLLKB21I+CRd5tyOvKvz50n6OT4GYw4hMrD3TvVx+JTxFdPHljNaOfKLi6YoooophUKKKKACiiigAqTDwM7BEBZmNgBvJNcV6l0D6Orh4ziZ7K2W+vwL/ANR09QKTmzLFG2Nw4nklQw6LdH4sBCZpiOsI7Tb7X3InMnu31YQPinDy9mNdUj4DvP4m7+HCqWJxDYh+scERp/ZoeHefzH/SmGxZD9zKVWVJGIku5AhAvow/FzLacBrqea1JvlLv/o6a4xVJaGO0dnZorJoRZl4i6m4uOI5igzJKglvHGXYifNnaXrAAAii/u21sBa2ugq3h8yHK2UqxJjIdWuoOh0N/M1ai2emfPlGbnakc3HTGNKVNCvZ+yWIiZrxtDEsQZHYMQL6ki2hudPCnsODVQABVpLWqri8SEBJO6qObkyyil2PmIlCjWs1tXpKkdwNTyG/+QpNt7pKXZkjNlGjP+wvvPfuHfSvC7Kz2aaQQxk3Jc9tr/hX3mJ76fDCluZR5G9RNT0f+1Y0kxJZFNi7NoPl8ta1MHRvFJozg/wAIuPO5B+VV8BtZEhSHDKY40HZOUFieLG9zc7+FanY8kp1dtCNx3+vCrXC6oVKWRLkIpBJCQso0O5huJ5dx7vGriagVpjDnBDoGVt433+W+sZJBNE75Y2aNT4sB3jfbvtUZMOriTiz8tSGRSvmSuMNiAwuKlU1lY/ZBNglcWYA+VK8F0bWNgQzlVLFEJuqZrZsvIEgVoFr7lq6k1pFbMftqdWlMcj9XDEoeZhfNlJsFUDUs500F/O1C7U62cxxRxOi3ytAWYMmmS+lgVGhbnppan2P2PHIwdkBdb2NtRWYaBisuHicpKZRJYP1bSR5bAK1xorXuAR89XQaqik7vkjvFYKXDTfacJ2JRbrImuFlHJhz5MN3hWixOGwm3cEUdcsiXGv8AawSW+Y+RFZ+THNEMPhy5nnjDh8pzsM5BSMn4mC3vfdvO+9cYxJcLiPtEAtKmkkZ0WVd+U8O9W4HxNMjJxloTkgskddzxbpT0cnwE7QTrZhqrD3XHBlPEUnr9S7f2Phtu4AFDZ7ExOR2o3G9GHjoRX5l2rs6TDzPDMpWSNirA8x9Qd4PfXTx5FNWc2UadFSiiimEBRRU+CwzSyLGu9yAPOhugSs1fs96O9dJ10g7CHsj8TD9h9a2G2cUJX6pT91Ee2eDOPqq7vG/IVPKBhMMkUWjH7uM8R+N/EA/3mWqWFwOZGhRSxy66gWzXtqT41yZT+JLm+3g60MfCPFfuTQFVdkkYxGSMCF2XsAvxIP4hoD3mxvTAbPkw05dMoDt1axyHOJ0y6uQANBca6anLrarX2hlw0QxcPWoxMUigqZEPwunCzWJI4ab6+bEwFgrHNcLlXMblVBNl8Bc1WU6VkqPJl3Y2zFiGiqCdTlAA9BTeKo4xUl6xSlydmjsSvJXnfTXbhLiGO5Lb7b7btO81uce1kPhXl+yJL4ySQi5WQBb9x/0+VP6eKtyfgXkfaPqMNnbHGHcGRQ0oHunVIuQsPef5C/Gn0WCMhLtq7HUmw5craUsgmJcX1Zu2zcyxv9LVqYUBUEA68uNrVbJka2XjFUWNiYDidw3VpsPIQ28EUrwg00B1q1Iygi7ZTbSkKTbsrNXo1WGkuoqHaOHBGYaMNxG/+v5VQ2fMrXAJOU2OttaaG7IeFdLHkcocTlyjwkY/Fwqo6+PRSxWVRuDA2JA4C/DvrpHr7tKAZZ4QSC4LAd5UfPMPlVDZ8uZFPGwrDl3s6eH6aGiNUoNU1kqVZKSmWcSyRSra+xopl7aK1t1wKYh6+s1XUvQqrRg9kSjDO8LQ5OxKXmVrOI1HZ6oW0NyoI4kjfau9n4ozNFFAssiwxlS8gGYgkkX1OVQOytzc016V7J62PMoHWL7p/rhWdxm1/uxDGqrG6r92rFJoZVYdpmFzIbgkadoFbcTWqL5IVKPF2i7sba32DFdZ/wCGnIE3JG3LL3W0Dd2vCpvbh0LGIg+3Qj72BfvQPjjHxeK7/C/IVDiMHJkviQA2ILWFgu4AklR7t7/W9r1ofZ1tTPFJgpzmaFbLf44W0F+ZXVD4KeNMhNwfIz58drkj8w0VpfaD0ZOz8bJD8B7cR5o17eY1HlWarpp2rRhCt37NNk5madhu7CeJ3n6DzNYZFJIA1J0FewYKH7Jgwo0ZUCj/ANSTj5XZv01m6udQ4ruzV0sLlyfgixmKVpXlJvHCCqkcl95h/E1z4ZeVWdo4JlyzAOp0CyxG+/cpt3ncwqts8KuWElVzKSCxspIsMt+ZufSrWDwk2Gd2jLwKi5+DxOWYKqge7ck71sRbWsXbRvekMBC8s4M8cIlhujugGaQ3+I66gaWud3kH8UVKdi4bIvEk6kneSd5PfTZXrLllbGwjSJQDXYNRA12BSSxBtBrqw7q8y2RKVxc4vbVrX4XBv52zW77V6ZigLGvLcU3V4mcajNqD/EAP2PrWvp9qSFT+pDLDyhWRgPhF/L/S1bHZO0wMuv8ARrCPiVC3BFkNt/AgAfQj0qXAYlzmeMEBSNSCVW9rNb4iToBzonjciymkevYBs26+4nTfv5b/APeuNtyquHIa90kQjwYgEehNYPDbTt2pcRGhvoskjqWvruiYWF/ytv41BtjbE+qdc3VBkZ0Izi1wVKOSvWKTpqq2499YYmhcncj0FcSRJLEnv9cHUHQFSinnwvfyqwvSYaoBNKbWLRIxQHuYaGsj0l2dI/VyrFaZo+weszDskC5VlVcwzXANwL+Rr7MOLUn/AINJ2GhfE5pHO43P4F1PE+VNhBp2hUkmh5j5WXFBXZlDshDMuuhUMp0sbhr6btag2YzLcMCGBNwd+uv0tSXpSrBMzIYVBDqgzZFJIVxGRYMhLIwt+E6akllgcSHlazMwCxjMxuT2FO8+NvKqZIJIdibY/R6mU1Tjaplaso9llTUimq+apFapRRo6kjuDWJ6SwSQSddCwUsMgOUEgsQAVJ0Q62JsdK2walm2sKskbKwvcWtTccqZVq1Rn9rLHE6iSdpHhiEccaduQki7SSs2iAuSSDqQotyqvJiGw0sOMXXqj94BxjbSQd+naA5oK+bMwiIBMoXJBHKZASthOCRGCu83urDnoakjxRnAutiYh1vZyqZBcMQORGU6d9aOwpK7iXPbj0fGJwS4uPV8PrccY33+Q0PrX56r9P9ApRiMBJhZNTDmwzd6EXjP9xlHipr817WwRgmlhbfE7If0kit3SztOL8HNyxpl/ofg+txcY4Kc5/Tr9bV6Rt2TtQx/xSt/lX/5PWsl7NIO3NJ+FQo/USf2rRbVl/wCIkNriNVTT8qgn/EWpGd3m9kbenVYvdkjzx5A8wdlckLGgUkqhyszFtAL3Ft5tTXD4BQyokjtA6pNGp3WINtDuI7QsNO6qqYVxhVDRCaC5dJYn7UfWasrHgL336fWmuykZjnICjKqIo3IqCwUc+d+ZNZ8jpD4W3Y0hQDSrGWo1FSqKxNjz5Y12rUAV9AqAEfSmZlgJU2JIF+WY2v5XrPbVwiKskZhWyyGNZl1clADdxa4U773PfzraY7Dq6MjaqwsRWW2Q7LiXid7SdURExIsxAygm5F26u63PIc604XqkKmvJkcJhST72maxKgDcbcPWtFs/ZLKGyFWZ0OT3i2aMhwp7ygkGh3gVnTeElWVl0uNLXFyAw7iAPnT3B4kNGxuco/CbG41BuNQQfpT5ykn9isYprXcsbI2bFIQ2RgQRmCtq5U5gWLLwNtT+Ea1T2xCoIsirdgBlG5V1vffqba/lPMVpNluZyFRrZtSxVCWsLk3y3HjvJpL0jlBxLRIV+5S7F9S7H4QSdDbjrrVY5G3RPBI9KSYnZ8E6ntQEEmwPZJyuLcdLHyFT4TaidYoMdnG6ylgR+VkBBHccvhSfo/tCOXZjrmsvUsG/KbHfyN6UdFtqRHErFBIWTQJIQQGOXtLu1YG9udRybjrwJ4K2n9yH2rbZLzRRWygFS1951IG4kBbFtN5vc2sK52AxKl/xG/lw+VqU+0RC+MdjuCx+hfLpTrYY+7XwoyycoWx2GPHSH0TVOKrxiplasZoJbmuleuVavhapRUsI1dMmmvpUMfdUhbnepsqYPbWHjjxWeSAuttMpVTfkWOoWxPu60x+zzlVZsOkEQIayKS+4gZ3btEa8hVvbQyywylSyRyKzAC5sDvsN9ve/TSvDdekqznrpQ5cSqW99XVhbKzZVsSpAFrWsOVa4u4iZJ8rQy6Gz9VtF479nERX7s0RuPMqzf3a829uGzxFtR2AsJkSTzN1PzWtkGaDEYKRt6TIp8JPu2/wA/yqp/9Q+zx/wuIG854m8rMv1atHTusi+6MnUxM/7MofuZD+OUL6Afzq2wdnxDILkyOR5sf2+lHswH3MffPr6rXewsRbhcs1gOJJ3Ad9LyX8SbNGKuEV9hn0dmOGcvDFKSd4eRVQ+KqCPlT3BA2JNgSS1gNBc3sO4bqoQ4lcxB0KkqQbXBBsQfA6U0hbSsmSTfc0xiltFmN6mDcKrpUy0ksSivpNcLXRvUARvWd6TbL6xMygZ01F9x5g9x3VonNQSLzq8JOLshq1R5btzHXSMFv7M2Cv8A2gDb1P4gOB4i1MdjODFOtrC1/Qf7+tMel+BUo2gBsRWf6MShgwJsSg/e/qPrW51LHaEJtTpmt2Ri/s8Rl/AMqDmzXt5aE+VUcDsYTXaXtO17k7yW3+PHSr+Kg/4aKTKzxqXz5RezKNL8tNb7tTS/ZGPlfQvHEeBMZbf591IVpNoZpsd4TobEjwgtJ1chBeMM2Q+V7jlW46RbBi6iyARmKzoVsMpXcQN2+1ZvZsE0lg2PRVBzDJGmcHmL3I3DhVnpMkhhZYsRiZjbUkQqgvoAbRhmJO4CrRk3u0ImnyRiumuI6x4ZdxlADDhmR0zDwvcjuIp5sQfdr4VnukezDh1w8Ujlnu0puNRneNQP8LnwrSbFt1Y52oyqoDcbtjK/fU6MarZa7U2rKPLeauVaojzqSIUAToa7qJRUlSVKW0cSI0ZjwFUGxzZwpMaARLNK7HsxKwBs35tRp376tbbiDRMDutrek2E2fiMRh8jNEqSADORklmEeiXJJDW4GwuQDu3vgotWxc5Ndip0yktHJqM0VmuL20sykd1rGmPtyTNs1G/DOhH6lakvSGE9TNnYs5DB7gA3AItYCwtYDyp77WRfYxJ4GA+th+9Px6nD3/wCGXPuLMZ7LxaJDzn1/wVVwTFGVrG0cqsbakAML6b916PZtPaB/yS5vUL/01bxMVsRMLXyTE5eYVzp5gVeWssy0Nwj7DbAY12xDmGCF8rs2sTM2W5szDSxO/nvp3s8dkXN9N9Ikx4jxEckRkt1xnlLGzsT8GtrqBf8Avd1PNmMcgvxudN2vKsmVKtGnHdjCOpgprmKpg1ZhhxX0bxxqUG38qX4/aUcYuzAVKTZBcJqhjcaiDUgWpe2LxE7ZYo8g35pBbTnbeflU42GkdmZuumYgKWHZDE6ZV3WFibm5sDupigl3KuXoZ3FynFSMiAmOKNpZDu7KDQD+Jiq+Z5Vn8NgHjcBATJEGDqBvCk5gPS4rcYKM/wD7JgAzNCT42ZSfK+apZcMI52xejRYtQ0bDVczqA6nkb5jrzFa1KoaEfr2KdgbfUI8R9yexHdmBV/KwHqK7wuA7WVSCAfiAJtw3fFwpHtno8VvJE2UhiSg3Lm49wPdVfCY7EwWaRCwOigXBI5+HC9VcLVwYxSp7R6fsTYitfrGF18QLHuv404xOLhwsbMCOrjUsxItfKOyo3WuePjXmWB6USZiiwSXfQIc+88T2hcX4C3GrZjxOPYRTZVw0BzSFfdNvhBG+2tUjCSeyk/m8nGxtkvtSZ8TI7Lcnq1N2uBcZtToo3AcST41ocPsGdF7DIw4C9ibcr2Hz4056CQAwSSKoVWYpGOSxXA9TmNXcRrG0YvmuSmu8ixsdOI/arzldIpFtN0ZiUzJ78TgDebXX1GnzrqPHqd5t8qf7I2gT2dbHTfut9KtywI5+8RH4XYDN6jXgaRUWOc5RM8svI1Mr1ek6NQtrGXiPccy+hsfnUDbEnX3WWQDyb0O/yoeO+xKzR86JImrtzVIzFTldSh5EW+tSJJelcWu4y0+xX21YxMDoOZ0tWQ2hhjIqFkGaONI1sbn7v4luAEPEAcRv5Puk8/3WSxOay2HHMQLfOrGFhxYAEWNSRVOSx6prEaFfc3jle9acVxQnJ3Mx0kmLRzysMudWIFwSAFsL20vYepp57XuzsfL+aFfT/akG2FLqULZmlfIToLmR8ptbS120tpupl7eJ7YKFAfenv5KrfzFPgvngvuZ8v0swPs0n7U8fNVYfpJB/zCtLtxSMTm3dbGrX78oBP94NWC6EYsR4yK5sHvGf16D52r0bbkf3cUnGNzG3Ox7S/wDy+lX6hcc1+qDp3eNfZlXAYnEiww0aFlsC4UnMRvJYkAXPDWtZO4OIly2tdSQNwYqM4Hg16yLqFRyrHJGULjORYSsRcD4tbm1P9nvGsbGMteKXqpFbKQcwJV1K8DY6Vmmm1o1RpS7jyNq+zShRc6Aa1DG1JOlOK7CxA26xgp7hvb/CDWaMbdDXpE74+ScfdWVN+Y6mw4gct+8ip9l7IRXJa7uLHO+uh3gDcvlX3Y8Wmo0Nxb6eXGmCPYi/DfyO6pcq0iKLkJFrcR6b/wCvSqWHcNJLMfdiRkj10MjBgxHgARfvblVXG4o6Qp/aPcA/hA95vT5kVZxtlj6pPdVTx4m/HwZvnRHWyslehd0YzZpwNTJDIoP5gpI+hpbsfaIw7NC4EmExAEiofhDjWx+FlYOtx+GmPR3E9XiYibWz2P0+lKto4IqcRBbt4R3kj74mP3i+XZkH6q0QbaYqaXLY2xPRcyf93lDgj3JCBIByvuceNjSTa+LWB5RKhUxhVjUgi3JjpbTUnhc1PsTbLRvc6oBdr8l1J9AadbMY7TR3mIzqM0S/DHYgrppn135r+VQn/wCiZJrt2KHRrZkk5DWeNX3udJWB4D/lr+b3jfSwp50txSQYcYeGwsp3cFW5+tt/GrezdpAwl7BDYgjkV0YX4638d9Y15DiJ4xf/ALxKB4RRm7eRZTf+AVWLbe/ANeT0bYuG6nCQoOEa3HeRc+dzVeWaxPqDxqxtOaxI7tKTT4gnnSpSJxw1Z9nURv1oPYk97hZu/uOppjESxBB3i/8AX9caWCQEMjjsOLMbai/ukDjYiuoJeqjbN7ykoORybyO6/wC1Wu1ZNVo0MEgta9jU6yf6ilMakd9wLG9/Oratu5nnu/0qFIXKBaxUykZSARxB1HzrMbdgEDRsmkct1tfcw107iL+FjTxmHLXluP8ArWO6Q47rsUEB7GGFu7O1i390BR4lqZF3dkRjTVFPbsylo1dsgLg9ZrZMvaDad4HrXJ2RIqjEQyxzRROZswZXjDBbMxsQ17d9VocQPtDGSJ5owBoljlOtyykjMtrfyqfa2OSQAJiGZC1vs4jMIQAE3K27aiwFySL20psU1SJm7ZT2Xhs2KwsfvBXDk/8ApAvf1VfWlvt7xl5cNDf3UZyO9iAP8tafoHhy+Jll4RIEHjIbnzAUf3q8s9p+1RiNozsDdYyIlPcgsf8AFmp+Bcs3sjPndQ9zLRuQQRoQbg+Fe24OUYqAEf8AiYwwH/mLrbxzBl/VXiFeiezXal0fDk2aM9dF8s48uy3rT+shcOS8CulnUuL8jbBFluy5WBXJIji6sOF+RG8HvphseNpAI4o0jTNmNmNmbcO0w1trbTz5SbTwSsSwFknF7DSxPvDyNwO7LzpLJhhIcsspCRkDX37gA3VVG/8ANYmuenyOjVK0bNGIJRhZkJDDiCKz2NPWYwLvEcZPmxsPkGpnBjjM0s+5C6xi5sxIS3mbLr3nupYD1WNzN7kyhb965jbzBJHhVFGm/YtdpD3Zp7JHjfypnD2hbjSyIDrBl3vr3kGwOm48PWmca5AQ1tL6nUacL7x50hlxdsJ1zyZv7YP2lOhEYPYyj8HPv8qgxM/aa40Nvre59QK+vhzPKk9sqRk5TftSA77/APlkbh8Xhv52mvbJ3qfrp/IVd9yEQSwa3GmXteV/96l29icmKw2MUaTIA45lew4Pktv1V1G2YENx8/HxuKj2oA+A196CYN4LINT4XWr43uimRdmI9rbOERlRbmKVLxNzWQhbX5qMwI/L30w9nGOVAM0sStlOjyBb2Gu/+tK6w338BgJAfUxMfhfdYngjaX4A2NddGNp9SULKV+ypItiNRI5sQRv0ym9NdONMpT/wL02jNLI8K6faJSykXIQWtKT5KGHiab9GEVsczLcRwR5UvwvoB42A9SapbNw7BZcUw7UpIjBAFlY3Zv1HjyXvpl0KS2HeT/msfkbD5AHzqmRpJ17EpGkxU+h7uPG5pdJKLre+/wDq9d4mWwJ+lUZJDYDn/vWYdRLtmd1QMgAu2UvvCcj4ncO/nuP3DRpdFBJtzN725nialwuK0ysoKMLMp3EH+t/hVWCLqZlBOaNhdCw15WN/iG6/eOdXW4lfI/tpcEG2+/L/AGqvipOqyBTZpGCotzYn+QF6Evp2jrSvZsvX455LZkgHVp4/F87+VQvUGOOke1RhsO0i++exGDezO18vkNWPcprGYaHq4LFru+pJ3sW1JPeTc+dTbRxv2zFXX+xguqW3M3xv3jTKDyH5qi2qk0UizRoGyKcl9ytwa3xWGawuNSOVaIqqj5/uhS7NlePa08axCAtHYIpUhPvJT7xJ1JBJAGo0rvbOLQSzlCMmbQj3b5Rnt3Bs3pU+P2ph8RFIxhysnVqGUBVlkf3hkOqgWY332F9aqbOwAxOJigAsg7cnLIu8fqOVfM8qbpbZQ0uzJRs/ZcmIcWcq0xB0uz2Eanvt1a+Rr87yOWJYm5JuTzJ31677dNvaRYND/wCbLb0RfqbeFeP1s6ODUXN92Yeoncq9Aq9sbaLYeaOVN6Ne3AjiD3EXHnVGvtamrVMQnTs92wkqTRgIbpKBJCeN+KnkTbL/ABKtUMfIAnK5Cs1vdBNr+VZH2ebb1+yyGwY5oWJtlfivg3+YDnW+xhzqZbdoG0q8b/jtyPH81+Yri5cTxzr8ex2cOZTjf9spx4mJVaIspjuvVdWpd0K3zEkXBLAm/wC9S7QwiTIy9orfsFhla28HuYd1RfaUAB5kAd5OgHmaNn4xB2sRnAaZoezuiKjRm5628j3XqKk+xd8YkWA2uYpMOZdJMO+R+UkUlrOO9WtmHC991bnbmF7ElrEPfLztYW/esRtDZ4xEQzCzWuDxB7jVvo70hYZcJi/eFuqkOge2lv4rcP6ETXONruiK4sabPkvg4TfULka/OI5GHmRe/fVCVv631JhnyvPAR8YnUcw/Ye1uAbqz+uq0zfXdS2vmv1Lx7HDSa6cf69aubGjEhkhJ/to2jGvxLZl87j50vbXTvrrBTGOYH8JRvQ3/AGqURJWqFOBmIW2nZ7J52H1tu8LU5mw0U7rIQQWsJBrllZRoTbja17e9pzqhLF1ePmj3AuWXwYgg+htTrCxAHTRSfC1+XI7vQ1acq7ERSasq9KMYepNwc8n3caj4Q3vX03nRfCmezoREixDcij6AD5C/6qpbUh6zGwxXBEQzt4iwW/idfKmk/vNyJ0/b9qXJ/KkWit2fJXFyD4W7q4VR6/ICo54zcHU633cPKpFellj5LIVIFtLVxDN10/5YgV11GYkFj8lHipqPbG0DGgsLsxsg4Enn3DUnwqfYeG6qMX1Y7zvJvvP71bsrI8l7E4sRRPId0Slt3p86x+HxBWAYaEkzS9uaQH3BIBpf/mMPQG+8imW2driTNh4AkpOjuRdI+7k734agW15GDDxLFkiQAySnQk8TqST6mmwXFb7i5b9j7hyIXhgSy52C3O4af18qaYLHhwVcFXUlWU8CNCPWkTDqmtiI5Y5gCBMhElsx95VPG2gIDaeN6mxG0FaQSIWa8a9a5QorONLgHUEgC43eOtXlCyqlv7Bt2KGO8lhntvp70Zwq4HCS4vEdlivWSc1UDsJ/Fru/E1Jejmzji5+ukF4Ym0H43GoHeF3nvsOdZz2xdLutf7HC144zeUj4nHw94X6+FXhjc5LH+f8AgrNk4rl+Dz7be03xM8k8nvSsWPdyHgBYeVUa+mvldhKtHKbsKKKKkDpWINxoRur1jod0lM6hiQcRGLSKd0qbs1uN9zDnrXktWMBjHhkWSNsrobg/1vFJzYVkjXnwNw5Xjf28nsm1dnAqZEuYWO74o25G2628Hjv52gXFEugne8akuWC6tYAW03uRpwG+ueivSRZlLoBmtaaE7iOY45eIO9TTXGbMXqzJCS8R0Zd7xk8COXfuPyHLfJOpHVi01/plaDFOYTIq5gBfKCM7DddV3kXr5tfBxuxhkKlgFJsdxYA27mGm6qOEPVlWMYd4YykMl9w4Bxxy6kEb9d2+jBySRSROn3n2gqWV1DrIrE5muRpoSTY8qhRV6LNvyfZMVNhyrOGlEZ0Ye8UIIZWHx3BOo1vbQ76vSY2OQBozdTxHzB5Hfoa6hYN9qCXZcPIFChSxZSbaW17Gl+4E0vkwEcn3kZaMk2zLpcjeDwa19xB30NX9RMX6FqI89BUwXUncCN/1pRIMRHvVJBzHYb91Pyr7FtxBYSh4rbsykj+8tx61R42+2y3JeRj0vW7YTEjTOhie3Bo7j9z6CmmxiTYn4WufLnSjHYqLE4SWOOSN2QiZArAtdffAF77voas7I2iEwjyOdcpO7U30FE4txWisWlaJ9ijPJPOdxbKOdkFh8y1X1Y240s2NDlw6Dc5UZ7nS5ux0J01Y+ld/9qRL700a6X7ToCfK96XOLbdF1VDBn3cvE8flUBSxsNxP9eVLsTtiM+4WkPJUa3q2VfnVWQ4iYZTaFNbkauQe/cuncfGoWN+dBy9COTHI8hmdrRqSsK27T82AGrXI8LAVYlxGIxIsQYYeV/vGHeR7o7hr38K+Rx4eAFj22A1Ym5tewuTuFzblrVnEYWeUtGQY80WeIrZlcjeuYaXsRp391O1ev8i267keHCo8UEIAMhyjTRRxPkAar7PnibDM8quJYJrtIoJdCT2SRxTcpA/N30YbHZgpUrhpuzZwPu5ctuwWNzFe27iTvNEuGVpsS8Ulo5CylgLhlazGxOmjFgGF+NqvSXco25F7H7WeVnjikjlhZFYFlzGJjocrC3a0zWN/e100NTD4VsVL1UZKxrbrH5eHNjwHDee/rB4d8S3Vw9mNffktoO4c27uHGmnSbb8GycMEjUGZh92hNySd8j8bX9d3hVNtqMe4Saim32KPT/pSmz8OMLhbCZlsLa9Uh3sfznW1+d68PZr76nx2MeaRpJGLO5zMx3kmq9dXBhWKNefJy8uR5JWFFFFPFBRRRQAUUUUAWMDjHicPGxVl3Ef1qO6vTuinS0SkFSI5wLFPhkHGwOhB4qa8qoViNRoRSc2GORb7+o7FmeP29D304aOe5hskp3xE9ljxyE/5Tr40mWIoSgaSM3N0vax425eVqxOxumTCyYjtAbnHveY4+O/xrfYTbqTIOtHXJ8Lg2kXwbj4NfyrmzxShp/wdLFljJfLv7eRVgJuqzqJHhbrhIGUHMVVRop3EkgAjlermE2xJJMxkA+z4ZHl6nTKzSXC5raFmJPgbeJZf9l59cO4lH4D2ZR+k+95XpSuDyu4YsucgsjAald28X8r8KjkX4qXYYbNzGMZtTx00qV8Ip3jfXeGYWsKnzAVmbdj6FOL2RAR2kU2PEClezNjRTO3VxxqitlLsNL8hbUmxHrV3pJLYIM1lZ1DEcAWAY+nGneEhWNcqqFUa2H17zu1pvNxjfqK4puhMNgYdJWikijzixBFirKdzAneDTeDZESjRFFW9oyj7LLmsMiEo3FWGqgHfq1hbjmqDATEoM2+wvVJycldkxVaZP9lAG4VQ29KUiJXThc8O/wAqZg1XxWRlKtqDprSovdsu+whw0pXENg3AEM65FIXtZrBkkLb27Xlew5352LM8UckTNLGyS5h1YDe7YMgvooJDchr41PiW6tAnXuEXQAEXA5BrZgPOjA4WV1yxII0/E2nmBvb+ta0uaoSoUz7iMaoaR3QKsjZgl72vvvpbU3Nu+2tT4DY8mIIMl44uC7mYf+wfPwq1HhcNhF62dxmGud7f4V4fM99YjpT7Sne8eEvGp0Mh98+H4frRjhPK6gv3K5Mkca+b8Gs6V9NINnp1OHCtOBYIuqR97cz3b+deMbRx8k8jSyuXdjcsd/8AoO6oGYk3OpO+ua6uDp44lrv6nMy5pZHsKKKKeJCiiigAooooAKKKKACiiigAqxg8a8RzRsVPyPiONV6Khq+5KbW0bHZnTO1utX9S/wAq3Oz+lqTgBmjmHKT3x4NcMPWvFa6DW3Vmn0kJdtGqHVyX1bPdOrw7aqZIj5SL+xA9a5bBv8EsTj+IofRwK8fwXSHERWyytYcDqPnTzC9PpR78aP36qflWWXR5F2pmqPV433tG7xuElK2aFmB5dq/pVLZOKkgBSSKV0HuEe8o/DZiLry140lw3tDi+KGQfwsP3plD7R8NxE4/u/saU8OVKuAz42Nu1IstK0spkkR7CwRLMyrYWvusWOpJtxpqmJk3LDIf0mkv/AOS8MOE7eg/91VJ/adF8OHdv4nA+gqrwZpfoD4+NfqNG0WJb4Ag/Mw+guflXSbHdj25T3hB+5/lWGxftMnP9nFGnjdj89Kz+0elmLm0eZrcl7I9BTY9HmfekLl1eNerPV8RisFhNXZA45nO/ly+VZfbntN3rho/1vv8AED+debsxOpNzXNacfQwW5bZln1k3qOi3tLaUs7ZpXLnvO7wHCqlFFbEklSMrbe2FFFFSQFFFFABRRRQAUUUUAFFFFABRRRQAUUUUAFFFFABRRRQAUUUUAFFFFABRRRQAUUUUAFFFFABRRRQAUUUUAFFFFAH/2Q==" id="203" name="Google Shape;203;p26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eg;base64,/9j/4AAQSkZJRgABAQAAAQABAAD/2wCEAAkGBxQTEhUUExQUFBQXFxwVFxcXFxcUFxoaGhcYFxoXFRcYHCggGBwlHBUXITEhJSkrLi4uFx8zODMsNygtLiwBCgoKBQUFDgUFDisZExkrKysrKysrKysrKysrKysrKysrKysrKysrKysrKysrKysrKysrKysrKysrKysrKysrK//AABEIAQkAvgMBIgACEQEDEQH/xAAcAAACAwEBAQEAAAAAAAAAAAADBAIFBgEHAAj/xABEEAACAQIDBQYFAQQIAwkAAAABAgADEQQhMQUSQVFhBhMicYGRMqGxwfDRQlKS4QcUIzNicrLCQ6LxNDVTdIKDk7PS/8QAFAEBAAAAAAAAAAAAAAAAAAAAAP/EABQRAQAAAAAAAAAAAAAAAAAAAAD/2gAMAwEAAhEDEQA/ANyxgKhh6kVqNABVqRZnhazRRjA5UeL1Ksm5i7wOGpItVkCIF7iAdiczyitWsTOMTxg2MDgqQVSoeckJBxAC9Q84M1TJuIEiB8apkS5kWMGTAkahgXqGdYwTmBwuZ0OYIzqtAKWMiXMgzyDNANvzhcwStJXge21RE6ssaixGsICNZYo6xyrFngKPAtD1BAGAFjBuId0gXWAEwbiTIkWMAIyg6rQ15X1+8qZUxZR8TnL2gBxuOVMjcnkMz/KcoYjfBspvyyM7SwVIWDG7HioDA+bKMj7weKxfdk7iODy4eo5ccrQOVKwBscj1nDKraGLdwfDa/M3IiWBr1aZuQSnEfpygXzwZMhhcYtS+6bHkdfTnCMIA7ztpGSECLwYMI0HeB1BJyCmTge61YlWEdqxWpArayxdhHKwilQ2gK1Fi7CM1GgSYAWEGyxi0GwgLssC6xl4F4Fbj6pRGa29ui4XmSd0X6XN+trRrZGxwFD4ovVqnPu94hEHI21PTSPYCgG1FyGFvPX9JosLglIuczAzOJJUHcQIOglBtXf45z0PHYJAJnNsYVbECB57iSbZxzZ5DK1Nhqu8DxBGf2+kHtWlYkc9ImuJ3DYcivy/nARqtutdfMWOh5iXmAxfeJc/EMj+vrKTFLmSBx+Ud7PnOoOg+pgWZnQZ8RPoEWgrQhnLQISQnxE6sD3SpFnMZqRd4CVeI1ZY1BEqwgI1IC8ZqiLkQJb0G0mFkGEALiAeMvF6ogG2U2ZHl9x95o1ay3yyH1ImLekD8VRqdyFXdUuzOT4QAMzxj+zXrqTSrNcA3Hg3W1/wkjhAvq1W4v/isZltsbTVb3YX5cYPtFj91+633AqFc0PizAB+0DgeziKKjikX3eNaqwY8yFVfr+tgzW08UGzXMD3HmJQ1nzlvtTDeO+4U5i+9aVGMpbhseECfe5GMdnj/at/kP1EUwqBjZjYZk+Qlns6gGqKq3RbGxBzYjiTy6QLS05I7/ANJ1WgfMJEiSdpC8DpE5IlpJYHuFRoFmnarfrFGqZwPqkVqiHLwVRoCVUQLCM1RA7sAUG8O4gWEATiBqLDvA1DfUkmBPZaAv4uHiB5EaH5mWOLKqGIbeYixOQsWPTjx9LyrwVTdfzylpXpDdBYgat00ygea7ZrFsSSD8JFrai1tPKb/C1N+klVl3t5Rcjg1s7jhPN8Q/9q7hhe53Rz9OU9G2BilbDqyjd3lvbgecCh27hhcEjdAz3R9555tTFb7k8zNh2k2iQSut5h66G+esCVEEhjyF/mB95oqTDeXcFjrccPCQfqPaUmzLBs7Aa5+Y/wCvpL3YrI2+V4EL6EXv6n6CAw2UheMOsEBAG5kbwlbhBCB8TJqYOGSB7H3QRFRfhUBRxyETqmWtZJX1qUAAacJnxWctADUMCWhagi7QOs0EWkWMgTA7UMBUhCYIiBCkPEPOXFbxAggEWsb53lKxli6uxDK9lI0sCb5Z3gVVTszRUllSxubjOxvp9IerVNFVtmqjNRwEZ2nTqEf39stBT++9KKjh23vHVYg5G4UA36a/OBS9o6V66C91OaHhY+KZOsbk+c23adLV6CKMghtfnY2v7zHLRu5/zbvzzgAK558BeWOw9oLSLB7hXtnwFr5npnEHG87EaXt7fl40uBJBMDUOIIyp2PjSrdyx8NvCT+z/AIfI8JcEZwBVDBQriQtAiBCATgEnaB7jVWI4gSxrpEK6wEGSRYQxEC8BWtFnEaeBZYC5SCYRlhBMIAbSJEKRIGAAiM4WpfwnhpF3MFv2N4F2+HW1yZQYkqjhmOQvbzHKdq4qob2IA58pR7WwFeoR+0COBt8rQK3am1BUr7+Z3FIUcSx0EoqmXhGbHj533m+oEvMf2frUQt1sz52ObBeduA89bHlC7M2HbxVM8+OpgJ7I2PvZ2sJYYjBG4RTY8enXr5S0euBko6KBxPWD3bC511vzP6QKvFYFQhUA9TxJ5mCwWI3ro3xr8xz+xltUrAccuQlFtJLEVEyZTpw008jnAeacIiWG2qjm3wseB09DHCYHQJMCREmIHvFZZX1UlhVYXtcXte3G2l4s4gVzpA1FyjdYRZzARqrAMseKiCcCAmRBMsaZJBhAUZYFxHGWL1FgJMYF4zUWAIgCVCzBRqxsB8/sZrezOKoLQaoQA9MeO/xDLkdCTllM/SRFQs1ifiK3AZVX/iLzyY8RnYcoka/eeO1t7U6Fs7gnO14HdpYw1qrVCM29bDgB5CV+KqZEkZD31yAHMmwhLZ6gZ+XvF653qigWKJ4ib3Bc5KvWwuf4YHKNMjNsmPsB+7+vOBr1/aObh1b89otiVy0+0CuqMTK44wjr9/vHKwt0v6/WU7NbIwE8SniNucudjYwuCrHxLoea/wApTVp3CV+7cNy16g6wNYsKJCm1xcaHOTtA9p2RScqatQWqVbNu/uJ+wnoDc9SYxUWN1IpUMBGtFHtzmZ/pL2i9JKfdsVJY3seFp5zW2nWOZqVf4jA9jqVAOIizVRzHvPGKuLqn/iv6sYnUr1f33/iMD25sQv7w95zvl/eB9QZ4YcQ/7ze5k6eLdcw7D1MD2+o4MDUnkuH7S11t497zzlrhu2Tftr6gwN4wkVphmCkkX5ZtpeyjmdOkyuF7UIx1t55Tbdk6u+rVVIUDLvDc2vwQA5m4z9NIHMThVRHLgKXAApZsd0fCGJzABuT1uLZSlqk29JbbVqhmyFgL5nU3tcnPp8pVVT+kDOdmlVsOHYBn3m3mYbza8zw0lwsjRw600CqAFA/M+evvKLaGPeu/dUMlGTMID+J2zTUlRd2/w5+8lhalR8yhA5H8ykNn4BaQyA3uZGf8o5vHnY+0CFPBFr74AHnMjtVFFRlU3AMu9q7RsN1T6yioLfQXJ+8BPdvlxEAVllWoEGw14+cVKZmBe7Aq3p2Oqm3ocx9x6SzWZvYdfdq2OjZeuo/Os0imB7fWxIiNXGjmJ59Vxr/vt7xN8QxPxH3MCX9KOJ3nojox+kBT33pou8FCIq/CNDrfnpKHa9N6tdUW7M1lUDMknQCafF4c0gUan4ssiV4A6Z552gYnbNZmquXtvZXsABkANB0tKxnj+0qbtUclWvfOwNtJVE+sCbNfWxkWA8pwiRb7QOrRuRbP5SBykqR0gwYHQ3Ke4bEZcPQp0kG9UVArMbFUOrBAWuW3r5hbXnjGxsP3leknOot+GQNySeAABN57FTpWBa5LHjmABfIIp+FemvE9ADjWyNzrxihPhvCs2+SdVGQ6nifIaed4HE5AjOBVY2oX3aSmxYXY8QvH30naVBKICqAPzW/OHFC1yvxNx6cp8uD4nMwPqTFhe2Ur9r4oIPSWuIIUcOgmcq0d5rsbjr9oCFOi1QiXWGwa0kJbgPnaNbMwwyysBx4ekqu0WMG/3a6cYAgAimo2bMMvX8EpmHvL3ZuCNVt9/gXQeUpsV4qrBdPsIC4exuOGYmroVgQDwIB95mWQXsOAltsqp/Zi/C4+cDUOSYFlb8tHML2bYOP7fdF9SMh1PSWZwSLYMS7AkeGwXdB+JSRmSOBAgU+wsKVxtGs1gqm99c90gG3mRLE7LFbEL3zbxpkKDayMoa+8G423jeO/1RFNk3nLfBaw9GXOzdAbceMt9k1e4Sp3tJzcW8LD/QdYGdw2FYYtxhWNt8gDxX8I1uMrH7xnb+ykxZ3qmFVbKLMimmSeN2sCfWHq7ZS47k1E3VIazKDvX42zGVoo2MxK1ylSs9XdYqQxyyuL5a84Hle2cIKdaoi33VYgX1tyJ/NIg6z1PZVLD79Wq1JMRvk5VF3Sl87FTe9+B+cYp4bCK/eDA07jhvMR/Cbj5QPIlkN3LKex1sTRq5Ng6JHUJ91lDtHZuFWzJQVWGdrsV/h0MAnZjYezntUoValSovxo+RW4sTa1iCcvUyx7T7TKBaVP++rMET/Dc2L25C8DsKquGwhxFayM43mysSATuC3OzZecpOytU4rF1MRUHwjwD92+Sj2v63gapMOFAVdFAA9MoOsukbf89InWJJFuf3gcamNTrIvpeFLdDFq+Yz0/L3gVOMdmYgXncLgVXN8zyjDOBoJV4ysxy/BALtXbAQFadr6ZSiwWFaq19SY9R2YzEcSch+s0FHDpQW+QP8oCe0aooUN0W3iLZesy2AXwu2hJsD04wu3ceajHkMhD7Mw4CXcdRfT2gJuu6DbO/GNbOPg9TA4+tvnLJRpO4FvDA9jrdmcUuTK4XTwgVBbzFzaDo7Eeq60yr3J1II3ebcLWEu6vbDFAeFKJPEsGFvYzmxNtYytiEWpWpql7lEp5NYX3d45iBHaWzMPgbAHedgTdjmQBnb0OnIShodpKT2UFRc2zIFs7bxJ0GXtLH+lbZRrGmzN3dNTuggbxbeGQGgXQ3J6ayh2Z2Tw9Eo71KlQEXCPuhSbZhgBnx9RAV7Q0MK93FdVqX8JUm4HAXGpzmaw22KiNd6tJrHMsGOpsfgXM2N/SemYilQOGqKqU6e6t1ZbKwtx3hnqPOeQY2uWuxzuczzgarYtRajs4IKnwki4U8bgGxyNtZYCqgy46ZzG7NxRQBRcAkHI9Zcf1gMd4cTAsKuMFjbX894HCUO8bxmy6ngABmfLSIV6o4c/z6xXb+0ClMYdPjqAFyOCcFHnqeloFb2m2u2Lq7qZUEPhHPhvH7TVdjMB3dEsR8bX9ALD7+8z+wNkd4wUDIG7GehrTCAKNBkBAG6feDKw7DK04V6QEGXzgcQl486Zxasp1gVlWhb3gKeGuc7mWTJcnlDClYDiTYD1gLYWgBdyclFh58f0me21jSx3VztLXauMN+5pcMiR95QbVo9ymfxGBT0KW/UA4XuZc4zPLgIv2ewxJLfOWOMw+6M9fz9IFLiV0E5hdJLEjOQoZQPaO56ztJLEEGxBuLcLaGUmI7YYcXyduvhA+RMqK/bdR8KL6kn5WEDW9uNqPWwu6Ae8V1IVQWD5EEnitv0mDxVTGOykLU3bWIYgZ56btrDMweL7a1G0CjyX/APRMrKnamudGt6KP9IECzwVPGKCCFqKeFQ73z1iu0dk16pu5poBoB4QJT4jbNZtXb+In6mIPinOpgXg2Xu61kH/qBkWZE1xBPkP5WlEzk8TIMIGjwddDvPvOy0xvG4UBiT4UyzzPyBMnszA1K9Qsc3c3Y/pPsBstjSw6DWoTVPrkv/IB7mek7K2UtFAAM+J5wF9mbOFGmANeJjRTInl878oYiQcWy/PzSBDuza8+ZbDrJh+WQE6FgJVF/T9YDcMdrDIiLBLZ+0AG5noenCJ1WZ2KrrmoPLr9veWjC2mZOQ89IOo60VLcvf8ALwK0YdMMl2N2tnMJtTFNXq2F7Xlht/ajVCSTlwEj2ZwFzvEQLjZ2HFNBFMWS5y0HyluKW9rw4fnlIV6FgQuQtnAzlemFuTEKTRzGtvNbgMz5xOmIHzHpBEyTGCIzgdJ6wckRI2gRMGTrJkSPd+0CT0yMjkfwyJEfwo3nt4fEd3x2sL5XudLa36QuwsJ32Kopa4aooPlcFvkDA9QwGCWlUphrLuU1Rb8wv6D5S7Zl4GMBAN5rfEeUUx9RaSM5sAASYAqgtfSAWurmytfn09ZX7Bd8Sj1nuEY7tNdPCNW9xb0lrhtn7jX4QB0KcMVjAo2OWfOcfP8ANYFfiNIFPLy/nGMQtzygKr2HW9hAH3gXxsMlFh58flMptvaBqMRovL9ZabUr5WXQZfcmY3bOL/ZGpgI1G7yrYaDKbjZWDCoMrcZS9ldkaOw95rFUDX84QICmL6fnWVnaHGBF3E+JuA19YbH7T3fCou3vaVNKgSxZ82tfP7e0CvNHdQk66mKJS8IPOWGMJa4GfOM4TAMwyF7QM5U1g+MIxggc4HWE4BJEyVKgzAsqkhc2IFwATa55ZwAGOV9qMyBAEAHJRvanifOLFDIpQJOQgFwdUd4hc+EMC2V8r55cZp/6LcF3mNVjpTRqnrYIP9fylLhNhVH6fOek9gNj/wBTWo1S+/V3VUEWO6Lkm3C5Yewga4UybD6xLtFszvcPUpKbMy2B68veXWFp8+V5yucrDKBkuxlYNhUp23XpDu3U6grrcdZeCkb5/hiz7NXvC6+B9CRo3Ro9QpPofznA+enkfrx8ogRn1+0s2GX2lfXeBWYiprl0lbiqt9Nfy8axb2B5mUO0sYAthkTcX6QKza2NtfylFsnBGvVudJ9jKpqOEXMnX9Jt+zuzhSQc7Z/O8B7C4YU1AAyt/OAxpJyHXK3SWTjMj84Sj23iu6y1YnwgZ/nCAhVVUzP8+HCBS7k2HCwHrfPrGKGBYEGoC1VtBbwjy5z03sv2WpYemcTi90ADeAbQDW7X1PSBkthdjC9I16zClQXNifiPlBbW7XUkRKWFpKqr+2Rdm4ZwXaztccbWFIE08MGAAH7t7bxHE2zlFtUUlqEUAdwZXJvc87wMm8kmG5x/Z+zKleoKdNGqMc7KCTYanLQdZq9gdiK2Irmm4NFVsXLCzWvogOptx0gZnZOwqmIfcopvsBc6AAc2JyEY2jgK+GU06gKqczusCp6Nu66DIz2rZ/Z2lhUK4e4/aYtmzEcSbf8ASZ7tttSnhlCuS1RxdUvcWOW899B9bQPIlo3l7sLY7VXCU1uTqeAHEseAkDserXJag9B75imlSmlT/wCNiD6AmF2Z2hxWAY03pBbm5WrTKMeGRyNvcQPVNhdnKdFbgBnHxObf8vL6wtXZv9qtVSSwFrHTzmV2f/SNScWZTSbjc7yk9Dw9Zd4LtJTcjxCBfIND6GCZc/z5xqhiFYZEQvdwK1qVz1nRQYcZYChnrGFoCBU1KWX59JUYrJbmafFCwMwvafHlbjThAodrY+xyP5+WmX2jiCVLcPzKN1iWbxc9OJ9IwuxDVbx3FMZhdCerdekAHZDZg/vX1vlNYaoHEAXtnb5e0BgdjBRYIbeZP1l5gtjLxp9cgDAraVcHQ38gT9ohjNlVGr98VtSQXuxtn0E3lLCIFAAtbzB5frKftDUuy0ha199vK+Q9TnAP2I2P3lXv61t1fEAdBbQfeUn9JXaV8W7UaFzRpZuRoTzP2lj2k2qtDB92rWbpxvMbSxeIw2HalUpbvfkuC2RIItmPLh1gKbUxwqFFRFRUUDIDPIXueOfGK69J8tHdtztPgLkwPd+ynYmjgDUakzu7gKTU3TYDOw3QLAnXyEuqmGJzACnkMwY4mgkoFa2FZrFiAbW0yIOon577aBmx+J37krUZfJUyAHSwH1n6SM8D7W/96Yn/ADN/9UDJlqTLY0t0/vKzH3Vrg+lo9S2vWpDumZa9H/w6o7xLc1v4kP8AlIiJnav6QGsRgsNWBaixw9QAk0qh36bW4UquoPJXHrKzB12TK5/SHbQQTawNLsXtJWokENvDkfsZ6Z2e7U0a4Ck7j8m4+RnjOE4S4wHxL5iB7nQw453Eb3QJUdm/7seX6SwP+2BUdoNpUqSszEZC45Dz5mecUGq4liVWy3vvEc+nkZY9vfg/9wR3s3/d/nIQO4Xs2m7kviNiTz/DGqOxT+0PL6TRbL+H86Qr/nzgJ4TZwsMuHn7RtMLY21z/AJ5RrDaCdTX2gVFeqFescst1T7X+rzLYhS9V28reQEt8f8eJ/wA/+1ZV0/ibyH0gZPbtKriKy0aSlmGdh0zN+QiW2NoVazDvviTw25HQ/Sarsp/2+v8A+Xqf7ZkMZ/ev/nMAbD6ZT6lStqc+kK2o8p8usD//2Q==" id="204" name="Google Shape;204;p26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https://encrypted-tbn1.gstatic.com/images?q=tbn:ANd9GcQPQCjf0ikALVDQGvqDv1Pe5oybiQWxbxvwuxK7MArVVj86hIm7zUkGUeYg" id="205" name="Google Shape;205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34200" y="609600"/>
            <a:ext cx="1524000" cy="2125580"/>
          </a:xfrm>
          <a:prstGeom prst="rect">
            <a:avLst/>
          </a:prstGeom>
          <a:noFill/>
          <a:ln>
            <a:noFill/>
          </a:ln>
        </p:spPr>
      </p:pic>
      <p:sp>
        <p:nvSpPr>
          <p:cNvPr descr="data:image/jpeg;base64,/9j/4AAQSkZJRgABAQAAAQABAAD/2wCEAAkGBxMTEhUUExQUFhUVGBcWFBUUFBUUFxQXFRcWFxUXFBQYHCggGBolHBQUITEhJSkrLi4uFx8zODMsNygtLisBCgoKBQUFDgUFDisZExkrKysrKysrKysrKysrKysrKysrKysrKysrKysrKysrKysrKysrKysrKysrKysrKysrK//AABEIAOoA1wMBIgACEQEDEQH/xAAcAAACAgMBAQAAAAAAAAAAAAAEBQMGAQIHAAj/xAA7EAABAwIEBAQDBwMDBQEAAAABAAIDBBEFEiExQVFhcQYTIpEyQoEHFCNSobHBFUNiM+HwU3Ki0fEk/8QAFAEBAAAAAAAAAAAAAAAAAAAAAP/EABQRAQAAAAAAAAAAAAAAAAAAAAD/2gAMAwEAAhEDEQA/ALiQtSFVHT1J/vRDuUprMbqGX/Gj05Ea9kHQWrDiuUP8c1QBGdntqgn+Nqs/3P2QdamksoY6pruOq5JP4rqn7y+2ixFjsx/ugc0HW3ylu/ut2SAi65/g9SZWnzK1rOjjqrDSviAA+/Rn2QPysteOarNQ+Ivv9/YBy4IhtTSgXNcy/JA+zjmh56trB6nAKtOr6Zzh/wDua0Hc2KFxCWiygf1AO1/LdBaG1jHC7SCO60fIOBHuudYvibA0tiqrgbWaQq/Hi0rHhzZHG3M7oOvOm1tcKN5VO8NeIfMeQ/dytiDQOUrXKAKVhQENesueVGAsoMqJx1W91oRdBqCsrMbRfVTPjQDgrayyGrVoQZZdeW7WryBfT+EaeQ28034i60qfAMVjZ5+qzTuEb87Qb8UbJj2W9wgpNd4ZDH5MxUZ8PR2+I3TPEsQDn5hc8kI57zrZBD/Q6Zrg17yCVasF8E0L/wDUc/XkVXfu7nEEsvZWjBJ5AR6NEFqofszw0i4aXd3FNIfs8oGi3kg90NQYs9o+ApgccdwY5B4fZ/Qf9BqEq/s9oeEIsif6/IP7ZQlV4ilAJ8p3axQVbxF4cw2B7Wvjylxs3qUhxLwxStddrNE6xzGXSkZ6Z7spuDY6dlXcSxl9iTE4dwQgodZGA94A0BICCsiJ5/U4kblDhyDennLHBw0I1XQsG8QNlYLkB43C5wVtG8tNwbFB1qOradiiGzhcwpcUdmBJ/VXagxJrmg5tUD1soUrXBLopmnYophCAtrgskKJllM1BvHGtpY9Asx8lNbRADIzgt4IwpXMG6xE1BI6MLyljiWECGgc5wOcAaqWWNlvUAm7PCj3fMUNV+CZ3A5XH6oKbgNGHea4i4D9E+bSsIvlCLZ4Zkp6RzW/6hfuhH4RUBt3OAPLig28OOzvc18WW2x5roOCQRC3pauc0lDU39KsFBFUj5h9UHSofLto0ewUlm8h7BV6goalzQfMb/CM/ptR/1W+yBu3LyHsF6V7QCTb9ElfhdUfhmaPog6nAaxw/12+yAjDcRkkziWFrLGzSLHMOaWY6yHy3gtYdDcW1S7E8Brx/fsOmiqWM0FcGuvJw16hByivH4jrfmNvdDlTVYIe4He+qhQYXl4rwQbs3TujkIASSPdOoToEDeiqiXC6stGbqsYUy5Vqo22QHs2RMTbqBqJhKAiKNbhYjW/dBoRcLwHBbFq2a1BswLKkjCwgbULRHmcZCc2w5Ih+MsBAzBRV0cEZAdfXQaXWlTgMbm3A4INKqqaYnOLhbNvwCX1HkusS9um3qW8uEMdTmM3y31Sao8NRgaF2nVBPgtKIXSOM4c1xu0X1CbNLXg+oW5XsVWsDoKeVzg1ziW6EaiyuNB4ci0390DTw+8MGXMMvUpxNWxtaXOkY1o3JcAB9VR/F+KUeHRXd6pXD8OK+p/wAnHgFxDGvE01Q8ue42OzQTlA5AIO/Yt9pVBCDZ7pSODBoT3KqGJ/baAPwKfXiZHfwFxsyk7n91oR2QdFwn7WHRuf50OZrzf0PPpvvYHh9U8n8c0NRG4NlyuLSMsjcrr/t+q4y+NQvZZBNWm8ju5UCxdeQeK8F5ZCDLN08ph6QkkW6sELNAgOw1xurfQNVTw5hzBXTCYtLoDGREomKnsFhpRDNEGA1btatwLrcNsgjc1eAUhbdeAQbNC8sgLKCxuDhq5gPcbJdVYm9twGE9lYD5mZ2cNy/Lb+ULIR0QVeeueymdJkJOb4RulLPEJJ1jIB6K3VLxlPK/0S2qhABOUX32QJ6fGWMJIiAvxtYlFYr4/bTQmTKCRo1v5ncB25pXRxzue4SNYG/KQNfqqN9qNYPvDadoAELbut+d2p9hb3QV3Hcblq5nzTOu95ueQHBoHABBRtHFRAEmwTamwy2rzYdNz0CALsB+qz5N+BB57j3TuKMB1mtDR1NyfoiKjD729Ja/tofogRmG2jh/zuhpNNDqCrWzCHEWkaW7ajY9uRSivwssNr3G7TbccjycECCVluy0ATaSivpca8VLh2HM1fI6wbfTmeAQIyshH43ThrwW2yuF9OHRABBJANVYo2aBV6n+IKzRN0QHYU31K54WSAqjhI9SuuGxoDWqdrVoGrYFBK1ZKw1bBBgLIXrLIQZsvLZq8gtNVhxcD+Ib8rpTU4M/X8QhMX1sDS5zb3KBkxlgPHqgX1VC/wAgsDyHZvi4pM7DZrWzlw67p7X4mwRmQmzboCkxyI8dEAkeGOB314C/suHYnK980jnklxe69+ht/C7zWyU0j2PLnAsNxYkDRcZ8Z0wirZsvwOcXsPMO1/e6AOlYIxm0zu0aPy33d3TRkzdLn1AaX2a3mf8AIquteb3U9K0l1zzvrsgvuD0rHZSxpLju4iwPYck9hwrI4yOtmPLgEB4QmGQ6Xdbfh2ATuSpzNI9z1QDSTjbgo58IgnbZ3pvxHNaTs1UlLJYgG/RAvf4DZYkyOPHbkkuJYBELNuQb768Oa6BNXagB244hVjxQRkc4HYFBzLFW2eWgkgaf/OiDC3nlLjc7rQIJaceoK0xjQKrU/wAQVsDCNCgY4Q31K74c30qlYOfUrxQfCgMaFkBZC2aCgy0LJXgtwEGAvELOVbNCDUBeW4Cygt8UbJL3jtY6Ei1+yzJQxfkb7JA/xDML3A6FLqzHqog5GgnggxicbHSPjsC0EelK6yhaBdrUuixSa8hteYOGdvIFa1WPStBLgAALkkbDqgHwqXzS9paW5Ny7QW7lVT7RIoSY3RSxvcLte1jsxHG/ZKvFPiiSpdlBtGOA0z9Xc0pw2kMhcdmsALiOpsB3JQZbA4sDgNAdbDburE3w89sbJcvxa2vc2PGyd+H4YjA9lgC8ZXcMwP8AKaUo9LWA3yaA3vogGwmBwaADYW+qZM9Oh16rXMQoquV1rjU8kBEjSdRrZepMp4tPTkqzUVEspLbkdNklrPPgeGsc4323uO6DpD42tOa6r3jGvibA5gPrcNBxA5pXitXUwwtdLu42H+6q2PSgltiSS3M8nckoFRXl5eCCWm+Idx+6uU+/sqpQUTpHenbieSMZXyB+UuuAbILfg1syu+Hj0qm4GzUK70A0QEhika1YCkAQa5VsFtZYIQYXsyjketPM0QFMKyoIpF5BrXMJka4SANB1bzRsM7b7hIa6ZrCASASdPqoKimc7QacQgEjqx97qHEgC+9xsBqVzzxN4ikqHOaDaIE5WjS4GxdzTrxY/yo3N+Zxtccvm/hUd/JBAV1Hw/wCFj/SpPTaWS02u9mG7W+wPuqJQYS7OwuHpzNB+pX0Th8ADGW1FgO2iDjtHcNPv77p7Q6ckX4uwEwPzsFo3m7eTSdS0/wAJdRyoGU4uAvQyC2vDY8VgSAhBVFU1u/vyQTVmDipc1zHZSN3cf1R1FhcIcGA53g3cSb3KRtrpXtPl6N/MdB9BxReEYzFTtyy3zZv9UbG/NA28TUjHRDOAQHbHsuM4zU+ZM9wta9m22sNNPZdW8cY/A6jeI3tLzbKBv1Nuy5C8C10EKY4TStkJaR9UC2MnayY4FIA/U20OqAT7w+Mua1xA2IWkMhuOpWtUfWeOqkoKV8jw1gu7e3bUoOk4Edvorth40XJKTxUIt47uGhF9NF0Xwdjoqoy8Ny2OW176oLE5i1zL0soGpPRVXDPEjpKqaJwAYz4HcT3QXAHRaPOigjnFrki3O6QY14yp4QQD5jwNmnbuUDSpnsktd4hijNnPF/yjVc/xvxfPOSB+G3k3f6lI2SEm5OvNB1vC/E7XvIIsLaEry51BVDTVeQdeq543OBLQTuEqxnHRENGgv+UE6DvbggsXkMZLWuueJ5KuyNcb8SdzxKBHjlfLLIXSm99rCwHYJR0VixCifl1bccDyVceLFBbsCxASMLCB5oGl/mA2t10XW/DmKNlgY5p3ABHJw3B+oXzzHIWkOaSCNQRuCFdfBnijJNkfo2a2bkH8+gKDuD6dk8RY8XadCOR4W6rmuP8Ah+Slk4ujPwutv0dyKv2DVNxvdM6iEPaWvAIOhBGhQccbPZpuT/soKt7A251B26lWbxd4XMTHyRfABcgnYd+SocFW0+kkabXO6A1skjrEvH+LNgB3WlbSPEZfKQ1jdSXWN+QHNRzU8ZbfzC229iq1j8jfSxjnOFruLnXueAHRAFVVRfJm4bDssSx2Fvqh2DUJvisNgx3MAFAtiZdSeWQdD2RGGxXcB1TWsoxdtuCBXW0bQAdQ4+xWmGSvjmBZo4AjUdNUbibtv8Vmoka0tJvdw0I/lAlqmkON902wp1TG38OQsaddD+qExLM71Ea9U5waMuhJvsghq8Znjfb7w6QaEE3GvYoup8RM9D4QWSN+In5uaR4p8SAfvog6LX4yyWie0TAPsDobEnkufQSEX6qOMa63t0U9LTue6zRdBEStmOVioMEYdH3J/wAdfdG1HhNpHoJa7/Iek9OiCsRleU8tO6N2VwII3/8AYWUF7kivrueqDmozY6Jt5SmiksdkFchqy05JRpwKAxvAy71xi/GwVtq6VrxYhIMQpZYG3BzRjlu1BSNjYrYFHYpaS8g3+br1S5rkHW/s68S525XfHFYO/wAmbA9wuuUzrtBvfivlzAsTdTyiQC+haRzB5/v9F2rwr4tbLCMpuW/EOI7hAH9tmNmOCOnZ/ddeQjg1uzehO64q6K+t127xpggngfKPXmbdzb6gjUOZ1XGIdtT7oD8AgLJqaSUZ43FxLHag5QbAjkkNTUGRxcbam9gLADgGjkrthDg51ONDkZm9v5VTxq3nyAWsHOFxsbE62QCQi7m91YsXb+GOhVepPjb3VjxA5geQsgAwj406kluRoleHCxupZ5ba8nfugGrDc681JWMu6PlshnSZj3cmFxx4bICKnIWZS254d+6xTgNblAtzAKFfUcAoauryDQ+pAdJQxEguHW19PqllTQRAZg8WvsNbLF7MsTq/c8ghppL9hsg3giDiGtHHirJQ0oiNiB6mkjuFWsOltI3urSyJz5Gk3s3UIH2BUeY6j/6nlQ1rm5dLt0/2Sc4s2nhNtZHelg5uPH6JhgNK6wLjc7nqTugAxjBmzNByjM2w21IXlYQbgkbXWUC/7uD9VDLAQdkXNGBztw6KEv0vx/QoBbBazW2IuCi9HDaxG4S+aIhBUcewkxkyRi7fmb0O6rBaL3G3BdQczg4aKr4/4asDJDtuW/yEFZumOC4xLTvzxusSLG+oI5EJZmtoVsEHVZ/HLH4dI4emZpDPLJ4u2c3mFyhsp166lbu2Q4HBAfR4q6ItMfpeGuYTv8XEDnZBSFZDVoRdAVhUOaRqsFQ3dLsCisc30CYv3I+qCCljsdUtrJT6x1TqOLW6r9c71uHdBPh4ub/lW1RPc2CFpJLfXRGwQ2Om5/RBLAzKLnuUsLi9xcfojqx1m5b779FFDDy4INfLJWxiHFGRQX0CIFCBYvP/AGsG7v8AZAqibqC1ux3XRcFrRHA7O0ai9zwVLhYXysDrNYHDQaAdTzVgxp+Z3kMdcEAucODUEOGsNRI6Yj0NuIx23KsFFXOaQxu7tOtuaT09bHG3KDYN4cSg560h3mXN+FvlHIILbX1Vg1rTYD4jf9Fhc/djBkJ8xpcy97Zi037heQdWY8OF7KF1OLEcD+nZMPu42Q00droEFTUGAgu24np1TB+V7cwWlXCHtI0PRKcFlMbnQv8Al1bfi08PogOliFkMRl6hMJGoZzEFdx3w+2UF8ej+Q2cqZJE5hLXCzhuCunuYQUl8R4e17C87gIKXEzMbN1J2CjEdtxY8ii6XD5HepotbXMTlt2K3mrHvOVwa8jjb1H6jdAuJU8dOeWp/RM6TDWnV7Xt7a2TKGgGmVwd/4n9UA9HFlag6ycscCNQeCc1VM9mj2Ob3GnukmIMugx/WSNmD3SqZ+ZxPNGR4fK74Y3HsCtpMFnaC4xPAG5sgAiNijhVECzdzueSCy2RVK1Bt5YtY7o+hjsbc7BDzUTtHDdFYdC4Xc4aD3+iBw2lDbaan4RzRE2HtAuT6+J7/AJeQQ1JigBOfW4t2HADkpqmZptluAdbHggVSw6qbDvNiDrNDg42J3K89uvNbCctG+3BBu2gAN3E3tqTzPILasyhpA2/dBvreZJQ81V6T12QAhoy9SV5SsYco7ryDtj6gAXuhp6kHRRVUeYEDdKagvbo7QjY80E747XLSeySYs4tcJB8p9XUFHmrNr78yCopy2RpHMICqaoDm3UpCruHzkAsJ1abHtwTWOr69EGtc+yTYjLcW1tqT1A4I0y5nHj9UNXNFr9bH6oKfX1Tnm17NGzRsE98P0+UXEe/znUnt0QVXgdnXB9J6J3S1IaA22gQTzttwS6VqZvla4FASAd0BOGTylwaHuttY+oexVnjwanzXLWl3Hv0CR4PSkeq26tdFRAWda/8A7QTw+WNA2/QaKGrvawba6KlmDNmknol9VXyu2i05kgIF+I+HIKhtzG0O4lvpK59iWGmnlDQcwOy6HSVlSA4CIEcSHBVrE8OnkBJjtkJde40HFALT0ucZnWa0bkqCtmzWaz4RqOtuKkdI54aHm7RqGjj3W0UtnFwA5W4W5IBsLwzzwSSb626WU7XW9DtHN/UcCtGTuiJyfC7XTdpO4shKsPd6yCNNL7lBvWVwGg1P7JfNUF25UJW7Qg2aStXG6my6L1Oz1BBNTAgXXkXM3QLyDoor4zxK9Uva5upuOqkGHMJ0Wz8PCCtVlFlJMRt04H6JeZyDqC0/oVaaujI1Fyk2I5raMzD5gRsgU1mjg/8ANo7vwWnmOvopaoExkAHsRqFCxjhrYoCWCx0PdC4xWAAgKcZ3AkDbcpW2kfI+1j1QGUddeMZxqP2W5q2cQppcJcQANB+qJGGhpaAOBuTvdAvdK3gi8OoHOIJGnDqrvhPh+JlObMBcWm7iLn3Q0UICAWKmsNOGyPp5TsSt2M0WxsNUEssoAvYntugZ6t2to3W66KcVbbEk2HNJcTx8AkMuetkEzHTAXblaDzOvsqtjuJPzljXlzPm0tfmOynqKyR+lzbkF6OjbxGqAYxNygREG4Fwd7211/RAVTXN0IsU8FALKGXDgdzoOaBCyZwXp5y/e6ZVFEBoNQo2UfsgUNgvsiY6PgnEdEApm0uhQV8w62REUVijzR+roto4RdALUA2CwmrqS68g6S6isvNgsiYFLLsgWltt0DUuH5fqmxCAqhoUFbr6gbBoOttliKn4kIupaL7BFEelBIzDQbDKMu5PPoiosPYNmgfRG0+w7LdAtq6BuW4GqDbQbOsOWqeVHwlRMHob/ANyBvQw/hjskdZTZHEf81VjofhSvGfjQLxHpsoKloDbu0TGIaKv46dQOCBRX1LnGw2QJhJNkdUjRQxoMMpwp42Af83WWbrYoNHgW0QkhuNkVJsoQgEcy2qw1t0VLsvRBBlkOikbHopGrdAI+FBMiJcmjkIzdAZTxLyIp15B//9k=" id="206" name="Google Shape;206;p26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https://encrypted-tbn3.gstatic.com/images?q=tbn:ANd9GcTNT2d7UKzk9EhMIJk69la_qqZNWtLmK6O-4lCtFd9t6oDMcVECDg" id="207" name="Google Shape;207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95400" y="2667000"/>
            <a:ext cx="2076450" cy="220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BFED2"/>
        </a:solid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7"/>
          <p:cNvSpPr txBox="1"/>
          <p:nvPr>
            <p:ph type="title"/>
          </p:nvPr>
        </p:nvSpPr>
        <p:spPr>
          <a:xfrm>
            <a:off x="457200" y="30360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Edmond Locard (1910)</a:t>
            </a:r>
            <a:b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Sherlock Holmes of France</a:t>
            </a:r>
            <a:endParaRPr/>
          </a:p>
        </p:txBody>
      </p:sp>
      <p:sp>
        <p:nvSpPr>
          <p:cNvPr id="213" name="Google Shape;213;p27"/>
          <p:cNvSpPr/>
          <p:nvPr/>
        </p:nvSpPr>
        <p:spPr>
          <a:xfrm>
            <a:off x="228600" y="5464999"/>
            <a:ext cx="379476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Became the first full time forensic scientist in Lyon, France</a:t>
            </a:r>
            <a:endParaRPr/>
          </a:p>
        </p:txBody>
      </p:sp>
      <p:pic>
        <p:nvPicPr>
          <p:cNvPr descr="http://www.facstaff.bucknell.edu/mvigeant/univ_270_03/Derek/EdmondLocard.jpg" id="214" name="Google Shape;21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2440" y="1852903"/>
            <a:ext cx="2178050" cy="3465513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7"/>
          <p:cNvSpPr/>
          <p:nvPr/>
        </p:nvSpPr>
        <p:spPr>
          <a:xfrm>
            <a:off x="2819400" y="1756287"/>
            <a:ext cx="4953000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Developed a key concept to crime scene evaluation and evidence analysis. He stated that in every crime materials are transferred between criminal, victim, and location which became known as the (</a:t>
            </a:r>
            <a:r>
              <a:rPr b="1" lang="en-US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Locard Exchange Principle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27"/>
          <p:cNvSpPr/>
          <p:nvPr/>
        </p:nvSpPr>
        <p:spPr>
          <a:xfrm>
            <a:off x="4114800" y="3730016"/>
            <a:ext cx="4572000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professor at the University of Lyons, set up the first police crime laboratory in </a:t>
            </a:r>
            <a:r>
              <a:rPr lang="en-US" sz="20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France</a:t>
            </a: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in 1910</a:t>
            </a:r>
            <a:endParaRPr i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dk1"/>
        </a:solid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8"/>
          <p:cNvSpPr txBox="1"/>
          <p:nvPr>
            <p:ph type="title"/>
          </p:nvPr>
        </p:nvSpPr>
        <p:spPr>
          <a:xfrm>
            <a:off x="304800" y="228600"/>
            <a:ext cx="6553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rgbClr val="C00000"/>
                </a:solidFill>
                <a:latin typeface="Eater"/>
                <a:ea typeface="Eater"/>
                <a:cs typeface="Eater"/>
                <a:sym typeface="Eater"/>
              </a:rPr>
              <a:t>Locard’s Principle</a:t>
            </a:r>
            <a:endParaRPr/>
          </a:p>
        </p:txBody>
      </p:sp>
      <p:sp>
        <p:nvSpPr>
          <p:cNvPr id="222" name="Google Shape;222;p28"/>
          <p:cNvSpPr txBox="1"/>
          <p:nvPr>
            <p:ph idx="1" type="body"/>
          </p:nvPr>
        </p:nvSpPr>
        <p:spPr>
          <a:xfrm>
            <a:off x="457200" y="1600200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6600"/>
              <a:buFont typeface="Arial"/>
              <a:buNone/>
            </a:pPr>
            <a:r>
              <a:rPr b="0" i="0" lang="en-US" sz="6600" u="none" cap="none" strike="noStrike">
                <a:solidFill>
                  <a:srgbClr val="C00000"/>
                </a:solidFill>
                <a:latin typeface="Eater"/>
                <a:ea typeface="Eater"/>
                <a:cs typeface="Eater"/>
                <a:sym typeface="Eater"/>
              </a:rPr>
              <a:t>“Every contact leaves a trace”</a:t>
            </a:r>
            <a:endParaRPr/>
          </a:p>
        </p:txBody>
      </p:sp>
      <p:pic>
        <p:nvPicPr>
          <p:cNvPr descr="http://www.labtestsonline.org/lab/photo/images/swabbing_the_dish.jpg" id="223" name="Google Shape;223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4191000"/>
            <a:ext cx="3086100" cy="2228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adventuresinsecurity.com/images/Evidence_Tag.jpg" id="224" name="Google Shape;224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24600" y="2438400"/>
            <a:ext cx="2819400" cy="37512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ientist at Preston Forensic Science Laboratory removes a hair from a hat left at the scene of a shooting." id="225" name="Google Shape;225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00400" y="2743200"/>
            <a:ext cx="3200400" cy="2079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tudent\My Documents\My Pictures\Microsoft Clip Organizer\dd01799_.wmf" id="226" name="Google Shape;226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172200" y="152400"/>
            <a:ext cx="2789238" cy="26971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tudent\My Documents\My Pictures\Microsoft Clip Organizer\dd01799_.wmf" id="227" name="Google Shape;227;p2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9776395">
            <a:off x="4081463" y="5083175"/>
            <a:ext cx="1624012" cy="157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D6E3BC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Physical Evidence Triangle:</a:t>
            </a:r>
            <a:endParaRPr/>
          </a:p>
        </p:txBody>
      </p:sp>
      <p:sp>
        <p:nvSpPr>
          <p:cNvPr id="233" name="Google Shape;233;p29"/>
          <p:cNvSpPr txBox="1"/>
          <p:nvPr/>
        </p:nvSpPr>
        <p:spPr>
          <a:xfrm>
            <a:off x="2743200" y="1524000"/>
            <a:ext cx="3733800" cy="7699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CRIME SCENE</a:t>
            </a:r>
            <a:endParaRPr/>
          </a:p>
        </p:txBody>
      </p:sp>
      <p:sp>
        <p:nvSpPr>
          <p:cNvPr id="234" name="Google Shape;234;p29"/>
          <p:cNvSpPr txBox="1"/>
          <p:nvPr/>
        </p:nvSpPr>
        <p:spPr>
          <a:xfrm>
            <a:off x="914400" y="4038600"/>
            <a:ext cx="2819400" cy="7699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VICTIM</a:t>
            </a:r>
            <a:endParaRPr/>
          </a:p>
        </p:txBody>
      </p:sp>
      <p:sp>
        <p:nvSpPr>
          <p:cNvPr id="235" name="Google Shape;235;p29"/>
          <p:cNvSpPr txBox="1"/>
          <p:nvPr/>
        </p:nvSpPr>
        <p:spPr>
          <a:xfrm>
            <a:off x="5486400" y="3962400"/>
            <a:ext cx="3200400" cy="7699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CRIMINAL</a:t>
            </a:r>
            <a:endParaRPr/>
          </a:p>
        </p:txBody>
      </p:sp>
      <p:sp>
        <p:nvSpPr>
          <p:cNvPr id="236" name="Google Shape;236;p29"/>
          <p:cNvSpPr/>
          <p:nvPr/>
        </p:nvSpPr>
        <p:spPr>
          <a:xfrm rot="1764533">
            <a:off x="1843730" y="2151639"/>
            <a:ext cx="533400" cy="1752600"/>
          </a:xfrm>
          <a:prstGeom prst="upDown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29"/>
          <p:cNvSpPr/>
          <p:nvPr/>
        </p:nvSpPr>
        <p:spPr>
          <a:xfrm rot="-1871678">
            <a:off x="6511315" y="2145034"/>
            <a:ext cx="533400" cy="1752600"/>
          </a:xfrm>
          <a:prstGeom prst="upDown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9"/>
          <p:cNvSpPr/>
          <p:nvPr/>
        </p:nvSpPr>
        <p:spPr>
          <a:xfrm rot="5400000">
            <a:off x="4267200" y="3505200"/>
            <a:ext cx="533400" cy="1752600"/>
          </a:xfrm>
          <a:prstGeom prst="upDown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4F0E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29"/>
          <p:cNvSpPr txBox="1"/>
          <p:nvPr/>
        </p:nvSpPr>
        <p:spPr>
          <a:xfrm>
            <a:off x="3886200" y="2819400"/>
            <a:ext cx="1295400" cy="646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Physical Evidence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CC0D9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Know your role…</a:t>
            </a:r>
            <a:endParaRPr/>
          </a:p>
        </p:txBody>
      </p:sp>
      <p:sp>
        <p:nvSpPr>
          <p:cNvPr id="245" name="Google Shape;245;p30"/>
          <p:cNvSpPr txBox="1"/>
          <p:nvPr>
            <p:ph idx="1" type="body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Forensic scientists do </a:t>
            </a: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 the job of police</a:t>
            </a:r>
            <a:endParaRPr/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They DO:</a:t>
            </a:r>
            <a:endParaRPr/>
          </a:p>
          <a:p>
            <a: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Collect and preserve evidence</a:t>
            </a:r>
            <a:endParaRPr/>
          </a:p>
          <a:p>
            <a: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Analyze evidence in lab</a:t>
            </a:r>
            <a:endParaRPr/>
          </a:p>
          <a:p>
            <a: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Testify at trials as expert witnesses</a:t>
            </a:r>
            <a:endParaRPr/>
          </a:p>
          <a:p>
            <a: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 police officers</a:t>
            </a:r>
            <a:endParaRPr/>
          </a:p>
          <a:p>
            <a: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Continue to train in their field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B7CCE4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“Forensic” Science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4"/>
          <p:cNvSpPr txBox="1"/>
          <p:nvPr>
            <p:ph idx="1" type="body"/>
          </p:nvPr>
        </p:nvSpPr>
        <p:spPr>
          <a:xfrm>
            <a:off x="304800" y="1417638"/>
            <a:ext cx="8534400" cy="4906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Forensic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comes from the Latin word “Forensis” meaning used in open court, public</a:t>
            </a:r>
            <a:endParaRPr/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b="0" i="1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therefore:</a:t>
            </a:r>
            <a:endParaRPr/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1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Forensic Science</a:t>
            </a: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– the application of scientific principles and techniques to the criminal and civil laws that are enforced by police agencies in a criminal justice system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E5B8B7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Criminalist = Forensic scientist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5"/>
          <p:cNvSpPr txBox="1"/>
          <p:nvPr>
            <p:ph idx="1" type="body"/>
          </p:nvPr>
        </p:nvSpPr>
        <p:spPr>
          <a:xfrm>
            <a:off x="304800" y="1600200"/>
            <a:ext cx="85344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CSI effect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dramatization of forensic science on television has led to public perception that every crime will yield evidence and produces an unrealistic view of the criminal justice system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CC0D9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/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Aspects to Forensic Investigation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1" lang="en-US" sz="32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Observation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 process of observing something or someone carefully to gain information 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1" lang="en-US" sz="32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Inference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a conclusion reached on the basis of evidence and reasoning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2DADA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Analysis of Evidence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7"/>
          <p:cNvSpPr txBox="1"/>
          <p:nvPr>
            <p:ph idx="1" type="body"/>
          </p:nvPr>
        </p:nvSpPr>
        <p:spPr>
          <a:xfrm>
            <a:off x="381000" y="1524000"/>
            <a:ext cx="84582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1" lang="en-US" sz="32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Classification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identification of objects based on </a:t>
            </a:r>
            <a:r>
              <a:rPr b="1" i="0" lang="en-US" sz="32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characteristics</a:t>
            </a:r>
            <a:endParaRPr/>
          </a:p>
          <a:p>
            <a: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b="1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shoe print in mud is classified as a running shoe due to tread pattern</a:t>
            </a:r>
            <a:endParaRPr/>
          </a:p>
          <a:p>
            <a:pPr indent="-1079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1" lang="en-US" sz="32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Individualization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identification of objects based on </a:t>
            </a:r>
            <a:r>
              <a:rPr b="1" i="0" lang="en-US" sz="32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unique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characteristics</a:t>
            </a:r>
            <a:endParaRPr/>
          </a:p>
          <a:p>
            <a: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b="1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Same muddy shoe is now matched to a certain person due to unique wear marks created over continued use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3">
            <a:alphaModFix/>
          </a:blip>
          <a:tile algn="tl" flip="none" tx="0" sx="100000" ty="0" sy="100000"/>
        </a:blip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/>
          <p:nvPr>
            <p:ph type="title"/>
          </p:nvPr>
        </p:nvSpPr>
        <p:spPr>
          <a:xfrm>
            <a:off x="457200" y="373857"/>
            <a:ext cx="82296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200" u="none" cap="none" strike="noStrike">
                <a:solidFill>
                  <a:srgbClr val="953734"/>
                </a:solidFill>
                <a:latin typeface="Calibri"/>
                <a:ea typeface="Calibri"/>
                <a:cs typeface="Calibri"/>
                <a:sym typeface="Calibri"/>
              </a:rPr>
              <a:t>Past vs. Present</a:t>
            </a:r>
            <a:endParaRPr b="1" i="0" sz="7200" u="none" cap="none" strike="noStrike">
              <a:solidFill>
                <a:srgbClr val="95373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8"/>
          <p:cNvSpPr txBox="1"/>
          <p:nvPr>
            <p:ph idx="1" type="body"/>
          </p:nvPr>
        </p:nvSpPr>
        <p:spPr>
          <a:xfrm>
            <a:off x="228600" y="1166020"/>
            <a:ext cx="8686800" cy="5234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953734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953734"/>
                </a:solidFill>
                <a:latin typeface="Arial"/>
                <a:ea typeface="Arial"/>
                <a:cs typeface="Arial"/>
                <a:sym typeface="Arial"/>
              </a:rPr>
              <a:t>Crime investigation was simpler due to small towns and villages and travel was limited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95373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rgbClr val="953734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953734"/>
                </a:solidFill>
                <a:latin typeface="Arial"/>
                <a:ea typeface="Arial"/>
                <a:cs typeface="Arial"/>
                <a:sym typeface="Arial"/>
              </a:rPr>
              <a:t>Everyone knew everyone else in small rural areas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95373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rgbClr val="953734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953734"/>
                </a:solidFill>
                <a:latin typeface="Arial"/>
                <a:ea typeface="Arial"/>
                <a:cs typeface="Arial"/>
                <a:sym typeface="Arial"/>
              </a:rPr>
              <a:t>Fewer people could get away with crime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95373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rgbClr val="953734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953734"/>
                </a:solidFill>
                <a:latin typeface="Arial"/>
                <a:ea typeface="Arial"/>
                <a:cs typeface="Arial"/>
                <a:sym typeface="Arial"/>
              </a:rPr>
              <a:t>Variety of crimes was limited</a:t>
            </a:r>
            <a:endParaRPr b="0" i="0" sz="3200" u="none" cap="none" strike="noStrike">
              <a:solidFill>
                <a:srgbClr val="95373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Documents and Settings\student\Local Settings\Temporary Internet Files\Content.IE5\UGT0JBXJ\MCj04338290000[1].png" id="116" name="Google Shape;116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0" y="5516563"/>
            <a:ext cx="12192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tudent\Local Settings\Temporary Internet Files\Content.IE5\78T7EFXJ\MCj04160140000[1].wmf" id="117" name="Google Shape;117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43913" y="4702802"/>
            <a:ext cx="1673367" cy="16275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E36C09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agon-CD.jpg" id="122" name="Google Shape;122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4772025" cy="35258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926fordsupervisors.jpg" id="123" name="Google Shape;123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" y="3886200"/>
            <a:ext cx="3152775" cy="2454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icycle_Officers.jpg" id="124" name="Google Shape;124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05400" y="381000"/>
            <a:ext cx="3840163" cy="294322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9"/>
          <p:cNvSpPr txBox="1"/>
          <p:nvPr/>
        </p:nvSpPr>
        <p:spPr>
          <a:xfrm>
            <a:off x="533400" y="3581400"/>
            <a:ext cx="27432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1880’s-1920’s</a:t>
            </a:r>
            <a:endParaRPr/>
          </a:p>
        </p:txBody>
      </p:sp>
      <p:sp>
        <p:nvSpPr>
          <p:cNvPr id="126" name="Google Shape;126;p19"/>
          <p:cNvSpPr txBox="1"/>
          <p:nvPr/>
        </p:nvSpPr>
        <p:spPr>
          <a:xfrm>
            <a:off x="5562600" y="3352800"/>
            <a:ext cx="26670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1900’s-1920’s</a:t>
            </a:r>
            <a:endParaRPr/>
          </a:p>
        </p:txBody>
      </p:sp>
      <p:sp>
        <p:nvSpPr>
          <p:cNvPr id="127" name="Google Shape;127;p19"/>
          <p:cNvSpPr txBox="1"/>
          <p:nvPr/>
        </p:nvSpPr>
        <p:spPr>
          <a:xfrm>
            <a:off x="762000" y="6324600"/>
            <a:ext cx="16002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1920’s-1940’s</a:t>
            </a:r>
            <a:endParaRPr/>
          </a:p>
        </p:txBody>
      </p:sp>
      <p:pic>
        <p:nvPicPr>
          <p:cNvPr descr="1957_Ford_1294.jpg" id="128" name="Google Shape;128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72000" y="3886200"/>
            <a:ext cx="2990850" cy="2320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9"/>
          <p:cNvSpPr txBox="1"/>
          <p:nvPr/>
        </p:nvSpPr>
        <p:spPr>
          <a:xfrm>
            <a:off x="4876800" y="6248400"/>
            <a:ext cx="2286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1950’s-1970’s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B6DDE7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 txBox="1"/>
          <p:nvPr>
            <p:ph type="title"/>
          </p:nvPr>
        </p:nvSpPr>
        <p:spPr>
          <a:xfrm>
            <a:off x="152400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Crime in the Present</a:t>
            </a:r>
            <a:endParaRPr/>
          </a:p>
        </p:txBody>
      </p:sp>
      <p:sp>
        <p:nvSpPr>
          <p:cNvPr id="135" name="Google Shape;135;p20"/>
          <p:cNvSpPr txBox="1"/>
          <p:nvPr>
            <p:ph idx="1" type="body"/>
          </p:nvPr>
        </p:nvSpPr>
        <p:spPr>
          <a:xfrm>
            <a:off x="152400" y="990600"/>
            <a:ext cx="8229600" cy="35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Large populated urban areas</a:t>
            </a:r>
            <a:endParaRPr/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Travel has increased due to convenience</a:t>
            </a:r>
            <a:endParaRPr/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Increase in crime variety due to: </a:t>
            </a:r>
            <a:endParaRPr/>
          </a:p>
          <a:p>
            <a:pPr indent="-285750" lvl="1" marL="74295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–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Technology</a:t>
            </a:r>
            <a:endParaRPr/>
          </a:p>
          <a:p>
            <a:pPr indent="-285750" lvl="1" marL="74295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–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Education</a:t>
            </a:r>
            <a:endParaRPr/>
          </a:p>
          <a:p>
            <a:pPr indent="-285750" lvl="1" marL="74295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–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Access to materials</a:t>
            </a:r>
            <a:endParaRPr/>
          </a:p>
          <a:p>
            <a:pPr indent="-285750" lvl="1" marL="74295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–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Social media</a:t>
            </a:r>
            <a:endParaRPr/>
          </a:p>
          <a:p>
            <a:pPr indent="0" lvl="1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Being anonymous is </a:t>
            </a:r>
            <a:r>
              <a:rPr b="1" i="0" lang="en-US" sz="32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EASY</a:t>
            </a: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  <a:endParaRPr/>
          </a:p>
        </p:txBody>
      </p:sp>
      <p:pic>
        <p:nvPicPr>
          <p:cNvPr descr="C:\Documents and Settings\student\Local Settings\Temporary Internet Files\Content.IE5\78T7EFXJ\MCj00787080000[1].wmf" id="136" name="Google Shape;13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38800" y="3733800"/>
            <a:ext cx="3048000" cy="2860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accent3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978-harley.jpg" id="141" name="Google Shape;141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304800"/>
            <a:ext cx="3771900" cy="3090863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1"/>
          <p:cNvSpPr txBox="1"/>
          <p:nvPr/>
        </p:nvSpPr>
        <p:spPr>
          <a:xfrm>
            <a:off x="1371600" y="3581400"/>
            <a:ext cx="19050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1980’s</a:t>
            </a:r>
            <a:endParaRPr/>
          </a:p>
        </p:txBody>
      </p:sp>
      <p:pic>
        <p:nvPicPr>
          <p:cNvPr descr="vicgrey.jpg" id="143" name="Google Shape;143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10000" y="457200"/>
            <a:ext cx="5143500" cy="2324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1"/>
          <p:cNvSpPr txBox="1"/>
          <p:nvPr/>
        </p:nvSpPr>
        <p:spPr>
          <a:xfrm>
            <a:off x="5029200" y="2895600"/>
            <a:ext cx="24384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1990’s-2000’s</a:t>
            </a:r>
            <a:endParaRPr/>
          </a:p>
        </p:txBody>
      </p:sp>
      <p:pic>
        <p:nvPicPr>
          <p:cNvPr descr="BALTIMORE_Ohio_Police.jpg" id="145" name="Google Shape;145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62200" y="3505200"/>
            <a:ext cx="3951288" cy="2643188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1"/>
          <p:cNvSpPr txBox="1"/>
          <p:nvPr/>
        </p:nvSpPr>
        <p:spPr>
          <a:xfrm>
            <a:off x="3048000" y="6248400"/>
            <a:ext cx="2514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2000’s-present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