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7.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theme+xml" PartName="/ppt/theme/theme8.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 id="2147483660" r:id="rId4"/>
    <p:sldMasterId id="2147483661" r:id="rId5"/>
    <p:sldMasterId id="2147483662" r:id="rId6"/>
    <p:sldMasterId id="2147483663" r:id="rId7"/>
    <p:sldMasterId id="2147483664" r:id="rId8"/>
    <p:sldMasterId id="2147483665" r:id="rId9"/>
  </p:sldMasterIdLst>
  <p:notesMasterIdLst>
    <p:notesMasterId r:id="rId10"/>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Lst>
  <p:sldSz cy="6858000" cx="9144000"/>
  <p:notesSz cx="6858000" cy="9144000"/>
  <p:embeddedFontLst>
    <p:embeddedFont>
      <p:font typeface="Architects Daughter"/>
      <p:regular r:id="rId39"/>
    </p:embeddedFont>
    <p:embeddedFont>
      <p:font typeface="Corbel"/>
      <p:regular r:id="rId40"/>
      <p:bold r:id="rId41"/>
      <p:italic r:id="rId42"/>
      <p:boldItalic r:id="rId43"/>
    </p:embeddedFont>
    <p:embeddedFont>
      <p:font typeface="Quintessential"/>
      <p:regular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Corbel-regular.fntdata"/><Relationship Id="rId20" Type="http://schemas.openxmlformats.org/officeDocument/2006/relationships/slide" Target="slides/slide10.xml"/><Relationship Id="rId42" Type="http://schemas.openxmlformats.org/officeDocument/2006/relationships/font" Target="fonts/Corbel-italic.fntdata"/><Relationship Id="rId41" Type="http://schemas.openxmlformats.org/officeDocument/2006/relationships/font" Target="fonts/Corbel-bold.fntdata"/><Relationship Id="rId22" Type="http://schemas.openxmlformats.org/officeDocument/2006/relationships/slide" Target="slides/slide12.xml"/><Relationship Id="rId44" Type="http://schemas.openxmlformats.org/officeDocument/2006/relationships/font" Target="fonts/Quintessential-regular.fntdata"/><Relationship Id="rId21" Type="http://schemas.openxmlformats.org/officeDocument/2006/relationships/slide" Target="slides/slide11.xml"/><Relationship Id="rId43" Type="http://schemas.openxmlformats.org/officeDocument/2006/relationships/font" Target="fonts/Corbel-boldItalic.fntdata"/><Relationship Id="rId24" Type="http://schemas.openxmlformats.org/officeDocument/2006/relationships/slide" Target="slides/slide14.xml"/><Relationship Id="rId23" Type="http://schemas.openxmlformats.org/officeDocument/2006/relationships/slide" Target="slides/slide13.xml"/><Relationship Id="rId1" Type="http://schemas.openxmlformats.org/officeDocument/2006/relationships/theme" Target="theme/theme5.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Master" Target="slideMasters/slideMaster7.xml"/><Relationship Id="rId26" Type="http://schemas.openxmlformats.org/officeDocument/2006/relationships/slide" Target="slides/slide16.xml"/><Relationship Id="rId25" Type="http://schemas.openxmlformats.org/officeDocument/2006/relationships/slide" Target="slides/slide15.xml"/><Relationship Id="rId28" Type="http://schemas.openxmlformats.org/officeDocument/2006/relationships/slide" Target="slides/slide18.xml"/><Relationship Id="rId27" Type="http://schemas.openxmlformats.org/officeDocument/2006/relationships/slide" Target="slides/slide17.xml"/><Relationship Id="rId5" Type="http://schemas.openxmlformats.org/officeDocument/2006/relationships/slideMaster" Target="slideMasters/slideMaster3.xml"/><Relationship Id="rId6" Type="http://schemas.openxmlformats.org/officeDocument/2006/relationships/slideMaster" Target="slideMasters/slideMaster4.xml"/><Relationship Id="rId29" Type="http://schemas.openxmlformats.org/officeDocument/2006/relationships/slide" Target="slides/slide19.xml"/><Relationship Id="rId7" Type="http://schemas.openxmlformats.org/officeDocument/2006/relationships/slideMaster" Target="slideMasters/slideMaster5.xml"/><Relationship Id="rId8" Type="http://schemas.openxmlformats.org/officeDocument/2006/relationships/slideMaster" Target="slideMasters/slideMaster6.xml"/><Relationship Id="rId31" Type="http://schemas.openxmlformats.org/officeDocument/2006/relationships/slide" Target="slides/slide21.xml"/><Relationship Id="rId30" Type="http://schemas.openxmlformats.org/officeDocument/2006/relationships/slide" Target="slides/slide20.xml"/><Relationship Id="rId11" Type="http://schemas.openxmlformats.org/officeDocument/2006/relationships/slide" Target="slides/slide1.xml"/><Relationship Id="rId33" Type="http://schemas.openxmlformats.org/officeDocument/2006/relationships/slide" Target="slides/slide23.xml"/><Relationship Id="rId10" Type="http://schemas.openxmlformats.org/officeDocument/2006/relationships/notesMaster" Target="notesMasters/notesMaster1.xml"/><Relationship Id="rId32" Type="http://schemas.openxmlformats.org/officeDocument/2006/relationships/slide" Target="slides/slide22.xml"/><Relationship Id="rId13" Type="http://schemas.openxmlformats.org/officeDocument/2006/relationships/slide" Target="slides/slide3.xml"/><Relationship Id="rId35" Type="http://schemas.openxmlformats.org/officeDocument/2006/relationships/slide" Target="slides/slide25.xml"/><Relationship Id="rId12" Type="http://schemas.openxmlformats.org/officeDocument/2006/relationships/slide" Target="slides/slide2.xml"/><Relationship Id="rId34" Type="http://schemas.openxmlformats.org/officeDocument/2006/relationships/slide" Target="slides/slide24.xml"/><Relationship Id="rId15" Type="http://schemas.openxmlformats.org/officeDocument/2006/relationships/slide" Target="slides/slide5.xml"/><Relationship Id="rId37" Type="http://schemas.openxmlformats.org/officeDocument/2006/relationships/slide" Target="slides/slide27.xml"/><Relationship Id="rId14" Type="http://schemas.openxmlformats.org/officeDocument/2006/relationships/slide" Target="slides/slide4.xml"/><Relationship Id="rId36" Type="http://schemas.openxmlformats.org/officeDocument/2006/relationships/slide" Target="slides/slide26.xml"/><Relationship Id="rId17" Type="http://schemas.openxmlformats.org/officeDocument/2006/relationships/slide" Target="slides/slide7.xml"/><Relationship Id="rId39" Type="http://schemas.openxmlformats.org/officeDocument/2006/relationships/font" Target="fonts/ArchitectsDaughter-regular.fntdata"/><Relationship Id="rId16" Type="http://schemas.openxmlformats.org/officeDocument/2006/relationships/slide" Target="slides/slide6.xml"/><Relationship Id="rId38" Type="http://schemas.openxmlformats.org/officeDocument/2006/relationships/slide" Target="slides/slide28.xml"/><Relationship Id="rId19" Type="http://schemas.openxmlformats.org/officeDocument/2006/relationships/slide" Target="slides/slide9.xml"/><Relationship Id="rId18"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pt-BR" sz="1200" u="none" cap="none" strike="noStrike">
                <a:solidFill>
                  <a:srgbClr val="000000"/>
                </a:solidFill>
                <a:latin typeface="Calibri"/>
                <a:ea typeface="Calibri"/>
                <a:cs typeface="Calibri"/>
                <a:sym typeface="Calibri"/>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Google Shape;294;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Google Shape;309;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Google Shape;319;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Google Shape;328;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Google Shape;333;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 name="Shape 342"/>
        <p:cNvGrpSpPr/>
        <p:nvPr/>
      </p:nvGrpSpPr>
      <p:grpSpPr>
        <a:xfrm>
          <a:off x="0" y="0"/>
          <a:ext cx="0" cy="0"/>
          <a:chOff x="0" y="0"/>
          <a:chExt cx="0" cy="0"/>
        </a:xfrm>
      </p:grpSpPr>
      <p:sp>
        <p:nvSpPr>
          <p:cNvPr id="343" name="Google Shape;343;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Google Shape;348;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2" name="Shape 362"/>
        <p:cNvGrpSpPr/>
        <p:nvPr/>
      </p:nvGrpSpPr>
      <p:grpSpPr>
        <a:xfrm>
          <a:off x="0" y="0"/>
          <a:ext cx="0" cy="0"/>
          <a:chOff x="0" y="0"/>
          <a:chExt cx="0" cy="0"/>
        </a:xfrm>
      </p:grpSpPr>
      <p:sp>
        <p:nvSpPr>
          <p:cNvPr id="363" name="Google Shape;363;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Google Shape;233;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Google Shape;257;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Google Shape;269;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lide de título" type="title">
  <p:cSld name="TITLE">
    <p:spTree>
      <p:nvGrpSpPr>
        <p:cNvPr id="24" name="Shape 24"/>
        <p:cNvGrpSpPr/>
        <p:nvPr/>
      </p:nvGrpSpPr>
      <p:grpSpPr>
        <a:xfrm>
          <a:off x="0" y="0"/>
          <a:ext cx="0" cy="0"/>
          <a:chOff x="0" y="0"/>
          <a:chExt cx="0" cy="0"/>
        </a:xfrm>
      </p:grpSpPr>
      <p:sp>
        <p:nvSpPr>
          <p:cNvPr id="25" name="Google Shape;25;p2"/>
          <p:cNvSpPr txBox="1"/>
          <p:nvPr>
            <p:ph type="ctrTitle"/>
          </p:nvPr>
        </p:nvSpPr>
        <p:spPr>
          <a:xfrm>
            <a:off x="914400" y="4343400"/>
            <a:ext cx="7772400" cy="1975104"/>
          </a:xfrm>
          <a:prstGeom prst="rect">
            <a:avLst/>
          </a:prstGeom>
          <a:noFill/>
          <a:ln>
            <a:noFill/>
          </a:ln>
        </p:spPr>
        <p:txBody>
          <a:bodyPr anchorCtr="0" anchor="t" bIns="91425" lIns="91425" spcFirstLastPara="1" rIns="91425" wrap="square" tIns="91425">
            <a:noAutofit/>
          </a:bodyPr>
          <a:lstStyle>
            <a:lvl1pPr lvl="0" marR="9144" rtl="0" algn="l">
              <a:spcBef>
                <a:spcPts val="0"/>
              </a:spcBef>
              <a:spcAft>
                <a:spcPts val="0"/>
              </a:spcAft>
              <a:buSzPts val="1400"/>
              <a:buNone/>
              <a:defRPr b="1"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26" name="Google Shape;26;p2"/>
          <p:cNvSpPr txBox="1"/>
          <p:nvPr>
            <p:ph idx="1" type="subTitle"/>
          </p:nvPr>
        </p:nvSpPr>
        <p:spPr>
          <a:xfrm>
            <a:off x="914400" y="2834640"/>
            <a:ext cx="7772400" cy="150876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lt2"/>
              </a:buClr>
              <a:buSzPts val="1900"/>
              <a:buFont typeface="Noto Sans Symbols"/>
              <a:buNone/>
              <a:defRPr b="0" i="0" sz="2000" u="none" cap="none" strike="noStrike">
                <a:solidFill>
                  <a:schemeClr val="lt1"/>
                </a:solidFill>
                <a:latin typeface="Corbel"/>
                <a:ea typeface="Corbel"/>
                <a:cs typeface="Corbel"/>
                <a:sym typeface="Corbel"/>
              </a:defRPr>
            </a:lvl1pPr>
            <a:lvl2pPr lvl="1" marR="0" rtl="0" algn="ctr">
              <a:spcBef>
                <a:spcPts val="520"/>
              </a:spcBef>
              <a:spcAft>
                <a:spcPts val="0"/>
              </a:spcAft>
              <a:buClr>
                <a:schemeClr val="accent2"/>
              </a:buClr>
              <a:buSzPts val="2340"/>
              <a:buFont typeface="Noto Sans Symbols"/>
              <a:buNone/>
              <a:defRPr b="0" i="0" sz="2600" u="none" cap="none" strike="noStrike">
                <a:solidFill>
                  <a:schemeClr val="lt1"/>
                </a:solidFill>
                <a:latin typeface="Corbel"/>
                <a:ea typeface="Corbel"/>
                <a:cs typeface="Corbel"/>
                <a:sym typeface="Corbel"/>
              </a:defRPr>
            </a:lvl2pPr>
            <a:lvl3pPr lvl="2" marR="0" rtl="0" algn="ctr">
              <a:spcBef>
                <a:spcPts val="480"/>
              </a:spcBef>
              <a:spcAft>
                <a:spcPts val="0"/>
              </a:spcAft>
              <a:buClr>
                <a:schemeClr val="accent2"/>
              </a:buClr>
              <a:buSzPts val="2400"/>
              <a:buFont typeface="Noto Sans Symbols"/>
              <a:buNone/>
              <a:defRPr b="0" i="0" sz="2400" u="none" cap="none" strike="noStrike">
                <a:solidFill>
                  <a:schemeClr val="lt1"/>
                </a:solidFill>
                <a:latin typeface="Corbel"/>
                <a:ea typeface="Corbel"/>
                <a:cs typeface="Corbel"/>
                <a:sym typeface="Corbel"/>
              </a:defRPr>
            </a:lvl3pPr>
            <a:lvl4pPr lvl="3" marR="0" rtl="0" algn="ctr">
              <a:spcBef>
                <a:spcPts val="440"/>
              </a:spcBef>
              <a:spcAft>
                <a:spcPts val="0"/>
              </a:spcAft>
              <a:buClr>
                <a:srgbClr val="1B587C"/>
              </a:buClr>
              <a:buSzPts val="2200"/>
              <a:buFont typeface="Noto Sans Symbols"/>
              <a:buNone/>
              <a:defRPr b="0" i="0" sz="2200" u="none" cap="none" strike="noStrike">
                <a:solidFill>
                  <a:schemeClr val="lt1"/>
                </a:solidFill>
                <a:latin typeface="Corbel"/>
                <a:ea typeface="Corbel"/>
                <a:cs typeface="Corbel"/>
                <a:sym typeface="Corbel"/>
              </a:defRPr>
            </a:lvl4pPr>
            <a:lvl5pPr lvl="4" marR="0" rtl="0" algn="ctr">
              <a:spcBef>
                <a:spcPts val="400"/>
              </a:spcBef>
              <a:spcAft>
                <a:spcPts val="0"/>
              </a:spcAft>
              <a:buClr>
                <a:srgbClr val="1B587C"/>
              </a:buClr>
              <a:buSzPts val="2000"/>
              <a:buFont typeface="Noto Sans Symbols"/>
              <a:buNone/>
              <a:defRPr b="0" i="0" sz="2000" u="none" cap="none" strike="noStrike">
                <a:solidFill>
                  <a:schemeClr val="lt1"/>
                </a:solidFill>
                <a:latin typeface="Corbel"/>
                <a:ea typeface="Corbel"/>
                <a:cs typeface="Corbel"/>
                <a:sym typeface="Corbel"/>
              </a:defRPr>
            </a:lvl5pPr>
            <a:lvl6pPr lvl="5" marR="0" rtl="0" algn="ctr">
              <a:spcBef>
                <a:spcPts val="360"/>
              </a:spcBef>
              <a:spcAft>
                <a:spcPts val="0"/>
              </a:spcAft>
              <a:buClr>
                <a:schemeClr val="accent3"/>
              </a:buClr>
              <a:buSzPts val="1800"/>
              <a:buFont typeface="Noto Sans Symbols"/>
              <a:buNone/>
              <a:defRPr b="0" i="0" sz="1800" u="none" cap="none" strike="noStrike">
                <a:solidFill>
                  <a:schemeClr val="lt1"/>
                </a:solidFill>
                <a:latin typeface="Corbel"/>
                <a:ea typeface="Corbel"/>
                <a:cs typeface="Corbel"/>
                <a:sym typeface="Corbel"/>
              </a:defRPr>
            </a:lvl6pPr>
            <a:lvl7pPr lvl="6" marR="0" rtl="0" algn="ctr">
              <a:spcBef>
                <a:spcPts val="320"/>
              </a:spcBef>
              <a:spcAft>
                <a:spcPts val="0"/>
              </a:spcAft>
              <a:buClr>
                <a:schemeClr val="accent4"/>
              </a:buClr>
              <a:buSzPts val="1600"/>
              <a:buFont typeface="Noto Sans Symbols"/>
              <a:buNone/>
              <a:defRPr b="0" i="0" sz="1600" u="none" cap="none" strike="noStrike">
                <a:solidFill>
                  <a:schemeClr val="lt1"/>
                </a:solidFill>
                <a:latin typeface="Corbel"/>
                <a:ea typeface="Corbel"/>
                <a:cs typeface="Corbel"/>
                <a:sym typeface="Corbel"/>
              </a:defRPr>
            </a:lvl7pPr>
            <a:lvl8pPr lvl="7" marR="0" rtl="0" algn="ctr">
              <a:spcBef>
                <a:spcPts val="320"/>
              </a:spcBef>
              <a:spcAft>
                <a:spcPts val="0"/>
              </a:spcAft>
              <a:buClr>
                <a:schemeClr val="accent4"/>
              </a:buClr>
              <a:buSzPts val="1600"/>
              <a:buFont typeface="Noto Sans Symbols"/>
              <a:buNone/>
              <a:defRPr b="0" i="0" sz="1600" u="none" cap="none" strike="noStrike">
                <a:solidFill>
                  <a:schemeClr val="lt1"/>
                </a:solidFill>
                <a:latin typeface="Corbel"/>
                <a:ea typeface="Corbel"/>
                <a:cs typeface="Corbel"/>
                <a:sym typeface="Corbel"/>
              </a:defRPr>
            </a:lvl8pPr>
            <a:lvl9pPr lvl="8" marR="0" rtl="0" algn="ctr">
              <a:spcBef>
                <a:spcPts val="320"/>
              </a:spcBef>
              <a:spcAft>
                <a:spcPts val="0"/>
              </a:spcAft>
              <a:buClr>
                <a:schemeClr val="accent4"/>
              </a:buClr>
              <a:buSzPts val="1600"/>
              <a:buFont typeface="Noto Sans Symbols"/>
              <a:buNone/>
              <a:defRPr b="0" i="0" sz="1600" u="none" cap="none" strike="noStrike">
                <a:solidFill>
                  <a:schemeClr val="lt1"/>
                </a:solidFill>
                <a:latin typeface="Corbel"/>
                <a:ea typeface="Corbel"/>
                <a:cs typeface="Corbel"/>
                <a:sym typeface="Corbel"/>
              </a:defRPr>
            </a:lvl9pPr>
          </a:lstStyle>
          <a:p/>
        </p:txBody>
      </p:sp>
      <p:sp>
        <p:nvSpPr>
          <p:cNvPr id="27" name="Google Shape;27;p2"/>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28" name="Google Shape;28;p2"/>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29" name="Google Shape;29;p2"/>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ação" showMasterSp="0" type="twoTxTwoObj">
  <p:cSld name="TWO_OBJECTS_WITH_TEXT">
    <p:spTree>
      <p:nvGrpSpPr>
        <p:cNvPr id="156" name="Shape 156"/>
        <p:cNvGrpSpPr/>
        <p:nvPr/>
      </p:nvGrpSpPr>
      <p:grpSpPr>
        <a:xfrm>
          <a:off x="0" y="0"/>
          <a:ext cx="0" cy="0"/>
          <a:chOff x="0" y="0"/>
          <a:chExt cx="0" cy="0"/>
        </a:xfrm>
      </p:grpSpPr>
      <p:sp>
        <p:nvSpPr>
          <p:cNvPr id="157" name="Google Shape;157;p16"/>
          <p:cNvSpPr txBox="1"/>
          <p:nvPr>
            <p:ph type="title"/>
          </p:nvPr>
        </p:nvSpPr>
        <p:spPr>
          <a:xfrm>
            <a:off x="504824" y="512064"/>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158" name="Google Shape;158;p16"/>
          <p:cNvSpPr txBox="1"/>
          <p:nvPr>
            <p:ph idx="1" type="body"/>
          </p:nvPr>
        </p:nvSpPr>
        <p:spPr>
          <a:xfrm>
            <a:off x="457200" y="1809750"/>
            <a:ext cx="4040188" cy="639762"/>
          </a:xfrm>
          <a:prstGeom prst="rect">
            <a:avLst/>
          </a:prstGeom>
          <a:noFill/>
          <a:ln>
            <a:noFill/>
          </a:ln>
        </p:spPr>
        <p:txBody>
          <a:bodyPr anchorCtr="0" anchor="ctr" bIns="91425" lIns="91425" spcFirstLastPara="1" rIns="91425" wrap="square" tIns="91425">
            <a:noAutofit/>
          </a:bodyPr>
          <a:lstStyle>
            <a:lvl1pPr indent="-228600" lvl="0" marL="457200" marR="0" rtl="0" algn="l">
              <a:spcBef>
                <a:spcPts val="700"/>
              </a:spcBef>
              <a:spcAft>
                <a:spcPts val="0"/>
              </a:spcAft>
              <a:buClr>
                <a:schemeClr val="lt2"/>
              </a:buClr>
              <a:buSzPts val="2280"/>
              <a:buFont typeface="Noto Sans Symbols"/>
              <a:buNone/>
              <a:defRPr b="1" i="0" sz="2400" u="none" cap="none" strike="noStrike">
                <a:solidFill>
                  <a:schemeClr val="accent2"/>
                </a:solidFill>
                <a:latin typeface="Corbel"/>
                <a:ea typeface="Corbel"/>
                <a:cs typeface="Corbel"/>
                <a:sym typeface="Corbel"/>
              </a:defRPr>
            </a:lvl1pPr>
            <a:lvl2pPr indent="-228600" lvl="1" marL="914400" marR="0" rtl="0" algn="l">
              <a:spcBef>
                <a:spcPts val="400"/>
              </a:spcBef>
              <a:spcAft>
                <a:spcPts val="0"/>
              </a:spcAft>
              <a:buClr>
                <a:schemeClr val="accent2"/>
              </a:buClr>
              <a:buSzPts val="1800"/>
              <a:buFont typeface="Noto Sans Symbols"/>
              <a:buNone/>
              <a:defRPr b="1" i="0" sz="2000" u="none" cap="none" strike="noStrike">
                <a:solidFill>
                  <a:schemeClr val="lt1"/>
                </a:solidFill>
                <a:latin typeface="Corbel"/>
                <a:ea typeface="Corbel"/>
                <a:cs typeface="Corbel"/>
                <a:sym typeface="Corbel"/>
              </a:defRPr>
            </a:lvl2pPr>
            <a:lvl3pPr indent="-228600" lvl="2" marL="1371600" marR="0" rtl="0" algn="l">
              <a:spcBef>
                <a:spcPts val="360"/>
              </a:spcBef>
              <a:spcAft>
                <a:spcPts val="0"/>
              </a:spcAft>
              <a:buClr>
                <a:schemeClr val="accent2"/>
              </a:buClr>
              <a:buSzPts val="1800"/>
              <a:buFont typeface="Noto Sans Symbols"/>
              <a:buNone/>
              <a:defRPr b="1" i="0" sz="1800" u="none" cap="none" strike="noStrike">
                <a:solidFill>
                  <a:schemeClr val="lt1"/>
                </a:solidFill>
                <a:latin typeface="Corbel"/>
                <a:ea typeface="Corbel"/>
                <a:cs typeface="Corbel"/>
                <a:sym typeface="Corbel"/>
              </a:defRPr>
            </a:lvl3pPr>
            <a:lvl4pPr indent="-228600" lvl="3" marL="1828800" marR="0" rtl="0" algn="l">
              <a:spcBef>
                <a:spcPts val="320"/>
              </a:spcBef>
              <a:spcAft>
                <a:spcPts val="0"/>
              </a:spcAft>
              <a:buClr>
                <a:srgbClr val="1B587C"/>
              </a:buClr>
              <a:buSzPts val="1600"/>
              <a:buFont typeface="Noto Sans Symbols"/>
              <a:buNone/>
              <a:defRPr b="1" i="0" sz="1600" u="none" cap="none" strike="noStrike">
                <a:solidFill>
                  <a:schemeClr val="lt1"/>
                </a:solidFill>
                <a:latin typeface="Corbel"/>
                <a:ea typeface="Corbel"/>
                <a:cs typeface="Corbel"/>
                <a:sym typeface="Corbel"/>
              </a:defRPr>
            </a:lvl4pPr>
            <a:lvl5pPr indent="-228600" lvl="4" marL="2286000" marR="0" rtl="0" algn="l">
              <a:spcBef>
                <a:spcPts val="320"/>
              </a:spcBef>
              <a:spcAft>
                <a:spcPts val="0"/>
              </a:spcAft>
              <a:buClr>
                <a:srgbClr val="1B587C"/>
              </a:buClr>
              <a:buSzPts val="1600"/>
              <a:buFont typeface="Noto Sans Symbols"/>
              <a:buNone/>
              <a:defRPr b="1" i="0" sz="16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59" name="Google Shape;159;p16"/>
          <p:cNvSpPr txBox="1"/>
          <p:nvPr>
            <p:ph idx="2" type="body"/>
          </p:nvPr>
        </p:nvSpPr>
        <p:spPr>
          <a:xfrm>
            <a:off x="4645025" y="1809750"/>
            <a:ext cx="4041775" cy="639762"/>
          </a:xfrm>
          <a:prstGeom prst="rect">
            <a:avLst/>
          </a:prstGeom>
          <a:noFill/>
          <a:ln>
            <a:noFill/>
          </a:ln>
        </p:spPr>
        <p:txBody>
          <a:bodyPr anchorCtr="0" anchor="ctr" bIns="91425" lIns="91425" spcFirstLastPara="1" rIns="91425" wrap="square" tIns="91425">
            <a:noAutofit/>
          </a:bodyPr>
          <a:lstStyle>
            <a:lvl1pPr indent="-228600" lvl="0" marL="457200" marR="0" rtl="0" algn="l">
              <a:spcBef>
                <a:spcPts val="700"/>
              </a:spcBef>
              <a:spcAft>
                <a:spcPts val="0"/>
              </a:spcAft>
              <a:buClr>
                <a:schemeClr val="lt2"/>
              </a:buClr>
              <a:buSzPts val="2280"/>
              <a:buFont typeface="Noto Sans Symbols"/>
              <a:buNone/>
              <a:defRPr b="1" i="0" sz="2400" u="none" cap="none" strike="noStrike">
                <a:solidFill>
                  <a:schemeClr val="accent2"/>
                </a:solidFill>
                <a:latin typeface="Corbel"/>
                <a:ea typeface="Corbel"/>
                <a:cs typeface="Corbel"/>
                <a:sym typeface="Corbel"/>
              </a:defRPr>
            </a:lvl1pPr>
            <a:lvl2pPr indent="-228600" lvl="1" marL="914400" marR="0" rtl="0" algn="l">
              <a:spcBef>
                <a:spcPts val="400"/>
              </a:spcBef>
              <a:spcAft>
                <a:spcPts val="0"/>
              </a:spcAft>
              <a:buClr>
                <a:schemeClr val="accent2"/>
              </a:buClr>
              <a:buSzPts val="1800"/>
              <a:buFont typeface="Noto Sans Symbols"/>
              <a:buNone/>
              <a:defRPr b="1" i="0" sz="2000" u="none" cap="none" strike="noStrike">
                <a:solidFill>
                  <a:schemeClr val="lt1"/>
                </a:solidFill>
                <a:latin typeface="Corbel"/>
                <a:ea typeface="Corbel"/>
                <a:cs typeface="Corbel"/>
                <a:sym typeface="Corbel"/>
              </a:defRPr>
            </a:lvl2pPr>
            <a:lvl3pPr indent="-228600" lvl="2" marL="1371600" marR="0" rtl="0" algn="l">
              <a:spcBef>
                <a:spcPts val="360"/>
              </a:spcBef>
              <a:spcAft>
                <a:spcPts val="0"/>
              </a:spcAft>
              <a:buClr>
                <a:schemeClr val="accent2"/>
              </a:buClr>
              <a:buSzPts val="1800"/>
              <a:buFont typeface="Noto Sans Symbols"/>
              <a:buNone/>
              <a:defRPr b="1" i="0" sz="1800" u="none" cap="none" strike="noStrike">
                <a:solidFill>
                  <a:schemeClr val="lt1"/>
                </a:solidFill>
                <a:latin typeface="Corbel"/>
                <a:ea typeface="Corbel"/>
                <a:cs typeface="Corbel"/>
                <a:sym typeface="Corbel"/>
              </a:defRPr>
            </a:lvl3pPr>
            <a:lvl4pPr indent="-228600" lvl="3" marL="1828800" marR="0" rtl="0" algn="l">
              <a:spcBef>
                <a:spcPts val="320"/>
              </a:spcBef>
              <a:spcAft>
                <a:spcPts val="0"/>
              </a:spcAft>
              <a:buClr>
                <a:srgbClr val="1B587C"/>
              </a:buClr>
              <a:buSzPts val="1600"/>
              <a:buFont typeface="Noto Sans Symbols"/>
              <a:buNone/>
              <a:defRPr b="1" i="0" sz="1600" u="none" cap="none" strike="noStrike">
                <a:solidFill>
                  <a:schemeClr val="lt1"/>
                </a:solidFill>
                <a:latin typeface="Corbel"/>
                <a:ea typeface="Corbel"/>
                <a:cs typeface="Corbel"/>
                <a:sym typeface="Corbel"/>
              </a:defRPr>
            </a:lvl4pPr>
            <a:lvl5pPr indent="-228600" lvl="4" marL="2286000" marR="0" rtl="0" algn="l">
              <a:spcBef>
                <a:spcPts val="320"/>
              </a:spcBef>
              <a:spcAft>
                <a:spcPts val="0"/>
              </a:spcAft>
              <a:buClr>
                <a:srgbClr val="1B587C"/>
              </a:buClr>
              <a:buSzPts val="1600"/>
              <a:buFont typeface="Noto Sans Symbols"/>
              <a:buNone/>
              <a:defRPr b="1" i="0" sz="16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60" name="Google Shape;160;p16"/>
          <p:cNvSpPr txBox="1"/>
          <p:nvPr>
            <p:ph idx="3" type="body"/>
          </p:nvPr>
        </p:nvSpPr>
        <p:spPr>
          <a:xfrm>
            <a:off x="457200" y="2459037"/>
            <a:ext cx="4040188" cy="3959352"/>
          </a:xfrm>
          <a:prstGeom prst="rect">
            <a:avLst/>
          </a:prstGeom>
          <a:noFill/>
          <a:ln>
            <a:noFill/>
          </a:ln>
        </p:spPr>
        <p:txBody>
          <a:bodyPr anchorCtr="0" anchor="t" bIns="91425" lIns="91425" spcFirstLastPara="1" rIns="91425" wrap="square" tIns="91425">
            <a:noAutofit/>
          </a:bodyPr>
          <a:lstStyle>
            <a:lvl1pPr indent="-373380" lvl="0" marL="457200" marR="0" rtl="0" algn="l">
              <a:spcBef>
                <a:spcPts val="700"/>
              </a:spcBef>
              <a:spcAft>
                <a:spcPts val="0"/>
              </a:spcAft>
              <a:buClr>
                <a:schemeClr val="lt2"/>
              </a:buClr>
              <a:buSzPts val="2280"/>
              <a:buFont typeface="Noto Sans Symbols"/>
              <a:buChar char="▪"/>
              <a:defRPr b="0" i="0" sz="2400" u="none" cap="none" strike="noStrike">
                <a:solidFill>
                  <a:schemeClr val="lt1"/>
                </a:solidFill>
                <a:latin typeface="Corbel"/>
                <a:ea typeface="Corbel"/>
                <a:cs typeface="Corbel"/>
                <a:sym typeface="Corbel"/>
              </a:defRPr>
            </a:lvl1pPr>
            <a:lvl2pPr indent="-342900" lvl="1" marL="914400" marR="0" rtl="0" algn="l">
              <a:spcBef>
                <a:spcPts val="400"/>
              </a:spcBef>
              <a:spcAft>
                <a:spcPts val="0"/>
              </a:spcAft>
              <a:buClr>
                <a:schemeClr val="accent2"/>
              </a:buClr>
              <a:buSzPts val="1800"/>
              <a:buFont typeface="Noto Sans Symbols"/>
              <a:buChar char="▫"/>
              <a:defRPr b="0" i="0" sz="2000" u="none" cap="none" strike="noStrike">
                <a:solidFill>
                  <a:schemeClr val="lt1"/>
                </a:solidFill>
                <a:latin typeface="Corbel"/>
                <a:ea typeface="Corbel"/>
                <a:cs typeface="Corbel"/>
                <a:sym typeface="Corbel"/>
              </a:defRPr>
            </a:lvl2pPr>
            <a:lvl3pPr indent="-342900" lvl="2" marL="1371600" marR="0" rtl="0" algn="l">
              <a:spcBef>
                <a:spcPts val="360"/>
              </a:spcBef>
              <a:spcAft>
                <a:spcPts val="0"/>
              </a:spcAft>
              <a:buClr>
                <a:schemeClr val="accent2"/>
              </a:buClr>
              <a:buSzPts val="1800"/>
              <a:buFont typeface="Noto Sans Symbols"/>
              <a:buChar char="◾"/>
              <a:defRPr b="0" i="0" sz="1800" u="none" cap="none" strike="noStrike">
                <a:solidFill>
                  <a:schemeClr val="lt1"/>
                </a:solidFill>
                <a:latin typeface="Corbel"/>
                <a:ea typeface="Corbel"/>
                <a:cs typeface="Corbel"/>
                <a:sym typeface="Corbel"/>
              </a:defRPr>
            </a:lvl3pPr>
            <a:lvl4pPr indent="-330200" lvl="3" marL="1828800" marR="0" rtl="0" algn="l">
              <a:spcBef>
                <a:spcPts val="320"/>
              </a:spcBef>
              <a:spcAft>
                <a:spcPts val="0"/>
              </a:spcAft>
              <a:buClr>
                <a:srgbClr val="1B587C"/>
              </a:buClr>
              <a:buSzPts val="1600"/>
              <a:buFont typeface="Noto Sans Symbols"/>
              <a:buChar char="•"/>
              <a:defRPr b="0" i="0" sz="1600" u="none" cap="none" strike="noStrike">
                <a:solidFill>
                  <a:schemeClr val="lt1"/>
                </a:solidFill>
                <a:latin typeface="Corbel"/>
                <a:ea typeface="Corbel"/>
                <a:cs typeface="Corbel"/>
                <a:sym typeface="Corbel"/>
              </a:defRPr>
            </a:lvl4pPr>
            <a:lvl5pPr indent="-330200" lvl="4" marL="2286000" marR="0" rtl="0" algn="l">
              <a:spcBef>
                <a:spcPts val="320"/>
              </a:spcBef>
              <a:spcAft>
                <a:spcPts val="0"/>
              </a:spcAft>
              <a:buClr>
                <a:srgbClr val="1B587C"/>
              </a:buClr>
              <a:buSzPts val="1600"/>
              <a:buFont typeface="Noto Sans Symbols"/>
              <a:buChar char="⚫"/>
              <a:defRPr b="0" i="0" sz="16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61" name="Google Shape;161;p16"/>
          <p:cNvSpPr txBox="1"/>
          <p:nvPr>
            <p:ph idx="4" type="body"/>
          </p:nvPr>
        </p:nvSpPr>
        <p:spPr>
          <a:xfrm>
            <a:off x="4645025" y="2459037"/>
            <a:ext cx="4041775" cy="3959352"/>
          </a:xfrm>
          <a:prstGeom prst="rect">
            <a:avLst/>
          </a:prstGeom>
          <a:noFill/>
          <a:ln>
            <a:noFill/>
          </a:ln>
        </p:spPr>
        <p:txBody>
          <a:bodyPr anchorCtr="0" anchor="t" bIns="91425" lIns="91425" spcFirstLastPara="1" rIns="91425" wrap="square" tIns="91425">
            <a:noAutofit/>
          </a:bodyPr>
          <a:lstStyle>
            <a:lvl1pPr indent="-373380" lvl="0" marL="457200" marR="0" rtl="0" algn="l">
              <a:spcBef>
                <a:spcPts val="700"/>
              </a:spcBef>
              <a:spcAft>
                <a:spcPts val="0"/>
              </a:spcAft>
              <a:buClr>
                <a:schemeClr val="lt2"/>
              </a:buClr>
              <a:buSzPts val="2280"/>
              <a:buFont typeface="Noto Sans Symbols"/>
              <a:buChar char="▪"/>
              <a:defRPr b="0" i="0" sz="2400" u="none" cap="none" strike="noStrike">
                <a:solidFill>
                  <a:schemeClr val="lt1"/>
                </a:solidFill>
                <a:latin typeface="Corbel"/>
                <a:ea typeface="Corbel"/>
                <a:cs typeface="Corbel"/>
                <a:sym typeface="Corbel"/>
              </a:defRPr>
            </a:lvl1pPr>
            <a:lvl2pPr indent="-342900" lvl="1" marL="914400" marR="0" rtl="0" algn="l">
              <a:spcBef>
                <a:spcPts val="400"/>
              </a:spcBef>
              <a:spcAft>
                <a:spcPts val="0"/>
              </a:spcAft>
              <a:buClr>
                <a:schemeClr val="accent2"/>
              </a:buClr>
              <a:buSzPts val="1800"/>
              <a:buFont typeface="Noto Sans Symbols"/>
              <a:buChar char="▫"/>
              <a:defRPr b="0" i="0" sz="2000" u="none" cap="none" strike="noStrike">
                <a:solidFill>
                  <a:schemeClr val="lt1"/>
                </a:solidFill>
                <a:latin typeface="Corbel"/>
                <a:ea typeface="Corbel"/>
                <a:cs typeface="Corbel"/>
                <a:sym typeface="Corbel"/>
              </a:defRPr>
            </a:lvl2pPr>
            <a:lvl3pPr indent="-342900" lvl="2" marL="1371600" marR="0" rtl="0" algn="l">
              <a:spcBef>
                <a:spcPts val="360"/>
              </a:spcBef>
              <a:spcAft>
                <a:spcPts val="0"/>
              </a:spcAft>
              <a:buClr>
                <a:schemeClr val="accent2"/>
              </a:buClr>
              <a:buSzPts val="1800"/>
              <a:buFont typeface="Noto Sans Symbols"/>
              <a:buChar char="◾"/>
              <a:defRPr b="0" i="0" sz="1800" u="none" cap="none" strike="noStrike">
                <a:solidFill>
                  <a:schemeClr val="lt1"/>
                </a:solidFill>
                <a:latin typeface="Corbel"/>
                <a:ea typeface="Corbel"/>
                <a:cs typeface="Corbel"/>
                <a:sym typeface="Corbel"/>
              </a:defRPr>
            </a:lvl3pPr>
            <a:lvl4pPr indent="-330200" lvl="3" marL="1828800" marR="0" rtl="0" algn="l">
              <a:spcBef>
                <a:spcPts val="320"/>
              </a:spcBef>
              <a:spcAft>
                <a:spcPts val="0"/>
              </a:spcAft>
              <a:buClr>
                <a:srgbClr val="1B587C"/>
              </a:buClr>
              <a:buSzPts val="1600"/>
              <a:buFont typeface="Noto Sans Symbols"/>
              <a:buChar char="•"/>
              <a:defRPr b="0" i="0" sz="1600" u="none" cap="none" strike="noStrike">
                <a:solidFill>
                  <a:schemeClr val="lt1"/>
                </a:solidFill>
                <a:latin typeface="Corbel"/>
                <a:ea typeface="Corbel"/>
                <a:cs typeface="Corbel"/>
                <a:sym typeface="Corbel"/>
              </a:defRPr>
            </a:lvl4pPr>
            <a:lvl5pPr indent="-330200" lvl="4" marL="2286000" marR="0" rtl="0" algn="l">
              <a:spcBef>
                <a:spcPts val="320"/>
              </a:spcBef>
              <a:spcAft>
                <a:spcPts val="0"/>
              </a:spcAft>
              <a:buClr>
                <a:srgbClr val="1B587C"/>
              </a:buClr>
              <a:buSzPts val="1600"/>
              <a:buFont typeface="Noto Sans Symbols"/>
              <a:buChar char="⚫"/>
              <a:defRPr b="0" i="0" sz="16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62" name="Google Shape;162;p16"/>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63" name="Google Shape;163;p16"/>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64" name="Google Shape;164;p16"/>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m com Legenda" type="picTx">
  <p:cSld name="PICTURE_WITH_CAPTION_TEXT">
    <p:spTree>
      <p:nvGrpSpPr>
        <p:cNvPr id="194" name="Shape 194"/>
        <p:cNvGrpSpPr/>
        <p:nvPr/>
      </p:nvGrpSpPr>
      <p:grpSpPr>
        <a:xfrm>
          <a:off x="0" y="0"/>
          <a:ext cx="0" cy="0"/>
          <a:chOff x="0" y="0"/>
          <a:chExt cx="0" cy="0"/>
        </a:xfrm>
      </p:grpSpPr>
      <p:sp>
        <p:nvSpPr>
          <p:cNvPr id="195" name="Google Shape;195;p18"/>
          <p:cNvSpPr txBox="1"/>
          <p:nvPr>
            <p:ph type="title"/>
          </p:nvPr>
        </p:nvSpPr>
        <p:spPr>
          <a:xfrm>
            <a:off x="914400" y="441251"/>
            <a:ext cx="6858000" cy="701749"/>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rgbClr val="ECE2C8"/>
              </a:buClr>
              <a:buSzPts val="2100"/>
              <a:buFont typeface="Consolas"/>
              <a:buNone/>
              <a:defRPr b="0" i="0" sz="21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196" name="Google Shape;196;p18"/>
          <p:cNvSpPr/>
          <p:nvPr>
            <p:ph idx="2" type="pic"/>
          </p:nvPr>
        </p:nvSpPr>
        <p:spPr>
          <a:xfrm>
            <a:off x="368032" y="1893781"/>
            <a:ext cx="8778240" cy="4960144"/>
          </a:xfrm>
          <a:prstGeom prst="rect">
            <a:avLst/>
          </a:prstGeom>
          <a:solidFill>
            <a:schemeClr val="dk2"/>
          </a:solidFill>
          <a:ln>
            <a:noFill/>
          </a:ln>
        </p:spPr>
        <p:txBody>
          <a:bodyPr anchorCtr="0" anchor="t" bIns="91425" lIns="91425" spcFirstLastPara="1" rIns="91425" wrap="square" tIns="91425">
            <a:noAutofit/>
          </a:bodyPr>
          <a:lstStyle>
            <a:lvl1pPr lvl="0" marR="0" rtl="0" algn="l">
              <a:spcBef>
                <a:spcPts val="700"/>
              </a:spcBef>
              <a:spcAft>
                <a:spcPts val="0"/>
              </a:spcAft>
              <a:buClr>
                <a:schemeClr val="lt2"/>
              </a:buClr>
              <a:buSzPts val="3040"/>
              <a:buFont typeface="Noto Sans Symbols"/>
              <a:buNone/>
              <a:defRPr b="0" i="0" sz="3200" u="none" cap="none" strike="noStrike">
                <a:solidFill>
                  <a:schemeClr val="lt1"/>
                </a:solidFill>
                <a:latin typeface="Corbel"/>
                <a:ea typeface="Corbel"/>
                <a:cs typeface="Corbel"/>
                <a:sym typeface="Corbel"/>
              </a:defRPr>
            </a:lvl1pPr>
            <a:lvl2pPr lvl="1"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lvl="2"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lvl="3"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lvl="4"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lvl="5"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lvl="6"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lvl="7"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lvl="8"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97" name="Google Shape;197;p18"/>
          <p:cNvSpPr txBox="1"/>
          <p:nvPr>
            <p:ph idx="1" type="body"/>
          </p:nvPr>
        </p:nvSpPr>
        <p:spPr>
          <a:xfrm>
            <a:off x="914400" y="1150144"/>
            <a:ext cx="6858000" cy="6858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Clr>
                <a:schemeClr val="lt2"/>
              </a:buClr>
              <a:buSzPts val="1330"/>
              <a:buFont typeface="Noto Sans Symbols"/>
              <a:buNone/>
              <a:defRPr b="0" i="0" sz="1400" u="none" cap="none" strike="noStrike">
                <a:solidFill>
                  <a:srgbClr val="FFFFFF"/>
                </a:solidFill>
                <a:latin typeface="Corbel"/>
                <a:ea typeface="Corbel"/>
                <a:cs typeface="Corbel"/>
                <a:sym typeface="Corbel"/>
              </a:defRPr>
            </a:lvl1pPr>
            <a:lvl2pPr indent="-297180" lvl="1" marL="914400" marR="0" rtl="0" algn="l">
              <a:spcBef>
                <a:spcPts val="240"/>
              </a:spcBef>
              <a:spcAft>
                <a:spcPts val="0"/>
              </a:spcAft>
              <a:buClr>
                <a:schemeClr val="accent2"/>
              </a:buClr>
              <a:buSzPts val="1080"/>
              <a:buFont typeface="Noto Sans Symbols"/>
              <a:buChar char="▫"/>
              <a:defRPr b="0" i="0" sz="1200" u="none" cap="none" strike="noStrike">
                <a:solidFill>
                  <a:schemeClr val="lt1"/>
                </a:solidFill>
                <a:latin typeface="Corbel"/>
                <a:ea typeface="Corbel"/>
                <a:cs typeface="Corbel"/>
                <a:sym typeface="Corbel"/>
              </a:defRPr>
            </a:lvl2pPr>
            <a:lvl3pPr indent="-292100" lvl="2" marL="1371600" marR="0" rtl="0" algn="l">
              <a:spcBef>
                <a:spcPts val="200"/>
              </a:spcBef>
              <a:spcAft>
                <a:spcPts val="0"/>
              </a:spcAft>
              <a:buClr>
                <a:schemeClr val="accent2"/>
              </a:buClr>
              <a:buSzPts val="1000"/>
              <a:buFont typeface="Noto Sans Symbols"/>
              <a:buChar char="◾"/>
              <a:defRPr b="0" i="0" sz="1000" u="none" cap="none" strike="noStrike">
                <a:solidFill>
                  <a:schemeClr val="lt1"/>
                </a:solidFill>
                <a:latin typeface="Corbel"/>
                <a:ea typeface="Corbel"/>
                <a:cs typeface="Corbel"/>
                <a:sym typeface="Corbel"/>
              </a:defRPr>
            </a:lvl3pPr>
            <a:lvl4pPr indent="-285750" lvl="3" marL="1828800" marR="0" rtl="0" algn="l">
              <a:spcBef>
                <a:spcPts val="180"/>
              </a:spcBef>
              <a:spcAft>
                <a:spcPts val="0"/>
              </a:spcAft>
              <a:buClr>
                <a:srgbClr val="1B587C"/>
              </a:buClr>
              <a:buSzPts val="900"/>
              <a:buFont typeface="Noto Sans Symbols"/>
              <a:buChar char="•"/>
              <a:defRPr b="0" i="0" sz="900" u="none" cap="none" strike="noStrike">
                <a:solidFill>
                  <a:schemeClr val="lt1"/>
                </a:solidFill>
                <a:latin typeface="Corbel"/>
                <a:ea typeface="Corbel"/>
                <a:cs typeface="Corbel"/>
                <a:sym typeface="Corbel"/>
              </a:defRPr>
            </a:lvl4pPr>
            <a:lvl5pPr indent="-285750" lvl="4" marL="2286000" marR="0" rtl="0" algn="l">
              <a:spcBef>
                <a:spcPts val="180"/>
              </a:spcBef>
              <a:spcAft>
                <a:spcPts val="0"/>
              </a:spcAft>
              <a:buClr>
                <a:srgbClr val="1B587C"/>
              </a:buClr>
              <a:buSzPts val="900"/>
              <a:buFont typeface="Noto Sans Symbols"/>
              <a:buChar char="⚫"/>
              <a:defRPr b="0" i="0" sz="9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98" name="Google Shape;198;p18"/>
          <p:cNvSpPr txBox="1"/>
          <p:nvPr>
            <p:ph idx="10" type="dt"/>
          </p:nvPr>
        </p:nvSpPr>
        <p:spPr>
          <a:xfrm>
            <a:off x="6477000" y="55562"/>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99" name="Google Shape;199;p18"/>
          <p:cNvSpPr txBox="1"/>
          <p:nvPr>
            <p:ph idx="11" type="ftr"/>
          </p:nvPr>
        </p:nvSpPr>
        <p:spPr>
          <a:xfrm>
            <a:off x="914400" y="55562"/>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200" name="Google Shape;200;p18"/>
          <p:cNvSpPr txBox="1"/>
          <p:nvPr>
            <p:ph idx="12" type="sldNum"/>
          </p:nvPr>
        </p:nvSpPr>
        <p:spPr>
          <a:xfrm>
            <a:off x="8610600" y="55562"/>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Em branco" type="blank">
  <p:cSld name="BLANK">
    <p:spTree>
      <p:nvGrpSpPr>
        <p:cNvPr id="36" name="Shape 36"/>
        <p:cNvGrpSpPr/>
        <p:nvPr/>
      </p:nvGrpSpPr>
      <p:grpSpPr>
        <a:xfrm>
          <a:off x="0" y="0"/>
          <a:ext cx="0" cy="0"/>
          <a:chOff x="0" y="0"/>
          <a:chExt cx="0" cy="0"/>
        </a:xfrm>
      </p:grpSpPr>
      <p:sp>
        <p:nvSpPr>
          <p:cNvPr id="37" name="Google Shape;37;p4"/>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38" name="Google Shape;38;p4"/>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39" name="Google Shape;39;p4"/>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uas Partes de Conteúdo" type="twoObj">
  <p:cSld name="TWO_OBJECTS">
    <p:spTree>
      <p:nvGrpSpPr>
        <p:cNvPr id="46" name="Shape 46"/>
        <p:cNvGrpSpPr/>
        <p:nvPr/>
      </p:nvGrpSpPr>
      <p:grpSpPr>
        <a:xfrm>
          <a:off x="0" y="0"/>
          <a:ext cx="0" cy="0"/>
          <a:chOff x="0" y="0"/>
          <a:chExt cx="0" cy="0"/>
        </a:xfrm>
      </p:grpSpPr>
      <p:sp>
        <p:nvSpPr>
          <p:cNvPr id="47" name="Google Shape;47;p6"/>
          <p:cNvSpPr txBox="1"/>
          <p:nvPr>
            <p:ph type="title"/>
          </p:nvPr>
        </p:nvSpPr>
        <p:spPr>
          <a:xfrm>
            <a:off x="457200" y="512064"/>
            <a:ext cx="82296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48" name="Google Shape;48;p6"/>
          <p:cNvSpPr txBox="1"/>
          <p:nvPr>
            <p:ph idx="1" type="body"/>
          </p:nvPr>
        </p:nvSpPr>
        <p:spPr>
          <a:xfrm>
            <a:off x="464344" y="1770501"/>
            <a:ext cx="4038600" cy="4525963"/>
          </a:xfrm>
          <a:prstGeom prst="rect">
            <a:avLst/>
          </a:prstGeom>
          <a:noFill/>
          <a:ln>
            <a:noFill/>
          </a:ln>
        </p:spPr>
        <p:txBody>
          <a:bodyPr anchorCtr="0" anchor="t" bIns="91425" lIns="91425" spcFirstLastPara="1" rIns="91425" wrap="square" tIns="91425">
            <a:noAutofit/>
          </a:bodyPr>
          <a:lstStyle>
            <a:lvl1pPr indent="-397510" lvl="0" marL="457200" marR="0" rtl="0" algn="l">
              <a:spcBef>
                <a:spcPts val="700"/>
              </a:spcBef>
              <a:spcAft>
                <a:spcPts val="0"/>
              </a:spcAft>
              <a:buClr>
                <a:schemeClr val="lt2"/>
              </a:buClr>
              <a:buSzPts val="2660"/>
              <a:buFont typeface="Noto Sans Symbols"/>
              <a:buChar char="▪"/>
              <a:defRPr b="0" i="0" sz="2800" u="none" cap="none" strike="noStrike">
                <a:solidFill>
                  <a:schemeClr val="lt1"/>
                </a:solidFill>
                <a:latin typeface="Corbel"/>
                <a:ea typeface="Corbel"/>
                <a:cs typeface="Corbel"/>
                <a:sym typeface="Corbel"/>
              </a:defRPr>
            </a:lvl1pPr>
            <a:lvl2pPr indent="-365760" lvl="1" marL="914400" marR="0" rtl="0" algn="l">
              <a:spcBef>
                <a:spcPts val="480"/>
              </a:spcBef>
              <a:spcAft>
                <a:spcPts val="0"/>
              </a:spcAft>
              <a:buClr>
                <a:schemeClr val="accent2"/>
              </a:buClr>
              <a:buSzPts val="2160"/>
              <a:buFont typeface="Noto Sans Symbols"/>
              <a:buChar char="▫"/>
              <a:defRPr b="0" i="0" sz="2400" u="none" cap="none" strike="noStrike">
                <a:solidFill>
                  <a:schemeClr val="lt1"/>
                </a:solidFill>
                <a:latin typeface="Corbel"/>
                <a:ea typeface="Corbel"/>
                <a:cs typeface="Corbel"/>
                <a:sym typeface="Corbel"/>
              </a:defRPr>
            </a:lvl2pPr>
            <a:lvl3pPr indent="-355600" lvl="2" marL="1371600" marR="0" rtl="0" algn="l">
              <a:spcBef>
                <a:spcPts val="400"/>
              </a:spcBef>
              <a:spcAft>
                <a:spcPts val="0"/>
              </a:spcAft>
              <a:buClr>
                <a:schemeClr val="accent2"/>
              </a:buClr>
              <a:buSzPts val="2000"/>
              <a:buFont typeface="Noto Sans Symbols"/>
              <a:buChar char="◾"/>
              <a:defRPr b="0" i="0" sz="2000" u="none" cap="none" strike="noStrike">
                <a:solidFill>
                  <a:schemeClr val="lt1"/>
                </a:solidFill>
                <a:latin typeface="Corbel"/>
                <a:ea typeface="Corbel"/>
                <a:cs typeface="Corbel"/>
                <a:sym typeface="Corbel"/>
              </a:defRPr>
            </a:lvl3pPr>
            <a:lvl4pPr indent="-342900" lvl="3" marL="1828800" marR="0" rtl="0" algn="l">
              <a:spcBef>
                <a:spcPts val="360"/>
              </a:spcBef>
              <a:spcAft>
                <a:spcPts val="0"/>
              </a:spcAft>
              <a:buClr>
                <a:srgbClr val="1B587C"/>
              </a:buClr>
              <a:buSzPts val="1800"/>
              <a:buFont typeface="Noto Sans Symbols"/>
              <a:buChar char="•"/>
              <a:defRPr b="0" i="0" sz="1800" u="none" cap="none" strike="noStrike">
                <a:solidFill>
                  <a:schemeClr val="lt1"/>
                </a:solidFill>
                <a:latin typeface="Corbel"/>
                <a:ea typeface="Corbel"/>
                <a:cs typeface="Corbel"/>
                <a:sym typeface="Corbel"/>
              </a:defRPr>
            </a:lvl4pPr>
            <a:lvl5pPr indent="-342900" lvl="4" marL="2286000" marR="0" rtl="0" algn="l">
              <a:spcBef>
                <a:spcPts val="360"/>
              </a:spcBef>
              <a:spcAft>
                <a:spcPts val="0"/>
              </a:spcAft>
              <a:buClr>
                <a:srgbClr val="1B587C"/>
              </a:buClr>
              <a:buSzPts val="1800"/>
              <a:buFont typeface="Noto Sans Symbols"/>
              <a:buChar char="⚫"/>
              <a:defRPr b="0" i="0" sz="18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49" name="Google Shape;49;p6"/>
          <p:cNvSpPr txBox="1"/>
          <p:nvPr>
            <p:ph idx="2" type="body"/>
          </p:nvPr>
        </p:nvSpPr>
        <p:spPr>
          <a:xfrm>
            <a:off x="4655344" y="1770501"/>
            <a:ext cx="4038600" cy="4525963"/>
          </a:xfrm>
          <a:prstGeom prst="rect">
            <a:avLst/>
          </a:prstGeom>
          <a:noFill/>
          <a:ln>
            <a:noFill/>
          </a:ln>
        </p:spPr>
        <p:txBody>
          <a:bodyPr anchorCtr="0" anchor="t" bIns="91425" lIns="91425" spcFirstLastPara="1" rIns="91425" wrap="square" tIns="91425">
            <a:noAutofit/>
          </a:bodyPr>
          <a:lstStyle>
            <a:lvl1pPr indent="-397510" lvl="0" marL="457200" marR="0" rtl="0" algn="l">
              <a:spcBef>
                <a:spcPts val="700"/>
              </a:spcBef>
              <a:spcAft>
                <a:spcPts val="0"/>
              </a:spcAft>
              <a:buClr>
                <a:schemeClr val="lt2"/>
              </a:buClr>
              <a:buSzPts val="2660"/>
              <a:buFont typeface="Noto Sans Symbols"/>
              <a:buChar char="▪"/>
              <a:defRPr b="0" i="0" sz="2800" u="none" cap="none" strike="noStrike">
                <a:solidFill>
                  <a:schemeClr val="lt1"/>
                </a:solidFill>
                <a:latin typeface="Corbel"/>
                <a:ea typeface="Corbel"/>
                <a:cs typeface="Corbel"/>
                <a:sym typeface="Corbel"/>
              </a:defRPr>
            </a:lvl1pPr>
            <a:lvl2pPr indent="-365760" lvl="1" marL="914400" marR="0" rtl="0" algn="l">
              <a:spcBef>
                <a:spcPts val="480"/>
              </a:spcBef>
              <a:spcAft>
                <a:spcPts val="0"/>
              </a:spcAft>
              <a:buClr>
                <a:schemeClr val="accent2"/>
              </a:buClr>
              <a:buSzPts val="2160"/>
              <a:buFont typeface="Noto Sans Symbols"/>
              <a:buChar char="▫"/>
              <a:defRPr b="0" i="0" sz="2400" u="none" cap="none" strike="noStrike">
                <a:solidFill>
                  <a:schemeClr val="lt1"/>
                </a:solidFill>
                <a:latin typeface="Corbel"/>
                <a:ea typeface="Corbel"/>
                <a:cs typeface="Corbel"/>
                <a:sym typeface="Corbel"/>
              </a:defRPr>
            </a:lvl2pPr>
            <a:lvl3pPr indent="-355600" lvl="2" marL="1371600" marR="0" rtl="0" algn="l">
              <a:spcBef>
                <a:spcPts val="400"/>
              </a:spcBef>
              <a:spcAft>
                <a:spcPts val="0"/>
              </a:spcAft>
              <a:buClr>
                <a:schemeClr val="accent2"/>
              </a:buClr>
              <a:buSzPts val="2000"/>
              <a:buFont typeface="Noto Sans Symbols"/>
              <a:buChar char="◾"/>
              <a:defRPr b="0" i="0" sz="2000" u="none" cap="none" strike="noStrike">
                <a:solidFill>
                  <a:schemeClr val="lt1"/>
                </a:solidFill>
                <a:latin typeface="Corbel"/>
                <a:ea typeface="Corbel"/>
                <a:cs typeface="Corbel"/>
                <a:sym typeface="Corbel"/>
              </a:defRPr>
            </a:lvl3pPr>
            <a:lvl4pPr indent="-342900" lvl="3" marL="1828800" marR="0" rtl="0" algn="l">
              <a:spcBef>
                <a:spcPts val="360"/>
              </a:spcBef>
              <a:spcAft>
                <a:spcPts val="0"/>
              </a:spcAft>
              <a:buClr>
                <a:srgbClr val="1B587C"/>
              </a:buClr>
              <a:buSzPts val="1800"/>
              <a:buFont typeface="Noto Sans Symbols"/>
              <a:buChar char="•"/>
              <a:defRPr b="0" i="0" sz="1800" u="none" cap="none" strike="noStrike">
                <a:solidFill>
                  <a:schemeClr val="lt1"/>
                </a:solidFill>
                <a:latin typeface="Corbel"/>
                <a:ea typeface="Corbel"/>
                <a:cs typeface="Corbel"/>
                <a:sym typeface="Corbel"/>
              </a:defRPr>
            </a:lvl4pPr>
            <a:lvl5pPr indent="-342900" lvl="4" marL="2286000" marR="0" rtl="0" algn="l">
              <a:spcBef>
                <a:spcPts val="360"/>
              </a:spcBef>
              <a:spcAft>
                <a:spcPts val="0"/>
              </a:spcAft>
              <a:buClr>
                <a:srgbClr val="1B587C"/>
              </a:buClr>
              <a:buSzPts val="1800"/>
              <a:buFont typeface="Noto Sans Symbols"/>
              <a:buChar char="⚫"/>
              <a:defRPr b="0" i="0" sz="18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50" name="Google Shape;50;p6"/>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51" name="Google Shape;51;p6"/>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52" name="Google Shape;52;p6"/>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ítulo e texto verticais" type="vertTitleAndTx">
  <p:cSld name="VERTICAL_TITLE_AND_VERTICAL_TEXT">
    <p:spTree>
      <p:nvGrpSpPr>
        <p:cNvPr id="68" name="Shape 68"/>
        <p:cNvGrpSpPr/>
        <p:nvPr/>
      </p:nvGrpSpPr>
      <p:grpSpPr>
        <a:xfrm>
          <a:off x="0" y="0"/>
          <a:ext cx="0" cy="0"/>
          <a:chOff x="0" y="0"/>
          <a:chExt cx="0" cy="0"/>
        </a:xfrm>
      </p:grpSpPr>
      <p:sp>
        <p:nvSpPr>
          <p:cNvPr id="69" name="Google Shape;69;p8"/>
          <p:cNvSpPr txBox="1"/>
          <p:nvPr>
            <p:ph type="title"/>
          </p:nvPr>
        </p:nvSpPr>
        <p:spPr>
          <a:xfrm rot="5400000">
            <a:off x="4694238" y="2209802"/>
            <a:ext cx="5851525" cy="19812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70" name="Google Shape;70;p8"/>
          <p:cNvSpPr txBox="1"/>
          <p:nvPr>
            <p:ph idx="1" type="body"/>
          </p:nvPr>
        </p:nvSpPr>
        <p:spPr>
          <a:xfrm rot="5400000">
            <a:off x="617537" y="266701"/>
            <a:ext cx="5851525" cy="58674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71" name="Google Shape;71;p8"/>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72" name="Google Shape;72;p8"/>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73" name="Google Shape;73;p8"/>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ítulo e texto vertical" type="vertTx">
  <p:cSld name="VERTICAL_TEXT">
    <p:spTree>
      <p:nvGrpSpPr>
        <p:cNvPr id="74" name="Shape 74"/>
        <p:cNvGrpSpPr/>
        <p:nvPr/>
      </p:nvGrpSpPr>
      <p:grpSpPr>
        <a:xfrm>
          <a:off x="0" y="0"/>
          <a:ext cx="0" cy="0"/>
          <a:chOff x="0" y="0"/>
          <a:chExt cx="0" cy="0"/>
        </a:xfrm>
      </p:grpSpPr>
      <p:sp>
        <p:nvSpPr>
          <p:cNvPr id="75" name="Google Shape;75;p9"/>
          <p:cNvSpPr txBox="1"/>
          <p:nvPr>
            <p:ph type="title"/>
          </p:nvPr>
        </p:nvSpPr>
        <p:spPr>
          <a:xfrm>
            <a:off x="914400" y="512762"/>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76" name="Google Shape;76;p9"/>
          <p:cNvSpPr txBox="1"/>
          <p:nvPr>
            <p:ph idx="1" type="body"/>
          </p:nvPr>
        </p:nvSpPr>
        <p:spPr>
          <a:xfrm rot="5400000">
            <a:off x="2514600" y="184150"/>
            <a:ext cx="4572000" cy="77724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77" name="Google Shape;77;p9"/>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78" name="Google Shape;78;p9"/>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79" name="Google Shape;79;p9"/>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údo com Legenda" type="objTx">
  <p:cSld name="OBJECT_WITH_CAPTION_TEXT">
    <p:spTree>
      <p:nvGrpSpPr>
        <p:cNvPr id="80" name="Shape 80"/>
        <p:cNvGrpSpPr/>
        <p:nvPr/>
      </p:nvGrpSpPr>
      <p:grpSpPr>
        <a:xfrm>
          <a:off x="0" y="0"/>
          <a:ext cx="0" cy="0"/>
          <a:chOff x="0" y="0"/>
          <a:chExt cx="0" cy="0"/>
        </a:xfrm>
      </p:grpSpPr>
      <p:sp>
        <p:nvSpPr>
          <p:cNvPr id="81" name="Google Shape;81;p10"/>
          <p:cNvSpPr txBox="1"/>
          <p:nvPr>
            <p:ph type="title"/>
          </p:nvPr>
        </p:nvSpPr>
        <p:spPr>
          <a:xfrm>
            <a:off x="685800" y="273050"/>
            <a:ext cx="8229600" cy="116205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Clr>
                <a:srgbClr val="ECE2C8"/>
              </a:buClr>
              <a:buSzPts val="3600"/>
              <a:buFont typeface="Consolas"/>
              <a:buNone/>
              <a:defRPr b="0" i="0" sz="36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82" name="Google Shape;82;p10"/>
          <p:cNvSpPr txBox="1"/>
          <p:nvPr>
            <p:ph idx="1" type="body"/>
          </p:nvPr>
        </p:nvSpPr>
        <p:spPr>
          <a:xfrm>
            <a:off x="685800" y="1435100"/>
            <a:ext cx="2514600" cy="45720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700"/>
              </a:spcBef>
              <a:spcAft>
                <a:spcPts val="0"/>
              </a:spcAft>
              <a:buClr>
                <a:schemeClr val="lt2"/>
              </a:buClr>
              <a:buSzPts val="1710"/>
              <a:buFont typeface="Noto Sans Symbols"/>
              <a:buNone/>
              <a:defRPr b="0" i="0" sz="1800" u="none" cap="none" strike="noStrike">
                <a:solidFill>
                  <a:schemeClr val="lt1"/>
                </a:solidFill>
                <a:latin typeface="Corbel"/>
                <a:ea typeface="Corbel"/>
                <a:cs typeface="Corbel"/>
                <a:sym typeface="Corbel"/>
              </a:defRPr>
            </a:lvl1pPr>
            <a:lvl2pPr indent="-228600" lvl="1" marL="914400" marR="0" rtl="0" algn="l">
              <a:spcBef>
                <a:spcPts val="240"/>
              </a:spcBef>
              <a:spcAft>
                <a:spcPts val="0"/>
              </a:spcAft>
              <a:buClr>
                <a:schemeClr val="accent2"/>
              </a:buClr>
              <a:buSzPts val="1080"/>
              <a:buFont typeface="Noto Sans Symbols"/>
              <a:buNone/>
              <a:defRPr b="0" i="0" sz="1200" u="none" cap="none" strike="noStrike">
                <a:solidFill>
                  <a:schemeClr val="lt1"/>
                </a:solidFill>
                <a:latin typeface="Corbel"/>
                <a:ea typeface="Corbel"/>
                <a:cs typeface="Corbel"/>
                <a:sym typeface="Corbel"/>
              </a:defRPr>
            </a:lvl2pPr>
            <a:lvl3pPr indent="-228600" lvl="2" marL="1371600" marR="0" rtl="0" algn="l">
              <a:spcBef>
                <a:spcPts val="200"/>
              </a:spcBef>
              <a:spcAft>
                <a:spcPts val="0"/>
              </a:spcAft>
              <a:buClr>
                <a:schemeClr val="accent2"/>
              </a:buClr>
              <a:buSzPts val="1000"/>
              <a:buFont typeface="Noto Sans Symbols"/>
              <a:buNone/>
              <a:defRPr b="0" i="0" sz="1000" u="none" cap="none" strike="noStrike">
                <a:solidFill>
                  <a:schemeClr val="lt1"/>
                </a:solidFill>
                <a:latin typeface="Corbel"/>
                <a:ea typeface="Corbel"/>
                <a:cs typeface="Corbel"/>
                <a:sym typeface="Corbel"/>
              </a:defRPr>
            </a:lvl3pPr>
            <a:lvl4pPr indent="-228600" lvl="3" marL="1828800" marR="0" rtl="0" algn="l">
              <a:spcBef>
                <a:spcPts val="180"/>
              </a:spcBef>
              <a:spcAft>
                <a:spcPts val="0"/>
              </a:spcAft>
              <a:buClr>
                <a:srgbClr val="1B587C"/>
              </a:buClr>
              <a:buSzPts val="900"/>
              <a:buFont typeface="Noto Sans Symbols"/>
              <a:buNone/>
              <a:defRPr b="0" i="0" sz="900" u="none" cap="none" strike="noStrike">
                <a:solidFill>
                  <a:schemeClr val="lt1"/>
                </a:solidFill>
                <a:latin typeface="Corbel"/>
                <a:ea typeface="Corbel"/>
                <a:cs typeface="Corbel"/>
                <a:sym typeface="Corbel"/>
              </a:defRPr>
            </a:lvl4pPr>
            <a:lvl5pPr indent="-228600" lvl="4" marL="2286000" marR="0" rtl="0" algn="l">
              <a:spcBef>
                <a:spcPts val="180"/>
              </a:spcBef>
              <a:spcAft>
                <a:spcPts val="0"/>
              </a:spcAft>
              <a:buClr>
                <a:srgbClr val="1B587C"/>
              </a:buClr>
              <a:buSzPts val="900"/>
              <a:buFont typeface="Noto Sans Symbols"/>
              <a:buNone/>
              <a:defRPr b="0" i="0" sz="9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83" name="Google Shape;83;p10"/>
          <p:cNvSpPr txBox="1"/>
          <p:nvPr>
            <p:ph idx="2" type="body"/>
          </p:nvPr>
        </p:nvSpPr>
        <p:spPr>
          <a:xfrm>
            <a:off x="3429000" y="1435100"/>
            <a:ext cx="5486400" cy="4572000"/>
          </a:xfrm>
          <a:prstGeom prst="rect">
            <a:avLst/>
          </a:prstGeom>
          <a:noFill/>
          <a:ln>
            <a:noFill/>
          </a:ln>
        </p:spPr>
        <p:txBody>
          <a:bodyPr anchorCtr="0" anchor="t" bIns="91425" lIns="91425" spcFirstLastPara="1" rIns="91425" wrap="square" tIns="91425">
            <a:noAutofit/>
          </a:bodyPr>
          <a:lstStyle>
            <a:lvl1pPr indent="-421640" lvl="0" marL="457200" marR="0" rtl="0" algn="l">
              <a:spcBef>
                <a:spcPts val="700"/>
              </a:spcBef>
              <a:spcAft>
                <a:spcPts val="0"/>
              </a:spcAft>
              <a:buClr>
                <a:schemeClr val="lt2"/>
              </a:buClr>
              <a:buSzPts val="3040"/>
              <a:buFont typeface="Noto Sans Symbols"/>
              <a:buChar char="▪"/>
              <a:defRPr b="0" i="0" sz="3200" u="none" cap="none" strike="noStrike">
                <a:solidFill>
                  <a:schemeClr val="lt1"/>
                </a:solidFill>
                <a:latin typeface="Corbel"/>
                <a:ea typeface="Corbel"/>
                <a:cs typeface="Corbel"/>
                <a:sym typeface="Corbel"/>
              </a:defRPr>
            </a:lvl1pPr>
            <a:lvl2pPr indent="-388619" lvl="1" marL="914400" marR="0" rtl="0" algn="l">
              <a:spcBef>
                <a:spcPts val="560"/>
              </a:spcBef>
              <a:spcAft>
                <a:spcPts val="0"/>
              </a:spcAft>
              <a:buClr>
                <a:schemeClr val="accent2"/>
              </a:buClr>
              <a:buSzPts val="2520"/>
              <a:buFont typeface="Noto Sans Symbols"/>
              <a:buChar char="▫"/>
              <a:defRPr b="0" i="0" sz="28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55600" lvl="3" marL="18288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84" name="Google Shape;84;p10"/>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85" name="Google Shape;85;p10"/>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86" name="Google Shape;86;p10"/>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omente título" type="titleOnly">
  <p:cSld name="TITLE_ONLY">
    <p:spTree>
      <p:nvGrpSpPr>
        <p:cNvPr id="87" name="Shape 87"/>
        <p:cNvGrpSpPr/>
        <p:nvPr/>
      </p:nvGrpSpPr>
      <p:grpSpPr>
        <a:xfrm>
          <a:off x="0" y="0"/>
          <a:ext cx="0" cy="0"/>
          <a:chOff x="0" y="0"/>
          <a:chExt cx="0" cy="0"/>
        </a:xfrm>
      </p:grpSpPr>
      <p:sp>
        <p:nvSpPr>
          <p:cNvPr id="88" name="Google Shape;88;p11"/>
          <p:cNvSpPr txBox="1"/>
          <p:nvPr>
            <p:ph type="title"/>
          </p:nvPr>
        </p:nvSpPr>
        <p:spPr>
          <a:xfrm>
            <a:off x="914400" y="512064"/>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89" name="Google Shape;89;p11"/>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90" name="Google Shape;90;p11"/>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91" name="Google Shape;91;p11"/>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ítulo e conteúdo" type="obj">
  <p:cSld name="OBJECT">
    <p:spTree>
      <p:nvGrpSpPr>
        <p:cNvPr id="92" name="Shape 92"/>
        <p:cNvGrpSpPr/>
        <p:nvPr/>
      </p:nvGrpSpPr>
      <p:grpSpPr>
        <a:xfrm>
          <a:off x="0" y="0"/>
          <a:ext cx="0" cy="0"/>
          <a:chOff x="0" y="0"/>
          <a:chExt cx="0" cy="0"/>
        </a:xfrm>
      </p:grpSpPr>
      <p:sp>
        <p:nvSpPr>
          <p:cNvPr id="93" name="Google Shape;93;p12"/>
          <p:cNvSpPr txBox="1"/>
          <p:nvPr>
            <p:ph type="title"/>
          </p:nvPr>
        </p:nvSpPr>
        <p:spPr>
          <a:xfrm>
            <a:off x="914400" y="512762"/>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94" name="Google Shape;94;p12"/>
          <p:cNvSpPr txBox="1"/>
          <p:nvPr>
            <p:ph idx="1" type="body"/>
          </p:nvPr>
        </p:nvSpPr>
        <p:spPr>
          <a:xfrm>
            <a:off x="914400" y="1784350"/>
            <a:ext cx="7772400" cy="45720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95" name="Google Shape;95;p12"/>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96" name="Google Shape;96;p12"/>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97" name="Google Shape;97;p12"/>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beçalho da Seção" type="secHead">
  <p:cSld name="SECTION_HEADER">
    <p:spTree>
      <p:nvGrpSpPr>
        <p:cNvPr id="134" name="Shape 134"/>
        <p:cNvGrpSpPr/>
        <p:nvPr/>
      </p:nvGrpSpPr>
      <p:grpSpPr>
        <a:xfrm>
          <a:off x="0" y="0"/>
          <a:ext cx="0" cy="0"/>
          <a:chOff x="0" y="0"/>
          <a:chExt cx="0" cy="0"/>
        </a:xfrm>
      </p:grpSpPr>
      <p:sp>
        <p:nvSpPr>
          <p:cNvPr id="135" name="Google Shape;135;p14"/>
          <p:cNvSpPr txBox="1"/>
          <p:nvPr>
            <p:ph idx="1" type="body"/>
          </p:nvPr>
        </p:nvSpPr>
        <p:spPr>
          <a:xfrm>
            <a:off x="706902" y="1351672"/>
            <a:ext cx="5718048" cy="977486"/>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700"/>
              </a:spcBef>
              <a:spcAft>
                <a:spcPts val="0"/>
              </a:spcAft>
              <a:buClr>
                <a:schemeClr val="lt2"/>
              </a:buClr>
              <a:buSzPts val="1900"/>
              <a:buFont typeface="Noto Sans Symbols"/>
              <a:buNone/>
              <a:defRPr b="0" i="0" sz="2000" u="none" cap="none" strike="noStrike">
                <a:solidFill>
                  <a:schemeClr val="lt1"/>
                </a:solidFill>
                <a:latin typeface="Corbel"/>
                <a:ea typeface="Corbel"/>
                <a:cs typeface="Corbel"/>
                <a:sym typeface="Corbel"/>
              </a:defRPr>
            </a:lvl1pPr>
            <a:lvl2pPr indent="-228600" lvl="1" marL="914400" marR="0" rtl="0" algn="l">
              <a:spcBef>
                <a:spcPts val="360"/>
              </a:spcBef>
              <a:spcAft>
                <a:spcPts val="0"/>
              </a:spcAft>
              <a:buClr>
                <a:schemeClr val="accent2"/>
              </a:buClr>
              <a:buSzPts val="1620"/>
              <a:buFont typeface="Noto Sans Symbols"/>
              <a:buNone/>
              <a:defRPr b="0" i="0" sz="1800" u="none" cap="none" strike="noStrike">
                <a:solidFill>
                  <a:schemeClr val="lt1"/>
                </a:solidFill>
                <a:latin typeface="Corbel"/>
                <a:ea typeface="Corbel"/>
                <a:cs typeface="Corbel"/>
                <a:sym typeface="Corbel"/>
              </a:defRPr>
            </a:lvl2pPr>
            <a:lvl3pPr indent="-228600" lvl="2" marL="1371600" marR="0" rtl="0" algn="l">
              <a:spcBef>
                <a:spcPts val="320"/>
              </a:spcBef>
              <a:spcAft>
                <a:spcPts val="0"/>
              </a:spcAft>
              <a:buClr>
                <a:schemeClr val="accent2"/>
              </a:buClr>
              <a:buSzPts val="1600"/>
              <a:buFont typeface="Noto Sans Symbols"/>
              <a:buNone/>
              <a:defRPr b="0" i="0" sz="1600" u="none" cap="none" strike="noStrike">
                <a:solidFill>
                  <a:schemeClr val="lt1"/>
                </a:solidFill>
                <a:latin typeface="Corbel"/>
                <a:ea typeface="Corbel"/>
                <a:cs typeface="Corbel"/>
                <a:sym typeface="Corbel"/>
              </a:defRPr>
            </a:lvl3pPr>
            <a:lvl4pPr indent="-228600" lvl="3" marL="1828800" marR="0" rtl="0" algn="l">
              <a:spcBef>
                <a:spcPts val="280"/>
              </a:spcBef>
              <a:spcAft>
                <a:spcPts val="0"/>
              </a:spcAft>
              <a:buClr>
                <a:srgbClr val="1B587C"/>
              </a:buClr>
              <a:buSzPts val="1400"/>
              <a:buFont typeface="Noto Sans Symbols"/>
              <a:buNone/>
              <a:defRPr b="0" i="0" sz="1400" u="none" cap="none" strike="noStrike">
                <a:solidFill>
                  <a:schemeClr val="lt1"/>
                </a:solidFill>
                <a:latin typeface="Corbel"/>
                <a:ea typeface="Corbel"/>
                <a:cs typeface="Corbel"/>
                <a:sym typeface="Corbel"/>
              </a:defRPr>
            </a:lvl4pPr>
            <a:lvl5pPr indent="-228600" lvl="4" marL="2286000" marR="0" rtl="0" algn="l">
              <a:spcBef>
                <a:spcPts val="280"/>
              </a:spcBef>
              <a:spcAft>
                <a:spcPts val="0"/>
              </a:spcAft>
              <a:buClr>
                <a:srgbClr val="1B587C"/>
              </a:buClr>
              <a:buSzPts val="1400"/>
              <a:buFont typeface="Noto Sans Symbols"/>
              <a:buNone/>
              <a:defRPr b="0" i="0" sz="14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36" name="Google Shape;136;p14"/>
          <p:cNvSpPr txBox="1"/>
          <p:nvPr>
            <p:ph type="title"/>
          </p:nvPr>
        </p:nvSpPr>
        <p:spPr>
          <a:xfrm>
            <a:off x="706902" y="512064"/>
            <a:ext cx="8156448" cy="77724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Clr>
                <a:srgbClr val="ECE2C8"/>
              </a:buClr>
              <a:buSzPts val="3800"/>
              <a:buFont typeface="Consolas"/>
              <a:buNone/>
              <a:defRPr b="0" i="0" sz="38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137" name="Google Shape;137;p14"/>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38" name="Google Shape;138;p14"/>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39" name="Google Shape;139;p14"/>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5.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theme" Target="../theme/theme8.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theme" Target="../theme/theme4.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theme" Target="../theme/theme2.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theme" Target="../theme/theme1.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000000"/>
            </a:gs>
            <a:gs pos="64999">
              <a:srgbClr val="000000"/>
            </a:gs>
            <a:gs pos="100000">
              <a:srgbClr val="6B6B6B"/>
            </a:gs>
          </a:gsLst>
          <a:lin ang="5400000" scaled="0"/>
        </a:gradFill>
      </p:bgPr>
    </p:bg>
    <p:spTree>
      <p:nvGrpSpPr>
        <p:cNvPr id="9" name="Shape 9"/>
        <p:cNvGrpSpPr/>
        <p:nvPr/>
      </p:nvGrpSpPr>
      <p:grpSpPr>
        <a:xfrm>
          <a:off x="0" y="0"/>
          <a:ext cx="0" cy="0"/>
          <a:chOff x="0" y="0"/>
          <a:chExt cx="0" cy="0"/>
        </a:xfrm>
      </p:grpSpPr>
      <p:sp>
        <p:nvSpPr>
          <p:cNvPr id="10" name="Google Shape;10;p1"/>
          <p:cNvSpPr txBox="1"/>
          <p:nvPr/>
        </p:nvSpPr>
        <p:spPr>
          <a:xfrm>
            <a:off x="0" y="0"/>
            <a:ext cx="365125" cy="6854825"/>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 name="Google Shape;11;p1"/>
          <p:cNvSpPr txBox="1"/>
          <p:nvPr/>
        </p:nvSpPr>
        <p:spPr>
          <a:xfrm>
            <a:off x="309562" y="681037"/>
            <a:ext cx="4603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 name="Google Shape;12;p1"/>
          <p:cNvSpPr txBox="1"/>
          <p:nvPr/>
        </p:nvSpPr>
        <p:spPr>
          <a:xfrm>
            <a:off x="268287" y="681037"/>
            <a:ext cx="2857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3" name="Google Shape;13;p1"/>
          <p:cNvSpPr txBox="1"/>
          <p:nvPr/>
        </p:nvSpPr>
        <p:spPr>
          <a:xfrm>
            <a:off x="249237" y="681037"/>
            <a:ext cx="952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4" name="Google Shape;14;p1"/>
          <p:cNvSpPr txBox="1"/>
          <p:nvPr/>
        </p:nvSpPr>
        <p:spPr>
          <a:xfrm>
            <a:off x="222250" y="681037"/>
            <a:ext cx="793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5" name="Google Shape;15;p1"/>
          <p:cNvSpPr txBox="1"/>
          <p:nvPr/>
        </p:nvSpPr>
        <p:spPr>
          <a:xfrm>
            <a:off x="255587" y="5046662"/>
            <a:ext cx="73025" cy="1692275"/>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6" name="Google Shape;16;p1"/>
          <p:cNvSpPr txBox="1"/>
          <p:nvPr/>
        </p:nvSpPr>
        <p:spPr>
          <a:xfrm>
            <a:off x="255587" y="4797425"/>
            <a:ext cx="73025" cy="228600"/>
          </a:xfrm>
          <a:prstGeom prst="rect">
            <a:avLst/>
          </a:prstGeom>
          <a:solidFill>
            <a:srgbClr val="1B587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7" name="Google Shape;17;p1"/>
          <p:cNvSpPr txBox="1"/>
          <p:nvPr/>
        </p:nvSpPr>
        <p:spPr>
          <a:xfrm>
            <a:off x="255587" y="4637087"/>
            <a:ext cx="73025" cy="13811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8" name="Google Shape;18;p1"/>
          <p:cNvSpPr txBox="1"/>
          <p:nvPr/>
        </p:nvSpPr>
        <p:spPr>
          <a:xfrm>
            <a:off x="255587" y="4541837"/>
            <a:ext cx="73025" cy="74612"/>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9" name="Google Shape;19;p1"/>
          <p:cNvSpPr txBox="1"/>
          <p:nvPr>
            <p:ph type="title"/>
          </p:nvPr>
        </p:nvSpPr>
        <p:spPr>
          <a:xfrm>
            <a:off x="914400" y="512762"/>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20" name="Google Shape;20;p1"/>
          <p:cNvSpPr txBox="1"/>
          <p:nvPr>
            <p:ph idx="1" type="body"/>
          </p:nvPr>
        </p:nvSpPr>
        <p:spPr>
          <a:xfrm>
            <a:off x="914400" y="1784350"/>
            <a:ext cx="7772400" cy="45720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21" name="Google Shape;21;p1"/>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22" name="Google Shape;22;p1"/>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23" name="Google Shape;23;p1"/>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000000"/>
            </a:gs>
            <a:gs pos="64999">
              <a:srgbClr val="000000"/>
            </a:gs>
            <a:gs pos="100000">
              <a:srgbClr val="6B6B6B"/>
            </a:gs>
          </a:gsLst>
          <a:lin ang="5400000" scaled="0"/>
        </a:gradFill>
      </p:bgPr>
    </p:bg>
    <p:spTree>
      <p:nvGrpSpPr>
        <p:cNvPr id="30" name="Shape 30"/>
        <p:cNvGrpSpPr/>
        <p:nvPr/>
      </p:nvGrpSpPr>
      <p:grpSpPr>
        <a:xfrm>
          <a:off x="0" y="0"/>
          <a:ext cx="0" cy="0"/>
          <a:chOff x="0" y="0"/>
          <a:chExt cx="0" cy="0"/>
        </a:xfrm>
      </p:grpSpPr>
      <p:sp>
        <p:nvSpPr>
          <p:cNvPr id="31" name="Google Shape;31;p3"/>
          <p:cNvSpPr txBox="1"/>
          <p:nvPr>
            <p:ph type="title"/>
          </p:nvPr>
        </p:nvSpPr>
        <p:spPr>
          <a:xfrm>
            <a:off x="914400" y="512762"/>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32" name="Google Shape;32;p3"/>
          <p:cNvSpPr txBox="1"/>
          <p:nvPr>
            <p:ph idx="1" type="body"/>
          </p:nvPr>
        </p:nvSpPr>
        <p:spPr>
          <a:xfrm>
            <a:off x="914400" y="1784350"/>
            <a:ext cx="7772400" cy="45720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33" name="Google Shape;33;p3"/>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34" name="Google Shape;34;p3"/>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35" name="Google Shape;35;p3"/>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000000"/>
            </a:gs>
            <a:gs pos="64999">
              <a:srgbClr val="000000"/>
            </a:gs>
            <a:gs pos="100000">
              <a:srgbClr val="6B6B6B"/>
            </a:gs>
          </a:gsLst>
          <a:lin ang="5400000" scaled="0"/>
        </a:gradFill>
      </p:bgPr>
    </p:bg>
    <p:spTree>
      <p:nvGrpSpPr>
        <p:cNvPr id="40" name="Shape 40"/>
        <p:cNvGrpSpPr/>
        <p:nvPr/>
      </p:nvGrpSpPr>
      <p:grpSpPr>
        <a:xfrm>
          <a:off x="0" y="0"/>
          <a:ext cx="0" cy="0"/>
          <a:chOff x="0" y="0"/>
          <a:chExt cx="0" cy="0"/>
        </a:xfrm>
      </p:grpSpPr>
      <p:sp>
        <p:nvSpPr>
          <p:cNvPr id="41" name="Google Shape;41;p5"/>
          <p:cNvSpPr txBox="1"/>
          <p:nvPr>
            <p:ph type="title"/>
          </p:nvPr>
        </p:nvSpPr>
        <p:spPr>
          <a:xfrm>
            <a:off x="914400" y="512762"/>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42" name="Google Shape;42;p5"/>
          <p:cNvSpPr txBox="1"/>
          <p:nvPr>
            <p:ph idx="1" type="body"/>
          </p:nvPr>
        </p:nvSpPr>
        <p:spPr>
          <a:xfrm>
            <a:off x="914400" y="1784350"/>
            <a:ext cx="7772400" cy="45720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43" name="Google Shape;43;p5"/>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44" name="Google Shape;44;p5"/>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45" name="Google Shape;45;p5"/>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0"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000000"/>
            </a:gs>
            <a:gs pos="64999">
              <a:srgbClr val="000000"/>
            </a:gs>
            <a:gs pos="100000">
              <a:srgbClr val="6B6B6B"/>
            </a:gs>
          </a:gsLst>
          <a:lin ang="5400000" scaled="0"/>
        </a:gradFill>
      </p:bgPr>
    </p:bg>
    <p:spTree>
      <p:nvGrpSpPr>
        <p:cNvPr id="53" name="Shape 53"/>
        <p:cNvGrpSpPr/>
        <p:nvPr/>
      </p:nvGrpSpPr>
      <p:grpSpPr>
        <a:xfrm>
          <a:off x="0" y="0"/>
          <a:ext cx="0" cy="0"/>
          <a:chOff x="0" y="0"/>
          <a:chExt cx="0" cy="0"/>
        </a:xfrm>
      </p:grpSpPr>
      <p:sp>
        <p:nvSpPr>
          <p:cNvPr id="54" name="Google Shape;54;p7"/>
          <p:cNvSpPr txBox="1"/>
          <p:nvPr/>
        </p:nvSpPr>
        <p:spPr>
          <a:xfrm>
            <a:off x="0" y="0"/>
            <a:ext cx="365125" cy="6854825"/>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55" name="Google Shape;55;p7"/>
          <p:cNvSpPr txBox="1"/>
          <p:nvPr/>
        </p:nvSpPr>
        <p:spPr>
          <a:xfrm>
            <a:off x="255587" y="5046662"/>
            <a:ext cx="73025" cy="1692275"/>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56" name="Google Shape;56;p7"/>
          <p:cNvSpPr txBox="1"/>
          <p:nvPr/>
        </p:nvSpPr>
        <p:spPr>
          <a:xfrm>
            <a:off x="255587" y="4797425"/>
            <a:ext cx="73025" cy="228600"/>
          </a:xfrm>
          <a:prstGeom prst="rect">
            <a:avLst/>
          </a:prstGeom>
          <a:solidFill>
            <a:srgbClr val="1B587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57" name="Google Shape;57;p7"/>
          <p:cNvSpPr txBox="1"/>
          <p:nvPr/>
        </p:nvSpPr>
        <p:spPr>
          <a:xfrm>
            <a:off x="255587" y="4637087"/>
            <a:ext cx="73025" cy="13811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58" name="Google Shape;58;p7"/>
          <p:cNvSpPr txBox="1"/>
          <p:nvPr/>
        </p:nvSpPr>
        <p:spPr>
          <a:xfrm>
            <a:off x="255587" y="4541837"/>
            <a:ext cx="73025" cy="74612"/>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59" name="Google Shape;59;p7"/>
          <p:cNvSpPr txBox="1"/>
          <p:nvPr/>
        </p:nvSpPr>
        <p:spPr>
          <a:xfrm>
            <a:off x="309562" y="681037"/>
            <a:ext cx="4603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60" name="Google Shape;60;p7"/>
          <p:cNvSpPr txBox="1"/>
          <p:nvPr/>
        </p:nvSpPr>
        <p:spPr>
          <a:xfrm>
            <a:off x="268287" y="681037"/>
            <a:ext cx="2857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61" name="Google Shape;61;p7"/>
          <p:cNvSpPr txBox="1"/>
          <p:nvPr/>
        </p:nvSpPr>
        <p:spPr>
          <a:xfrm>
            <a:off x="249237" y="681037"/>
            <a:ext cx="952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62" name="Google Shape;62;p7"/>
          <p:cNvSpPr txBox="1"/>
          <p:nvPr/>
        </p:nvSpPr>
        <p:spPr>
          <a:xfrm>
            <a:off x="222250" y="681037"/>
            <a:ext cx="793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63" name="Google Shape;63;p7"/>
          <p:cNvSpPr txBox="1"/>
          <p:nvPr>
            <p:ph type="title"/>
          </p:nvPr>
        </p:nvSpPr>
        <p:spPr>
          <a:xfrm>
            <a:off x="914400" y="512762"/>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64" name="Google Shape;64;p7"/>
          <p:cNvSpPr txBox="1"/>
          <p:nvPr>
            <p:ph idx="1" type="body"/>
          </p:nvPr>
        </p:nvSpPr>
        <p:spPr>
          <a:xfrm>
            <a:off x="914400" y="1784350"/>
            <a:ext cx="7772400" cy="45720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65" name="Google Shape;65;p7"/>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66" name="Google Shape;66;p7"/>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67" name="Google Shape;67;p7"/>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1" r:id="rId1"/>
    <p:sldLayoutId id="2147483652" r:id="rId2"/>
    <p:sldLayoutId id="2147483653" r:id="rId3"/>
    <p:sldLayoutId id="2147483654" r:id="rId4"/>
    <p:sldLayoutId id="2147483655"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000000"/>
            </a:gs>
            <a:gs pos="64999">
              <a:srgbClr val="000000"/>
            </a:gs>
            <a:gs pos="100000">
              <a:srgbClr val="6B6B6B"/>
            </a:gs>
          </a:gsLst>
          <a:lin ang="5400000" scaled="0"/>
        </a:gradFill>
      </p:bgPr>
    </p:bg>
    <p:spTree>
      <p:nvGrpSpPr>
        <p:cNvPr id="98" name="Shape 98"/>
        <p:cNvGrpSpPr/>
        <p:nvPr/>
      </p:nvGrpSpPr>
      <p:grpSpPr>
        <a:xfrm>
          <a:off x="0" y="0"/>
          <a:ext cx="0" cy="0"/>
          <a:chOff x="0" y="0"/>
          <a:chExt cx="0" cy="0"/>
        </a:xfrm>
      </p:grpSpPr>
      <p:sp>
        <p:nvSpPr>
          <p:cNvPr id="99" name="Google Shape;99;p13"/>
          <p:cNvSpPr txBox="1"/>
          <p:nvPr/>
        </p:nvSpPr>
        <p:spPr>
          <a:xfrm>
            <a:off x="0" y="0"/>
            <a:ext cx="365125" cy="6854825"/>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0" name="Google Shape;100;p13"/>
          <p:cNvSpPr txBox="1"/>
          <p:nvPr/>
        </p:nvSpPr>
        <p:spPr>
          <a:xfrm>
            <a:off x="255587" y="5046662"/>
            <a:ext cx="73025" cy="1692275"/>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1" name="Google Shape;101;p13"/>
          <p:cNvSpPr txBox="1"/>
          <p:nvPr/>
        </p:nvSpPr>
        <p:spPr>
          <a:xfrm>
            <a:off x="255587" y="4797425"/>
            <a:ext cx="73025" cy="228600"/>
          </a:xfrm>
          <a:prstGeom prst="rect">
            <a:avLst/>
          </a:prstGeom>
          <a:solidFill>
            <a:srgbClr val="1B587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2" name="Google Shape;102;p13"/>
          <p:cNvSpPr txBox="1"/>
          <p:nvPr/>
        </p:nvSpPr>
        <p:spPr>
          <a:xfrm>
            <a:off x="255587" y="4637087"/>
            <a:ext cx="73025" cy="13811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3" name="Google Shape;103;p13"/>
          <p:cNvSpPr txBox="1"/>
          <p:nvPr/>
        </p:nvSpPr>
        <p:spPr>
          <a:xfrm>
            <a:off x="255587" y="4541837"/>
            <a:ext cx="73025" cy="74612"/>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4" name="Google Shape;104;p13"/>
          <p:cNvSpPr txBox="1"/>
          <p:nvPr/>
        </p:nvSpPr>
        <p:spPr>
          <a:xfrm>
            <a:off x="309562" y="681037"/>
            <a:ext cx="4603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5" name="Google Shape;105;p13"/>
          <p:cNvSpPr txBox="1"/>
          <p:nvPr/>
        </p:nvSpPr>
        <p:spPr>
          <a:xfrm>
            <a:off x="268287" y="681037"/>
            <a:ext cx="2857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6" name="Google Shape;106;p13"/>
          <p:cNvSpPr txBox="1"/>
          <p:nvPr/>
        </p:nvSpPr>
        <p:spPr>
          <a:xfrm>
            <a:off x="249237" y="681037"/>
            <a:ext cx="952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7" name="Google Shape;107;p13"/>
          <p:cNvSpPr txBox="1"/>
          <p:nvPr/>
        </p:nvSpPr>
        <p:spPr>
          <a:xfrm>
            <a:off x="222250" y="681037"/>
            <a:ext cx="793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8" name="Google Shape;108;p13"/>
          <p:cNvSpPr/>
          <p:nvPr/>
        </p:nvSpPr>
        <p:spPr>
          <a:xfrm>
            <a:off x="4829175" y="1073150"/>
            <a:ext cx="4321175" cy="5791200"/>
          </a:xfrm>
          <a:custGeom>
            <a:rect b="b" l="l" r="r" t="t"/>
            <a:pathLst>
              <a:path extrusionOk="0" h="120000" w="120000">
                <a:moveTo>
                  <a:pt x="0" y="119999"/>
                </a:moveTo>
                <a:lnTo>
                  <a:pt x="31578" y="66315"/>
                </a:lnTo>
                <a:lnTo>
                  <a:pt x="120000" y="22105"/>
                </a:lnTo>
                <a:lnTo>
                  <a:pt x="120000" y="23684"/>
                </a:lnTo>
                <a:lnTo>
                  <a:pt x="32631" y="67039"/>
                </a:lnTo>
                <a:lnTo>
                  <a:pt x="2105" y="119999"/>
                </a:lnTo>
                <a:lnTo>
                  <a:pt x="0" y="119999"/>
                </a:lnTo>
                <a:close/>
              </a:path>
            </a:pathLst>
          </a:custGeom>
          <a:noFill/>
          <a:ln cap="flat" cmpd="sng" w="9525">
            <a:solidFill>
              <a:schemeClr val="accent2">
                <a:alpha val="52549"/>
              </a:scheme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09" name="Google Shape;109;p13"/>
          <p:cNvSpPr/>
          <p:nvPr/>
        </p:nvSpPr>
        <p:spPr>
          <a:xfrm>
            <a:off x="374650" y="0"/>
            <a:ext cx="5513387" cy="6615112"/>
          </a:xfrm>
          <a:custGeom>
            <a:rect b="b" l="l" r="r" t="t"/>
            <a:pathLst>
              <a:path extrusionOk="0" h="120000" w="120000">
                <a:moveTo>
                  <a:pt x="0" y="118604"/>
                </a:moveTo>
                <a:lnTo>
                  <a:pt x="0" y="120000"/>
                </a:lnTo>
                <a:lnTo>
                  <a:pt x="120000" y="76744"/>
                </a:lnTo>
                <a:lnTo>
                  <a:pt x="98630" y="0"/>
                </a:lnTo>
                <a:lnTo>
                  <a:pt x="96986" y="0"/>
                </a:lnTo>
                <a:lnTo>
                  <a:pt x="118664" y="76133"/>
                </a:lnTo>
                <a:lnTo>
                  <a:pt x="0" y="118604"/>
                </a:lnTo>
                <a:close/>
              </a:path>
            </a:pathLst>
          </a:custGeom>
          <a:noFill/>
          <a:ln cap="flat" cmpd="sng" w="9525">
            <a:solidFill>
              <a:schemeClr val="accent2">
                <a:alpha val="52549"/>
              </a:scheme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0" name="Google Shape;110;p13"/>
          <p:cNvSpPr/>
          <p:nvPr/>
        </p:nvSpPr>
        <p:spPr>
          <a:xfrm rot="5220000">
            <a:off x="4461668" y="1483518"/>
            <a:ext cx="4114800" cy="1189037"/>
          </a:xfrm>
          <a:custGeom>
            <a:rect b="b" l="l" r="r" t="t"/>
            <a:pathLst>
              <a:path extrusionOk="0" h="120000" w="120000">
                <a:moveTo>
                  <a:pt x="0" y="0"/>
                </a:moveTo>
                <a:lnTo>
                  <a:pt x="120000" y="120000"/>
                </a:lnTo>
                <a:lnTo>
                  <a:pt x="0" y="4285"/>
                </a:lnTo>
                <a:lnTo>
                  <a:pt x="0" y="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1" name="Google Shape;111;p13"/>
          <p:cNvSpPr/>
          <p:nvPr/>
        </p:nvSpPr>
        <p:spPr>
          <a:xfrm>
            <a:off x="5943600" y="0"/>
            <a:ext cx="2743200" cy="4267200"/>
          </a:xfrm>
          <a:custGeom>
            <a:rect b="b" l="l" r="r" t="t"/>
            <a:pathLst>
              <a:path extrusionOk="0" h="120000" w="120000">
                <a:moveTo>
                  <a:pt x="76666" y="0"/>
                </a:moveTo>
                <a:lnTo>
                  <a:pt x="120000" y="0"/>
                </a:lnTo>
                <a:lnTo>
                  <a:pt x="0" y="120000"/>
                </a:lnTo>
                <a:lnTo>
                  <a:pt x="76666" y="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2" name="Google Shape;112;p13"/>
          <p:cNvSpPr/>
          <p:nvPr/>
        </p:nvSpPr>
        <p:spPr>
          <a:xfrm>
            <a:off x="5943600" y="4267200"/>
            <a:ext cx="3200400" cy="1143000"/>
          </a:xfrm>
          <a:custGeom>
            <a:rect b="b" l="l" r="r" t="t"/>
            <a:pathLst>
              <a:path extrusionOk="0" h="120000" w="120000">
                <a:moveTo>
                  <a:pt x="0" y="0"/>
                </a:moveTo>
                <a:lnTo>
                  <a:pt x="120000" y="40000"/>
                </a:lnTo>
                <a:lnTo>
                  <a:pt x="120000" y="120000"/>
                </a:lnTo>
                <a:lnTo>
                  <a:pt x="0" y="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3" name="Google Shape;113;p13"/>
          <p:cNvSpPr/>
          <p:nvPr/>
        </p:nvSpPr>
        <p:spPr>
          <a:xfrm>
            <a:off x="5943600" y="0"/>
            <a:ext cx="1371600" cy="4267200"/>
          </a:xfrm>
          <a:custGeom>
            <a:rect b="b" l="l" r="r" t="t"/>
            <a:pathLst>
              <a:path extrusionOk="0" h="120000" w="120000">
                <a:moveTo>
                  <a:pt x="120000" y="0"/>
                </a:moveTo>
                <a:lnTo>
                  <a:pt x="0" y="120000"/>
                </a:lnTo>
                <a:lnTo>
                  <a:pt x="106666" y="0"/>
                </a:lnTo>
                <a:lnTo>
                  <a:pt x="120000" y="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4" name="Google Shape;114;p13"/>
          <p:cNvSpPr/>
          <p:nvPr/>
        </p:nvSpPr>
        <p:spPr>
          <a:xfrm>
            <a:off x="5948362" y="4246562"/>
            <a:ext cx="2090737" cy="2611437"/>
          </a:xfrm>
          <a:custGeom>
            <a:rect b="b" l="l" r="r" t="t"/>
            <a:pathLst>
              <a:path extrusionOk="0" h="120000" w="120000">
                <a:moveTo>
                  <a:pt x="97585" y="120000"/>
                </a:moveTo>
                <a:lnTo>
                  <a:pt x="120000" y="120000"/>
                </a:lnTo>
                <a:lnTo>
                  <a:pt x="0" y="0"/>
                </a:lnTo>
                <a:lnTo>
                  <a:pt x="97585" y="12000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5" name="Google Shape;115;p13"/>
          <p:cNvSpPr/>
          <p:nvPr/>
        </p:nvSpPr>
        <p:spPr>
          <a:xfrm>
            <a:off x="5943600" y="4267200"/>
            <a:ext cx="1600200" cy="2590800"/>
          </a:xfrm>
          <a:custGeom>
            <a:rect b="b" l="l" r="r" t="t"/>
            <a:pathLst>
              <a:path extrusionOk="0" h="120000" w="120000">
                <a:moveTo>
                  <a:pt x="120000" y="120000"/>
                </a:moveTo>
                <a:lnTo>
                  <a:pt x="0" y="0"/>
                </a:lnTo>
                <a:lnTo>
                  <a:pt x="114285" y="120000"/>
                </a:lnTo>
                <a:lnTo>
                  <a:pt x="120000" y="12000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6" name="Google Shape;116;p13"/>
          <p:cNvSpPr/>
          <p:nvPr/>
        </p:nvSpPr>
        <p:spPr>
          <a:xfrm>
            <a:off x="5943600" y="1371600"/>
            <a:ext cx="3200400" cy="2895600"/>
          </a:xfrm>
          <a:custGeom>
            <a:rect b="b" l="l" r="r" t="t"/>
            <a:pathLst>
              <a:path extrusionOk="0" h="120000" w="120000">
                <a:moveTo>
                  <a:pt x="120000" y="0"/>
                </a:moveTo>
                <a:lnTo>
                  <a:pt x="120000" y="9473"/>
                </a:lnTo>
                <a:lnTo>
                  <a:pt x="0" y="119999"/>
                </a:lnTo>
                <a:lnTo>
                  <a:pt x="120000" y="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7" name="Google Shape;117;p13"/>
          <p:cNvSpPr/>
          <p:nvPr/>
        </p:nvSpPr>
        <p:spPr>
          <a:xfrm>
            <a:off x="5943600" y="1752600"/>
            <a:ext cx="3200400" cy="2514600"/>
          </a:xfrm>
          <a:custGeom>
            <a:rect b="b" l="l" r="r" t="t"/>
            <a:pathLst>
              <a:path extrusionOk="0" h="120000" w="120000">
                <a:moveTo>
                  <a:pt x="120000" y="0"/>
                </a:moveTo>
                <a:lnTo>
                  <a:pt x="0" y="119999"/>
                </a:lnTo>
                <a:lnTo>
                  <a:pt x="120000" y="3636"/>
                </a:lnTo>
                <a:lnTo>
                  <a:pt x="120000" y="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8" name="Google Shape;118;p13"/>
          <p:cNvSpPr/>
          <p:nvPr/>
        </p:nvSpPr>
        <p:spPr>
          <a:xfrm>
            <a:off x="990600" y="4267200"/>
            <a:ext cx="4953000" cy="2590800"/>
          </a:xfrm>
          <a:custGeom>
            <a:rect b="b" l="l" r="r" t="t"/>
            <a:pathLst>
              <a:path extrusionOk="0" h="120000" w="120000">
                <a:moveTo>
                  <a:pt x="0" y="120000"/>
                </a:moveTo>
                <a:lnTo>
                  <a:pt x="120000" y="0"/>
                </a:lnTo>
                <a:lnTo>
                  <a:pt x="40615" y="120000"/>
                </a:lnTo>
                <a:lnTo>
                  <a:pt x="0" y="12000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19" name="Google Shape;119;p13"/>
          <p:cNvSpPr/>
          <p:nvPr/>
        </p:nvSpPr>
        <p:spPr>
          <a:xfrm>
            <a:off x="533400" y="4267200"/>
            <a:ext cx="5334000" cy="2590800"/>
          </a:xfrm>
          <a:custGeom>
            <a:rect b="b" l="l" r="r" t="t"/>
            <a:pathLst>
              <a:path extrusionOk="0" h="120000" w="120000">
                <a:moveTo>
                  <a:pt x="0" y="120000"/>
                </a:moveTo>
                <a:lnTo>
                  <a:pt x="120000" y="0"/>
                </a:lnTo>
                <a:lnTo>
                  <a:pt x="5142" y="120000"/>
                </a:lnTo>
                <a:lnTo>
                  <a:pt x="0" y="12000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0" name="Google Shape;120;p13"/>
          <p:cNvSpPr/>
          <p:nvPr/>
        </p:nvSpPr>
        <p:spPr>
          <a:xfrm>
            <a:off x="366712" y="2438400"/>
            <a:ext cx="5638800" cy="1828800"/>
          </a:xfrm>
          <a:custGeom>
            <a:rect b="b" l="l" r="r" t="t"/>
            <a:pathLst>
              <a:path extrusionOk="0" h="120000" w="120000">
                <a:moveTo>
                  <a:pt x="0" y="0"/>
                </a:moveTo>
                <a:lnTo>
                  <a:pt x="118378" y="120000"/>
                </a:lnTo>
                <a:lnTo>
                  <a:pt x="0" y="40000"/>
                </a:lnTo>
                <a:lnTo>
                  <a:pt x="0" y="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1" name="Google Shape;121;p13"/>
          <p:cNvSpPr/>
          <p:nvPr/>
        </p:nvSpPr>
        <p:spPr>
          <a:xfrm>
            <a:off x="366712" y="2133600"/>
            <a:ext cx="5638800" cy="2133600"/>
          </a:xfrm>
          <a:custGeom>
            <a:rect b="b" l="l" r="r" t="t"/>
            <a:pathLst>
              <a:path extrusionOk="0" h="120000" w="120000">
                <a:moveTo>
                  <a:pt x="0" y="0"/>
                </a:moveTo>
                <a:lnTo>
                  <a:pt x="120000" y="120000"/>
                </a:lnTo>
                <a:lnTo>
                  <a:pt x="0" y="4285"/>
                </a:lnTo>
                <a:lnTo>
                  <a:pt x="0" y="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2" name="Google Shape;122;p13"/>
          <p:cNvSpPr/>
          <p:nvPr/>
        </p:nvSpPr>
        <p:spPr>
          <a:xfrm>
            <a:off x="4572000" y="4267200"/>
            <a:ext cx="1371600" cy="2590800"/>
          </a:xfrm>
          <a:custGeom>
            <a:rect b="b" l="l" r="r" t="t"/>
            <a:pathLst>
              <a:path extrusionOk="0" h="120000" w="120000">
                <a:moveTo>
                  <a:pt x="0" y="120000"/>
                </a:moveTo>
                <a:lnTo>
                  <a:pt x="13333" y="120000"/>
                </a:lnTo>
                <a:lnTo>
                  <a:pt x="120000" y="0"/>
                </a:lnTo>
                <a:lnTo>
                  <a:pt x="0" y="120000"/>
                </a:lnTo>
                <a:close/>
              </a:path>
            </a:pathLst>
          </a:custGeom>
          <a:solidFill>
            <a:srgbClr val="505050">
              <a:alpha val="29803"/>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3" name="Google Shape;123;p13"/>
          <p:cNvSpPr txBox="1"/>
          <p:nvPr/>
        </p:nvSpPr>
        <p:spPr>
          <a:xfrm>
            <a:off x="363537" y="401637"/>
            <a:ext cx="8504237" cy="887412"/>
          </a:xfrm>
          <a:prstGeom prst="rect">
            <a:avLst/>
          </a:prstGeom>
          <a:solidFill>
            <a:srgbClr val="505050">
              <a:alpha val="39607"/>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4" name="Google Shape;124;p13"/>
          <p:cNvSpPr txBox="1"/>
          <p:nvPr/>
        </p:nvSpPr>
        <p:spPr>
          <a:xfrm flipH="1">
            <a:off x="371475" y="681037"/>
            <a:ext cx="2698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5" name="Google Shape;125;p13"/>
          <p:cNvSpPr txBox="1"/>
          <p:nvPr/>
        </p:nvSpPr>
        <p:spPr>
          <a:xfrm flipH="1">
            <a:off x="411162" y="681037"/>
            <a:ext cx="2698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6" name="Google Shape;126;p13"/>
          <p:cNvSpPr txBox="1"/>
          <p:nvPr/>
        </p:nvSpPr>
        <p:spPr>
          <a:xfrm flipH="1">
            <a:off x="447675" y="681037"/>
            <a:ext cx="952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7" name="Google Shape;127;p13"/>
          <p:cNvSpPr txBox="1"/>
          <p:nvPr/>
        </p:nvSpPr>
        <p:spPr>
          <a:xfrm flipH="1">
            <a:off x="476250" y="681037"/>
            <a:ext cx="952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8" name="Google Shape;128;p13"/>
          <p:cNvSpPr txBox="1"/>
          <p:nvPr/>
        </p:nvSpPr>
        <p:spPr>
          <a:xfrm>
            <a:off x="500062" y="681037"/>
            <a:ext cx="36512"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29" name="Google Shape;129;p13"/>
          <p:cNvSpPr txBox="1"/>
          <p:nvPr>
            <p:ph type="title"/>
          </p:nvPr>
        </p:nvSpPr>
        <p:spPr>
          <a:xfrm>
            <a:off x="914400" y="512762"/>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130" name="Google Shape;130;p13"/>
          <p:cNvSpPr txBox="1"/>
          <p:nvPr>
            <p:ph idx="1" type="body"/>
          </p:nvPr>
        </p:nvSpPr>
        <p:spPr>
          <a:xfrm>
            <a:off x="914400" y="1784350"/>
            <a:ext cx="7772400" cy="45720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31" name="Google Shape;131;p13"/>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32" name="Google Shape;132;p13"/>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33" name="Google Shape;133;p13"/>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6"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000000"/>
            </a:gs>
            <a:gs pos="64999">
              <a:srgbClr val="000000"/>
            </a:gs>
            <a:gs pos="100000">
              <a:srgbClr val="6B6B6B"/>
            </a:gs>
          </a:gsLst>
          <a:lin ang="5400000" scaled="0"/>
        </a:gradFill>
      </p:bgPr>
    </p:bg>
    <p:spTree>
      <p:nvGrpSpPr>
        <p:cNvPr id="140" name="Shape 140"/>
        <p:cNvGrpSpPr/>
        <p:nvPr/>
      </p:nvGrpSpPr>
      <p:grpSpPr>
        <a:xfrm>
          <a:off x="0" y="0"/>
          <a:ext cx="0" cy="0"/>
          <a:chOff x="0" y="0"/>
          <a:chExt cx="0" cy="0"/>
        </a:xfrm>
      </p:grpSpPr>
      <p:sp>
        <p:nvSpPr>
          <p:cNvPr id="141" name="Google Shape;141;p15"/>
          <p:cNvSpPr txBox="1"/>
          <p:nvPr/>
        </p:nvSpPr>
        <p:spPr>
          <a:xfrm>
            <a:off x="0" y="401637"/>
            <a:ext cx="8867775" cy="887412"/>
          </a:xfrm>
          <a:prstGeom prst="rect">
            <a:avLst/>
          </a:prstGeom>
          <a:solidFill>
            <a:srgbClr val="505050">
              <a:alpha val="39607"/>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42" name="Google Shape;142;p15"/>
          <p:cNvSpPr txBox="1"/>
          <p:nvPr/>
        </p:nvSpPr>
        <p:spPr>
          <a:xfrm>
            <a:off x="87312" y="681037"/>
            <a:ext cx="46037" cy="36512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43" name="Google Shape;143;p15"/>
          <p:cNvSpPr txBox="1"/>
          <p:nvPr/>
        </p:nvSpPr>
        <p:spPr>
          <a:xfrm>
            <a:off x="47625" y="681037"/>
            <a:ext cx="26987" cy="36512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44" name="Google Shape;144;p15"/>
          <p:cNvSpPr txBox="1"/>
          <p:nvPr/>
        </p:nvSpPr>
        <p:spPr>
          <a:xfrm>
            <a:off x="28575" y="681037"/>
            <a:ext cx="9525" cy="36512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45" name="Google Shape;145;p15"/>
          <p:cNvSpPr txBox="1"/>
          <p:nvPr/>
        </p:nvSpPr>
        <p:spPr>
          <a:xfrm>
            <a:off x="0" y="681037"/>
            <a:ext cx="9525" cy="36512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46" name="Google Shape;146;p15"/>
          <p:cNvSpPr txBox="1"/>
          <p:nvPr/>
        </p:nvSpPr>
        <p:spPr>
          <a:xfrm flipH="1">
            <a:off x="149225" y="681037"/>
            <a:ext cx="28575" cy="36512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47" name="Google Shape;147;p15"/>
          <p:cNvSpPr txBox="1"/>
          <p:nvPr/>
        </p:nvSpPr>
        <p:spPr>
          <a:xfrm flipH="1">
            <a:off x="188912" y="681037"/>
            <a:ext cx="28575" cy="36512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48" name="Google Shape;148;p15"/>
          <p:cNvSpPr txBox="1"/>
          <p:nvPr/>
        </p:nvSpPr>
        <p:spPr>
          <a:xfrm flipH="1">
            <a:off x="227012" y="681037"/>
            <a:ext cx="9525" cy="36512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49" name="Google Shape;149;p15"/>
          <p:cNvSpPr txBox="1"/>
          <p:nvPr/>
        </p:nvSpPr>
        <p:spPr>
          <a:xfrm flipH="1">
            <a:off x="255587" y="681037"/>
            <a:ext cx="7937" cy="36512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50" name="Google Shape;150;p15"/>
          <p:cNvSpPr txBox="1"/>
          <p:nvPr/>
        </p:nvSpPr>
        <p:spPr>
          <a:xfrm>
            <a:off x="279400" y="681037"/>
            <a:ext cx="36512" cy="36512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51" name="Google Shape;151;p15"/>
          <p:cNvSpPr txBox="1"/>
          <p:nvPr>
            <p:ph type="title"/>
          </p:nvPr>
        </p:nvSpPr>
        <p:spPr>
          <a:xfrm>
            <a:off x="914400" y="512762"/>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152" name="Google Shape;152;p15"/>
          <p:cNvSpPr txBox="1"/>
          <p:nvPr>
            <p:ph idx="1" type="body"/>
          </p:nvPr>
        </p:nvSpPr>
        <p:spPr>
          <a:xfrm>
            <a:off x="914400" y="1784350"/>
            <a:ext cx="7772400" cy="45720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53" name="Google Shape;153;p15"/>
          <p:cNvSpPr txBox="1"/>
          <p:nvPr>
            <p:ph idx="10" type="dt"/>
          </p:nvPr>
        </p:nvSpPr>
        <p:spPr>
          <a:xfrm>
            <a:off x="6477000" y="6416675"/>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54" name="Google Shape;154;p15"/>
          <p:cNvSpPr txBox="1"/>
          <p:nvPr>
            <p:ph idx="11" type="ftr"/>
          </p:nvPr>
        </p:nvSpPr>
        <p:spPr>
          <a:xfrm>
            <a:off x="914400" y="6416675"/>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55" name="Google Shape;155;p15"/>
          <p:cNvSpPr txBox="1"/>
          <p:nvPr>
            <p:ph idx="12" type="sldNum"/>
          </p:nvPr>
        </p:nvSpPr>
        <p:spPr>
          <a:xfrm>
            <a:off x="8610600" y="6416675"/>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7"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000000"/>
            </a:gs>
            <a:gs pos="64999">
              <a:srgbClr val="000000"/>
            </a:gs>
            <a:gs pos="100000">
              <a:srgbClr val="6B6B6B"/>
            </a:gs>
          </a:gsLst>
          <a:lin ang="5400000" scaled="0"/>
        </a:gradFill>
      </p:bgPr>
    </p:bg>
    <p:spTree>
      <p:nvGrpSpPr>
        <p:cNvPr id="165" name="Shape 165"/>
        <p:cNvGrpSpPr/>
        <p:nvPr/>
      </p:nvGrpSpPr>
      <p:grpSpPr>
        <a:xfrm>
          <a:off x="0" y="0"/>
          <a:ext cx="0" cy="0"/>
          <a:chOff x="0" y="0"/>
          <a:chExt cx="0" cy="0"/>
        </a:xfrm>
      </p:grpSpPr>
      <p:sp>
        <p:nvSpPr>
          <p:cNvPr id="166" name="Google Shape;166;p17"/>
          <p:cNvSpPr txBox="1"/>
          <p:nvPr/>
        </p:nvSpPr>
        <p:spPr>
          <a:xfrm>
            <a:off x="0" y="0"/>
            <a:ext cx="365125" cy="6854825"/>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67" name="Google Shape;167;p17"/>
          <p:cNvSpPr txBox="1"/>
          <p:nvPr/>
        </p:nvSpPr>
        <p:spPr>
          <a:xfrm>
            <a:off x="255587" y="5046662"/>
            <a:ext cx="73025" cy="1692275"/>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68" name="Google Shape;168;p17"/>
          <p:cNvSpPr txBox="1"/>
          <p:nvPr/>
        </p:nvSpPr>
        <p:spPr>
          <a:xfrm>
            <a:off x="255587" y="4797425"/>
            <a:ext cx="73025" cy="228600"/>
          </a:xfrm>
          <a:prstGeom prst="rect">
            <a:avLst/>
          </a:prstGeom>
          <a:solidFill>
            <a:srgbClr val="1B587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69" name="Google Shape;169;p17"/>
          <p:cNvSpPr txBox="1"/>
          <p:nvPr/>
        </p:nvSpPr>
        <p:spPr>
          <a:xfrm>
            <a:off x="255587" y="4637087"/>
            <a:ext cx="73025" cy="13811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70" name="Google Shape;170;p17"/>
          <p:cNvSpPr txBox="1"/>
          <p:nvPr/>
        </p:nvSpPr>
        <p:spPr>
          <a:xfrm>
            <a:off x="255587" y="4541837"/>
            <a:ext cx="73025" cy="74612"/>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71" name="Google Shape;171;p17"/>
          <p:cNvSpPr txBox="1"/>
          <p:nvPr/>
        </p:nvSpPr>
        <p:spPr>
          <a:xfrm>
            <a:off x="309562" y="681037"/>
            <a:ext cx="4603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72" name="Google Shape;172;p17"/>
          <p:cNvSpPr txBox="1"/>
          <p:nvPr/>
        </p:nvSpPr>
        <p:spPr>
          <a:xfrm>
            <a:off x="268287" y="681037"/>
            <a:ext cx="2857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73" name="Google Shape;173;p17"/>
          <p:cNvSpPr txBox="1"/>
          <p:nvPr/>
        </p:nvSpPr>
        <p:spPr>
          <a:xfrm>
            <a:off x="249237" y="681037"/>
            <a:ext cx="9525"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74" name="Google Shape;174;p17"/>
          <p:cNvSpPr txBox="1"/>
          <p:nvPr/>
        </p:nvSpPr>
        <p:spPr>
          <a:xfrm>
            <a:off x="222250" y="681037"/>
            <a:ext cx="7937" cy="365125"/>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175" name="Google Shape;175;p17"/>
          <p:cNvSpPr txBox="1"/>
          <p:nvPr/>
        </p:nvSpPr>
        <p:spPr>
          <a:xfrm>
            <a:off x="368300" y="0"/>
            <a:ext cx="8777287" cy="1878012"/>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cxnSp>
        <p:nvCxnSpPr>
          <p:cNvPr id="176" name="Google Shape;176;p17"/>
          <p:cNvCxnSpPr/>
          <p:nvPr/>
        </p:nvCxnSpPr>
        <p:spPr>
          <a:xfrm>
            <a:off x="363537" y="1884362"/>
            <a:ext cx="8782050" cy="0"/>
          </a:xfrm>
          <a:prstGeom prst="straightConnector1">
            <a:avLst/>
          </a:prstGeom>
          <a:noFill/>
          <a:ln cap="flat" cmpd="sng" w="19050">
            <a:solidFill>
              <a:srgbClr val="FFFFFF"/>
            </a:solidFill>
            <a:prstDash val="solid"/>
            <a:miter lim="800000"/>
            <a:headEnd len="sm" w="sm" type="none"/>
            <a:tailEnd len="sm" w="sm" type="none"/>
          </a:ln>
        </p:spPr>
      </p:cxnSp>
      <p:grpSp>
        <p:nvGrpSpPr>
          <p:cNvPr id="177" name="Google Shape;177;p17"/>
          <p:cNvGrpSpPr/>
          <p:nvPr/>
        </p:nvGrpSpPr>
        <p:grpSpPr>
          <a:xfrm rot="5400000">
            <a:off x="8522493" y="1208882"/>
            <a:ext cx="131762" cy="146050"/>
            <a:chOff x="0" y="0"/>
            <a:chExt cx="2147483646" cy="2147483647"/>
          </a:xfrm>
        </p:grpSpPr>
        <p:cxnSp>
          <p:nvCxnSpPr>
            <p:cNvPr id="178" name="Google Shape;178;p17"/>
            <p:cNvCxnSpPr/>
            <p:nvPr/>
          </p:nvCxnSpPr>
          <p:spPr>
            <a:xfrm rot="-5400000">
              <a:off x="-59638323" y="54263571"/>
              <a:ext cx="1180095151" cy="965215079"/>
            </a:xfrm>
            <a:prstGeom prst="straightConnector1">
              <a:avLst/>
            </a:prstGeom>
            <a:noFill/>
            <a:ln cap="rnd" cmpd="sng" w="25400">
              <a:solidFill>
                <a:srgbClr val="FFFFFF"/>
              </a:solidFill>
              <a:prstDash val="solid"/>
              <a:miter lim="800000"/>
              <a:headEnd len="sm" w="sm" type="none"/>
              <a:tailEnd len="sm" w="sm" type="none"/>
            </a:ln>
          </p:spPr>
        </p:cxnSp>
        <p:cxnSp>
          <p:nvCxnSpPr>
            <p:cNvPr id="179" name="Google Shape;179;p17"/>
            <p:cNvCxnSpPr/>
            <p:nvPr/>
          </p:nvCxnSpPr>
          <p:spPr>
            <a:xfrm rot="-5400000">
              <a:off x="227036668" y="1388861503"/>
              <a:ext cx="1667525572" cy="0"/>
            </a:xfrm>
            <a:prstGeom prst="straightConnector1">
              <a:avLst/>
            </a:prstGeom>
            <a:noFill/>
            <a:ln cap="rnd" cmpd="sng" w="25400">
              <a:solidFill>
                <a:srgbClr val="FFFFFF"/>
              </a:solidFill>
              <a:prstDash val="solid"/>
              <a:miter lim="800000"/>
              <a:headEnd len="sm" w="sm" type="none"/>
              <a:tailEnd len="sm" w="sm" type="none"/>
            </a:ln>
          </p:spPr>
        </p:cxnSp>
        <p:cxnSp>
          <p:nvCxnSpPr>
            <p:cNvPr id="180" name="Google Shape;180;p17"/>
            <p:cNvCxnSpPr/>
            <p:nvPr/>
          </p:nvCxnSpPr>
          <p:spPr>
            <a:xfrm flipH="1" rot="5400000">
              <a:off x="1014095993" y="42510278"/>
              <a:ext cx="1180095151" cy="988746002"/>
            </a:xfrm>
            <a:prstGeom prst="straightConnector1">
              <a:avLst/>
            </a:prstGeom>
            <a:noFill/>
            <a:ln cap="rnd" cmpd="sng" w="25400">
              <a:solidFill>
                <a:srgbClr val="FFFFFF"/>
              </a:solidFill>
              <a:prstDash val="solid"/>
              <a:miter lim="800000"/>
              <a:headEnd len="sm" w="sm" type="none"/>
              <a:tailEnd len="sm" w="sm" type="none"/>
            </a:ln>
          </p:spPr>
        </p:cxnSp>
      </p:grpSp>
      <p:grpSp>
        <p:nvGrpSpPr>
          <p:cNvPr id="181" name="Google Shape;181;p17"/>
          <p:cNvGrpSpPr/>
          <p:nvPr/>
        </p:nvGrpSpPr>
        <p:grpSpPr>
          <a:xfrm rot="5400000">
            <a:off x="8674893" y="1361282"/>
            <a:ext cx="131762" cy="146050"/>
            <a:chOff x="0" y="0"/>
            <a:chExt cx="2147483646" cy="2147483647"/>
          </a:xfrm>
        </p:grpSpPr>
        <p:cxnSp>
          <p:nvCxnSpPr>
            <p:cNvPr id="182" name="Google Shape;182;p17"/>
            <p:cNvCxnSpPr/>
            <p:nvPr/>
          </p:nvCxnSpPr>
          <p:spPr>
            <a:xfrm rot="-5400000">
              <a:off x="-59638323" y="54263571"/>
              <a:ext cx="1180095151" cy="965215079"/>
            </a:xfrm>
            <a:prstGeom prst="straightConnector1">
              <a:avLst/>
            </a:prstGeom>
            <a:noFill/>
            <a:ln cap="rnd" cmpd="sng" w="25400">
              <a:solidFill>
                <a:srgbClr val="FFFFFF"/>
              </a:solidFill>
              <a:prstDash val="solid"/>
              <a:miter lim="800000"/>
              <a:headEnd len="sm" w="sm" type="none"/>
              <a:tailEnd len="sm" w="sm" type="none"/>
            </a:ln>
          </p:spPr>
        </p:cxnSp>
        <p:cxnSp>
          <p:nvCxnSpPr>
            <p:cNvPr id="183" name="Google Shape;183;p17"/>
            <p:cNvCxnSpPr/>
            <p:nvPr/>
          </p:nvCxnSpPr>
          <p:spPr>
            <a:xfrm rot="-5400000">
              <a:off x="227036668" y="1388861503"/>
              <a:ext cx="1667525572" cy="0"/>
            </a:xfrm>
            <a:prstGeom prst="straightConnector1">
              <a:avLst/>
            </a:prstGeom>
            <a:noFill/>
            <a:ln cap="rnd" cmpd="sng" w="25400">
              <a:solidFill>
                <a:srgbClr val="FFFFFF"/>
              </a:solidFill>
              <a:prstDash val="solid"/>
              <a:miter lim="800000"/>
              <a:headEnd len="sm" w="sm" type="none"/>
              <a:tailEnd len="sm" w="sm" type="none"/>
            </a:ln>
          </p:spPr>
        </p:cxnSp>
        <p:cxnSp>
          <p:nvCxnSpPr>
            <p:cNvPr id="184" name="Google Shape;184;p17"/>
            <p:cNvCxnSpPr/>
            <p:nvPr/>
          </p:nvCxnSpPr>
          <p:spPr>
            <a:xfrm flipH="1" rot="5400000">
              <a:off x="1014095993" y="42510278"/>
              <a:ext cx="1180095151" cy="988746002"/>
            </a:xfrm>
            <a:prstGeom prst="straightConnector1">
              <a:avLst/>
            </a:prstGeom>
            <a:noFill/>
            <a:ln cap="rnd" cmpd="sng" w="25400">
              <a:solidFill>
                <a:srgbClr val="FFFFFF"/>
              </a:solidFill>
              <a:prstDash val="solid"/>
              <a:miter lim="800000"/>
              <a:headEnd len="sm" w="sm" type="none"/>
              <a:tailEnd len="sm" w="sm" type="none"/>
            </a:ln>
          </p:spPr>
        </p:cxnSp>
      </p:grpSp>
      <p:grpSp>
        <p:nvGrpSpPr>
          <p:cNvPr id="185" name="Google Shape;185;p17"/>
          <p:cNvGrpSpPr/>
          <p:nvPr/>
        </p:nvGrpSpPr>
        <p:grpSpPr>
          <a:xfrm rot="5400000">
            <a:off x="8327232" y="1464468"/>
            <a:ext cx="131761" cy="146049"/>
            <a:chOff x="0" y="0"/>
            <a:chExt cx="2147483647" cy="2147483647"/>
          </a:xfrm>
        </p:grpSpPr>
        <p:cxnSp>
          <p:nvCxnSpPr>
            <p:cNvPr id="186" name="Google Shape;186;p17"/>
            <p:cNvCxnSpPr/>
            <p:nvPr/>
          </p:nvCxnSpPr>
          <p:spPr>
            <a:xfrm rot="-5400000">
              <a:off x="-59645390" y="54270282"/>
              <a:ext cx="1180089302" cy="965201745"/>
            </a:xfrm>
            <a:prstGeom prst="straightConnector1">
              <a:avLst/>
            </a:prstGeom>
            <a:noFill/>
            <a:ln cap="rnd" cmpd="sng" w="25400">
              <a:solidFill>
                <a:srgbClr val="FFFFFF"/>
              </a:solidFill>
              <a:prstDash val="solid"/>
              <a:miter lim="800000"/>
              <a:headEnd len="sm" w="sm" type="none"/>
              <a:tailEnd len="sm" w="sm" type="none"/>
            </a:ln>
          </p:spPr>
        </p:cxnSp>
        <p:cxnSp>
          <p:nvCxnSpPr>
            <p:cNvPr id="187" name="Google Shape;187;p17"/>
            <p:cNvCxnSpPr/>
            <p:nvPr/>
          </p:nvCxnSpPr>
          <p:spPr>
            <a:xfrm rot="-5400000">
              <a:off x="227051381" y="1388865062"/>
              <a:ext cx="1667509368" cy="0"/>
            </a:xfrm>
            <a:prstGeom prst="straightConnector1">
              <a:avLst/>
            </a:prstGeom>
            <a:noFill/>
            <a:ln cap="rnd" cmpd="sng" w="25400">
              <a:solidFill>
                <a:srgbClr val="FFFFFF"/>
              </a:solidFill>
              <a:prstDash val="solid"/>
              <a:miter lim="800000"/>
              <a:headEnd len="sm" w="sm" type="none"/>
              <a:tailEnd len="sm" w="sm" type="none"/>
            </a:ln>
          </p:spPr>
        </p:cxnSp>
        <p:cxnSp>
          <p:nvCxnSpPr>
            <p:cNvPr id="188" name="Google Shape;188;p17"/>
            <p:cNvCxnSpPr/>
            <p:nvPr/>
          </p:nvCxnSpPr>
          <p:spPr>
            <a:xfrm flipH="1" rot="5400000">
              <a:off x="1014095538" y="42504756"/>
              <a:ext cx="1180089302" cy="988757134"/>
            </a:xfrm>
            <a:prstGeom prst="straightConnector1">
              <a:avLst/>
            </a:prstGeom>
            <a:noFill/>
            <a:ln cap="rnd" cmpd="sng" w="25400">
              <a:solidFill>
                <a:srgbClr val="FFFFFF"/>
              </a:solidFill>
              <a:prstDash val="solid"/>
              <a:miter lim="800000"/>
              <a:headEnd len="sm" w="sm" type="none"/>
              <a:tailEnd len="sm" w="sm" type="none"/>
            </a:ln>
          </p:spPr>
        </p:cxnSp>
      </p:grpSp>
      <p:sp>
        <p:nvSpPr>
          <p:cNvPr id="189" name="Google Shape;189;p17"/>
          <p:cNvSpPr txBox="1"/>
          <p:nvPr>
            <p:ph type="title"/>
          </p:nvPr>
        </p:nvSpPr>
        <p:spPr>
          <a:xfrm>
            <a:off x="914400" y="512762"/>
            <a:ext cx="7772400" cy="9144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1pPr>
            <a:lvl2pPr lvl="1"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2pPr>
            <a:lvl3pPr lvl="2"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3pPr>
            <a:lvl4pPr lvl="3"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4pPr>
            <a:lvl5pPr lvl="4"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5pPr>
            <a:lvl6pPr lvl="5"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6pPr>
            <a:lvl7pPr lvl="6"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7pPr>
            <a:lvl8pPr lvl="7"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8pPr>
            <a:lvl9pPr lvl="8" marR="0" rtl="0" algn="l">
              <a:spcBef>
                <a:spcPts val="0"/>
              </a:spcBef>
              <a:spcAft>
                <a:spcPts val="0"/>
              </a:spcAft>
              <a:buSzPts val="1400"/>
              <a:buNone/>
              <a:defRPr b="0" i="0" sz="4000" u="none" cap="none" strike="noStrike">
                <a:solidFill>
                  <a:srgbClr val="ECE2C8"/>
                </a:solidFill>
                <a:latin typeface="Consolas"/>
                <a:ea typeface="Consolas"/>
                <a:cs typeface="Consolas"/>
                <a:sym typeface="Consolas"/>
              </a:defRPr>
            </a:lvl9pPr>
          </a:lstStyle>
          <a:p/>
        </p:txBody>
      </p:sp>
      <p:sp>
        <p:nvSpPr>
          <p:cNvPr id="190" name="Google Shape;190;p17"/>
          <p:cNvSpPr txBox="1"/>
          <p:nvPr>
            <p:ph idx="1" type="body"/>
          </p:nvPr>
        </p:nvSpPr>
        <p:spPr>
          <a:xfrm>
            <a:off x="914400" y="1784350"/>
            <a:ext cx="7772400" cy="4572000"/>
          </a:xfrm>
          <a:prstGeom prst="rect">
            <a:avLst/>
          </a:prstGeom>
          <a:noFill/>
          <a:ln>
            <a:noFill/>
          </a:ln>
        </p:spPr>
        <p:txBody>
          <a:bodyPr anchorCtr="0" anchor="t" bIns="91425" lIns="91425" spcFirstLastPara="1" rIns="91425" wrap="square" tIns="91425">
            <a:noAutofit/>
          </a:bodyPr>
          <a:lstStyle>
            <a:lvl1pPr indent="-409575" lvl="0" marL="457200" marR="0" rtl="0" algn="l">
              <a:spcBef>
                <a:spcPts val="700"/>
              </a:spcBef>
              <a:spcAft>
                <a:spcPts val="0"/>
              </a:spcAft>
              <a:buClr>
                <a:schemeClr val="lt2"/>
              </a:buClr>
              <a:buSzPts val="2850"/>
              <a:buFont typeface="Noto Sans Symbols"/>
              <a:buChar char="▪"/>
              <a:defRPr b="0" i="0" sz="3000" u="none" cap="none" strike="noStrike">
                <a:solidFill>
                  <a:schemeClr val="lt1"/>
                </a:solidFill>
                <a:latin typeface="Corbel"/>
                <a:ea typeface="Corbel"/>
                <a:cs typeface="Corbel"/>
                <a:sym typeface="Corbel"/>
              </a:defRPr>
            </a:lvl1pPr>
            <a:lvl2pPr indent="-377190" lvl="1" marL="914400" marR="0" rtl="0" algn="l">
              <a:spcBef>
                <a:spcPts val="520"/>
              </a:spcBef>
              <a:spcAft>
                <a:spcPts val="0"/>
              </a:spcAft>
              <a:buClr>
                <a:schemeClr val="accent2"/>
              </a:buClr>
              <a:buSzPts val="2340"/>
              <a:buFont typeface="Noto Sans Symbols"/>
              <a:buChar char="▫"/>
              <a:defRPr b="0" i="0" sz="26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2"/>
              </a:buClr>
              <a:buSzPts val="2400"/>
              <a:buFont typeface="Noto Sans Symbols"/>
              <a:buChar char="◾"/>
              <a:defRPr b="0" i="0" sz="2400" u="none" cap="none" strike="noStrike">
                <a:solidFill>
                  <a:schemeClr val="lt1"/>
                </a:solidFill>
                <a:latin typeface="Corbel"/>
                <a:ea typeface="Corbel"/>
                <a:cs typeface="Corbel"/>
                <a:sym typeface="Corbel"/>
              </a:defRPr>
            </a:lvl3pPr>
            <a:lvl4pPr indent="-368300" lvl="3" marL="1828800" marR="0" rtl="0" algn="l">
              <a:spcBef>
                <a:spcPts val="440"/>
              </a:spcBef>
              <a:spcAft>
                <a:spcPts val="0"/>
              </a:spcAft>
              <a:buClr>
                <a:srgbClr val="1B587C"/>
              </a:buClr>
              <a:buSzPts val="2200"/>
              <a:buFont typeface="Noto Sans Symbols"/>
              <a:buChar char="•"/>
              <a:defRPr b="0" i="0" sz="22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rgbClr val="1B587C"/>
              </a:buClr>
              <a:buSzPts val="2000"/>
              <a:buFont typeface="Noto Sans Symbols"/>
              <a:buChar char="⚫"/>
              <a:defRPr b="0" i="0" sz="2000" u="none" cap="none" strike="noStrike">
                <a:solidFill>
                  <a:schemeClr val="lt1"/>
                </a:solidFill>
                <a:latin typeface="Corbel"/>
                <a:ea typeface="Corbel"/>
                <a:cs typeface="Corbel"/>
                <a:sym typeface="Corbel"/>
              </a:defRPr>
            </a:lvl5pPr>
            <a:lvl6pPr indent="-342900" lvl="5" marL="27432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6pPr>
            <a:lvl7pPr indent="-330200" lvl="6" marL="32004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7pPr>
            <a:lvl8pPr indent="-330200" lvl="7" marL="36576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8pPr>
            <a:lvl9pPr indent="-330200" lvl="8" marL="4114800" marR="0" rtl="0" algn="l">
              <a:spcBef>
                <a:spcPts val="320"/>
              </a:spcBef>
              <a:spcAft>
                <a:spcPts val="0"/>
              </a:spcAft>
              <a:buClr>
                <a:schemeClr val="accent4"/>
              </a:buClr>
              <a:buSzPts val="1600"/>
              <a:buFont typeface="Noto Sans Symbols"/>
              <a:buChar char="⚫"/>
              <a:defRPr b="0" i="0" sz="1600" u="none" cap="none" strike="noStrike">
                <a:solidFill>
                  <a:schemeClr val="lt1"/>
                </a:solidFill>
                <a:latin typeface="Corbel"/>
                <a:ea typeface="Corbel"/>
                <a:cs typeface="Corbel"/>
                <a:sym typeface="Corbel"/>
              </a:defRPr>
            </a:lvl9pPr>
          </a:lstStyle>
          <a:p/>
        </p:txBody>
      </p:sp>
      <p:sp>
        <p:nvSpPr>
          <p:cNvPr id="191" name="Google Shape;191;p17"/>
          <p:cNvSpPr txBox="1"/>
          <p:nvPr>
            <p:ph idx="10" type="dt"/>
          </p:nvPr>
        </p:nvSpPr>
        <p:spPr>
          <a:xfrm>
            <a:off x="6477000" y="55562"/>
            <a:ext cx="2133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100" u="none">
                <a:solidFill>
                  <a:schemeClr val="lt2"/>
                </a:solidFill>
                <a:latin typeface="Corbel"/>
                <a:ea typeface="Corbel"/>
                <a:cs typeface="Corbel"/>
                <a:sym typeface="Corbe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92" name="Google Shape;192;p17"/>
          <p:cNvSpPr txBox="1"/>
          <p:nvPr>
            <p:ph idx="11" type="ftr"/>
          </p:nvPr>
        </p:nvSpPr>
        <p:spPr>
          <a:xfrm>
            <a:off x="914400" y="55562"/>
            <a:ext cx="5562600" cy="365125"/>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93" name="Google Shape;193;p17"/>
          <p:cNvSpPr txBox="1"/>
          <p:nvPr>
            <p:ph idx="12" type="sldNum"/>
          </p:nvPr>
        </p:nvSpPr>
        <p:spPr>
          <a:xfrm>
            <a:off x="8610600" y="55562"/>
            <a:ext cx="457200" cy="365125"/>
          </a:xfrm>
          <a:prstGeom prst="rect">
            <a:avLst/>
          </a:prstGeom>
          <a:noFill/>
          <a:ln>
            <a:noFill/>
          </a:ln>
        </p:spPr>
        <p:txBody>
          <a:bodyPr anchorCtr="0" anchor="b" bIns="45700" lIns="91425" spcFirstLastPara="1" rIns="91425" wrap="square" tIns="45700">
            <a:noAutofit/>
          </a:bodyPr>
          <a:lstStyle>
            <a:lvl1pPr indent="0" lvl="0"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1pPr>
            <a:lvl2pPr indent="0" lvl="1"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2pPr>
            <a:lvl3pPr indent="0" lvl="2"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3pPr>
            <a:lvl4pPr indent="0" lvl="3"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4pPr>
            <a:lvl5pPr indent="0" lvl="4"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5pPr>
            <a:lvl6pPr indent="0" lvl="5"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6pPr>
            <a:lvl7pPr indent="0" lvl="6"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7pPr>
            <a:lvl8pPr indent="0" lvl="7"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8pPr>
            <a:lvl9pPr indent="0" lvl="8" marL="0" marR="0" rtl="0" algn="l">
              <a:lnSpc>
                <a:spcPct val="100000"/>
              </a:lnSpc>
              <a:spcBef>
                <a:spcPts val="0"/>
              </a:spcBef>
              <a:spcAft>
                <a:spcPts val="0"/>
              </a:spcAft>
              <a:buClr>
                <a:schemeClr val="lt2"/>
              </a:buClr>
              <a:buSzPts val="1200"/>
              <a:buFont typeface="Corbel"/>
              <a:buNone/>
              <a:defRPr b="0" i="0" sz="1200" u="none">
                <a:solidFill>
                  <a:schemeClr val="lt2"/>
                </a:solidFill>
                <a:latin typeface="Corbel"/>
                <a:ea typeface="Corbel"/>
                <a:cs typeface="Corbel"/>
                <a:sym typeface="Corbel"/>
              </a:defRPr>
            </a:lvl9pPr>
          </a:lstStyle>
          <a:p>
            <a:pPr indent="0" lvl="0" marL="0" rtl="0" algn="l">
              <a:spcBef>
                <a:spcPts val="0"/>
              </a:spcBef>
              <a:spcAft>
                <a:spcPts val="0"/>
              </a:spcAft>
              <a:buNone/>
            </a:pPr>
            <a:fld id="{00000000-1234-1234-1234-123412341234}" type="slidenum">
              <a:rPr lang="pt-BR"/>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16.png"/><Relationship Id="rId9" Type="http://schemas.openxmlformats.org/officeDocument/2006/relationships/image" Target="../media/image3.png"/><Relationship Id="rId5" Type="http://schemas.openxmlformats.org/officeDocument/2006/relationships/image" Target="../media/image1.jpg"/><Relationship Id="rId6" Type="http://schemas.openxmlformats.org/officeDocument/2006/relationships/image" Target="../media/image6.png"/><Relationship Id="rId7" Type="http://schemas.openxmlformats.org/officeDocument/2006/relationships/image" Target="../media/image14.jpg"/><Relationship Id="rId8"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7.jpg"/><Relationship Id="rId4" Type="http://schemas.openxmlformats.org/officeDocument/2006/relationships/image" Target="../media/image23.jpg"/><Relationship Id="rId5"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jpg"/><Relationship Id="rId4" Type="http://schemas.openxmlformats.org/officeDocument/2006/relationships/image" Target="../media/image1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19.png"/><Relationship Id="rId5" Type="http://schemas.openxmlformats.org/officeDocument/2006/relationships/image" Target="../media/image4.png"/><Relationship Id="rId6"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jpg"/><Relationship Id="rId4" Type="http://schemas.openxmlformats.org/officeDocument/2006/relationships/image" Target="../media/image2.png"/><Relationship Id="rId5"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bg>
      <p:bgPr>
        <a:gradFill>
          <a:gsLst>
            <a:gs pos="0">
              <a:srgbClr val="000000"/>
            </a:gs>
            <a:gs pos="58000">
              <a:srgbClr val="000000"/>
            </a:gs>
            <a:gs pos="100000">
              <a:srgbClr val="404040"/>
            </a:gs>
          </a:gsLst>
          <a:lin ang="0" scaled="0"/>
        </a:gradFill>
      </p:bgPr>
    </p:bg>
    <p:spTree>
      <p:nvGrpSpPr>
        <p:cNvPr id="204" name="Shape 204"/>
        <p:cNvGrpSpPr/>
        <p:nvPr/>
      </p:nvGrpSpPr>
      <p:grpSpPr>
        <a:xfrm>
          <a:off x="0" y="0"/>
          <a:ext cx="0" cy="0"/>
          <a:chOff x="0" y="0"/>
          <a:chExt cx="0" cy="0"/>
        </a:xfrm>
      </p:grpSpPr>
      <p:pic>
        <p:nvPicPr>
          <p:cNvPr descr="PICT0004.JPG" id="205" name="Google Shape;205;p19"/>
          <p:cNvPicPr preferRelativeResize="0"/>
          <p:nvPr/>
        </p:nvPicPr>
        <p:blipFill rotWithShape="1">
          <a:blip r:embed="rId3">
            <a:alphaModFix/>
          </a:blip>
          <a:srcRect b="20311" l="0" r="0" t="0"/>
          <a:stretch/>
        </p:blipFill>
        <p:spPr>
          <a:xfrm>
            <a:off x="536575" y="1663700"/>
            <a:ext cx="5102225" cy="4779962"/>
          </a:xfrm>
          <a:prstGeom prst="rect">
            <a:avLst/>
          </a:prstGeom>
          <a:noFill/>
          <a:ln>
            <a:noFill/>
          </a:ln>
          <a:effectLst>
            <a:outerShdw blurRad="190500" rotWithShape="0" algn="tl">
              <a:srgbClr val="000000">
                <a:alpha val="69803"/>
              </a:srgbClr>
            </a:outerShdw>
          </a:effectLst>
        </p:spPr>
      </p:pic>
      <p:sp>
        <p:nvSpPr>
          <p:cNvPr id="206" name="Google Shape;206;p19"/>
          <p:cNvSpPr txBox="1"/>
          <p:nvPr/>
        </p:nvSpPr>
        <p:spPr>
          <a:xfrm>
            <a:off x="357187" y="428625"/>
            <a:ext cx="8786812" cy="1000125"/>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207" name="Google Shape;207;p19"/>
          <p:cNvSpPr/>
          <p:nvPr/>
        </p:nvSpPr>
        <p:spPr>
          <a:xfrm>
            <a:off x="371475" y="500062"/>
            <a:ext cx="8772525" cy="8413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2"/>
              </a:buClr>
              <a:buSzPts val="4560"/>
              <a:buFont typeface="Arial"/>
              <a:buNone/>
            </a:pPr>
            <a:r>
              <a:rPr b="0" i="0" lang="pt-BR" sz="4800" u="none" cap="none" strike="noStrike">
                <a:solidFill>
                  <a:schemeClr val="lt1"/>
                </a:solidFill>
                <a:latin typeface="Arial"/>
                <a:ea typeface="Arial"/>
                <a:cs typeface="Arial"/>
                <a:sym typeface="Arial"/>
              </a:rPr>
              <a:t>Forensic Science</a:t>
            </a:r>
            <a:endParaRPr/>
          </a:p>
        </p:txBody>
      </p:sp>
      <p:pic>
        <p:nvPicPr>
          <p:cNvPr descr="C:\Documents and Settings\Administrador\Desktop\Denise\pen\pelicula.bmp" id="208" name="Google Shape;208;p19"/>
          <p:cNvPicPr preferRelativeResize="0"/>
          <p:nvPr/>
        </p:nvPicPr>
        <p:blipFill rotWithShape="1">
          <a:blip r:embed="rId4">
            <a:alphaModFix/>
          </a:blip>
          <a:srcRect b="0" l="0" r="0" t="0"/>
          <a:stretch/>
        </p:blipFill>
        <p:spPr>
          <a:xfrm rot="300000">
            <a:off x="6270625" y="3933825"/>
            <a:ext cx="2779712" cy="2832100"/>
          </a:xfrm>
          <a:prstGeom prst="rect">
            <a:avLst/>
          </a:prstGeom>
          <a:noFill/>
          <a:ln>
            <a:noFill/>
          </a:ln>
        </p:spPr>
      </p:pic>
      <p:pic>
        <p:nvPicPr>
          <p:cNvPr descr="C:\Documents and Settings\Administrador\Desktop\Denise\pen\pelicula.bmp" id="209" name="Google Shape;209;p19"/>
          <p:cNvPicPr preferRelativeResize="0"/>
          <p:nvPr/>
        </p:nvPicPr>
        <p:blipFill rotWithShape="1">
          <a:blip r:embed="rId4">
            <a:alphaModFix/>
          </a:blip>
          <a:srcRect b="0" l="0" r="0" t="0"/>
          <a:stretch/>
        </p:blipFill>
        <p:spPr>
          <a:xfrm rot="300000">
            <a:off x="6208712" y="69850"/>
            <a:ext cx="1497012" cy="1527175"/>
          </a:xfrm>
          <a:prstGeom prst="rect">
            <a:avLst/>
          </a:prstGeom>
          <a:noFill/>
          <a:ln>
            <a:noFill/>
          </a:ln>
        </p:spPr>
      </p:pic>
      <p:pic>
        <p:nvPicPr>
          <p:cNvPr descr="http://www.healthcare.salford.ac.uk/images/radiography_1.jpg" id="210" name="Google Shape;210;p19"/>
          <p:cNvPicPr preferRelativeResize="0"/>
          <p:nvPr/>
        </p:nvPicPr>
        <p:blipFill rotWithShape="1">
          <a:blip r:embed="rId5">
            <a:alphaModFix/>
          </a:blip>
          <a:srcRect b="0" l="0" r="55015" t="0"/>
          <a:stretch/>
        </p:blipFill>
        <p:spPr>
          <a:xfrm rot="240000">
            <a:off x="6534150" y="249237"/>
            <a:ext cx="847725" cy="833437"/>
          </a:xfrm>
          <a:prstGeom prst="rect">
            <a:avLst/>
          </a:prstGeom>
          <a:noFill/>
          <a:ln>
            <a:noFill/>
          </a:ln>
        </p:spPr>
      </p:pic>
      <p:pic>
        <p:nvPicPr>
          <p:cNvPr descr="C:\Documents and Settings\Administrador\Desktop\Denise\pen\pelicula.bmp" id="211" name="Google Shape;211;p19"/>
          <p:cNvPicPr preferRelativeResize="0"/>
          <p:nvPr/>
        </p:nvPicPr>
        <p:blipFill rotWithShape="1">
          <a:blip r:embed="rId4">
            <a:alphaModFix/>
          </a:blip>
          <a:srcRect b="0" l="0" r="0" t="0"/>
          <a:stretch/>
        </p:blipFill>
        <p:spPr>
          <a:xfrm rot="1020000">
            <a:off x="7696200" y="803275"/>
            <a:ext cx="1282700" cy="1306512"/>
          </a:xfrm>
          <a:prstGeom prst="rect">
            <a:avLst/>
          </a:prstGeom>
          <a:noFill/>
          <a:ln>
            <a:noFill/>
          </a:ln>
        </p:spPr>
      </p:pic>
      <p:pic>
        <p:nvPicPr>
          <p:cNvPr descr="C:\Documents and Settings\Administrador\Desktop\Denise\pen\pelicula.bmp" id="212" name="Google Shape;212;p19"/>
          <p:cNvPicPr preferRelativeResize="0"/>
          <p:nvPr/>
        </p:nvPicPr>
        <p:blipFill rotWithShape="1">
          <a:blip r:embed="rId6">
            <a:alphaModFix/>
          </a:blip>
          <a:srcRect b="0" l="0" r="0" t="0"/>
          <a:stretch/>
        </p:blipFill>
        <p:spPr>
          <a:xfrm rot="-540000">
            <a:off x="6145212" y="1766887"/>
            <a:ext cx="1033462" cy="1052512"/>
          </a:xfrm>
          <a:prstGeom prst="rect">
            <a:avLst/>
          </a:prstGeom>
          <a:noFill/>
          <a:ln>
            <a:noFill/>
          </a:ln>
        </p:spPr>
      </p:pic>
      <p:pic>
        <p:nvPicPr>
          <p:cNvPr descr="C:\Documents and Settings\Administrador\Desktop\Denise\pen\pelicula.bmp" id="213" name="Google Shape;213;p19"/>
          <p:cNvPicPr preferRelativeResize="0"/>
          <p:nvPr/>
        </p:nvPicPr>
        <p:blipFill rotWithShape="1">
          <a:blip r:embed="rId4">
            <a:alphaModFix/>
          </a:blip>
          <a:srcRect b="0" l="0" r="0" t="0"/>
          <a:stretch/>
        </p:blipFill>
        <p:spPr>
          <a:xfrm>
            <a:off x="7286625" y="2286000"/>
            <a:ext cx="1581150" cy="1609725"/>
          </a:xfrm>
          <a:prstGeom prst="rect">
            <a:avLst/>
          </a:prstGeom>
          <a:noFill/>
          <a:ln>
            <a:noFill/>
          </a:ln>
        </p:spPr>
      </p:pic>
      <p:pic>
        <p:nvPicPr>
          <p:cNvPr descr="http://neuroimage.usc.edu/images/mr_ct_segmentation.jpg" id="214" name="Google Shape;214;p19"/>
          <p:cNvPicPr preferRelativeResize="0"/>
          <p:nvPr/>
        </p:nvPicPr>
        <p:blipFill rotWithShape="1">
          <a:blip r:embed="rId7">
            <a:alphaModFix/>
          </a:blip>
          <a:srcRect b="77148" l="73277" r="2359" t="1344"/>
          <a:stretch/>
        </p:blipFill>
        <p:spPr>
          <a:xfrm rot="-720000">
            <a:off x="6345237" y="1900237"/>
            <a:ext cx="568325" cy="649287"/>
          </a:xfrm>
          <a:prstGeom prst="rect">
            <a:avLst/>
          </a:prstGeom>
          <a:noFill/>
          <a:ln>
            <a:noFill/>
          </a:ln>
        </p:spPr>
      </p:pic>
      <p:pic>
        <p:nvPicPr>
          <p:cNvPr descr="PICT0034.JPG" id="215" name="Google Shape;215;p19"/>
          <p:cNvPicPr preferRelativeResize="0"/>
          <p:nvPr/>
        </p:nvPicPr>
        <p:blipFill rotWithShape="1">
          <a:blip r:embed="rId8">
            <a:alphaModFix/>
          </a:blip>
          <a:srcRect b="4297" l="20117" r="6053" t="13672"/>
          <a:stretch/>
        </p:blipFill>
        <p:spPr>
          <a:xfrm>
            <a:off x="7424737" y="2425700"/>
            <a:ext cx="1317625" cy="1122362"/>
          </a:xfrm>
          <a:prstGeom prst="rect">
            <a:avLst/>
          </a:prstGeom>
          <a:noFill/>
          <a:ln>
            <a:noFill/>
          </a:ln>
        </p:spPr>
      </p:pic>
      <p:pic>
        <p:nvPicPr>
          <p:cNvPr descr="http://nnihlen.com/Blog/images/nnihlen_com/Blog/WindowsLiveWriter/Backonline_C97A/lungs%20xray.png" id="216" name="Google Shape;216;p19"/>
          <p:cNvPicPr preferRelativeResize="0"/>
          <p:nvPr/>
        </p:nvPicPr>
        <p:blipFill rotWithShape="1">
          <a:blip r:embed="rId9">
            <a:alphaModFix/>
          </a:blip>
          <a:srcRect b="0" l="0" r="0" t="0"/>
          <a:stretch/>
        </p:blipFill>
        <p:spPr>
          <a:xfrm>
            <a:off x="7785100" y="835025"/>
            <a:ext cx="1182687" cy="1023937"/>
          </a:xfrm>
          <a:prstGeom prst="rect">
            <a:avLst/>
          </a:prstGeom>
          <a:noFill/>
          <a:ln>
            <a:noFill/>
          </a:ln>
        </p:spPr>
      </p:pic>
    </p:spTree>
  </p:cSld>
  <p:clrMapOvr>
    <a:masterClrMapping/>
  </p:clrMapOvr>
  <p:transition spd="med">
    <p:fade thruBlk="1"/>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28"/>
          <p:cNvSpPr txBox="1"/>
          <p:nvPr/>
        </p:nvSpPr>
        <p:spPr>
          <a:xfrm>
            <a:off x="762000" y="1143000"/>
            <a:ext cx="7696200" cy="464026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400"/>
              <a:buFont typeface="Arial"/>
              <a:buNone/>
            </a:pPr>
            <a:r>
              <a:rPr b="1" i="1" lang="pt-BR" sz="2400" u="sng">
                <a:solidFill>
                  <a:schemeClr val="lt1"/>
                </a:solidFill>
                <a:latin typeface="Arial"/>
                <a:ea typeface="Arial"/>
                <a:cs typeface="Arial"/>
                <a:sym typeface="Arial"/>
              </a:rPr>
              <a:t>Four major federal crime labs:</a:t>
            </a:r>
            <a:endParaRPr/>
          </a:p>
          <a:p>
            <a:pPr indent="0" lvl="0" marL="0" marR="0" rtl="0" algn="l">
              <a:lnSpc>
                <a:spcPct val="90000"/>
              </a:lnSpc>
              <a:spcBef>
                <a:spcPts val="0"/>
              </a:spcBef>
              <a:spcAft>
                <a:spcPts val="0"/>
              </a:spcAft>
              <a:buClr>
                <a:schemeClr val="lt1"/>
              </a:buClr>
              <a:buSzPts val="2400"/>
              <a:buFont typeface="Arial"/>
              <a:buNone/>
            </a:pPr>
            <a:r>
              <a:t/>
            </a:r>
            <a:endParaRPr b="0" i="0" sz="2400" u="none">
              <a:solidFill>
                <a:schemeClr val="lt1"/>
              </a:solidFill>
              <a:latin typeface="Arial"/>
              <a:ea typeface="Arial"/>
              <a:cs typeface="Arial"/>
              <a:sym typeface="Arial"/>
            </a:endParaRPr>
          </a:p>
          <a:p>
            <a:pPr indent="0" lvl="1" marL="457200" marR="0" rtl="0" algn="l">
              <a:lnSpc>
                <a:spcPct val="90000"/>
              </a:lnSpc>
              <a:spcBef>
                <a:spcPts val="0"/>
              </a:spcBef>
              <a:spcAft>
                <a:spcPts val="0"/>
              </a:spcAft>
              <a:buClr>
                <a:srgbClr val="FF0000"/>
              </a:buClr>
              <a:buSzPts val="2000"/>
              <a:buFont typeface="Arial"/>
              <a:buNone/>
            </a:pPr>
            <a:r>
              <a:rPr b="1" i="0" lang="pt-BR" sz="2000" u="none" cap="none" strike="noStrike">
                <a:solidFill>
                  <a:srgbClr val="FF0000"/>
                </a:solidFill>
                <a:latin typeface="Arial"/>
                <a:ea typeface="Arial"/>
                <a:cs typeface="Arial"/>
                <a:sym typeface="Arial"/>
              </a:rPr>
              <a:t>FBI – </a:t>
            </a:r>
            <a:r>
              <a:rPr b="0" i="1" lang="pt-BR" sz="2000" u="none" cap="none" strike="noStrike">
                <a:solidFill>
                  <a:schemeClr val="lt1"/>
                </a:solidFill>
                <a:latin typeface="Arial"/>
                <a:ea typeface="Arial"/>
                <a:cs typeface="Arial"/>
                <a:sym typeface="Arial"/>
              </a:rPr>
              <a:t>Federal Bureau of Investigation has largest crime lab in the world</a:t>
            </a:r>
            <a:endParaRPr/>
          </a:p>
          <a:p>
            <a:pPr indent="0" lvl="1" marL="45720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a:p>
            <a:pPr indent="0" lvl="1" marL="457200" marR="0" rtl="0" algn="l">
              <a:lnSpc>
                <a:spcPct val="90000"/>
              </a:lnSpc>
              <a:spcBef>
                <a:spcPts val="0"/>
              </a:spcBef>
              <a:spcAft>
                <a:spcPts val="0"/>
              </a:spcAft>
              <a:buClr>
                <a:srgbClr val="FF0000"/>
              </a:buClr>
              <a:buSzPts val="2000"/>
              <a:buFont typeface="Arial"/>
              <a:buNone/>
            </a:pPr>
            <a:r>
              <a:rPr b="1" i="0" lang="pt-BR" sz="2000" u="none" cap="none" strike="noStrike">
                <a:solidFill>
                  <a:srgbClr val="FF0000"/>
                </a:solidFill>
                <a:latin typeface="Arial"/>
                <a:ea typeface="Arial"/>
                <a:cs typeface="Arial"/>
                <a:sym typeface="Arial"/>
              </a:rPr>
              <a:t>DEA – </a:t>
            </a:r>
            <a:r>
              <a:rPr b="0" i="1" lang="pt-BR" sz="2000" u="none" cap="none" strike="noStrike">
                <a:solidFill>
                  <a:schemeClr val="lt1"/>
                </a:solidFill>
                <a:latin typeface="Arial"/>
                <a:ea typeface="Arial"/>
                <a:cs typeface="Arial"/>
                <a:sym typeface="Arial"/>
              </a:rPr>
              <a:t>Drug Enforcement Administration analyzes drugs seized </a:t>
            </a:r>
            <a:endParaRPr/>
          </a:p>
          <a:p>
            <a:pPr indent="0" lvl="1" marL="45720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a:p>
            <a:pPr indent="0" lvl="1" marL="457200" marR="0" rtl="0" algn="l">
              <a:lnSpc>
                <a:spcPct val="90000"/>
              </a:lnSpc>
              <a:spcBef>
                <a:spcPts val="0"/>
              </a:spcBef>
              <a:spcAft>
                <a:spcPts val="0"/>
              </a:spcAft>
              <a:buClr>
                <a:srgbClr val="FF0000"/>
              </a:buClr>
              <a:buSzPts val="2000"/>
              <a:buFont typeface="Arial"/>
              <a:buNone/>
            </a:pPr>
            <a:r>
              <a:rPr b="1" i="0" lang="pt-BR" sz="2000" u="none" cap="none" strike="noStrike">
                <a:solidFill>
                  <a:srgbClr val="FF0000"/>
                </a:solidFill>
                <a:latin typeface="Arial"/>
                <a:ea typeface="Arial"/>
                <a:cs typeface="Arial"/>
                <a:sym typeface="Arial"/>
              </a:rPr>
              <a:t>ATF – </a:t>
            </a:r>
            <a:r>
              <a:rPr b="0" i="1" lang="pt-BR" sz="2000" u="none" cap="none" strike="noStrike">
                <a:solidFill>
                  <a:schemeClr val="lt1"/>
                </a:solidFill>
                <a:latin typeface="Arial"/>
                <a:ea typeface="Arial"/>
                <a:cs typeface="Arial"/>
                <a:sym typeface="Arial"/>
              </a:rPr>
              <a:t>Bureau of Alcohol, Tobacco, and Firearms analyzes alcohol, examines weapons in conjunction with Gun Control Act of 1968 and Organized Crime Control Act 1970, and examines documents relating to tax laws</a:t>
            </a:r>
            <a:endParaRPr/>
          </a:p>
          <a:p>
            <a:pPr indent="0" lvl="1" marL="45720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a:p>
            <a:pPr indent="0" lvl="1" marL="457200" marR="0" rtl="0" algn="l">
              <a:lnSpc>
                <a:spcPct val="90000"/>
              </a:lnSpc>
              <a:spcBef>
                <a:spcPts val="0"/>
              </a:spcBef>
              <a:spcAft>
                <a:spcPts val="0"/>
              </a:spcAft>
              <a:buClr>
                <a:srgbClr val="FF0000"/>
              </a:buClr>
              <a:buSzPts val="2000"/>
              <a:buFont typeface="Arial"/>
              <a:buNone/>
            </a:pPr>
            <a:r>
              <a:rPr b="1" i="0" lang="pt-BR" sz="2000" u="none" cap="none" strike="noStrike">
                <a:solidFill>
                  <a:srgbClr val="FF0000"/>
                </a:solidFill>
                <a:latin typeface="Arial"/>
                <a:ea typeface="Arial"/>
                <a:cs typeface="Arial"/>
                <a:sym typeface="Arial"/>
              </a:rPr>
              <a:t>US Postal inspection Service </a:t>
            </a:r>
            <a:r>
              <a:rPr b="0" i="1" lang="pt-BR" sz="2000" u="none" cap="none" strike="noStrike">
                <a:solidFill>
                  <a:schemeClr val="lt1"/>
                </a:solidFill>
                <a:latin typeface="Arial"/>
                <a:ea typeface="Arial"/>
                <a:cs typeface="Arial"/>
                <a:sym typeface="Arial"/>
              </a:rPr>
              <a:t>criminal investigations relating to postal service.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29"/>
          <p:cNvSpPr txBox="1"/>
          <p:nvPr/>
        </p:nvSpPr>
        <p:spPr>
          <a:xfrm>
            <a:off x="2743200" y="533400"/>
            <a:ext cx="6019800" cy="520065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1" i="0" lang="pt-BR" sz="3600" u="none">
                <a:solidFill>
                  <a:schemeClr val="lt1"/>
                </a:solidFill>
                <a:latin typeface="Arial"/>
                <a:ea typeface="Arial"/>
                <a:cs typeface="Arial"/>
                <a:sym typeface="Arial"/>
              </a:rPr>
              <a:t>History</a:t>
            </a:r>
            <a:endParaRPr/>
          </a:p>
          <a:p>
            <a:pPr indent="0" lvl="0" marL="0" marR="0" rtl="0" algn="ctr">
              <a:lnSpc>
                <a:spcPct val="100000"/>
              </a:lnSpc>
              <a:spcBef>
                <a:spcPts val="0"/>
              </a:spcBef>
              <a:spcAft>
                <a:spcPts val="0"/>
              </a:spcAft>
              <a:buClr>
                <a:schemeClr val="lt1"/>
              </a:buClr>
              <a:buSzPts val="3600"/>
              <a:buFont typeface="Arial"/>
              <a:buNone/>
            </a:pPr>
            <a:r>
              <a:t/>
            </a:r>
            <a:endParaRPr b="0" i="0" sz="3600" u="non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Char char="•"/>
            </a:pPr>
            <a:r>
              <a:rPr b="1" i="1" lang="pt-BR" sz="2000" u="none">
                <a:solidFill>
                  <a:schemeClr val="lt1"/>
                </a:solidFill>
                <a:latin typeface="Arial"/>
                <a:ea typeface="Arial"/>
                <a:cs typeface="Arial"/>
                <a:sym typeface="Arial"/>
              </a:rPr>
              <a:t> Third century China a coroner uses forensic evidence to convict a woman of murdering her husband and burning his body.</a:t>
            </a:r>
            <a:endParaRPr/>
          </a:p>
          <a:p>
            <a:pPr indent="0" lvl="0" marL="0" marR="0" rtl="0" algn="l">
              <a:lnSpc>
                <a:spcPct val="100000"/>
              </a:lnSpc>
              <a:spcBef>
                <a:spcPts val="0"/>
              </a:spcBef>
              <a:spcAft>
                <a:spcPts val="0"/>
              </a:spcAft>
              <a:buClr>
                <a:schemeClr val="lt1"/>
              </a:buClr>
              <a:buSzPts val="2000"/>
              <a:buFont typeface="Arial"/>
              <a:buNone/>
            </a:pPr>
            <a:r>
              <a:t/>
            </a:r>
            <a:endParaRPr b="1" i="1" sz="2000" u="non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t/>
            </a:r>
            <a:endParaRPr b="1" i="1" sz="2000" u="non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Char char="•"/>
            </a:pPr>
            <a:r>
              <a:rPr b="1" i="1" lang="pt-BR" sz="2000" u="none">
                <a:solidFill>
                  <a:schemeClr val="lt1"/>
                </a:solidFill>
                <a:latin typeface="Arial"/>
                <a:ea typeface="Arial"/>
                <a:cs typeface="Arial"/>
                <a:sym typeface="Arial"/>
              </a:rPr>
              <a:t> Conducts experiment on two pigs (one alive, one dead) to prove the man was dead at the time of the fire.</a:t>
            </a:r>
            <a:endParaRPr/>
          </a:p>
          <a:p>
            <a:pPr indent="127000" lvl="0" marL="0" marR="0" rtl="0" algn="l">
              <a:lnSpc>
                <a:spcPct val="100000"/>
              </a:lnSpc>
              <a:spcBef>
                <a:spcPts val="0"/>
              </a:spcBef>
              <a:spcAft>
                <a:spcPts val="0"/>
              </a:spcAft>
              <a:buClr>
                <a:schemeClr val="lt1"/>
              </a:buClr>
              <a:buSzPts val="2000"/>
              <a:buFont typeface="Arial"/>
              <a:buNone/>
            </a:pPr>
            <a:r>
              <a:t/>
            </a:r>
            <a:endParaRPr b="1" i="1" sz="2000" u="non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t/>
            </a:r>
            <a:endParaRPr b="1" i="1" sz="2000" u="non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Char char="•"/>
            </a:pPr>
            <a:r>
              <a:rPr b="1" i="1" lang="pt-BR" sz="2000" u="none">
                <a:solidFill>
                  <a:schemeClr val="lt1"/>
                </a:solidFill>
                <a:latin typeface="Arial"/>
                <a:ea typeface="Arial"/>
                <a:cs typeface="Arial"/>
                <a:sym typeface="Arial"/>
              </a:rPr>
              <a:t> The Chinese were the first to recognize the value of fingerprints.</a:t>
            </a:r>
            <a:endParaRPr/>
          </a:p>
        </p:txBody>
      </p:sp>
      <p:pic>
        <p:nvPicPr>
          <p:cNvPr descr="File:Fire.JPG" id="286" name="Google Shape;286;p29"/>
          <p:cNvPicPr preferRelativeResize="0"/>
          <p:nvPr/>
        </p:nvPicPr>
        <p:blipFill rotWithShape="1">
          <a:blip r:embed="rId3">
            <a:alphaModFix/>
          </a:blip>
          <a:srcRect b="0" l="0" r="0" t="0"/>
          <a:stretch/>
        </p:blipFill>
        <p:spPr>
          <a:xfrm>
            <a:off x="0" y="0"/>
            <a:ext cx="2667000"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sp>
        <p:nvSpPr>
          <p:cNvPr id="291" name="Google Shape;291;p30"/>
          <p:cNvSpPr txBox="1"/>
          <p:nvPr/>
        </p:nvSpPr>
        <p:spPr>
          <a:xfrm>
            <a:off x="381000" y="1371600"/>
            <a:ext cx="8382000" cy="48434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1149: </a:t>
            </a:r>
            <a:r>
              <a:rPr b="0" i="1" lang="pt-BR" sz="2000" u="none">
                <a:solidFill>
                  <a:srgbClr val="FFFFFF"/>
                </a:solidFill>
                <a:latin typeface="Arial"/>
                <a:ea typeface="Arial"/>
                <a:cs typeface="Arial"/>
                <a:sym typeface="Arial"/>
              </a:rPr>
              <a:t>King Richard I of England creates the job of coroner to investigate questionable deaths.</a:t>
            </a:r>
            <a:endParaRPr/>
          </a:p>
          <a:p>
            <a:pPr indent="0" lvl="0" marL="0" marR="0" rtl="0" algn="l">
              <a:lnSpc>
                <a:spcPct val="10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1" lang="pt-BR" sz="2000" u="none">
                <a:solidFill>
                  <a:srgbClr val="FF0000"/>
                </a:solidFill>
                <a:latin typeface="Arial"/>
                <a:ea typeface="Arial"/>
                <a:cs typeface="Arial"/>
                <a:sym typeface="Arial"/>
              </a:rPr>
              <a:t>1248:  </a:t>
            </a:r>
            <a:r>
              <a:rPr b="0" i="1" lang="pt-BR" sz="2000" u="none">
                <a:solidFill>
                  <a:srgbClr val="FFFFFF"/>
                </a:solidFill>
                <a:latin typeface="Arial"/>
                <a:ea typeface="Arial"/>
                <a:cs typeface="Arial"/>
                <a:sym typeface="Arial"/>
              </a:rPr>
              <a:t>A Chinese book, Hsi Duan Yu (The Washing Away of Wrongs), contains a description of how to distinguish drowning from strangulation. This was the first recorded application of medical knowledge to the solution of crime.</a:t>
            </a:r>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1598: </a:t>
            </a:r>
            <a:r>
              <a:rPr b="0" i="1" lang="pt-BR" sz="2000" u="none">
                <a:solidFill>
                  <a:srgbClr val="FFFFFF"/>
                </a:solidFill>
                <a:latin typeface="Arial"/>
                <a:ea typeface="Arial"/>
                <a:cs typeface="Arial"/>
                <a:sym typeface="Arial"/>
              </a:rPr>
              <a:t>Fortunatus Fidelus is the first to practice forensic medicine in Italy.</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1670: </a:t>
            </a:r>
            <a:r>
              <a:rPr b="0" i="1" lang="pt-BR" sz="2000" u="none">
                <a:solidFill>
                  <a:srgbClr val="FFFFFF"/>
                </a:solidFill>
                <a:latin typeface="Arial"/>
                <a:ea typeface="Arial"/>
                <a:cs typeface="Arial"/>
                <a:sym typeface="Arial"/>
              </a:rPr>
              <a:t>The first high-powered microscope is constructed by Anton Van Leeuwenhoek of Holland</a:t>
            </a:r>
            <a:r>
              <a:rPr b="0" i="1" lang="pt-BR" sz="1600" u="none">
                <a:solidFill>
                  <a:srgbClr val="FFFFFF"/>
                </a:solidFill>
                <a:latin typeface="Times"/>
                <a:ea typeface="Times"/>
                <a:cs typeface="Times"/>
                <a:sym typeface="Times"/>
              </a:rPr>
              <a:t>.</a:t>
            </a:r>
            <a:endParaRPr/>
          </a:p>
          <a:p>
            <a:pPr indent="0" lvl="0" marL="0" marR="0" rtl="0" algn="l">
              <a:lnSpc>
                <a:spcPct val="90000"/>
              </a:lnSpc>
              <a:spcBef>
                <a:spcPts val="0"/>
              </a:spcBef>
              <a:spcAft>
                <a:spcPts val="0"/>
              </a:spcAft>
              <a:buClr>
                <a:schemeClr val="lt1"/>
              </a:buClr>
              <a:buSzPts val="1600"/>
              <a:buFont typeface="Arial"/>
              <a:buNone/>
            </a:pPr>
            <a:r>
              <a:t/>
            </a:r>
            <a:endParaRPr b="0" i="0" sz="1600" u="none">
              <a:solidFill>
                <a:srgbClr val="FFFFFF"/>
              </a:solidFill>
              <a:latin typeface="Times"/>
              <a:ea typeface="Times"/>
              <a:cs typeface="Times"/>
              <a:sym typeface="Times"/>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1776: </a:t>
            </a:r>
            <a:r>
              <a:rPr b="0" i="1" lang="pt-BR" sz="2000" u="none">
                <a:solidFill>
                  <a:srgbClr val="FFFFFF"/>
                </a:solidFill>
                <a:latin typeface="Arial"/>
                <a:ea typeface="Arial"/>
                <a:cs typeface="Arial"/>
                <a:sym typeface="Arial"/>
              </a:rPr>
              <a:t>The body of General Joseph Warren, killed in the Battle of Bunker Hill, June 17,1775, is disinterred from a mass grave and identified by Paul Revere, who had made his false teeth.</a:t>
            </a:r>
            <a:endParaRPr/>
          </a:p>
        </p:txBody>
      </p:sp>
      <p:sp>
        <p:nvSpPr>
          <p:cNvPr id="292" name="Google Shape;292;p30"/>
          <p:cNvSpPr txBox="1"/>
          <p:nvPr/>
        </p:nvSpPr>
        <p:spPr>
          <a:xfrm>
            <a:off x="457200" y="304800"/>
            <a:ext cx="8305800" cy="46196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400"/>
              <a:buFont typeface="Arial"/>
              <a:buNone/>
            </a:pPr>
            <a:r>
              <a:rPr b="0" i="0" lang="pt-BR" sz="2400" u="none">
                <a:solidFill>
                  <a:srgbClr val="FFFFFF"/>
                </a:solidFill>
                <a:latin typeface="Arial"/>
                <a:ea typeface="Arial"/>
                <a:cs typeface="Arial"/>
                <a:sym typeface="Arial"/>
              </a:rPr>
              <a:t>FORENSIC SCIENCE TIMELINE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sp>
        <p:nvSpPr>
          <p:cNvPr id="297" name="Google Shape;297;p31"/>
          <p:cNvSpPr txBox="1"/>
          <p:nvPr/>
        </p:nvSpPr>
        <p:spPr>
          <a:xfrm>
            <a:off x="381000" y="762000"/>
            <a:ext cx="8229600" cy="527685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1813:  </a:t>
            </a:r>
            <a:r>
              <a:rPr b="1" i="1" lang="pt-BR" sz="2000" u="none">
                <a:solidFill>
                  <a:srgbClr val="FFFF00"/>
                </a:solidFill>
                <a:latin typeface="Arial"/>
                <a:ea typeface="Arial"/>
                <a:cs typeface="Arial"/>
                <a:sym typeface="Arial"/>
              </a:rPr>
              <a:t>Mathiew Orfila</a:t>
            </a:r>
            <a:r>
              <a:rPr b="0" i="1" lang="pt-BR" sz="2000" u="none">
                <a:solidFill>
                  <a:srgbClr val="FFFFFF"/>
                </a:solidFill>
                <a:latin typeface="Arial"/>
                <a:ea typeface="Arial"/>
                <a:cs typeface="Arial"/>
                <a:sym typeface="Arial"/>
              </a:rPr>
              <a:t>, a Spaniard who became professor of medicinal/forensic chemistry publishes a book on the effects of toxins.  Orfila is considered the father of modern toxicology. He also made significant contributions to the development of tests for the presence of blood in a forensic context and is credited as the first to attempt the use of a microscope in the assessment of blood and semen stains.</a:t>
            </a:r>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1835:  </a:t>
            </a:r>
            <a:r>
              <a:rPr b="1" i="1" lang="pt-BR" sz="2000" u="none">
                <a:solidFill>
                  <a:srgbClr val="FF0000"/>
                </a:solidFill>
                <a:latin typeface="Arial"/>
                <a:ea typeface="Arial"/>
                <a:cs typeface="Arial"/>
                <a:sym typeface="Arial"/>
              </a:rPr>
              <a:t>Henry Goddard </a:t>
            </a:r>
            <a:r>
              <a:rPr b="0" i="1" lang="pt-BR" sz="2000" u="none">
                <a:solidFill>
                  <a:srgbClr val="FFFFFF"/>
                </a:solidFill>
                <a:latin typeface="Arial"/>
                <a:ea typeface="Arial"/>
                <a:cs typeface="Arial"/>
                <a:sym typeface="Arial"/>
              </a:rPr>
              <a:t>first used bullet comparison to catch a murderer. His comparison was based on a visible flaw in the bullet which was traced back to a mold.</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1836: </a:t>
            </a:r>
            <a:r>
              <a:rPr b="0" i="1" lang="pt-BR" sz="2000" u="none">
                <a:solidFill>
                  <a:srgbClr val="FFFFFF"/>
                </a:solidFill>
                <a:latin typeface="Arial"/>
                <a:ea typeface="Arial"/>
                <a:cs typeface="Arial"/>
                <a:sym typeface="Arial"/>
              </a:rPr>
              <a:t>James Marsh, an Scottish chemist, was the first to use toxicology (arsenic detection) in a jury trial. </a:t>
            </a:r>
            <a:endParaRPr/>
          </a:p>
          <a:p>
            <a:pPr indent="0" lvl="0" marL="0" marR="0" rtl="0" algn="l">
              <a:lnSpc>
                <a:spcPct val="90000"/>
              </a:lnSpc>
              <a:spcBef>
                <a:spcPts val="0"/>
              </a:spcBef>
              <a:spcAft>
                <a:spcPts val="0"/>
              </a:spcAft>
              <a:buClr>
                <a:schemeClr val="lt1"/>
              </a:buClr>
              <a:buSzPts val="1800"/>
              <a:buFont typeface="Arial"/>
              <a:buNone/>
            </a:pPr>
            <a:r>
              <a:t/>
            </a:r>
            <a:endParaRPr b="1" i="1" sz="18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1800"/>
              <a:buFont typeface="Arial"/>
              <a:buNone/>
            </a:pPr>
            <a:r>
              <a:t/>
            </a:r>
            <a:endParaRPr b="1" i="1" sz="1800" u="none">
              <a:solidFill>
                <a:srgbClr val="FFFFFF"/>
              </a:solidFill>
              <a:latin typeface="Arial"/>
              <a:ea typeface="Arial"/>
              <a:cs typeface="Arial"/>
              <a:sym typeface="Arial"/>
            </a:endParaRPr>
          </a:p>
          <a:p>
            <a:pPr indent="0" lvl="0" marL="0" marR="0" rtl="0" algn="l">
              <a:lnSpc>
                <a:spcPct val="100000"/>
              </a:lnSpc>
              <a:spcBef>
                <a:spcPts val="0"/>
              </a:spcBef>
              <a:spcAft>
                <a:spcPts val="0"/>
              </a:spcAft>
              <a:buNone/>
            </a:pPr>
            <a:r>
              <a:t/>
            </a:r>
            <a:endParaRPr b="1" i="1" sz="1800" u="none">
              <a:solidFill>
                <a:srgbClr val="FFFFFF"/>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32"/>
          <p:cNvSpPr txBox="1"/>
          <p:nvPr/>
        </p:nvSpPr>
        <p:spPr>
          <a:xfrm>
            <a:off x="457200" y="609600"/>
            <a:ext cx="8077200" cy="550862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1863: </a:t>
            </a:r>
            <a:r>
              <a:rPr b="0" i="1" lang="pt-BR" sz="2000" u="none">
                <a:solidFill>
                  <a:srgbClr val="FFFFFF"/>
                </a:solidFill>
                <a:latin typeface="Arial"/>
                <a:ea typeface="Arial"/>
                <a:cs typeface="Arial"/>
                <a:sym typeface="Arial"/>
              </a:rPr>
              <a:t>The first presumptive test for blood is developed, using the premise that hemoglobin oxidizes hydrogen peroxide.</a:t>
            </a:r>
            <a:endParaRPr/>
          </a:p>
          <a:p>
            <a:pPr indent="0" lvl="0" marL="0" marR="0" rtl="0" algn="l">
              <a:lnSpc>
                <a:spcPct val="10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00"/>
              </a:buClr>
              <a:buSzPts val="2000"/>
              <a:buFont typeface="Arial"/>
              <a:buNone/>
            </a:pPr>
            <a:r>
              <a:rPr b="0" i="0" lang="pt-BR" sz="2000" u="none">
                <a:solidFill>
                  <a:srgbClr val="FFFF00"/>
                </a:solidFill>
                <a:latin typeface="Arial"/>
                <a:ea typeface="Arial"/>
                <a:cs typeface="Arial"/>
                <a:sym typeface="Arial"/>
              </a:rPr>
              <a:t>1879: </a:t>
            </a:r>
            <a:r>
              <a:rPr b="1" i="1" lang="pt-BR" sz="2000" u="none">
                <a:solidFill>
                  <a:srgbClr val="FFFF00"/>
                </a:solidFill>
                <a:latin typeface="Arial"/>
                <a:ea typeface="Arial"/>
                <a:cs typeface="Arial"/>
                <a:sym typeface="Arial"/>
              </a:rPr>
              <a:t>Alphonse Bertillon </a:t>
            </a:r>
            <a:r>
              <a:rPr b="0" i="1" lang="pt-BR" sz="2000" u="none">
                <a:solidFill>
                  <a:srgbClr val="FFFFFF"/>
                </a:solidFill>
                <a:latin typeface="Arial"/>
                <a:ea typeface="Arial"/>
                <a:cs typeface="Arial"/>
                <a:sym typeface="Arial"/>
              </a:rPr>
              <a:t>devised the first system of personal identification. This science was called </a:t>
            </a:r>
            <a:r>
              <a:rPr b="1" i="1" lang="pt-BR" sz="2000" u="sng">
                <a:solidFill>
                  <a:srgbClr val="FFFFFF"/>
                </a:solidFill>
                <a:latin typeface="Arial"/>
                <a:ea typeface="Arial"/>
                <a:cs typeface="Arial"/>
                <a:sym typeface="Arial"/>
              </a:rPr>
              <a:t>anthropometry</a:t>
            </a:r>
            <a:r>
              <a:rPr b="0" i="1" lang="pt-BR" sz="2000" u="none">
                <a:solidFill>
                  <a:srgbClr val="FFFFFF"/>
                </a:solidFill>
                <a:latin typeface="Arial"/>
                <a:ea typeface="Arial"/>
                <a:cs typeface="Arial"/>
                <a:sym typeface="Arial"/>
              </a:rPr>
              <a:t> in which a systematic procedure of taking a series of body measurements can be the means of distinguishing one individual from another. He is known as the father of criminal identification.</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1880: </a:t>
            </a:r>
            <a:r>
              <a:rPr b="0" i="1" lang="pt-BR" sz="2000" u="none">
                <a:solidFill>
                  <a:srgbClr val="FFFFFF"/>
                </a:solidFill>
                <a:latin typeface="Arial"/>
                <a:ea typeface="Arial"/>
                <a:cs typeface="Arial"/>
                <a:sym typeface="Arial"/>
              </a:rPr>
              <a:t>Henry Faulds published a paper in the journal Nature suggesting that fingerprints at the scene of a crime could identify the offender. In one of the first recorded uses of fingerprints to solve a crime, Faulds used fingerprints to eliminate an innocent suspect and indicate a perpetrator in a Tokyo burglary.</a:t>
            </a:r>
            <a:endParaRPr/>
          </a:p>
          <a:p>
            <a:pPr indent="0" lvl="0" marL="0" marR="0" rtl="0" algn="l">
              <a:lnSpc>
                <a:spcPct val="100000"/>
              </a:lnSpc>
              <a:spcBef>
                <a:spcPts val="0"/>
              </a:spcBef>
              <a:spcAft>
                <a:spcPts val="0"/>
              </a:spcAft>
              <a:buNone/>
            </a:pPr>
            <a:r>
              <a:t/>
            </a:r>
            <a:endParaRPr b="0" i="1" sz="2000" u="none">
              <a:solidFill>
                <a:srgbClr val="FFFFFF"/>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33"/>
          <p:cNvSpPr txBox="1"/>
          <p:nvPr/>
        </p:nvSpPr>
        <p:spPr>
          <a:xfrm>
            <a:off x="609600" y="381000"/>
            <a:ext cx="7924800" cy="563721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1887: </a:t>
            </a:r>
            <a:r>
              <a:rPr b="1" i="1" lang="pt-BR" sz="2000" u="none">
                <a:solidFill>
                  <a:srgbClr val="FFFF00"/>
                </a:solidFill>
                <a:latin typeface="Arial"/>
                <a:ea typeface="Arial"/>
                <a:cs typeface="Arial"/>
                <a:sym typeface="Arial"/>
              </a:rPr>
              <a:t>Arthur Conan Doyle</a:t>
            </a:r>
            <a:r>
              <a:rPr b="0" i="1" lang="pt-BR" sz="2000" u="none">
                <a:solidFill>
                  <a:srgbClr val="FFFF00"/>
                </a:solidFill>
                <a:latin typeface="Arial"/>
                <a:ea typeface="Arial"/>
                <a:cs typeface="Arial"/>
                <a:sym typeface="Arial"/>
              </a:rPr>
              <a:t> </a:t>
            </a:r>
            <a:r>
              <a:rPr b="0" i="1" lang="pt-BR" sz="2000" u="none">
                <a:solidFill>
                  <a:srgbClr val="FFFFFF"/>
                </a:solidFill>
                <a:latin typeface="Arial"/>
                <a:ea typeface="Arial"/>
                <a:cs typeface="Arial"/>
                <a:sym typeface="Arial"/>
              </a:rPr>
              <a:t>published the first Sherlock Holmes story in Beeton’s Christmas Annual of London. </a:t>
            </a:r>
            <a:r>
              <a:rPr b="0" i="1" lang="pt-BR" sz="2000" u="none">
                <a:solidFill>
                  <a:srgbClr val="FF0000"/>
                </a:solidFill>
                <a:latin typeface="Arial"/>
                <a:ea typeface="Arial"/>
                <a:cs typeface="Arial"/>
                <a:sym typeface="Arial"/>
              </a:rPr>
              <a:t>(A Study in Scarlet).</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1889: </a:t>
            </a:r>
            <a:r>
              <a:rPr b="0" i="1" lang="pt-BR" sz="2000" u="none">
                <a:solidFill>
                  <a:srgbClr val="FFFFFF"/>
                </a:solidFill>
                <a:latin typeface="Arial"/>
                <a:ea typeface="Arial"/>
                <a:cs typeface="Arial"/>
                <a:sym typeface="Arial"/>
              </a:rPr>
              <a:t>Alexandre Lacassagne was the first to try to individualize bullets to a gun barrel. His comparisons at the time were based simply on the number of lands and grooves.</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1" lang="pt-BR" sz="2000" u="none">
                <a:solidFill>
                  <a:srgbClr val="FF0000"/>
                </a:solidFill>
                <a:latin typeface="Arial"/>
                <a:ea typeface="Arial"/>
                <a:cs typeface="Arial"/>
                <a:sym typeface="Arial"/>
              </a:rPr>
              <a:t>1891: Hans Gross </a:t>
            </a:r>
            <a:r>
              <a:rPr b="0" i="1" lang="pt-BR" sz="2000" u="none">
                <a:solidFill>
                  <a:srgbClr val="FFFFFF"/>
                </a:solidFill>
                <a:latin typeface="Arial"/>
                <a:ea typeface="Arial"/>
                <a:cs typeface="Arial"/>
                <a:sym typeface="Arial"/>
              </a:rPr>
              <a:t>published </a:t>
            </a:r>
            <a:r>
              <a:rPr b="0" i="1" lang="pt-BR" sz="2000" u="none">
                <a:solidFill>
                  <a:srgbClr val="FF0000"/>
                </a:solidFill>
                <a:latin typeface="Arial"/>
                <a:ea typeface="Arial"/>
                <a:cs typeface="Arial"/>
                <a:sym typeface="Arial"/>
              </a:rPr>
              <a:t>Criminal Investigation</a:t>
            </a:r>
            <a:r>
              <a:rPr b="0" i="1" lang="pt-BR" sz="2000" u="none">
                <a:solidFill>
                  <a:srgbClr val="FFFFFF"/>
                </a:solidFill>
                <a:latin typeface="Arial"/>
                <a:ea typeface="Arial"/>
                <a:cs typeface="Arial"/>
                <a:sym typeface="Arial"/>
              </a:rPr>
              <a:t>, the first comprehensive description of the uses of physical evidence in solving crime. In this book, he details the assistance that investigators could expect from the fields of microscopy, chemistry, physics, mineralogy, zoology, botany, anthropometry, and fingerprinting. Later, he introduced the forensic journal “Kriminologie”, which still serves as a medium for reporting improved methods of scientific crime detection. </a:t>
            </a:r>
            <a:r>
              <a:rPr b="0" i="1" lang="pt-BR" sz="2000" u="none">
                <a:solidFill>
                  <a:srgbClr val="FF0000"/>
                </a:solidFill>
                <a:latin typeface="Arial"/>
                <a:ea typeface="Arial"/>
                <a:cs typeface="Arial"/>
                <a:sym typeface="Arial"/>
              </a:rPr>
              <a:t>Gross is also sometimes credited with </a:t>
            </a:r>
            <a:r>
              <a:rPr b="1" i="1" lang="pt-BR" sz="2000" u="none">
                <a:solidFill>
                  <a:srgbClr val="FF0000"/>
                </a:solidFill>
                <a:latin typeface="Arial"/>
                <a:ea typeface="Arial"/>
                <a:cs typeface="Arial"/>
                <a:sym typeface="Arial"/>
              </a:rPr>
              <a:t>coining the word criminalistics.</a:t>
            </a:r>
            <a:endParaRPr/>
          </a:p>
          <a:p>
            <a:pPr indent="0" lvl="0" marL="0" marR="0" rtl="0" algn="l">
              <a:lnSpc>
                <a:spcPct val="100000"/>
              </a:lnSpc>
              <a:spcBef>
                <a:spcPts val="0"/>
              </a:spcBef>
              <a:spcAft>
                <a:spcPts val="0"/>
              </a:spcAft>
              <a:buNone/>
            </a:pPr>
            <a:r>
              <a:t/>
            </a:r>
            <a:endParaRPr b="1" i="1" sz="2000" u="none">
              <a:solidFill>
                <a:srgbClr val="FF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 name="Shape 311"/>
        <p:cNvGrpSpPr/>
        <p:nvPr/>
      </p:nvGrpSpPr>
      <p:grpSpPr>
        <a:xfrm>
          <a:off x="0" y="0"/>
          <a:ext cx="0" cy="0"/>
          <a:chOff x="0" y="0"/>
          <a:chExt cx="0" cy="0"/>
        </a:xfrm>
      </p:grpSpPr>
      <p:sp>
        <p:nvSpPr>
          <p:cNvPr id="312" name="Google Shape;312;p34"/>
          <p:cNvSpPr txBox="1"/>
          <p:nvPr/>
        </p:nvSpPr>
        <p:spPr>
          <a:xfrm>
            <a:off x="457200" y="304800"/>
            <a:ext cx="8001000" cy="582771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1" i="0" sz="2000" u="none">
              <a:solidFill>
                <a:srgbClr val="FF0000"/>
              </a:solidFill>
              <a:latin typeface="Arial"/>
              <a:ea typeface="Arial"/>
              <a:cs typeface="Arial"/>
              <a:sym typeface="Arial"/>
            </a:endParaRPr>
          </a:p>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1892: </a:t>
            </a:r>
            <a:r>
              <a:rPr b="1" i="1" lang="pt-BR" sz="2000" u="none">
                <a:solidFill>
                  <a:srgbClr val="FFFF00"/>
                </a:solidFill>
                <a:latin typeface="Arial"/>
                <a:ea typeface="Arial"/>
                <a:cs typeface="Arial"/>
                <a:sym typeface="Arial"/>
              </a:rPr>
              <a:t>Francis Galton </a:t>
            </a:r>
            <a:r>
              <a:rPr b="0" i="1" lang="pt-BR" sz="2000" u="none">
                <a:solidFill>
                  <a:srgbClr val="FFFFFF"/>
                </a:solidFill>
                <a:latin typeface="Arial"/>
                <a:ea typeface="Arial"/>
                <a:cs typeface="Arial"/>
                <a:sym typeface="Arial"/>
              </a:rPr>
              <a:t>published </a:t>
            </a:r>
            <a:r>
              <a:rPr b="1" i="1" lang="pt-BR" sz="2000" u="none">
                <a:solidFill>
                  <a:srgbClr val="FFFF00"/>
                </a:solidFill>
                <a:latin typeface="Arial"/>
                <a:ea typeface="Arial"/>
                <a:cs typeface="Arial"/>
                <a:sym typeface="Arial"/>
              </a:rPr>
              <a:t>Fingerprints</a:t>
            </a:r>
            <a:r>
              <a:rPr b="1" i="1" lang="pt-BR" sz="2000" u="none">
                <a:solidFill>
                  <a:srgbClr val="FFFFFF"/>
                </a:solidFill>
                <a:latin typeface="Arial"/>
                <a:ea typeface="Arial"/>
                <a:cs typeface="Arial"/>
                <a:sym typeface="Arial"/>
              </a:rPr>
              <a:t>, the first comprehensive book on the nature of fingerprints and their use in solving crime.</a:t>
            </a:r>
            <a:r>
              <a:rPr b="0" i="1" lang="pt-BR" sz="2000" u="none">
                <a:solidFill>
                  <a:srgbClr val="FFFFFF"/>
                </a:solidFill>
                <a:latin typeface="Arial"/>
                <a:ea typeface="Arial"/>
                <a:cs typeface="Arial"/>
                <a:sym typeface="Arial"/>
              </a:rPr>
              <a:t> </a:t>
            </a:r>
            <a:r>
              <a:rPr b="0" i="1" lang="pt-BR" sz="2000" u="none">
                <a:solidFill>
                  <a:srgbClr val="FFFF00"/>
                </a:solidFill>
                <a:latin typeface="Arial"/>
                <a:ea typeface="Arial"/>
                <a:cs typeface="Arial"/>
                <a:sym typeface="Arial"/>
              </a:rPr>
              <a:t>This book contained the first statistical proof supporting the uniqueness of this method of personal identification. </a:t>
            </a:r>
            <a:r>
              <a:rPr b="0" i="1" lang="pt-BR" sz="2000" u="none">
                <a:solidFill>
                  <a:srgbClr val="FFFFFF"/>
                </a:solidFill>
                <a:latin typeface="Arial"/>
                <a:ea typeface="Arial"/>
                <a:cs typeface="Arial"/>
                <a:sym typeface="Arial"/>
              </a:rPr>
              <a:t>His work went on to describe the basic principles that form the present system of identification by fingerprints.</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1896: </a:t>
            </a:r>
            <a:r>
              <a:rPr b="1" i="1" lang="pt-BR" sz="2000" u="none">
                <a:solidFill>
                  <a:srgbClr val="FFFF00"/>
                </a:solidFill>
                <a:latin typeface="Arial"/>
                <a:ea typeface="Arial"/>
                <a:cs typeface="Arial"/>
                <a:sym typeface="Arial"/>
              </a:rPr>
              <a:t>Edward Richard Henry</a:t>
            </a:r>
            <a:r>
              <a:rPr b="0" i="1" lang="pt-BR" sz="2000" u="none">
                <a:solidFill>
                  <a:srgbClr val="FFFF00"/>
                </a:solidFill>
                <a:latin typeface="Arial"/>
                <a:ea typeface="Arial"/>
                <a:cs typeface="Arial"/>
                <a:sym typeface="Arial"/>
              </a:rPr>
              <a:t> </a:t>
            </a:r>
            <a:r>
              <a:rPr b="0" i="1" lang="pt-BR" sz="2000" u="none">
                <a:solidFill>
                  <a:schemeClr val="lt1"/>
                </a:solidFill>
                <a:latin typeface="Arial"/>
                <a:ea typeface="Arial"/>
                <a:cs typeface="Arial"/>
                <a:sym typeface="Arial"/>
              </a:rPr>
              <a:t>developed the print classification system that would come to be used in Europe and North America. He published Classification and Uses of Finger Prints.</a:t>
            </a:r>
            <a:endParaRPr/>
          </a:p>
          <a:p>
            <a:pPr indent="0" lvl="0" marL="0" marR="0" rtl="0" algn="l">
              <a:lnSpc>
                <a:spcPct val="10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FF0000"/>
              </a:buClr>
              <a:buSzPts val="2000"/>
              <a:buFont typeface="Arial"/>
              <a:buNone/>
            </a:pPr>
            <a:r>
              <a:rPr b="0" i="0" lang="pt-BR" sz="2000" u="none">
                <a:solidFill>
                  <a:srgbClr val="FF0000"/>
                </a:solidFill>
                <a:latin typeface="Arial"/>
                <a:ea typeface="Arial"/>
                <a:cs typeface="Arial"/>
                <a:sym typeface="Arial"/>
              </a:rPr>
              <a:t>1900: </a:t>
            </a:r>
            <a:r>
              <a:rPr b="0" i="1" lang="pt-BR" sz="2000" u="none">
                <a:solidFill>
                  <a:srgbClr val="FFFFFF"/>
                </a:solidFill>
                <a:latin typeface="Arial"/>
                <a:ea typeface="Arial"/>
                <a:cs typeface="Arial"/>
                <a:sym typeface="Arial"/>
              </a:rPr>
              <a:t>Scotland Yard adopts the Galton-Henry system of fingerprint identification.</a:t>
            </a:r>
            <a:endParaRPr/>
          </a:p>
          <a:p>
            <a:pPr indent="0" lvl="0" marL="0" marR="0" rtl="0" algn="l">
              <a:lnSpc>
                <a:spcPct val="90000"/>
              </a:lnSpc>
              <a:spcBef>
                <a:spcPts val="0"/>
              </a:spcBef>
              <a:spcAft>
                <a:spcPts val="0"/>
              </a:spcAft>
              <a:buClr>
                <a:schemeClr val="lt1"/>
              </a:buClr>
              <a:buSzPts val="1800"/>
              <a:buFont typeface="Arial"/>
              <a:buNone/>
            </a:pPr>
            <a:r>
              <a:t/>
            </a:r>
            <a:endParaRPr b="0" i="0" sz="1800" u="none">
              <a:solidFill>
                <a:srgbClr val="FFFFFF"/>
              </a:solidFill>
              <a:latin typeface="Times"/>
              <a:ea typeface="Times"/>
              <a:cs typeface="Times"/>
              <a:sym typeface="Times"/>
            </a:endParaRPr>
          </a:p>
          <a:p>
            <a:pPr indent="0" lvl="0" marL="0" marR="0" rtl="0" algn="l">
              <a:lnSpc>
                <a:spcPct val="100000"/>
              </a:lnSpc>
              <a:spcBef>
                <a:spcPts val="0"/>
              </a:spcBef>
              <a:spcAft>
                <a:spcPts val="0"/>
              </a:spcAft>
              <a:buNone/>
            </a:pPr>
            <a:r>
              <a:t/>
            </a:r>
            <a:endParaRPr b="0" i="0" sz="1800" u="none">
              <a:solidFill>
                <a:srgbClr val="FFFFFF"/>
              </a:solidFill>
              <a:latin typeface="Times"/>
              <a:ea typeface="Times"/>
              <a:cs typeface="Times"/>
              <a:sym typeface="Time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sp>
        <p:nvSpPr>
          <p:cNvPr id="317" name="Google Shape;317;p35"/>
          <p:cNvSpPr txBox="1"/>
          <p:nvPr/>
        </p:nvSpPr>
        <p:spPr>
          <a:xfrm>
            <a:off x="533400" y="381000"/>
            <a:ext cx="8001000" cy="470852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Arial"/>
              <a:buNone/>
            </a:pPr>
            <a:r>
              <a:t/>
            </a:r>
            <a:endParaRPr b="1" i="0" sz="2000" u="none">
              <a:solidFill>
                <a:srgbClr val="FF0000"/>
              </a:solidFill>
              <a:latin typeface="Arial"/>
              <a:ea typeface="Arial"/>
              <a:cs typeface="Arial"/>
              <a:sym typeface="Arial"/>
            </a:endParaRPr>
          </a:p>
          <a:p>
            <a:pPr indent="0" lvl="0" marL="0" marR="0" rtl="0" algn="l">
              <a:lnSpc>
                <a:spcPct val="10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1900: </a:t>
            </a:r>
            <a:r>
              <a:rPr b="1" i="1" lang="pt-BR" sz="2000" u="none">
                <a:solidFill>
                  <a:srgbClr val="FFFF00"/>
                </a:solidFill>
                <a:latin typeface="Arial"/>
                <a:ea typeface="Arial"/>
                <a:cs typeface="Arial"/>
                <a:sym typeface="Arial"/>
              </a:rPr>
              <a:t>Karl Landsteiner first discovered human blood groups</a:t>
            </a:r>
            <a:r>
              <a:rPr b="0" i="1" lang="pt-BR" sz="2000" u="none">
                <a:solidFill>
                  <a:srgbClr val="FFFF00"/>
                </a:solidFill>
                <a:latin typeface="Arial"/>
                <a:ea typeface="Arial"/>
                <a:cs typeface="Arial"/>
                <a:sym typeface="Arial"/>
              </a:rPr>
              <a:t> and was awarded the Nobel prize for his work in 1930. </a:t>
            </a:r>
            <a:endParaRPr/>
          </a:p>
          <a:p>
            <a:pPr indent="0" lvl="0" marL="0" marR="0" rtl="0" algn="l">
              <a:lnSpc>
                <a:spcPct val="10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1903: </a:t>
            </a:r>
            <a:r>
              <a:rPr b="0" i="1" lang="pt-BR" sz="2000" u="none">
                <a:solidFill>
                  <a:srgbClr val="FFFFFF"/>
                </a:solidFill>
                <a:latin typeface="Arial"/>
                <a:ea typeface="Arial"/>
                <a:cs typeface="Arial"/>
                <a:sym typeface="Arial"/>
              </a:rPr>
              <a:t>The New York State Prison system began the first systematic use of fingerprints in United States for criminal identification.</a:t>
            </a:r>
            <a:endParaRPr/>
          </a:p>
          <a:p>
            <a:pPr indent="0" lvl="0" marL="0" marR="0" rtl="0" algn="l">
              <a:lnSpc>
                <a:spcPct val="90000"/>
              </a:lnSpc>
              <a:spcBef>
                <a:spcPts val="0"/>
              </a:spcBef>
              <a:spcAft>
                <a:spcPts val="0"/>
              </a:spcAft>
              <a:buClr>
                <a:schemeClr val="lt1"/>
              </a:buClr>
              <a:buSzPts val="2000"/>
              <a:buFont typeface="Arial"/>
              <a:buNone/>
            </a:pPr>
            <a:r>
              <a:t/>
            </a:r>
            <a:endParaRPr b="0"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1903: </a:t>
            </a:r>
            <a:r>
              <a:rPr b="0" i="1" lang="pt-BR" sz="2000" u="none">
                <a:solidFill>
                  <a:srgbClr val="FFFFFF"/>
                </a:solidFill>
                <a:latin typeface="Arial"/>
                <a:ea typeface="Arial"/>
                <a:cs typeface="Arial"/>
                <a:sym typeface="Arial"/>
              </a:rPr>
              <a:t>At Leavenworth Federal Penitentiary, Kansas, </a:t>
            </a:r>
            <a:r>
              <a:rPr b="1" i="1" lang="pt-BR" sz="2000" u="none">
                <a:solidFill>
                  <a:srgbClr val="FFFFFF"/>
                </a:solidFill>
                <a:latin typeface="Arial"/>
                <a:ea typeface="Arial"/>
                <a:cs typeface="Arial"/>
                <a:sym typeface="Arial"/>
              </a:rPr>
              <a:t>Will West</a:t>
            </a:r>
            <a:r>
              <a:rPr b="0" i="1" lang="pt-BR" sz="2000" u="none">
                <a:solidFill>
                  <a:srgbClr val="FFFFFF"/>
                </a:solidFill>
                <a:latin typeface="Arial"/>
                <a:ea typeface="Arial"/>
                <a:cs typeface="Arial"/>
                <a:sym typeface="Arial"/>
              </a:rPr>
              <a:t>, a new inmate, was initially confused with a resident convict William West using anthropometry. They were later (1905) found to be easily differentiated by their fingerprints. </a:t>
            </a:r>
            <a:endParaRPr/>
          </a:p>
          <a:p>
            <a:pPr indent="0" lvl="0" marL="0" marR="0" rtl="0" algn="l">
              <a:lnSpc>
                <a:spcPct val="100000"/>
              </a:lnSpc>
              <a:spcBef>
                <a:spcPts val="0"/>
              </a:spcBef>
              <a:spcAft>
                <a:spcPts val="0"/>
              </a:spcAft>
              <a:buNone/>
            </a:pPr>
            <a:r>
              <a:t/>
            </a:r>
            <a:endParaRPr b="0" i="1" sz="2000" u="none">
              <a:solidFill>
                <a:srgbClr val="FFFFFF"/>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sp>
        <p:nvSpPr>
          <p:cNvPr id="322" name="Google Shape;322;p36"/>
          <p:cNvSpPr txBox="1"/>
          <p:nvPr/>
        </p:nvSpPr>
        <p:spPr>
          <a:xfrm>
            <a:off x="8610600" y="6416675"/>
            <a:ext cx="457200" cy="365125"/>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chemeClr val="lt2"/>
              </a:buClr>
              <a:buSzPts val="1200"/>
              <a:buFont typeface="Corbel"/>
              <a:buNone/>
            </a:pPr>
            <a:fld id="{00000000-1234-1234-1234-123412341234}" type="slidenum">
              <a:rPr b="0" i="0" lang="pt-BR" sz="1200" u="none">
                <a:solidFill>
                  <a:schemeClr val="lt2"/>
                </a:solidFill>
                <a:latin typeface="Corbel"/>
                <a:ea typeface="Corbel"/>
                <a:cs typeface="Corbel"/>
                <a:sym typeface="Corbel"/>
              </a:rPr>
              <a:t>‹#›</a:t>
            </a:fld>
            <a:endParaRPr/>
          </a:p>
        </p:txBody>
      </p:sp>
      <p:sp>
        <p:nvSpPr>
          <p:cNvPr id="323" name="Google Shape;323;p36"/>
          <p:cNvSpPr txBox="1"/>
          <p:nvPr>
            <p:ph idx="4294967295" type="body"/>
          </p:nvPr>
        </p:nvSpPr>
        <p:spPr>
          <a:xfrm>
            <a:off x="914400" y="457200"/>
            <a:ext cx="7772400" cy="5943600"/>
          </a:xfrm>
          <a:prstGeom prst="rect">
            <a:avLst/>
          </a:prstGeom>
          <a:noFill/>
          <a:ln>
            <a:noFill/>
          </a:ln>
        </p:spPr>
        <p:txBody>
          <a:bodyPr anchorCtr="0" anchor="t" bIns="45700" lIns="91425" spcFirstLastPara="1" rIns="91425" wrap="square" tIns="45700">
            <a:noAutofit/>
          </a:bodyPr>
          <a:lstStyle/>
          <a:p>
            <a:pPr indent="0" lvl="0" marL="68262" marR="0" rtl="0" algn="l">
              <a:lnSpc>
                <a:spcPct val="90000"/>
              </a:lnSpc>
              <a:spcBef>
                <a:spcPts val="0"/>
              </a:spcBef>
              <a:spcAft>
                <a:spcPts val="0"/>
              </a:spcAft>
              <a:buClr>
                <a:schemeClr val="lt2"/>
              </a:buClr>
              <a:buSzPts val="1900"/>
              <a:buFont typeface="Noto Sans Symbols"/>
              <a:buNone/>
            </a:pPr>
            <a:r>
              <a:rPr b="0" i="1" lang="pt-BR" sz="2000" u="none" cap="none" strike="noStrike">
                <a:solidFill>
                  <a:schemeClr val="lt1"/>
                </a:solidFill>
                <a:latin typeface="Arial"/>
                <a:ea typeface="Arial"/>
                <a:cs typeface="Arial"/>
                <a:sym typeface="Arial"/>
              </a:rPr>
              <a:t>A prisoner by the name of Will West was brought to the prison for in processing. Officials were alarmed because a man named William West had been incarcerated there since 1901 and they assumed he had escaped and been returned. A check of the records seemed to confirm this. </a:t>
            </a:r>
            <a:endParaRPr/>
          </a:p>
          <a:p>
            <a:pPr indent="120650" lvl="0" marL="68262" marR="0" rtl="0" algn="l">
              <a:lnSpc>
                <a:spcPct val="90000"/>
              </a:lnSpc>
              <a:spcBef>
                <a:spcPts val="700"/>
              </a:spcBef>
              <a:spcAft>
                <a:spcPts val="0"/>
              </a:spcAft>
              <a:buClr>
                <a:schemeClr val="lt2"/>
              </a:buClr>
              <a:buSzPts val="1900"/>
              <a:buFont typeface="Noto Sans Symbols"/>
              <a:buNone/>
            </a:pPr>
            <a:r>
              <a:t/>
            </a:r>
            <a:endParaRPr b="0" i="1" sz="2000" u="none" cap="none" strike="noStrike">
              <a:solidFill>
                <a:schemeClr val="lt1"/>
              </a:solidFill>
              <a:latin typeface="Arial"/>
              <a:ea typeface="Arial"/>
              <a:cs typeface="Arial"/>
              <a:sym typeface="Arial"/>
            </a:endParaRPr>
          </a:p>
          <a:p>
            <a:pPr indent="120650" lvl="0" marL="68262" marR="0" rtl="0" algn="l">
              <a:lnSpc>
                <a:spcPct val="90000"/>
              </a:lnSpc>
              <a:spcBef>
                <a:spcPts val="700"/>
              </a:spcBef>
              <a:spcAft>
                <a:spcPts val="0"/>
              </a:spcAft>
              <a:buClr>
                <a:schemeClr val="lt2"/>
              </a:buClr>
              <a:buSzPts val="1900"/>
              <a:buFont typeface="Noto Sans Symbols"/>
              <a:buNone/>
            </a:pPr>
            <a:r>
              <a:t/>
            </a:r>
            <a:endParaRPr b="0" i="1" sz="2000" u="none" cap="none" strike="noStrike">
              <a:solidFill>
                <a:schemeClr val="lt1"/>
              </a:solidFill>
              <a:latin typeface="Arial"/>
              <a:ea typeface="Arial"/>
              <a:cs typeface="Arial"/>
              <a:sym typeface="Arial"/>
            </a:endParaRPr>
          </a:p>
          <a:p>
            <a:pPr indent="0" lvl="0" marL="68262" marR="0" rtl="0" algn="l">
              <a:lnSpc>
                <a:spcPct val="90000"/>
              </a:lnSpc>
              <a:spcBef>
                <a:spcPts val="700"/>
              </a:spcBef>
              <a:spcAft>
                <a:spcPts val="0"/>
              </a:spcAft>
              <a:buClr>
                <a:schemeClr val="lt2"/>
              </a:buClr>
              <a:buSzPts val="1900"/>
              <a:buFont typeface="Noto Sans Symbols"/>
              <a:buNone/>
            </a:pPr>
            <a:r>
              <a:rPr b="0" i="1" lang="pt-BR" sz="2000" u="none" cap="none" strike="noStrike">
                <a:solidFill>
                  <a:schemeClr val="lt1"/>
                </a:solidFill>
                <a:latin typeface="Arial"/>
                <a:ea typeface="Arial"/>
                <a:cs typeface="Arial"/>
                <a:sym typeface="Arial"/>
              </a:rPr>
              <a:t>The only problem was that William West was still in his cell! The new Mr. West was a different man. But the two resembled each other so closely that the Bertillion system of identification widely used at the time indicated that they were the same person! It was not until the two Wests, who denied any relation, were fingerprinted that this incredible coincidence was fully understood:</a:t>
            </a:r>
            <a:endParaRPr/>
          </a:p>
          <a:p>
            <a:pPr indent="-222249" lvl="0" marL="411163" marR="0" rtl="0" algn="l">
              <a:spcBef>
                <a:spcPts val="700"/>
              </a:spcBef>
              <a:spcAft>
                <a:spcPts val="0"/>
              </a:spcAft>
              <a:buClr>
                <a:schemeClr val="lt2"/>
              </a:buClr>
              <a:buSzPts val="1900"/>
              <a:buFont typeface="Noto Sans Symbols"/>
              <a:buNone/>
            </a:pPr>
            <a:r>
              <a:t/>
            </a:r>
            <a:endParaRPr b="0" i="1" sz="2000" u="none">
              <a:solidFill>
                <a:schemeClr val="lt1"/>
              </a:solidFill>
              <a:latin typeface="Arial"/>
              <a:ea typeface="Arial"/>
              <a:cs typeface="Arial"/>
              <a:sym typeface="Arial"/>
            </a:endParaRPr>
          </a:p>
        </p:txBody>
      </p:sp>
      <p:pic>
        <p:nvPicPr>
          <p:cNvPr descr="west" id="324" name="Google Shape;324;p36"/>
          <p:cNvPicPr preferRelativeResize="0"/>
          <p:nvPr/>
        </p:nvPicPr>
        <p:blipFill rotWithShape="1">
          <a:blip r:embed="rId3">
            <a:alphaModFix/>
          </a:blip>
          <a:srcRect b="0" l="0" r="0" t="0"/>
          <a:stretch/>
        </p:blipFill>
        <p:spPr>
          <a:xfrm>
            <a:off x="1066800" y="4876800"/>
            <a:ext cx="3484562" cy="1627187"/>
          </a:xfrm>
          <a:prstGeom prst="rect">
            <a:avLst/>
          </a:prstGeom>
          <a:noFill/>
          <a:ln>
            <a:noFill/>
          </a:ln>
        </p:spPr>
      </p:pic>
      <p:pic>
        <p:nvPicPr>
          <p:cNvPr descr="westl.jpg" id="325" name="Google Shape;325;p36"/>
          <p:cNvPicPr preferRelativeResize="0"/>
          <p:nvPr/>
        </p:nvPicPr>
        <p:blipFill rotWithShape="1">
          <a:blip r:embed="rId4">
            <a:alphaModFix/>
          </a:blip>
          <a:srcRect b="0" l="0" r="0" t="0"/>
          <a:stretch/>
        </p:blipFill>
        <p:spPr>
          <a:xfrm>
            <a:off x="5943600" y="4876800"/>
            <a:ext cx="1016000" cy="1625600"/>
          </a:xfrm>
          <a:prstGeom prst="rect">
            <a:avLst/>
          </a:prstGeom>
          <a:noFill/>
          <a:ln>
            <a:noFill/>
          </a:ln>
        </p:spPr>
      </p:pic>
      <p:pic>
        <p:nvPicPr>
          <p:cNvPr descr="westr.jpg" id="326" name="Google Shape;326;p36"/>
          <p:cNvPicPr preferRelativeResize="0"/>
          <p:nvPr/>
        </p:nvPicPr>
        <p:blipFill rotWithShape="1">
          <a:blip r:embed="rId5">
            <a:alphaModFix/>
          </a:blip>
          <a:srcRect b="0" l="0" r="0" t="0"/>
          <a:stretch/>
        </p:blipFill>
        <p:spPr>
          <a:xfrm>
            <a:off x="7467600" y="4876800"/>
            <a:ext cx="965200" cy="1625600"/>
          </a:xfrm>
          <a:prstGeom prst="rect">
            <a:avLst/>
          </a:prstGeom>
          <a:noFill/>
          <a:ln>
            <a:noFill/>
          </a:ln>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Google Shape;331;p37"/>
          <p:cNvSpPr txBox="1"/>
          <p:nvPr/>
        </p:nvSpPr>
        <p:spPr>
          <a:xfrm>
            <a:off x="381000" y="457200"/>
            <a:ext cx="8077200" cy="502761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1904: </a:t>
            </a:r>
            <a:r>
              <a:rPr b="1" i="1" lang="pt-BR" sz="2000" u="none">
                <a:solidFill>
                  <a:srgbClr val="FFFF00"/>
                </a:solidFill>
                <a:latin typeface="Arial"/>
                <a:ea typeface="Arial"/>
                <a:cs typeface="Arial"/>
                <a:sym typeface="Arial"/>
              </a:rPr>
              <a:t>Edmond Locard</a:t>
            </a:r>
            <a:r>
              <a:rPr b="0" i="1" lang="pt-BR" sz="2000" u="none">
                <a:solidFill>
                  <a:srgbClr val="FFFF00"/>
                </a:solidFill>
                <a:latin typeface="Arial"/>
                <a:ea typeface="Arial"/>
                <a:cs typeface="Arial"/>
                <a:sym typeface="Arial"/>
              </a:rPr>
              <a:t> </a:t>
            </a:r>
            <a:r>
              <a:rPr b="0" i="1" lang="pt-BR" sz="2000" u="none">
                <a:solidFill>
                  <a:srgbClr val="FFFFFF"/>
                </a:solidFill>
                <a:latin typeface="Arial"/>
                <a:ea typeface="Arial"/>
                <a:cs typeface="Arial"/>
                <a:sym typeface="Arial"/>
              </a:rPr>
              <a:t>published L'enquete criminelle et les methodes scientifique, in which appears a passage that may have given rise to the </a:t>
            </a:r>
            <a:r>
              <a:rPr b="1" i="1" lang="pt-BR" sz="2000" u="none">
                <a:solidFill>
                  <a:srgbClr val="FFFFFF"/>
                </a:solidFill>
                <a:latin typeface="Arial"/>
                <a:ea typeface="Arial"/>
                <a:cs typeface="Arial"/>
                <a:sym typeface="Arial"/>
              </a:rPr>
              <a:t>forensic</a:t>
            </a:r>
            <a:r>
              <a:rPr b="0" i="1" lang="pt-BR" sz="2000" u="none">
                <a:solidFill>
                  <a:srgbClr val="FFFFFF"/>
                </a:solidFill>
                <a:latin typeface="Arial"/>
                <a:ea typeface="Arial"/>
                <a:cs typeface="Arial"/>
                <a:sym typeface="Arial"/>
              </a:rPr>
              <a:t> precept that “Every contact leaves a trace.”</a:t>
            </a:r>
            <a:endParaRPr/>
          </a:p>
          <a:p>
            <a:pPr indent="0" lvl="0" marL="0" marR="0" rtl="0" algn="l">
              <a:lnSpc>
                <a:spcPct val="90000"/>
              </a:lnSpc>
              <a:spcBef>
                <a:spcPts val="0"/>
              </a:spcBef>
              <a:spcAft>
                <a:spcPts val="0"/>
              </a:spcAft>
              <a:buClr>
                <a:schemeClr val="lt1"/>
              </a:buClr>
              <a:buSzPts val="2000"/>
              <a:buFont typeface="Arial"/>
              <a:buNone/>
            </a:pPr>
            <a:r>
              <a:t/>
            </a:r>
            <a:endParaRPr b="0"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2000"/>
              <a:buFont typeface="Arial"/>
              <a:buNone/>
            </a:pPr>
            <a:r>
              <a:rPr b="0" i="1" lang="pt-BR" sz="2000" u="none">
                <a:solidFill>
                  <a:srgbClr val="FFFFFF"/>
                </a:solidFill>
                <a:latin typeface="Arial"/>
                <a:ea typeface="Arial"/>
                <a:cs typeface="Arial"/>
                <a:sym typeface="Arial"/>
              </a:rPr>
              <a:t> </a:t>
            </a:r>
            <a:r>
              <a:rPr b="1" i="1" lang="pt-BR" sz="2000" u="none">
                <a:solidFill>
                  <a:srgbClr val="FFFFFF"/>
                </a:solidFill>
                <a:latin typeface="Arial"/>
                <a:ea typeface="Arial"/>
                <a:cs typeface="Arial"/>
                <a:sym typeface="Arial"/>
              </a:rPr>
              <a:t>Locard’s Exchange Principle: If a criminal came in contact with an object or person, a cross-transfer of evidence occurred. Thus, </a:t>
            </a:r>
            <a:r>
              <a:rPr b="1" i="1" lang="pt-BR" sz="2000" u="none">
                <a:solidFill>
                  <a:srgbClr val="FFFF00"/>
                </a:solidFill>
                <a:latin typeface="Arial"/>
                <a:ea typeface="Arial"/>
                <a:cs typeface="Arial"/>
                <a:sym typeface="Arial"/>
              </a:rPr>
              <a:t>EVERY CONTACT LEAVES A TRACE!</a:t>
            </a:r>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2000"/>
              <a:buFont typeface="Arial"/>
              <a:buNone/>
            </a:pPr>
            <a:r>
              <a:rPr b="0" i="1" lang="pt-BR" sz="2000" u="none">
                <a:solidFill>
                  <a:srgbClr val="FFFFFF"/>
                </a:solidFill>
                <a:latin typeface="Arial"/>
                <a:ea typeface="Arial"/>
                <a:cs typeface="Arial"/>
                <a:sym typeface="Arial"/>
              </a:rPr>
              <a:t>Through a series of successful and well-published investigations, Locard’s Exchange  Principle gained support. He showed how every criminal can be connected to a crime by dust particles carried away from the crime scene.</a:t>
            </a:r>
            <a:endParaRPr/>
          </a:p>
          <a:p>
            <a:pPr indent="0" lvl="0" marL="0" marR="0" rtl="0" algn="l">
              <a:lnSpc>
                <a:spcPct val="90000"/>
              </a:lnSpc>
              <a:spcBef>
                <a:spcPts val="0"/>
              </a:spcBef>
              <a:spcAft>
                <a:spcPts val="0"/>
              </a:spcAft>
              <a:buClr>
                <a:srgbClr val="FFFFFF"/>
              </a:buClr>
              <a:buSzPts val="2000"/>
              <a:buFont typeface="Arial"/>
              <a:buNone/>
            </a:pPr>
            <a:r>
              <a:rPr b="0" i="1" lang="pt-BR" sz="2000" u="none">
                <a:solidFill>
                  <a:srgbClr val="FFFFFF"/>
                </a:solidFill>
                <a:latin typeface="Arial"/>
                <a:ea typeface="Arial"/>
                <a:cs typeface="Arial"/>
                <a:sym typeface="Arial"/>
              </a:rPr>
              <a:t>During post-WWI, his success served to create the formation of police laboratories in Vienna, Berlin, Sweden, Holland and Finland.</a:t>
            </a:r>
            <a:endParaRPr/>
          </a:p>
          <a:p>
            <a:pPr indent="0" lvl="0" marL="0" marR="0" rtl="0" algn="l">
              <a:lnSpc>
                <a:spcPct val="90000"/>
              </a:lnSpc>
              <a:spcBef>
                <a:spcPts val="0"/>
              </a:spcBef>
              <a:spcAft>
                <a:spcPts val="0"/>
              </a:spcAft>
              <a:buClr>
                <a:schemeClr val="lt1"/>
              </a:buClr>
              <a:buSzPts val="1800"/>
              <a:buFont typeface="Arial"/>
              <a:buNone/>
            </a:pPr>
            <a:r>
              <a:t/>
            </a:r>
            <a:endParaRPr b="0" i="0" sz="1800" u="none">
              <a:solidFill>
                <a:srgbClr val="FFFFFF"/>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800" u="none">
              <a:solidFill>
                <a:srgbClr val="FFFFFF"/>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pic>
        <p:nvPicPr>
          <p:cNvPr descr="http://t0.gstatic.com/images?q=tbn:ANd9GcSYIKxPGlYcR1NLXd6fuUyk4HZl7m5k_qEaqnzbl0UagpzB_jHxjQ" id="221" name="Google Shape;221;p20"/>
          <p:cNvPicPr preferRelativeResize="0"/>
          <p:nvPr/>
        </p:nvPicPr>
        <p:blipFill rotWithShape="1">
          <a:blip r:embed="rId3">
            <a:alphaModFix/>
          </a:blip>
          <a:srcRect b="0" l="0" r="0" t="0"/>
          <a:stretch/>
        </p:blipFill>
        <p:spPr>
          <a:xfrm>
            <a:off x="228600" y="3886200"/>
            <a:ext cx="3700462" cy="2771775"/>
          </a:xfrm>
          <a:prstGeom prst="rect">
            <a:avLst/>
          </a:prstGeom>
          <a:noFill/>
          <a:ln>
            <a:noFill/>
          </a:ln>
        </p:spPr>
      </p:pic>
      <p:sp>
        <p:nvSpPr>
          <p:cNvPr id="222" name="Google Shape;222;p20"/>
          <p:cNvSpPr txBox="1"/>
          <p:nvPr/>
        </p:nvSpPr>
        <p:spPr>
          <a:xfrm>
            <a:off x="1143000" y="381000"/>
            <a:ext cx="7162800" cy="434022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4000"/>
              <a:buFont typeface="Arial"/>
              <a:buNone/>
            </a:pPr>
            <a:r>
              <a:rPr b="1" i="1" lang="pt-BR" sz="4000" u="none">
                <a:solidFill>
                  <a:schemeClr val="lt1"/>
                </a:solidFill>
                <a:latin typeface="Arial"/>
                <a:ea typeface="Arial"/>
                <a:cs typeface="Arial"/>
                <a:sym typeface="Arial"/>
              </a:rPr>
              <a:t>What is Forensic Science?</a:t>
            </a:r>
            <a:endParaRPr/>
          </a:p>
          <a:p>
            <a:pPr indent="0" lvl="0" marL="0" marR="0" rtl="0" algn="ctr">
              <a:lnSpc>
                <a:spcPct val="100000"/>
              </a:lnSpc>
              <a:spcBef>
                <a:spcPts val="0"/>
              </a:spcBef>
              <a:spcAft>
                <a:spcPts val="0"/>
              </a:spcAft>
              <a:buClr>
                <a:schemeClr val="lt1"/>
              </a:buClr>
              <a:buSzPts val="4000"/>
              <a:buFont typeface="Arial"/>
              <a:buNone/>
            </a:pPr>
            <a:r>
              <a:t/>
            </a:r>
            <a:endParaRPr b="1" i="1" sz="4000" u="non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800"/>
              <a:buFont typeface="Arial"/>
              <a:buNone/>
            </a:pPr>
            <a:r>
              <a:rPr b="1" i="0" lang="pt-BR" sz="2800" u="none">
                <a:solidFill>
                  <a:schemeClr val="lt1"/>
                </a:solidFill>
                <a:latin typeface="Arial"/>
                <a:ea typeface="Arial"/>
                <a:cs typeface="Arial"/>
                <a:sym typeface="Arial"/>
              </a:rPr>
              <a:t>Forensic science is the application of science to the criminal and civil laws that are enforced by police agencies in a criminal justice system.</a:t>
            </a:r>
            <a:endParaRPr/>
          </a:p>
          <a:p>
            <a:pPr indent="0" lvl="0" marL="0" marR="0" rtl="0" algn="ctr">
              <a:lnSpc>
                <a:spcPct val="100000"/>
              </a:lnSpc>
              <a:spcBef>
                <a:spcPts val="0"/>
              </a:spcBef>
              <a:spcAft>
                <a:spcPts val="0"/>
              </a:spcAft>
              <a:buClr>
                <a:schemeClr val="lt1"/>
              </a:buClr>
              <a:buSzPts val="2800"/>
              <a:buFont typeface="Arial"/>
              <a:buNone/>
            </a:pPr>
            <a:r>
              <a:t/>
            </a:r>
            <a:endParaRPr b="1" i="1" sz="2800" u="non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t/>
            </a:r>
            <a:endParaRPr b="1" i="1" sz="2800" u="none">
              <a:solidFill>
                <a:schemeClr val="lt1"/>
              </a:solidFill>
              <a:latin typeface="Arial"/>
              <a:ea typeface="Arial"/>
              <a:cs typeface="Arial"/>
              <a:sym typeface="Arial"/>
            </a:endParaRPr>
          </a:p>
        </p:txBody>
      </p:sp>
      <p:pic>
        <p:nvPicPr>
          <p:cNvPr descr="http://t1.gstatic.com/images?q=tbn:ANd9GcRdzMwZituw9P8UL49mV3fPCeBIgFQW-xg4hGiSiyJdT8bvKKuHnw" id="223" name="Google Shape;223;p20"/>
          <p:cNvPicPr preferRelativeResize="0"/>
          <p:nvPr/>
        </p:nvPicPr>
        <p:blipFill rotWithShape="1">
          <a:blip r:embed="rId4">
            <a:alphaModFix/>
          </a:blip>
          <a:srcRect b="0" l="0" r="0" t="0"/>
          <a:stretch/>
        </p:blipFill>
        <p:spPr>
          <a:xfrm>
            <a:off x="6400800" y="3886200"/>
            <a:ext cx="1762125" cy="2600325"/>
          </a:xfrm>
          <a:prstGeom prst="rect">
            <a:avLst/>
          </a:prstGeom>
          <a:noFill/>
          <a:ln>
            <a:noFill/>
          </a:ln>
        </p:spPr>
      </p:pic>
      <p:sp>
        <p:nvSpPr>
          <p:cNvPr id="224" name="Google Shape;224;p20"/>
          <p:cNvSpPr txBox="1"/>
          <p:nvPr/>
        </p:nvSpPr>
        <p:spPr>
          <a:xfrm>
            <a:off x="4267200" y="4800600"/>
            <a:ext cx="1828800" cy="163195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000"/>
              <a:buFont typeface="Architects Daughter"/>
              <a:buNone/>
            </a:pPr>
            <a:r>
              <a:rPr b="1" i="0" lang="pt-BR" sz="2000" u="none">
                <a:solidFill>
                  <a:schemeClr val="lt1"/>
                </a:solidFill>
                <a:latin typeface="Architects Daughter"/>
                <a:ea typeface="Architects Daughter"/>
                <a:cs typeface="Architects Daughter"/>
                <a:sym typeface="Architects Daughter"/>
              </a:rPr>
              <a:t>Forensic Science is also referred to as </a:t>
            </a:r>
            <a:r>
              <a:rPr b="1" i="1" lang="pt-BR" sz="2000" u="none">
                <a:solidFill>
                  <a:schemeClr val="lt1"/>
                </a:solidFill>
                <a:latin typeface="Architects Daughter"/>
                <a:ea typeface="Architects Daughter"/>
                <a:cs typeface="Architects Daughter"/>
                <a:sym typeface="Architects Daughter"/>
              </a:rPr>
              <a:t>criminalistics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Google Shape;336;p38"/>
          <p:cNvSpPr txBox="1"/>
          <p:nvPr/>
        </p:nvSpPr>
        <p:spPr>
          <a:xfrm>
            <a:off x="457200" y="457200"/>
            <a:ext cx="7924800" cy="536098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1905: </a:t>
            </a:r>
            <a:r>
              <a:rPr b="0" i="1" lang="pt-BR" sz="2000" u="none">
                <a:solidFill>
                  <a:srgbClr val="FFFFFF"/>
                </a:solidFill>
                <a:latin typeface="Arial"/>
                <a:ea typeface="Arial"/>
                <a:cs typeface="Arial"/>
                <a:sym typeface="Arial"/>
              </a:rPr>
              <a:t>American President Theodore Roosevelt established </a:t>
            </a:r>
            <a:r>
              <a:rPr b="1" i="1" lang="pt-BR" sz="2000" u="none">
                <a:solidFill>
                  <a:srgbClr val="FFFFFF"/>
                </a:solidFill>
                <a:latin typeface="Arial"/>
                <a:ea typeface="Arial"/>
                <a:cs typeface="Arial"/>
                <a:sym typeface="Arial"/>
              </a:rPr>
              <a:t>Federal Bureau of Investigation</a:t>
            </a:r>
            <a:r>
              <a:rPr b="0" i="1" lang="pt-BR" sz="2000" u="none">
                <a:solidFill>
                  <a:srgbClr val="FFFFFF"/>
                </a:solidFill>
                <a:latin typeface="Arial"/>
                <a:ea typeface="Arial"/>
                <a:cs typeface="Arial"/>
                <a:sym typeface="Arial"/>
              </a:rPr>
              <a:t> (FBI).</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1906: </a:t>
            </a:r>
            <a:r>
              <a:rPr b="0" i="1" lang="pt-BR" sz="2000" u="none">
                <a:solidFill>
                  <a:srgbClr val="FFFFFF"/>
                </a:solidFill>
                <a:latin typeface="Arial"/>
                <a:ea typeface="Arial"/>
                <a:cs typeface="Arial"/>
                <a:sym typeface="Arial"/>
              </a:rPr>
              <a:t>Bite Mark evidence is first used in an English court to convict two hungry burglars using teeth marks found in cheese at the scene.</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1910: </a:t>
            </a:r>
            <a:r>
              <a:rPr b="1" i="1" lang="pt-BR" sz="2000" u="none">
                <a:solidFill>
                  <a:srgbClr val="FFFF00"/>
                </a:solidFill>
                <a:latin typeface="Arial"/>
                <a:ea typeface="Arial"/>
                <a:cs typeface="Arial"/>
                <a:sym typeface="Arial"/>
              </a:rPr>
              <a:t>Albert S. Osborne</a:t>
            </a:r>
            <a:r>
              <a:rPr b="0" i="1" lang="pt-BR" sz="2000" u="none">
                <a:solidFill>
                  <a:srgbClr val="FFFFFF"/>
                </a:solidFill>
                <a:latin typeface="Arial"/>
                <a:ea typeface="Arial"/>
                <a:cs typeface="Arial"/>
                <a:sym typeface="Arial"/>
              </a:rPr>
              <a:t>, an American and arguably the most influential document examiner, published </a:t>
            </a:r>
            <a:r>
              <a:rPr b="1" i="1" lang="pt-BR" sz="2000" u="none">
                <a:solidFill>
                  <a:srgbClr val="FFFF00"/>
                </a:solidFill>
                <a:latin typeface="Arial"/>
                <a:ea typeface="Arial"/>
                <a:cs typeface="Arial"/>
                <a:sym typeface="Arial"/>
              </a:rPr>
              <a:t>“Questioned Documents”</a:t>
            </a:r>
            <a:r>
              <a:rPr b="0" i="1" lang="pt-BR" sz="2000" u="none">
                <a:solidFill>
                  <a:srgbClr val="FFFFFF"/>
                </a:solidFill>
                <a:latin typeface="Arial"/>
                <a:ea typeface="Arial"/>
                <a:cs typeface="Arial"/>
                <a:sym typeface="Arial"/>
              </a:rPr>
              <a:t>.  He is responsible for developing the fundamental principles of document examination that was responsible for the acceptance of documents as scientific evidence by the courts.</a:t>
            </a:r>
            <a:r>
              <a:rPr b="1" i="1" lang="pt-BR" sz="2000" u="none">
                <a:solidFill>
                  <a:srgbClr val="FFFFFF"/>
                </a:solidFill>
                <a:latin typeface="Arial"/>
                <a:ea typeface="Arial"/>
                <a:cs typeface="Arial"/>
                <a:sym typeface="Arial"/>
              </a:rPr>
              <a:t> </a:t>
            </a:r>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1910: </a:t>
            </a:r>
            <a:r>
              <a:rPr b="1" i="1" lang="pt-BR" sz="2000" u="none">
                <a:solidFill>
                  <a:srgbClr val="FFFF00"/>
                </a:solidFill>
                <a:latin typeface="Arial"/>
                <a:ea typeface="Arial"/>
                <a:cs typeface="Arial"/>
                <a:sym typeface="Arial"/>
              </a:rPr>
              <a:t>Edmund Locard </a:t>
            </a:r>
            <a:r>
              <a:rPr b="1" i="1" lang="pt-BR" sz="2000" u="none">
                <a:solidFill>
                  <a:srgbClr val="FFFFFF"/>
                </a:solidFill>
                <a:latin typeface="Arial"/>
                <a:ea typeface="Arial"/>
                <a:cs typeface="Arial"/>
                <a:sym typeface="Arial"/>
              </a:rPr>
              <a:t>established the first police crime laboratory. He became the founder and director of the Institute of Criminalistics at the University of Lyons.</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000" u="none">
              <a:solidFill>
                <a:srgbClr val="FFFFFF"/>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sp>
        <p:nvSpPr>
          <p:cNvPr id="341" name="Google Shape;341;p39"/>
          <p:cNvSpPr txBox="1"/>
          <p:nvPr/>
        </p:nvSpPr>
        <p:spPr>
          <a:xfrm>
            <a:off x="533400" y="457200"/>
            <a:ext cx="8001000" cy="450056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1915: </a:t>
            </a:r>
            <a:r>
              <a:rPr b="1" i="1" lang="pt-BR" sz="2000" u="none">
                <a:solidFill>
                  <a:srgbClr val="FFFF00"/>
                </a:solidFill>
                <a:latin typeface="Arial"/>
                <a:ea typeface="Arial"/>
                <a:cs typeface="Arial"/>
                <a:sym typeface="Arial"/>
              </a:rPr>
              <a:t>Leone Lattes </a:t>
            </a:r>
            <a:r>
              <a:rPr b="0" i="1" lang="pt-BR" sz="2000" u="none">
                <a:solidFill>
                  <a:srgbClr val="FFFFFF"/>
                </a:solidFill>
                <a:latin typeface="Arial"/>
                <a:ea typeface="Arial"/>
                <a:cs typeface="Arial"/>
                <a:sym typeface="Arial"/>
              </a:rPr>
              <a:t>developed the first antibody test for </a:t>
            </a:r>
            <a:r>
              <a:rPr b="1" i="1" lang="pt-BR" sz="2000" u="none">
                <a:solidFill>
                  <a:srgbClr val="FFFFFF"/>
                </a:solidFill>
                <a:latin typeface="Arial"/>
                <a:ea typeface="Arial"/>
                <a:cs typeface="Arial"/>
                <a:sym typeface="Arial"/>
              </a:rPr>
              <a:t>ABO blood groups</a:t>
            </a:r>
            <a:r>
              <a:rPr b="0" i="1" lang="pt-BR" sz="2000" u="none">
                <a:solidFill>
                  <a:srgbClr val="FFFFFF"/>
                </a:solidFill>
                <a:latin typeface="Arial"/>
                <a:ea typeface="Arial"/>
                <a:cs typeface="Arial"/>
                <a:sym typeface="Arial"/>
              </a:rPr>
              <a:t>. He first used the test in casework to resolve a marital dispute. </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1918: </a:t>
            </a:r>
            <a:r>
              <a:rPr b="1" i="1" lang="pt-BR" sz="2000" u="none">
                <a:solidFill>
                  <a:srgbClr val="FFFF00"/>
                </a:solidFill>
                <a:latin typeface="Arial"/>
                <a:ea typeface="Arial"/>
                <a:cs typeface="Arial"/>
                <a:sym typeface="Arial"/>
              </a:rPr>
              <a:t>Edmond Locard </a:t>
            </a:r>
            <a:r>
              <a:rPr b="0" i="1" lang="pt-BR" sz="2000" u="none">
                <a:solidFill>
                  <a:srgbClr val="FFFFFF"/>
                </a:solidFill>
                <a:latin typeface="Arial"/>
                <a:ea typeface="Arial"/>
                <a:cs typeface="Arial"/>
                <a:sym typeface="Arial"/>
              </a:rPr>
              <a:t>first suggested 12 matching points as a positive fingerprint identification.</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1920s: </a:t>
            </a:r>
            <a:r>
              <a:rPr b="0" i="1" lang="pt-BR" sz="2000" u="none">
                <a:solidFill>
                  <a:srgbClr val="FFFFFF"/>
                </a:solidFill>
                <a:latin typeface="Arial"/>
                <a:ea typeface="Arial"/>
                <a:cs typeface="Arial"/>
                <a:sym typeface="Arial"/>
              </a:rPr>
              <a:t>Russian paleontologist Michael Gerasimov develops a method to reconstruct facial appearance from a skull. </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2000"/>
              <a:buFont typeface="Arial"/>
              <a:buNone/>
            </a:pPr>
            <a:r>
              <a:rPr b="0" i="1" lang="pt-BR" sz="2000" u="none">
                <a:solidFill>
                  <a:srgbClr val="FFFFFF"/>
                </a:solidFill>
                <a:latin typeface="Arial"/>
                <a:ea typeface="Arial"/>
                <a:cs typeface="Arial"/>
                <a:sym typeface="Arial"/>
              </a:rPr>
              <a:t>Calvin Goddard, with Charles Waite, Phillip O. Gravelle, and John H Fisher, perfected the comparison microscope for use in bullet comparison.</a:t>
            </a:r>
            <a:endParaRPr/>
          </a:p>
          <a:p>
            <a:pPr indent="0" lvl="0" marL="0" marR="0" rtl="0" algn="l">
              <a:lnSpc>
                <a:spcPct val="100000"/>
              </a:lnSpc>
              <a:spcBef>
                <a:spcPts val="0"/>
              </a:spcBef>
              <a:spcAft>
                <a:spcPts val="0"/>
              </a:spcAft>
              <a:buNone/>
            </a:pPr>
            <a:r>
              <a:t/>
            </a:r>
            <a:endParaRPr b="0" i="1" sz="2000" u="none">
              <a:solidFill>
                <a:srgbClr val="FFFFFF"/>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 name="Shape 345"/>
        <p:cNvGrpSpPr/>
        <p:nvPr/>
      </p:nvGrpSpPr>
      <p:grpSpPr>
        <a:xfrm>
          <a:off x="0" y="0"/>
          <a:ext cx="0" cy="0"/>
          <a:chOff x="0" y="0"/>
          <a:chExt cx="0" cy="0"/>
        </a:xfrm>
      </p:grpSpPr>
      <p:sp>
        <p:nvSpPr>
          <p:cNvPr id="346" name="Google Shape;346;p40"/>
          <p:cNvSpPr txBox="1"/>
          <p:nvPr/>
        </p:nvSpPr>
        <p:spPr>
          <a:xfrm>
            <a:off x="609600" y="533400"/>
            <a:ext cx="7848600" cy="4749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1923: </a:t>
            </a:r>
            <a:r>
              <a:rPr b="0" i="1" lang="pt-BR" sz="2000" u="none">
                <a:solidFill>
                  <a:srgbClr val="FFFFFF"/>
                </a:solidFill>
                <a:latin typeface="Arial"/>
                <a:ea typeface="Arial"/>
                <a:cs typeface="Arial"/>
                <a:sym typeface="Arial"/>
              </a:rPr>
              <a:t>The Los Angeles Police Department establishes the first police laboratory in the United States.</a:t>
            </a:r>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1926: </a:t>
            </a:r>
            <a:r>
              <a:rPr b="0" i="1" lang="pt-BR" sz="2000" u="none">
                <a:solidFill>
                  <a:srgbClr val="FFFFFF"/>
                </a:solidFill>
                <a:latin typeface="Arial"/>
                <a:ea typeface="Arial"/>
                <a:cs typeface="Arial"/>
                <a:sym typeface="Arial"/>
              </a:rPr>
              <a:t>The case of </a:t>
            </a:r>
            <a:r>
              <a:rPr b="0" i="1" lang="pt-BR" sz="2000" u="none">
                <a:solidFill>
                  <a:srgbClr val="FF0000"/>
                </a:solidFill>
                <a:latin typeface="Arial"/>
                <a:ea typeface="Arial"/>
                <a:cs typeface="Arial"/>
                <a:sym typeface="Arial"/>
              </a:rPr>
              <a:t>Sacco and Vanzetti</a:t>
            </a:r>
            <a:r>
              <a:rPr b="0" i="1" lang="pt-BR" sz="2000" u="none">
                <a:solidFill>
                  <a:srgbClr val="FFFFFF"/>
                </a:solidFill>
                <a:latin typeface="Arial"/>
                <a:ea typeface="Arial"/>
                <a:cs typeface="Arial"/>
                <a:sym typeface="Arial"/>
              </a:rPr>
              <a:t>, which took place in Bridgewater, Massachusetts, was responsible for popularizing the use of the comparison microscope for bullet comparison. Calvin Goddard’s conclusions were upheld when the evidence was reexamined in 1961.</a:t>
            </a:r>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1929: </a:t>
            </a:r>
            <a:r>
              <a:rPr b="0" i="1" lang="pt-BR" sz="2000" u="none">
                <a:solidFill>
                  <a:srgbClr val="FFFFFF"/>
                </a:solidFill>
                <a:latin typeface="Arial"/>
                <a:ea typeface="Arial"/>
                <a:cs typeface="Arial"/>
                <a:sym typeface="Arial"/>
              </a:rPr>
              <a:t>Calvin Goddard’s work on the St. Valentine’s day massacre led to the founding of the Scientific Crime Detection Laboratory on the campus of Northwestern University, Evanston, Illinois.</a:t>
            </a:r>
            <a:endParaRPr/>
          </a:p>
          <a:p>
            <a:pPr indent="0" lvl="0" marL="0" marR="0" rtl="0" algn="l">
              <a:lnSpc>
                <a:spcPct val="90000"/>
              </a:lnSpc>
              <a:spcBef>
                <a:spcPts val="0"/>
              </a:spcBef>
              <a:spcAft>
                <a:spcPts val="0"/>
              </a:spcAft>
              <a:buClr>
                <a:schemeClr val="lt1"/>
              </a:buClr>
              <a:buSzPts val="1800"/>
              <a:buFont typeface="Arial"/>
              <a:buNone/>
            </a:pPr>
            <a:r>
              <a:t/>
            </a:r>
            <a:endParaRPr b="1" i="1" sz="1800" u="none">
              <a:solidFill>
                <a:srgbClr val="FFFFFF"/>
              </a:solidFill>
              <a:latin typeface="Times"/>
              <a:ea typeface="Times"/>
              <a:cs typeface="Times"/>
              <a:sym typeface="Times"/>
            </a:endParaRPr>
          </a:p>
          <a:p>
            <a:pPr indent="0" lvl="0" marL="0" marR="0" rtl="0" algn="l">
              <a:lnSpc>
                <a:spcPct val="100000"/>
              </a:lnSpc>
              <a:spcBef>
                <a:spcPts val="0"/>
              </a:spcBef>
              <a:spcAft>
                <a:spcPts val="0"/>
              </a:spcAft>
              <a:buNone/>
            </a:pPr>
            <a:r>
              <a:t/>
            </a:r>
            <a:endParaRPr b="1" i="1" sz="1800" u="none">
              <a:solidFill>
                <a:srgbClr val="FFFFFF"/>
              </a:solidFill>
              <a:latin typeface="Times"/>
              <a:ea typeface="Times"/>
              <a:cs typeface="Times"/>
              <a:sym typeface="Time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sp>
        <p:nvSpPr>
          <p:cNvPr id="351" name="Google Shape;351;p41"/>
          <p:cNvSpPr txBox="1"/>
          <p:nvPr/>
        </p:nvSpPr>
        <p:spPr>
          <a:xfrm>
            <a:off x="457200" y="228600"/>
            <a:ext cx="8001000" cy="613568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1932: </a:t>
            </a:r>
            <a:r>
              <a:rPr b="0" i="1" lang="pt-BR" sz="2000" u="none">
                <a:solidFill>
                  <a:srgbClr val="FFFFFF"/>
                </a:solidFill>
                <a:latin typeface="Arial"/>
                <a:ea typeface="Arial"/>
                <a:cs typeface="Arial"/>
                <a:sym typeface="Arial"/>
              </a:rPr>
              <a:t>The Federal Bureau of Investigation (FBI) crime laboratory was created.</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1937: </a:t>
            </a:r>
            <a:r>
              <a:rPr b="0" i="1" lang="pt-BR" sz="2000" u="none">
                <a:solidFill>
                  <a:srgbClr val="FFFFFF"/>
                </a:solidFill>
                <a:latin typeface="Arial"/>
                <a:ea typeface="Arial"/>
                <a:cs typeface="Arial"/>
                <a:sym typeface="Arial"/>
              </a:rPr>
              <a:t>Walter Specht developed the chemiluminescent reagent luminol as a presumptive test for blood.</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1940: </a:t>
            </a:r>
            <a:r>
              <a:rPr b="0" i="1" lang="pt-BR" sz="2000" u="none">
                <a:solidFill>
                  <a:srgbClr val="FFFFFF"/>
                </a:solidFill>
                <a:latin typeface="Arial"/>
                <a:ea typeface="Arial"/>
                <a:cs typeface="Arial"/>
                <a:sym typeface="Arial"/>
              </a:rPr>
              <a:t>Landsteiner and A.S. Wiener first described Rh blood groups.</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1950: </a:t>
            </a:r>
            <a:r>
              <a:rPr b="0" i="1" lang="pt-BR" sz="2000" u="none">
                <a:solidFill>
                  <a:srgbClr val="FFFFFF"/>
                </a:solidFill>
                <a:latin typeface="Arial"/>
                <a:ea typeface="Arial"/>
                <a:cs typeface="Arial"/>
                <a:sym typeface="Arial"/>
              </a:rPr>
              <a:t>August Vollmer established the school of criminology at the University of California at Berkeley. Paul Kirk presided over the major of criminalistics within the school.</a:t>
            </a:r>
            <a:endParaRPr/>
          </a:p>
          <a:p>
            <a:pPr indent="0" lvl="0" marL="0" marR="0" rtl="0" algn="l">
              <a:lnSpc>
                <a:spcPct val="90000"/>
              </a:lnSpc>
              <a:spcBef>
                <a:spcPts val="0"/>
              </a:spcBef>
              <a:spcAft>
                <a:spcPts val="0"/>
              </a:spcAft>
              <a:buClr>
                <a:schemeClr val="lt1"/>
              </a:buClr>
              <a:buSzPts val="2000"/>
              <a:buFont typeface="Arial"/>
              <a:buNone/>
            </a:pPr>
            <a:r>
              <a:t/>
            </a:r>
            <a:endParaRPr b="1"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2000"/>
              <a:buFont typeface="Arial"/>
              <a:buNone/>
            </a:pPr>
            <a:r>
              <a:rPr b="0" i="1" lang="pt-BR" sz="2000" u="none">
                <a:solidFill>
                  <a:srgbClr val="FFFFFF"/>
                </a:solidFill>
                <a:latin typeface="Arial"/>
                <a:ea typeface="Arial"/>
                <a:cs typeface="Arial"/>
                <a:sym typeface="Arial"/>
              </a:rPr>
              <a:t>The American Academy of Forensic Science (AAFS) was formed in Chicago, Illinois. The group also began publication of the Journal of Forensic Science (JFS).</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1953: </a:t>
            </a:r>
            <a:r>
              <a:rPr b="0" i="1" lang="pt-BR" sz="2000" u="none">
                <a:solidFill>
                  <a:srgbClr val="FF0000"/>
                </a:solidFill>
                <a:latin typeface="Arial"/>
                <a:ea typeface="Arial"/>
                <a:cs typeface="Arial"/>
                <a:sym typeface="Arial"/>
              </a:rPr>
              <a:t>Kirk</a:t>
            </a:r>
            <a:r>
              <a:rPr b="0" i="1" lang="pt-BR" sz="2000" u="none">
                <a:solidFill>
                  <a:srgbClr val="FFFFFF"/>
                </a:solidFill>
                <a:latin typeface="Arial"/>
                <a:ea typeface="Arial"/>
                <a:cs typeface="Arial"/>
                <a:sym typeface="Arial"/>
              </a:rPr>
              <a:t> published </a:t>
            </a:r>
            <a:r>
              <a:rPr b="0" i="1" lang="pt-BR" sz="2000" u="none">
                <a:solidFill>
                  <a:srgbClr val="FF0000"/>
                </a:solidFill>
                <a:latin typeface="Arial"/>
                <a:ea typeface="Arial"/>
                <a:cs typeface="Arial"/>
                <a:sym typeface="Arial"/>
              </a:rPr>
              <a:t>Crime Investigation</a:t>
            </a:r>
            <a:r>
              <a:rPr b="0" i="1" lang="pt-BR" sz="2000" u="none">
                <a:solidFill>
                  <a:srgbClr val="FFFFFF"/>
                </a:solidFill>
                <a:latin typeface="Arial"/>
                <a:ea typeface="Arial"/>
                <a:cs typeface="Arial"/>
                <a:sym typeface="Arial"/>
              </a:rPr>
              <a:t>, one of the first comprehensive criminalistics and crime investigation texts that encompassed theory in addition to practice.</a:t>
            </a:r>
            <a:endParaRPr/>
          </a:p>
          <a:p>
            <a:pPr indent="0" lvl="0" marL="0" marR="0" rtl="0" algn="l">
              <a:lnSpc>
                <a:spcPct val="90000"/>
              </a:lnSpc>
              <a:spcBef>
                <a:spcPts val="0"/>
              </a:spcBef>
              <a:spcAft>
                <a:spcPts val="0"/>
              </a:spcAft>
              <a:buClr>
                <a:schemeClr val="lt1"/>
              </a:buClr>
              <a:buSzPts val="1800"/>
              <a:buFont typeface="Arial"/>
              <a:buNone/>
            </a:pPr>
            <a:r>
              <a:t/>
            </a:r>
            <a:endParaRPr b="1" i="1" sz="1800" u="none">
              <a:solidFill>
                <a:srgbClr val="FFFFFF"/>
              </a:solidFill>
              <a:latin typeface="Times"/>
              <a:ea typeface="Times"/>
              <a:cs typeface="Times"/>
              <a:sym typeface="Times"/>
            </a:endParaRPr>
          </a:p>
          <a:p>
            <a:pPr indent="0" lvl="0" marL="0" marR="0" rtl="0" algn="l">
              <a:lnSpc>
                <a:spcPct val="100000"/>
              </a:lnSpc>
              <a:spcBef>
                <a:spcPts val="0"/>
              </a:spcBef>
              <a:spcAft>
                <a:spcPts val="0"/>
              </a:spcAft>
              <a:buNone/>
            </a:pPr>
            <a:r>
              <a:t/>
            </a:r>
            <a:endParaRPr b="1" i="1" sz="1800" u="none">
              <a:solidFill>
                <a:srgbClr val="FFFFFF"/>
              </a:solidFill>
              <a:latin typeface="Times"/>
              <a:ea typeface="Times"/>
              <a:cs typeface="Times"/>
              <a:sym typeface="Time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Google Shape;356;p42"/>
          <p:cNvSpPr txBox="1"/>
          <p:nvPr/>
        </p:nvSpPr>
        <p:spPr>
          <a:xfrm>
            <a:off x="533400" y="457200"/>
            <a:ext cx="7924800" cy="530383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1957: </a:t>
            </a:r>
            <a:r>
              <a:rPr b="0" i="1" lang="pt-BR" sz="2000" u="none">
                <a:solidFill>
                  <a:srgbClr val="FFFFFF"/>
                </a:solidFill>
                <a:latin typeface="Arial"/>
                <a:ea typeface="Arial"/>
                <a:cs typeface="Arial"/>
                <a:sym typeface="Arial"/>
              </a:rPr>
              <a:t>The growth stages of skeletal bones are identified by Americans Thomas Mocker and Thomas Stewart, forming the basis of forensic anthropology.</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1974: </a:t>
            </a:r>
            <a:r>
              <a:rPr b="0" i="1" lang="pt-BR" sz="2000" u="none">
                <a:solidFill>
                  <a:srgbClr val="FFFFFF"/>
                </a:solidFill>
                <a:latin typeface="Arial"/>
                <a:ea typeface="Arial"/>
                <a:cs typeface="Arial"/>
                <a:sym typeface="Arial"/>
              </a:rPr>
              <a:t>The detection of gunshot residue (GSR) using scanning electron microscopy with electron dispersive X-rays (SEM-EDX) technology was developed by J. E. Wessel, P. F. Jones, Q. Y. Kwan, R. S. Nesbitt and E. J. Rattin at Aerospace Corporation.</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0" i="0" lang="pt-BR" sz="2000" u="none">
                <a:solidFill>
                  <a:srgbClr val="FF0000"/>
                </a:solidFill>
                <a:latin typeface="Arial"/>
                <a:ea typeface="Arial"/>
                <a:cs typeface="Arial"/>
                <a:sym typeface="Arial"/>
              </a:rPr>
              <a:t>1975: </a:t>
            </a:r>
            <a:r>
              <a:rPr b="0" i="1" lang="pt-BR" sz="2000" u="none">
                <a:solidFill>
                  <a:srgbClr val="FFFFFF"/>
                </a:solidFill>
                <a:latin typeface="Arial"/>
                <a:ea typeface="Arial"/>
                <a:cs typeface="Arial"/>
                <a:sym typeface="Arial"/>
              </a:rPr>
              <a:t>The Federal Rules of Evidence, originally promulgated by the U.S. Supreme Court, were enacted as a congressional statute. They are based on the relevancy standard in which scientific evidence that is deemed more prejudicial than probative may not be admitted.</a:t>
            </a:r>
            <a:endParaRPr/>
          </a:p>
          <a:p>
            <a:pPr indent="0" lvl="0" marL="0" marR="0" rtl="0" algn="l">
              <a:lnSpc>
                <a:spcPct val="90000"/>
              </a:lnSpc>
              <a:spcBef>
                <a:spcPts val="0"/>
              </a:spcBef>
              <a:spcAft>
                <a:spcPts val="0"/>
              </a:spcAft>
              <a:buClr>
                <a:schemeClr val="lt1"/>
              </a:buClr>
              <a:buSzPts val="1800"/>
              <a:buFont typeface="Arial"/>
              <a:buNone/>
            </a:pPr>
            <a:r>
              <a:t/>
            </a:r>
            <a:endParaRPr b="0" i="0" sz="1800" u="none">
              <a:solidFill>
                <a:srgbClr val="FFFFFF"/>
              </a:solidFill>
              <a:latin typeface="Times"/>
              <a:ea typeface="Times"/>
              <a:cs typeface="Times"/>
              <a:sym typeface="Times"/>
            </a:endParaRPr>
          </a:p>
          <a:p>
            <a:pPr indent="0" lvl="0" marL="0" marR="0" rtl="0" algn="l">
              <a:lnSpc>
                <a:spcPct val="100000"/>
              </a:lnSpc>
              <a:spcBef>
                <a:spcPts val="0"/>
              </a:spcBef>
              <a:spcAft>
                <a:spcPts val="0"/>
              </a:spcAft>
              <a:buNone/>
            </a:pPr>
            <a:r>
              <a:t/>
            </a:r>
            <a:endParaRPr b="0" i="0" sz="1800" u="none">
              <a:solidFill>
                <a:srgbClr val="FFFFFF"/>
              </a:solidFill>
              <a:latin typeface="Times"/>
              <a:ea typeface="Times"/>
              <a:cs typeface="Times"/>
              <a:sym typeface="Time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43"/>
          <p:cNvSpPr txBox="1"/>
          <p:nvPr/>
        </p:nvSpPr>
        <p:spPr>
          <a:xfrm>
            <a:off x="609600" y="152400"/>
            <a:ext cx="8001000" cy="616267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1" i="0" sz="2000" u="none">
              <a:solidFill>
                <a:srgbClr val="FF0000"/>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1977: </a:t>
            </a:r>
            <a:r>
              <a:rPr b="0" i="1" lang="pt-BR" sz="2000" u="none">
                <a:solidFill>
                  <a:srgbClr val="FFFFFF"/>
                </a:solidFill>
                <a:latin typeface="Arial"/>
                <a:ea typeface="Arial"/>
                <a:cs typeface="Arial"/>
                <a:sym typeface="Arial"/>
              </a:rPr>
              <a:t>Fuseo Matsumurnotices his own fingerprints developing on microscope slides.  He relates the information to co-worker Masato Soba, a latent print examiner. Soba would later that year be the first to develop latent prints intentionally by “Superglue®” fuming.</a:t>
            </a:r>
            <a:endParaRPr/>
          </a:p>
          <a:p>
            <a:pPr indent="0" lvl="0" marL="0" marR="0" rtl="0" algn="l">
              <a:lnSpc>
                <a:spcPct val="90000"/>
              </a:lnSpc>
              <a:spcBef>
                <a:spcPts val="0"/>
              </a:spcBef>
              <a:spcAft>
                <a:spcPts val="0"/>
              </a:spcAft>
              <a:buClr>
                <a:schemeClr val="lt1"/>
              </a:buClr>
              <a:buSzPts val="2000"/>
              <a:buFont typeface="Arial"/>
              <a:buNone/>
            </a:pPr>
            <a:r>
              <a:t/>
            </a:r>
            <a:endParaRPr b="0" i="1"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2000"/>
              <a:buFont typeface="Arial"/>
              <a:buNone/>
            </a:pPr>
            <a:r>
              <a:rPr b="0" i="1" lang="pt-BR" sz="2000" u="none">
                <a:solidFill>
                  <a:srgbClr val="FFFFFF"/>
                </a:solidFill>
                <a:latin typeface="Arial"/>
                <a:ea typeface="Arial"/>
                <a:cs typeface="Arial"/>
                <a:sym typeface="Arial"/>
              </a:rPr>
              <a:t>The</a:t>
            </a:r>
            <a:r>
              <a:rPr b="0" i="1" lang="pt-BR" sz="2000" u="none">
                <a:solidFill>
                  <a:srgbClr val="FF0000"/>
                </a:solidFill>
                <a:latin typeface="Arial"/>
                <a:ea typeface="Arial"/>
                <a:cs typeface="Arial"/>
                <a:sym typeface="Arial"/>
              </a:rPr>
              <a:t> </a:t>
            </a:r>
            <a:r>
              <a:rPr b="1" i="1" lang="pt-BR" sz="2000" u="none">
                <a:solidFill>
                  <a:srgbClr val="FF0000"/>
                </a:solidFill>
                <a:latin typeface="Arial"/>
                <a:ea typeface="Arial"/>
                <a:cs typeface="Arial"/>
                <a:sym typeface="Arial"/>
              </a:rPr>
              <a:t>FBI</a:t>
            </a:r>
            <a:r>
              <a:rPr b="0" i="1" lang="pt-BR" sz="2000" u="none">
                <a:solidFill>
                  <a:srgbClr val="FF0000"/>
                </a:solidFill>
                <a:latin typeface="Arial"/>
                <a:ea typeface="Arial"/>
                <a:cs typeface="Arial"/>
                <a:sym typeface="Arial"/>
              </a:rPr>
              <a:t> </a:t>
            </a:r>
            <a:r>
              <a:rPr b="0" i="1" lang="pt-BR" sz="2000" u="none">
                <a:solidFill>
                  <a:srgbClr val="FFFFFF"/>
                </a:solidFill>
                <a:latin typeface="Arial"/>
                <a:ea typeface="Arial"/>
                <a:cs typeface="Arial"/>
                <a:sym typeface="Arial"/>
              </a:rPr>
              <a:t>introduced the beginnings of its Automated Fingerprint Identification System </a:t>
            </a:r>
            <a:r>
              <a:rPr b="0" i="1" lang="pt-BR" sz="2000" u="none">
                <a:solidFill>
                  <a:srgbClr val="FF0000"/>
                </a:solidFill>
                <a:latin typeface="Arial"/>
                <a:ea typeface="Arial"/>
                <a:cs typeface="Arial"/>
                <a:sym typeface="Arial"/>
              </a:rPr>
              <a:t>(AFIS) </a:t>
            </a:r>
            <a:r>
              <a:rPr b="0" i="1" lang="pt-BR" sz="2000" u="none">
                <a:solidFill>
                  <a:srgbClr val="FFFFFF"/>
                </a:solidFill>
                <a:latin typeface="Arial"/>
                <a:ea typeface="Arial"/>
                <a:cs typeface="Arial"/>
                <a:sym typeface="Arial"/>
              </a:rPr>
              <a:t>with the first computerized scans of fingerprints.</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1978: </a:t>
            </a:r>
            <a:r>
              <a:rPr b="0" i="1" lang="pt-BR" sz="2000" u="none">
                <a:solidFill>
                  <a:srgbClr val="FFFFFF"/>
                </a:solidFill>
                <a:latin typeface="Arial"/>
                <a:ea typeface="Arial"/>
                <a:cs typeface="Arial"/>
                <a:sym typeface="Arial"/>
              </a:rPr>
              <a:t>Britain’s Yorkshire Ripper case highlights the value of computers in investigating serial killings and leads to the development of “psychological profiling” techniques in the following decade.</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2000"/>
              <a:buFont typeface="Arial"/>
              <a:buNone/>
            </a:pPr>
            <a:r>
              <a:rPr b="1" i="1" lang="pt-BR" sz="2000" u="none">
                <a:solidFill>
                  <a:srgbClr val="FFFFFF"/>
                </a:solidFill>
                <a:latin typeface="Arial"/>
                <a:ea typeface="Arial"/>
                <a:cs typeface="Arial"/>
                <a:sym typeface="Arial"/>
              </a:rPr>
              <a:t> </a:t>
            </a:r>
            <a:endParaRPr/>
          </a:p>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1984: </a:t>
            </a:r>
            <a:r>
              <a:rPr b="0" i="1" lang="pt-BR" sz="2000" u="none">
                <a:solidFill>
                  <a:srgbClr val="FFFF00"/>
                </a:solidFill>
                <a:latin typeface="Arial"/>
                <a:ea typeface="Arial"/>
                <a:cs typeface="Arial"/>
                <a:sym typeface="Arial"/>
              </a:rPr>
              <a:t>Alec Jeffreys developed the first DNA profiling test</a:t>
            </a:r>
            <a:r>
              <a:rPr b="0" i="1" lang="pt-BR" sz="2000" u="none">
                <a:solidFill>
                  <a:srgbClr val="FFFFFF"/>
                </a:solidFill>
                <a:latin typeface="Arial"/>
                <a:ea typeface="Arial"/>
                <a:cs typeface="Arial"/>
                <a:sym typeface="Arial"/>
              </a:rPr>
              <a:t>. It involved detection of a multilocus RFLP pattern. He published his findings in Nature in 1985.</a:t>
            </a:r>
            <a:endParaRPr/>
          </a:p>
          <a:p>
            <a:pPr indent="0" lvl="0" marL="0" marR="0" rtl="0" algn="l">
              <a:lnSpc>
                <a:spcPct val="100000"/>
              </a:lnSpc>
              <a:spcBef>
                <a:spcPts val="0"/>
              </a:spcBef>
              <a:spcAft>
                <a:spcPts val="0"/>
              </a:spcAft>
              <a:buNone/>
            </a:pPr>
            <a:r>
              <a:t/>
            </a:r>
            <a:endParaRPr b="0" i="1" sz="2000" u="none">
              <a:solidFill>
                <a:srgbClr val="FFFFFF"/>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 name="Shape 365"/>
        <p:cNvGrpSpPr/>
        <p:nvPr/>
      </p:nvGrpSpPr>
      <p:grpSpPr>
        <a:xfrm>
          <a:off x="0" y="0"/>
          <a:ext cx="0" cy="0"/>
          <a:chOff x="0" y="0"/>
          <a:chExt cx="0" cy="0"/>
        </a:xfrm>
      </p:grpSpPr>
      <p:sp>
        <p:nvSpPr>
          <p:cNvPr id="366" name="Google Shape;366;p44"/>
          <p:cNvSpPr txBox="1"/>
          <p:nvPr/>
        </p:nvSpPr>
        <p:spPr>
          <a:xfrm>
            <a:off x="457200" y="381000"/>
            <a:ext cx="8077200" cy="58039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1" i="0" sz="2000" u="none">
              <a:solidFill>
                <a:srgbClr val="FF0000"/>
              </a:solidFill>
              <a:latin typeface="Arial"/>
              <a:ea typeface="Arial"/>
              <a:cs typeface="Arial"/>
              <a:sym typeface="Arial"/>
            </a:endParaRPr>
          </a:p>
          <a:p>
            <a:pPr indent="0" lvl="0" marL="0" marR="0" rtl="0" algn="l">
              <a:lnSpc>
                <a:spcPct val="90000"/>
              </a:lnSpc>
              <a:spcBef>
                <a:spcPts val="0"/>
              </a:spcBef>
              <a:spcAft>
                <a:spcPts val="0"/>
              </a:spcAft>
              <a:buClr>
                <a:srgbClr val="FFFF00"/>
              </a:buClr>
              <a:buSzPts val="2000"/>
              <a:buFont typeface="Arial"/>
              <a:buNone/>
            </a:pPr>
            <a:r>
              <a:rPr b="1" i="0" lang="pt-BR" sz="2000" u="none">
                <a:solidFill>
                  <a:srgbClr val="FFFF00"/>
                </a:solidFill>
                <a:latin typeface="Arial"/>
                <a:ea typeface="Arial"/>
                <a:cs typeface="Arial"/>
                <a:sym typeface="Arial"/>
              </a:rPr>
              <a:t>1987: </a:t>
            </a:r>
            <a:r>
              <a:rPr b="0" i="1" lang="pt-BR" sz="2000" u="none">
                <a:solidFill>
                  <a:srgbClr val="FFFFFF"/>
                </a:solidFill>
                <a:latin typeface="Arial"/>
                <a:ea typeface="Arial"/>
                <a:cs typeface="Arial"/>
                <a:sym typeface="Arial"/>
              </a:rPr>
              <a:t>DNA profiling was introduced for the first time in a U.S. criminal court. </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1991: </a:t>
            </a:r>
            <a:r>
              <a:rPr b="0" i="1" lang="pt-BR" sz="2000" u="none">
                <a:solidFill>
                  <a:srgbClr val="FFFFFF"/>
                </a:solidFill>
                <a:latin typeface="Arial"/>
                <a:ea typeface="Arial"/>
                <a:cs typeface="Arial"/>
                <a:sym typeface="Arial"/>
              </a:rPr>
              <a:t>Walsh Automation Inc</a:t>
            </a:r>
            <a:r>
              <a:rPr b="1" i="1" lang="pt-BR" sz="2000" u="none">
                <a:solidFill>
                  <a:srgbClr val="FFFFFF"/>
                </a:solidFill>
                <a:latin typeface="Arial"/>
                <a:ea typeface="Arial"/>
                <a:cs typeface="Arial"/>
                <a:sym typeface="Arial"/>
              </a:rPr>
              <a:t>.</a:t>
            </a:r>
            <a:r>
              <a:rPr b="0" i="1" lang="pt-BR" sz="2000" u="none">
                <a:solidFill>
                  <a:srgbClr val="FFFFFF"/>
                </a:solidFill>
                <a:latin typeface="Arial"/>
                <a:ea typeface="Arial"/>
                <a:cs typeface="Arial"/>
                <a:sym typeface="Arial"/>
              </a:rPr>
              <a:t>, in Montreal, launched development of an automated imaging system called the Integrated Ballistics Identification System, or</a:t>
            </a:r>
            <a:r>
              <a:rPr b="0" i="1" lang="pt-BR" sz="2000" u="none">
                <a:solidFill>
                  <a:srgbClr val="FF0000"/>
                </a:solidFill>
                <a:latin typeface="Arial"/>
                <a:ea typeface="Arial"/>
                <a:cs typeface="Arial"/>
                <a:sym typeface="Arial"/>
              </a:rPr>
              <a:t> IBIS</a:t>
            </a:r>
            <a:r>
              <a:rPr b="0" i="1" lang="pt-BR" sz="2000" u="none">
                <a:solidFill>
                  <a:srgbClr val="FFFFFF"/>
                </a:solidFill>
                <a:latin typeface="Arial"/>
                <a:ea typeface="Arial"/>
                <a:cs typeface="Arial"/>
                <a:sym typeface="Arial"/>
              </a:rPr>
              <a:t>, for comparison of the marks left on fired bullets, cartridge cases, and shell casings. This system was subsequently developed for the U.S. market in collaboration with the </a:t>
            </a:r>
            <a:r>
              <a:rPr b="1" i="1" lang="pt-BR" sz="2000" u="none">
                <a:solidFill>
                  <a:srgbClr val="FFFFFF"/>
                </a:solidFill>
                <a:latin typeface="Arial"/>
                <a:ea typeface="Arial"/>
                <a:cs typeface="Arial"/>
                <a:sym typeface="Arial"/>
              </a:rPr>
              <a:t>Bureau of Alcohol,Tobacco, and Firearms</a:t>
            </a:r>
            <a:r>
              <a:rPr b="0" i="1" lang="pt-BR" sz="2000" u="none">
                <a:solidFill>
                  <a:srgbClr val="FFFFFF"/>
                </a:solidFill>
                <a:latin typeface="Arial"/>
                <a:ea typeface="Arial"/>
                <a:cs typeface="Arial"/>
                <a:sym typeface="Arial"/>
              </a:rPr>
              <a:t> (</a:t>
            </a:r>
            <a:r>
              <a:rPr b="1" i="1" lang="pt-BR" sz="2000" u="none">
                <a:solidFill>
                  <a:srgbClr val="FFFFFF"/>
                </a:solidFill>
                <a:latin typeface="Arial"/>
                <a:ea typeface="Arial"/>
                <a:cs typeface="Arial"/>
                <a:sym typeface="Arial"/>
              </a:rPr>
              <a:t>ATF</a:t>
            </a:r>
            <a:r>
              <a:rPr b="0" i="1" lang="pt-BR" sz="2000" u="none">
                <a:solidFill>
                  <a:srgbClr val="FFFFFF"/>
                </a:solidFill>
                <a:latin typeface="Arial"/>
                <a:ea typeface="Arial"/>
                <a:cs typeface="Arial"/>
                <a:sym typeface="Arial"/>
              </a:rPr>
              <a:t>). </a:t>
            </a:r>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t/>
            </a:r>
            <a:endParaRPr b="0" i="0" sz="2000" u="none">
              <a:solidFill>
                <a:srgbClr val="FFFFFF"/>
              </a:solidFill>
              <a:latin typeface="Arial"/>
              <a:ea typeface="Arial"/>
              <a:cs typeface="Arial"/>
              <a:sym typeface="Arial"/>
            </a:endParaRPr>
          </a:p>
          <a:p>
            <a:pPr indent="0" lvl="0" marL="0" marR="0" rtl="0" algn="l">
              <a:lnSpc>
                <a:spcPct val="90000"/>
              </a:lnSpc>
              <a:spcBef>
                <a:spcPts val="0"/>
              </a:spcBef>
              <a:spcAft>
                <a:spcPts val="0"/>
              </a:spcAft>
              <a:buClr>
                <a:srgbClr val="FF0000"/>
              </a:buClr>
              <a:buSzPts val="2000"/>
              <a:buFont typeface="Arial"/>
              <a:buNone/>
            </a:pPr>
            <a:r>
              <a:rPr b="1" i="0" lang="pt-BR" sz="2000" u="none">
                <a:solidFill>
                  <a:srgbClr val="FF0000"/>
                </a:solidFill>
                <a:latin typeface="Arial"/>
                <a:ea typeface="Arial"/>
                <a:cs typeface="Arial"/>
                <a:sym typeface="Arial"/>
              </a:rPr>
              <a:t>1993: </a:t>
            </a:r>
            <a:r>
              <a:rPr b="0" i="1" lang="pt-BR" sz="2000" u="none">
                <a:solidFill>
                  <a:srgbClr val="FFFFFF"/>
                </a:solidFill>
                <a:latin typeface="Arial"/>
                <a:ea typeface="Arial"/>
                <a:cs typeface="Arial"/>
                <a:sym typeface="Arial"/>
              </a:rPr>
              <a:t>In </a:t>
            </a:r>
            <a:r>
              <a:rPr b="1" i="1" lang="pt-BR" sz="2000" u="none">
                <a:solidFill>
                  <a:srgbClr val="FF0000"/>
                </a:solidFill>
                <a:latin typeface="Arial"/>
                <a:ea typeface="Arial"/>
                <a:cs typeface="Arial"/>
                <a:sym typeface="Arial"/>
              </a:rPr>
              <a:t>Daubert et al. v. Merrell Dow</a:t>
            </a:r>
            <a:r>
              <a:rPr b="0" i="1" lang="pt-BR" sz="2000" u="none">
                <a:solidFill>
                  <a:srgbClr val="FFFFFF"/>
                </a:solidFill>
                <a:latin typeface="Arial"/>
                <a:ea typeface="Arial"/>
                <a:cs typeface="Arial"/>
                <a:sym typeface="Arial"/>
              </a:rPr>
              <a:t>, a U.S. federal court relaxed the Frye standard for admission of scientific evidence and conferred on the judge a “gatekeeping” role. </a:t>
            </a:r>
            <a:endParaRPr/>
          </a:p>
          <a:p>
            <a:pPr indent="0" lvl="0" marL="0" marR="0" rtl="0" algn="l">
              <a:lnSpc>
                <a:spcPct val="90000"/>
              </a:lnSpc>
              <a:spcBef>
                <a:spcPts val="0"/>
              </a:spcBef>
              <a:spcAft>
                <a:spcPts val="0"/>
              </a:spcAft>
              <a:buClr>
                <a:schemeClr val="lt1"/>
              </a:buClr>
              <a:buSzPts val="1800"/>
              <a:buFont typeface="Arial"/>
              <a:buNone/>
            </a:pPr>
            <a:r>
              <a:t/>
            </a:r>
            <a:endParaRPr b="0" i="0" sz="1800" u="none">
              <a:solidFill>
                <a:srgbClr val="FFFFFF"/>
              </a:solidFill>
              <a:latin typeface="Times"/>
              <a:ea typeface="Times"/>
              <a:cs typeface="Times"/>
              <a:sym typeface="Times"/>
            </a:endParaRPr>
          </a:p>
          <a:p>
            <a:pPr indent="0" lvl="0" marL="0" marR="0" rtl="0" algn="l">
              <a:lnSpc>
                <a:spcPct val="90000"/>
              </a:lnSpc>
              <a:spcBef>
                <a:spcPts val="0"/>
              </a:spcBef>
              <a:spcAft>
                <a:spcPts val="0"/>
              </a:spcAft>
              <a:buClr>
                <a:schemeClr val="lt1"/>
              </a:buClr>
              <a:buSzPts val="1800"/>
              <a:buFont typeface="Arial"/>
              <a:buNone/>
            </a:pPr>
            <a:r>
              <a:t/>
            </a:r>
            <a:endParaRPr b="0" i="0" sz="1800" u="none">
              <a:solidFill>
                <a:srgbClr val="FFFFFF"/>
              </a:solidFill>
              <a:latin typeface="Times"/>
              <a:ea typeface="Times"/>
              <a:cs typeface="Times"/>
              <a:sym typeface="Times"/>
            </a:endParaRPr>
          </a:p>
          <a:p>
            <a:pPr indent="0" lvl="0" marL="0" marR="0" rtl="0" algn="l">
              <a:lnSpc>
                <a:spcPct val="90000"/>
              </a:lnSpc>
              <a:spcBef>
                <a:spcPts val="0"/>
              </a:spcBef>
              <a:spcAft>
                <a:spcPts val="0"/>
              </a:spcAft>
              <a:buClr>
                <a:schemeClr val="lt1"/>
              </a:buClr>
              <a:buSzPts val="1800"/>
              <a:buFont typeface="Arial"/>
              <a:buNone/>
            </a:pPr>
            <a:r>
              <a:t/>
            </a:r>
            <a:endParaRPr b="0" i="0" sz="1800" u="none">
              <a:solidFill>
                <a:srgbClr val="FFFFFF"/>
              </a:solidFill>
              <a:latin typeface="Times"/>
              <a:ea typeface="Times"/>
              <a:cs typeface="Times"/>
              <a:sym typeface="Times"/>
            </a:endParaRPr>
          </a:p>
          <a:p>
            <a:pPr indent="0" lvl="0" marL="0" marR="0" rtl="0" algn="l">
              <a:lnSpc>
                <a:spcPct val="100000"/>
              </a:lnSpc>
              <a:spcBef>
                <a:spcPts val="0"/>
              </a:spcBef>
              <a:spcAft>
                <a:spcPts val="0"/>
              </a:spcAft>
              <a:buNone/>
            </a:pPr>
            <a:r>
              <a:t/>
            </a:r>
            <a:endParaRPr b="0" i="0" sz="1800" u="none">
              <a:solidFill>
                <a:srgbClr val="FFFFFF"/>
              </a:solidFill>
              <a:latin typeface="Times"/>
              <a:ea typeface="Times"/>
              <a:cs typeface="Times"/>
              <a:sym typeface="Time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sp>
        <p:nvSpPr>
          <p:cNvPr id="371" name="Google Shape;371;p45"/>
          <p:cNvSpPr txBox="1"/>
          <p:nvPr/>
        </p:nvSpPr>
        <p:spPr>
          <a:xfrm>
            <a:off x="609600" y="457200"/>
            <a:ext cx="8077200" cy="3416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Quintessential"/>
              <a:buNone/>
            </a:pPr>
            <a:r>
              <a:rPr b="0" i="0" lang="pt-BR" sz="2400" u="none">
                <a:solidFill>
                  <a:schemeClr val="lt1"/>
                </a:solidFill>
                <a:latin typeface="Quintessential"/>
                <a:ea typeface="Quintessential"/>
                <a:cs typeface="Quintessential"/>
                <a:sym typeface="Quintessential"/>
              </a:rPr>
              <a:t>“How often have I said to you that when you have eliminated the impossible, whatever remains, </a:t>
            </a:r>
            <a:r>
              <a:rPr b="1" i="0" lang="pt-BR" sz="2400" u="none">
                <a:solidFill>
                  <a:schemeClr val="lt1"/>
                </a:solidFill>
                <a:latin typeface="Quintessential"/>
                <a:ea typeface="Quintessential"/>
                <a:cs typeface="Quintessential"/>
                <a:sym typeface="Quintessential"/>
              </a:rPr>
              <a:t>however improbable</a:t>
            </a:r>
            <a:r>
              <a:rPr b="0" i="0" lang="pt-BR" sz="2400" u="none">
                <a:solidFill>
                  <a:schemeClr val="lt1"/>
                </a:solidFill>
                <a:latin typeface="Quintessential"/>
                <a:ea typeface="Quintessential"/>
                <a:cs typeface="Quintessential"/>
                <a:sym typeface="Quintessential"/>
              </a:rPr>
              <a:t>, must be the truth?”</a:t>
            </a:r>
            <a:endParaRPr/>
          </a:p>
          <a:p>
            <a:pPr indent="0" lvl="0" marL="0" marR="0" rtl="0" algn="ctr">
              <a:lnSpc>
                <a:spcPct val="100000"/>
              </a:lnSpc>
              <a:spcBef>
                <a:spcPts val="0"/>
              </a:spcBef>
              <a:spcAft>
                <a:spcPts val="0"/>
              </a:spcAft>
              <a:buClr>
                <a:schemeClr val="lt1"/>
              </a:buClr>
              <a:buSzPts val="2400"/>
              <a:buFont typeface="Arial"/>
              <a:buNone/>
            </a:pPr>
            <a:r>
              <a:t/>
            </a:r>
            <a:endParaRPr b="0" i="0" sz="2400" u="none">
              <a:solidFill>
                <a:schemeClr val="lt1"/>
              </a:solidFill>
              <a:latin typeface="Quintessential"/>
              <a:ea typeface="Quintessential"/>
              <a:cs typeface="Quintessential"/>
              <a:sym typeface="Quintessential"/>
            </a:endParaRPr>
          </a:p>
          <a:p>
            <a:pPr indent="0" lvl="0" marL="0" marR="0" rtl="0" algn="ctr">
              <a:lnSpc>
                <a:spcPct val="100000"/>
              </a:lnSpc>
              <a:spcBef>
                <a:spcPts val="0"/>
              </a:spcBef>
              <a:spcAft>
                <a:spcPts val="0"/>
              </a:spcAft>
              <a:buClr>
                <a:schemeClr val="lt1"/>
              </a:buClr>
              <a:buSzPts val="2400"/>
              <a:buFont typeface="Quintessential"/>
              <a:buNone/>
            </a:pPr>
            <a:r>
              <a:rPr b="0" i="0" lang="pt-BR" sz="2400" u="none">
                <a:solidFill>
                  <a:schemeClr val="lt1"/>
                </a:solidFill>
                <a:latin typeface="Quintessential"/>
                <a:ea typeface="Quintessential"/>
                <a:cs typeface="Quintessential"/>
                <a:sym typeface="Quintessential"/>
              </a:rPr>
              <a:t>~Sherlock Holmes</a:t>
            </a:r>
            <a:endParaRPr/>
          </a:p>
          <a:p>
            <a:pPr indent="0" lvl="0" marL="0" marR="0" rtl="0" algn="ctr">
              <a:lnSpc>
                <a:spcPct val="100000"/>
              </a:lnSpc>
              <a:spcBef>
                <a:spcPts val="0"/>
              </a:spcBef>
              <a:spcAft>
                <a:spcPts val="0"/>
              </a:spcAft>
              <a:buClr>
                <a:schemeClr val="lt1"/>
              </a:buClr>
              <a:buSzPts val="2400"/>
              <a:buFont typeface="Arial"/>
              <a:buNone/>
            </a:pPr>
            <a:r>
              <a:t/>
            </a:r>
            <a:endParaRPr b="0" i="0" sz="2400" u="none">
              <a:solidFill>
                <a:schemeClr val="lt1"/>
              </a:solidFill>
              <a:latin typeface="Quintessential"/>
              <a:ea typeface="Quintessential"/>
              <a:cs typeface="Quintessential"/>
              <a:sym typeface="Quintessential"/>
            </a:endParaRPr>
          </a:p>
          <a:p>
            <a:pPr indent="0" lvl="0" marL="0" marR="0" rtl="0" algn="ctr">
              <a:lnSpc>
                <a:spcPct val="100000"/>
              </a:lnSpc>
              <a:spcBef>
                <a:spcPts val="0"/>
              </a:spcBef>
              <a:spcAft>
                <a:spcPts val="0"/>
              </a:spcAft>
              <a:buClr>
                <a:schemeClr val="lt1"/>
              </a:buClr>
              <a:buSzPts val="2400"/>
              <a:buFont typeface="Arial"/>
              <a:buNone/>
            </a:pPr>
            <a:r>
              <a:t/>
            </a:r>
            <a:endParaRPr b="0" i="0" sz="2400" u="none">
              <a:solidFill>
                <a:schemeClr val="lt1"/>
              </a:solidFill>
              <a:latin typeface="Quintessential"/>
              <a:ea typeface="Quintessential"/>
              <a:cs typeface="Quintessential"/>
              <a:sym typeface="Quintessential"/>
            </a:endParaRPr>
          </a:p>
          <a:p>
            <a:pPr indent="0" lvl="0" marL="0" marR="0" rtl="0" algn="l">
              <a:lnSpc>
                <a:spcPct val="100000"/>
              </a:lnSpc>
              <a:spcBef>
                <a:spcPts val="0"/>
              </a:spcBef>
              <a:spcAft>
                <a:spcPts val="0"/>
              </a:spcAft>
              <a:buNone/>
            </a:pPr>
            <a:r>
              <a:t/>
            </a:r>
            <a:endParaRPr b="0" i="0" sz="2400" u="none">
              <a:solidFill>
                <a:schemeClr val="lt1"/>
              </a:solidFill>
              <a:latin typeface="Quintessential"/>
              <a:ea typeface="Quintessential"/>
              <a:cs typeface="Quintessential"/>
              <a:sym typeface="Quintessential"/>
            </a:endParaRPr>
          </a:p>
        </p:txBody>
      </p:sp>
      <p:pic>
        <p:nvPicPr>
          <p:cNvPr descr="http://t2.gstatic.com/images?q=tbn:ANd9GcTSEYnNTtddZ09l7WswyRegP1jgQZhrb7zM6_SNt8sbsjswQYzg9A" id="372" name="Google Shape;372;p45"/>
          <p:cNvPicPr preferRelativeResize="0"/>
          <p:nvPr/>
        </p:nvPicPr>
        <p:blipFill rotWithShape="1">
          <a:blip r:embed="rId3">
            <a:alphaModFix/>
          </a:blip>
          <a:srcRect b="0" l="0" r="0" t="0"/>
          <a:stretch/>
        </p:blipFill>
        <p:spPr>
          <a:xfrm>
            <a:off x="6477000" y="4114800"/>
            <a:ext cx="2057400" cy="2219325"/>
          </a:xfrm>
          <a:prstGeom prst="rect">
            <a:avLst/>
          </a:prstGeom>
          <a:noFill/>
          <a:ln>
            <a:noFill/>
          </a:ln>
        </p:spPr>
      </p:pic>
      <p:sp>
        <p:nvSpPr>
          <p:cNvPr id="373" name="Google Shape;373;p45"/>
          <p:cNvSpPr txBox="1"/>
          <p:nvPr/>
        </p:nvSpPr>
        <p:spPr>
          <a:xfrm>
            <a:off x="914400" y="3124200"/>
            <a:ext cx="5105400" cy="31400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00"/>
              </a:buClr>
              <a:buSzPts val="1800"/>
              <a:buFont typeface="Cambria"/>
              <a:buNone/>
            </a:pPr>
            <a:r>
              <a:rPr b="0" i="0" lang="pt-BR" sz="1800" u="none">
                <a:solidFill>
                  <a:srgbClr val="FFFF00"/>
                </a:solidFill>
                <a:latin typeface="Cambria"/>
                <a:ea typeface="Cambria"/>
                <a:cs typeface="Cambria"/>
                <a:sym typeface="Cambria"/>
              </a:rPr>
              <a:t>Sherlock Holmes was created by Sir Arthur Conan Doyle in the late 1880s.</a:t>
            </a:r>
            <a:endParaRPr/>
          </a:p>
          <a:p>
            <a:pPr indent="0" lvl="0" marL="0" marR="0" rtl="0" algn="l">
              <a:lnSpc>
                <a:spcPct val="100000"/>
              </a:lnSpc>
              <a:spcBef>
                <a:spcPts val="0"/>
              </a:spcBef>
              <a:spcAft>
                <a:spcPts val="0"/>
              </a:spcAft>
              <a:buClr>
                <a:schemeClr val="lt1"/>
              </a:buClr>
              <a:buSzPts val="1800"/>
              <a:buFont typeface="Arial"/>
              <a:buNone/>
            </a:pPr>
            <a:r>
              <a:t/>
            </a:r>
            <a:endParaRPr b="0" i="0" sz="1800" u="none">
              <a:solidFill>
                <a:schemeClr val="lt1"/>
              </a:solidFill>
              <a:latin typeface="Cambria"/>
              <a:ea typeface="Cambria"/>
              <a:cs typeface="Cambria"/>
              <a:sym typeface="Cambria"/>
            </a:endParaRPr>
          </a:p>
          <a:p>
            <a:pPr indent="0" lvl="0" marL="0" marR="0" rtl="0" algn="l">
              <a:lnSpc>
                <a:spcPct val="100000"/>
              </a:lnSpc>
              <a:spcBef>
                <a:spcPts val="0"/>
              </a:spcBef>
              <a:spcAft>
                <a:spcPts val="0"/>
              </a:spcAft>
              <a:buClr>
                <a:schemeClr val="lt1"/>
              </a:buClr>
              <a:buSzPts val="1800"/>
              <a:buFont typeface="Arial"/>
              <a:buNone/>
            </a:pPr>
            <a:r>
              <a:t/>
            </a:r>
            <a:endParaRPr b="0" i="0" sz="1800" u="none">
              <a:solidFill>
                <a:schemeClr val="lt1"/>
              </a:solidFill>
              <a:latin typeface="Cambria"/>
              <a:ea typeface="Cambria"/>
              <a:cs typeface="Cambria"/>
              <a:sym typeface="Cambria"/>
            </a:endParaRPr>
          </a:p>
          <a:p>
            <a:pPr indent="0" lvl="0" marL="0" marR="0" rtl="0" algn="l">
              <a:lnSpc>
                <a:spcPct val="100000"/>
              </a:lnSpc>
              <a:spcBef>
                <a:spcPts val="0"/>
              </a:spcBef>
              <a:spcAft>
                <a:spcPts val="0"/>
              </a:spcAft>
              <a:buClr>
                <a:schemeClr val="lt1"/>
              </a:buClr>
              <a:buSzPts val="1800"/>
              <a:buFont typeface="Cambria"/>
              <a:buNone/>
            </a:pPr>
            <a:r>
              <a:rPr b="0" i="0" lang="pt-BR" sz="1800" u="none">
                <a:solidFill>
                  <a:schemeClr val="lt1"/>
                </a:solidFill>
                <a:latin typeface="Cambria"/>
                <a:ea typeface="Cambria"/>
                <a:cs typeface="Cambria"/>
                <a:sym typeface="Cambria"/>
              </a:rPr>
              <a:t>The stories of Sherlock Holmes popularized scientific crime detection methods.</a:t>
            </a:r>
            <a:endParaRPr/>
          </a:p>
          <a:p>
            <a:pPr indent="0" lvl="0" marL="0" marR="0" rtl="0" algn="l">
              <a:lnSpc>
                <a:spcPct val="100000"/>
              </a:lnSpc>
              <a:spcBef>
                <a:spcPts val="0"/>
              </a:spcBef>
              <a:spcAft>
                <a:spcPts val="0"/>
              </a:spcAft>
              <a:buClr>
                <a:schemeClr val="lt1"/>
              </a:buClr>
              <a:buSzPts val="1800"/>
              <a:buFont typeface="Arial"/>
              <a:buNone/>
            </a:pPr>
            <a:r>
              <a:t/>
            </a:r>
            <a:endParaRPr b="0" i="0" sz="1800" u="none">
              <a:solidFill>
                <a:schemeClr val="lt1"/>
              </a:solidFill>
              <a:latin typeface="Cambria"/>
              <a:ea typeface="Cambria"/>
              <a:cs typeface="Cambria"/>
              <a:sym typeface="Cambria"/>
            </a:endParaRPr>
          </a:p>
          <a:p>
            <a:pPr indent="0" lvl="0" marL="0" marR="0" rtl="0" algn="l">
              <a:lnSpc>
                <a:spcPct val="100000"/>
              </a:lnSpc>
              <a:spcBef>
                <a:spcPts val="0"/>
              </a:spcBef>
              <a:spcAft>
                <a:spcPts val="0"/>
              </a:spcAft>
              <a:buClr>
                <a:schemeClr val="lt1"/>
              </a:buClr>
              <a:buSzPts val="1800"/>
              <a:buFont typeface="Cambria"/>
              <a:buNone/>
            </a:pPr>
            <a:r>
              <a:rPr b="0" i="0" lang="pt-BR" sz="1800" u="none">
                <a:solidFill>
                  <a:schemeClr val="lt1"/>
                </a:solidFill>
                <a:latin typeface="Cambria"/>
                <a:ea typeface="Cambria"/>
                <a:cs typeface="Cambria"/>
                <a:sym typeface="Cambria"/>
              </a:rPr>
              <a:t>Holmes first applied the principles of serology, fingerprinting, ballistics, and questioned document examination before their value was recognized and accepted by real-life investigators.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sp>
        <p:nvSpPr>
          <p:cNvPr id="378" name="Google Shape;378;p46"/>
          <p:cNvSpPr txBox="1"/>
          <p:nvPr/>
        </p:nvSpPr>
        <p:spPr>
          <a:xfrm>
            <a:off x="1143000" y="2971800"/>
            <a:ext cx="6705600" cy="584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Arial"/>
              <a:buNone/>
            </a:pPr>
            <a:r>
              <a:rPr b="0" i="0" lang="pt-BR" sz="3200" u="none">
                <a:solidFill>
                  <a:schemeClr val="lt1"/>
                </a:solidFill>
                <a:latin typeface="Arial"/>
                <a:ea typeface="Arial"/>
                <a:cs typeface="Arial"/>
                <a:sym typeface="Arial"/>
              </a:rPr>
              <a:t>FORENSICS TIMELINE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21"/>
          <p:cNvSpPr txBox="1"/>
          <p:nvPr/>
        </p:nvSpPr>
        <p:spPr>
          <a:xfrm>
            <a:off x="609600" y="533400"/>
            <a:ext cx="8001000" cy="314483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rPr b="0" i="1" lang="pt-BR" sz="2000" u="none">
                <a:solidFill>
                  <a:schemeClr val="lt1"/>
                </a:solidFill>
                <a:latin typeface="Arial"/>
                <a:ea typeface="Arial"/>
                <a:cs typeface="Arial"/>
                <a:sym typeface="Arial"/>
              </a:rPr>
              <a:t>“Forensics” comes from the Latin word “forensis” meaning forum. </a:t>
            </a:r>
            <a:endParaRPr/>
          </a:p>
          <a:p>
            <a:pPr indent="0" lvl="0" marL="0" marR="0" rtl="0" algn="l">
              <a:lnSpc>
                <a:spcPct val="90000"/>
              </a:lnSpc>
              <a:spcBef>
                <a:spcPts val="0"/>
              </a:spcBef>
              <a:spcAft>
                <a:spcPts val="0"/>
              </a:spcAft>
              <a:buClr>
                <a:schemeClr val="lt1"/>
              </a:buClr>
              <a:buSzPts val="2000"/>
              <a:buFont typeface="Arial"/>
              <a:buNone/>
            </a:pPr>
            <a:r>
              <a:t/>
            </a:r>
            <a:endParaRPr b="0" i="1" sz="2000" u="none">
              <a:solidFill>
                <a:schemeClr val="lt1"/>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rPr b="0" i="1" lang="pt-BR" sz="2000" u="none">
                <a:solidFill>
                  <a:schemeClr val="lt1"/>
                </a:solidFill>
                <a:latin typeface="Arial"/>
                <a:ea typeface="Arial"/>
                <a:cs typeface="Arial"/>
                <a:sym typeface="Arial"/>
              </a:rPr>
              <a:t>During the time of the Romans, a criminal charge meant presenting the case before the public.</a:t>
            </a:r>
            <a:endParaRPr/>
          </a:p>
          <a:p>
            <a:pPr indent="0" lvl="0" marL="0" marR="0" rtl="0" algn="l">
              <a:lnSpc>
                <a:spcPct val="90000"/>
              </a:lnSpc>
              <a:spcBef>
                <a:spcPts val="0"/>
              </a:spcBef>
              <a:spcAft>
                <a:spcPts val="0"/>
              </a:spcAft>
              <a:buClr>
                <a:schemeClr val="lt1"/>
              </a:buClr>
              <a:buSzPts val="2000"/>
              <a:buFont typeface="Arial"/>
              <a:buNone/>
            </a:pPr>
            <a:r>
              <a:t/>
            </a:r>
            <a:endParaRPr b="0" i="1" sz="2000" u="none">
              <a:solidFill>
                <a:schemeClr val="lt1"/>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rPr b="0" i="1" lang="pt-BR" sz="2000" u="none">
                <a:solidFill>
                  <a:schemeClr val="lt1"/>
                </a:solidFill>
                <a:latin typeface="Arial"/>
                <a:ea typeface="Arial"/>
                <a:cs typeface="Arial"/>
                <a:sym typeface="Arial"/>
              </a:rPr>
              <a:t>Both the person accused of the crime &amp; the accuser would give speeches based on their side of the story. </a:t>
            </a:r>
            <a:endParaRPr/>
          </a:p>
          <a:p>
            <a:pPr indent="0" lvl="0" marL="0" marR="0" rtl="0" algn="l">
              <a:lnSpc>
                <a:spcPct val="90000"/>
              </a:lnSpc>
              <a:spcBef>
                <a:spcPts val="0"/>
              </a:spcBef>
              <a:spcAft>
                <a:spcPts val="0"/>
              </a:spcAft>
              <a:buClr>
                <a:schemeClr val="lt1"/>
              </a:buClr>
              <a:buSzPts val="2000"/>
              <a:buFont typeface="Arial"/>
              <a:buNone/>
            </a:pPr>
            <a:r>
              <a:t/>
            </a:r>
            <a:endParaRPr b="0" i="1" sz="2000" u="none">
              <a:solidFill>
                <a:schemeClr val="lt1"/>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000"/>
              <a:buFont typeface="Arial"/>
              <a:buNone/>
            </a:pPr>
            <a:r>
              <a:rPr b="0" i="1" lang="pt-BR" sz="2000" u="none">
                <a:solidFill>
                  <a:schemeClr val="lt1"/>
                </a:solidFill>
                <a:latin typeface="Arial"/>
                <a:ea typeface="Arial"/>
                <a:cs typeface="Arial"/>
                <a:sym typeface="Arial"/>
              </a:rPr>
              <a:t>The individual with the best argumentation would determine the outcome of the case. </a:t>
            </a:r>
            <a:endParaRPr/>
          </a:p>
        </p:txBody>
      </p:sp>
      <p:pic>
        <p:nvPicPr>
          <p:cNvPr id="230" name="Google Shape;230;p21"/>
          <p:cNvPicPr preferRelativeResize="0"/>
          <p:nvPr/>
        </p:nvPicPr>
        <p:blipFill rotWithShape="1">
          <a:blip r:embed="rId3">
            <a:alphaModFix/>
          </a:blip>
          <a:srcRect b="0" l="0" r="0" t="0"/>
          <a:stretch/>
        </p:blipFill>
        <p:spPr>
          <a:xfrm>
            <a:off x="533400" y="3810000"/>
            <a:ext cx="4413250" cy="2873375"/>
          </a:xfrm>
          <a:prstGeom prst="rect">
            <a:avLst/>
          </a:prstGeom>
          <a:noFill/>
          <a:ln>
            <a:noFill/>
          </a:ln>
        </p:spPr>
      </p:pic>
      <p:pic>
        <p:nvPicPr>
          <p:cNvPr id="231" name="Google Shape;231;p21"/>
          <p:cNvPicPr preferRelativeResize="0"/>
          <p:nvPr/>
        </p:nvPicPr>
        <p:blipFill rotWithShape="1">
          <a:blip r:embed="rId4">
            <a:alphaModFix/>
          </a:blip>
          <a:srcRect b="0" l="0" r="0" t="0"/>
          <a:stretch/>
        </p:blipFill>
        <p:spPr>
          <a:xfrm>
            <a:off x="5486400" y="4038600"/>
            <a:ext cx="3017837" cy="232568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Google Shape;236;p22"/>
          <p:cNvSpPr txBox="1"/>
          <p:nvPr/>
        </p:nvSpPr>
        <p:spPr>
          <a:xfrm>
            <a:off x="457200" y="533400"/>
            <a:ext cx="8153400" cy="157003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1" lang="pt-BR" sz="2400" u="none">
                <a:solidFill>
                  <a:schemeClr val="lt1"/>
                </a:solidFill>
                <a:latin typeface="Arial"/>
                <a:ea typeface="Arial"/>
                <a:cs typeface="Arial"/>
                <a:sym typeface="Arial"/>
              </a:rPr>
              <a:t>Forensic science is a multidisciplinary subject, drawing principally from chemistry and biology, but also from physics, geology, psychology, social science, etc.</a:t>
            </a:r>
            <a:endParaRPr/>
          </a:p>
        </p:txBody>
      </p:sp>
      <p:pic>
        <p:nvPicPr>
          <p:cNvPr id="237" name="Google Shape;237;p22"/>
          <p:cNvPicPr preferRelativeResize="0"/>
          <p:nvPr/>
        </p:nvPicPr>
        <p:blipFill rotWithShape="1">
          <a:blip r:embed="rId3">
            <a:alphaModFix/>
          </a:blip>
          <a:srcRect b="0" l="0" r="0" t="0"/>
          <a:stretch/>
        </p:blipFill>
        <p:spPr>
          <a:xfrm>
            <a:off x="3657600" y="4572000"/>
            <a:ext cx="2946400" cy="1963737"/>
          </a:xfrm>
          <a:prstGeom prst="rect">
            <a:avLst/>
          </a:prstGeom>
          <a:noFill/>
          <a:ln>
            <a:noFill/>
          </a:ln>
        </p:spPr>
      </p:pic>
      <p:pic>
        <p:nvPicPr>
          <p:cNvPr id="238" name="Google Shape;238;p22"/>
          <p:cNvPicPr preferRelativeResize="0"/>
          <p:nvPr/>
        </p:nvPicPr>
        <p:blipFill rotWithShape="1">
          <a:blip r:embed="rId4">
            <a:alphaModFix/>
          </a:blip>
          <a:srcRect b="0" l="0" r="0" t="0"/>
          <a:stretch/>
        </p:blipFill>
        <p:spPr>
          <a:xfrm>
            <a:off x="6858000" y="4267200"/>
            <a:ext cx="1981200" cy="2303462"/>
          </a:xfrm>
          <a:prstGeom prst="rect">
            <a:avLst/>
          </a:prstGeom>
          <a:noFill/>
          <a:ln>
            <a:noFill/>
          </a:ln>
        </p:spPr>
      </p:pic>
      <p:pic>
        <p:nvPicPr>
          <p:cNvPr id="239" name="Google Shape;239;p22"/>
          <p:cNvPicPr preferRelativeResize="0"/>
          <p:nvPr/>
        </p:nvPicPr>
        <p:blipFill rotWithShape="1">
          <a:blip r:embed="rId5">
            <a:alphaModFix/>
          </a:blip>
          <a:srcRect b="0" l="0" r="0" t="0"/>
          <a:stretch/>
        </p:blipFill>
        <p:spPr>
          <a:xfrm>
            <a:off x="6400800" y="1752600"/>
            <a:ext cx="2424112" cy="2416175"/>
          </a:xfrm>
          <a:prstGeom prst="rect">
            <a:avLst/>
          </a:prstGeom>
          <a:noFill/>
          <a:ln>
            <a:noFill/>
          </a:ln>
        </p:spPr>
      </p:pic>
      <p:pic>
        <p:nvPicPr>
          <p:cNvPr id="240" name="Google Shape;240;p22"/>
          <p:cNvPicPr preferRelativeResize="0"/>
          <p:nvPr/>
        </p:nvPicPr>
        <p:blipFill rotWithShape="1">
          <a:blip r:embed="rId6">
            <a:alphaModFix/>
          </a:blip>
          <a:srcRect b="0" l="0" r="0" t="0"/>
          <a:stretch/>
        </p:blipFill>
        <p:spPr>
          <a:xfrm>
            <a:off x="152400" y="3276600"/>
            <a:ext cx="3238500" cy="3238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pic>
        <p:nvPicPr>
          <p:cNvPr descr="http://t2.gstatic.com/images?q=tbn:ANd9GcSTtSQfG9c4gvVPvMApMReeph1n_NX0eAmLmv31XzG24W7EZMVRqQ" id="245" name="Google Shape;245;p23"/>
          <p:cNvPicPr preferRelativeResize="0"/>
          <p:nvPr/>
        </p:nvPicPr>
        <p:blipFill rotWithShape="1">
          <a:blip r:embed="rId3">
            <a:alphaModFix/>
          </a:blip>
          <a:srcRect b="0" l="0" r="0" t="0"/>
          <a:stretch/>
        </p:blipFill>
        <p:spPr>
          <a:xfrm>
            <a:off x="381000" y="4191000"/>
            <a:ext cx="1943100" cy="2352675"/>
          </a:xfrm>
          <a:prstGeom prst="rect">
            <a:avLst/>
          </a:prstGeom>
          <a:noFill/>
          <a:ln>
            <a:noFill/>
          </a:ln>
        </p:spPr>
      </p:pic>
      <p:sp>
        <p:nvSpPr>
          <p:cNvPr id="246" name="Google Shape;246;p23"/>
          <p:cNvSpPr txBox="1"/>
          <p:nvPr/>
        </p:nvSpPr>
        <p:spPr>
          <a:xfrm>
            <a:off x="533400" y="457200"/>
            <a:ext cx="8153400" cy="3416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0" lang="pt-BR" sz="2400" u="none">
                <a:solidFill>
                  <a:schemeClr val="lt1"/>
                </a:solidFill>
                <a:latin typeface="Arial"/>
                <a:ea typeface="Arial"/>
                <a:cs typeface="Arial"/>
                <a:sym typeface="Arial"/>
              </a:rPr>
              <a:t>Forensic Professions</a:t>
            </a:r>
            <a:endParaRPr/>
          </a:p>
          <a:p>
            <a:pPr indent="0" lvl="0" marL="0" marR="0" rtl="0" algn="ctr">
              <a:lnSpc>
                <a:spcPct val="100000"/>
              </a:lnSpc>
              <a:spcBef>
                <a:spcPts val="0"/>
              </a:spcBef>
              <a:spcAft>
                <a:spcPts val="0"/>
              </a:spcAft>
              <a:buClr>
                <a:schemeClr val="lt1"/>
              </a:buClr>
              <a:buSzPts val="2400"/>
              <a:buFont typeface="Arial"/>
              <a:buNone/>
            </a:pPr>
            <a:r>
              <a:t/>
            </a:r>
            <a:endParaRPr b="0" i="0" sz="2400" u="non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400"/>
              <a:buFont typeface="Arial"/>
              <a:buNone/>
            </a:pPr>
            <a:r>
              <a:rPr b="0" i="0" lang="pt-BR" sz="2400" u="none">
                <a:solidFill>
                  <a:schemeClr val="lt1"/>
                </a:solidFill>
                <a:latin typeface="Arial"/>
                <a:ea typeface="Arial"/>
                <a:cs typeface="Arial"/>
                <a:sym typeface="Arial"/>
              </a:rPr>
              <a:t>Engineering Science			Odontology</a:t>
            </a:r>
            <a:endParaRPr/>
          </a:p>
          <a:p>
            <a:pPr indent="0" lvl="0" marL="0" marR="0" rtl="0" algn="l">
              <a:lnSpc>
                <a:spcPct val="100000"/>
              </a:lnSpc>
              <a:spcBef>
                <a:spcPts val="0"/>
              </a:spcBef>
              <a:spcAft>
                <a:spcPts val="0"/>
              </a:spcAft>
              <a:buClr>
                <a:schemeClr val="lt1"/>
              </a:buClr>
              <a:buSzPts val="2400"/>
              <a:buFont typeface="Arial"/>
              <a:buNone/>
            </a:pPr>
            <a:r>
              <a:rPr b="0" i="0" lang="pt-BR" sz="2400" u="none">
                <a:solidFill>
                  <a:schemeClr val="lt1"/>
                </a:solidFill>
                <a:latin typeface="Arial"/>
                <a:ea typeface="Arial"/>
                <a:cs typeface="Arial"/>
                <a:sym typeface="Arial"/>
              </a:rPr>
              <a:t>Pathology							Anthropology</a:t>
            </a:r>
            <a:endParaRPr/>
          </a:p>
          <a:p>
            <a:pPr indent="0" lvl="0" marL="0" marR="0" rtl="0" algn="l">
              <a:lnSpc>
                <a:spcPct val="100000"/>
              </a:lnSpc>
              <a:spcBef>
                <a:spcPts val="0"/>
              </a:spcBef>
              <a:spcAft>
                <a:spcPts val="0"/>
              </a:spcAft>
              <a:buClr>
                <a:schemeClr val="lt1"/>
              </a:buClr>
              <a:buSzPts val="2400"/>
              <a:buFont typeface="Arial"/>
              <a:buNone/>
            </a:pPr>
            <a:r>
              <a:rPr b="0" i="0" lang="pt-BR" sz="2400" u="none">
                <a:solidFill>
                  <a:schemeClr val="lt1"/>
                </a:solidFill>
                <a:latin typeface="Arial"/>
                <a:ea typeface="Arial"/>
                <a:cs typeface="Arial"/>
                <a:sym typeface="Arial"/>
              </a:rPr>
              <a:t>Questioned Documents			Toxicology</a:t>
            </a:r>
            <a:endParaRPr/>
          </a:p>
          <a:p>
            <a:pPr indent="0" lvl="0" marL="0" marR="0" rtl="0" algn="l">
              <a:lnSpc>
                <a:spcPct val="100000"/>
              </a:lnSpc>
              <a:spcBef>
                <a:spcPts val="0"/>
              </a:spcBef>
              <a:spcAft>
                <a:spcPts val="0"/>
              </a:spcAft>
              <a:buClr>
                <a:schemeClr val="lt1"/>
              </a:buClr>
              <a:buSzPts val="2400"/>
              <a:buFont typeface="Arial"/>
              <a:buNone/>
            </a:pPr>
            <a:r>
              <a:rPr b="0" i="0" lang="pt-BR" sz="2400" u="none">
                <a:solidFill>
                  <a:schemeClr val="lt1"/>
                </a:solidFill>
                <a:latin typeface="Arial"/>
                <a:ea typeface="Arial"/>
                <a:cs typeface="Arial"/>
                <a:sym typeface="Arial"/>
              </a:rPr>
              <a:t>Behavioral Science				Photography</a:t>
            </a:r>
            <a:endParaRPr/>
          </a:p>
          <a:p>
            <a:pPr indent="0" lvl="0" marL="0" marR="0" rtl="0" algn="l">
              <a:lnSpc>
                <a:spcPct val="100000"/>
              </a:lnSpc>
              <a:spcBef>
                <a:spcPts val="0"/>
              </a:spcBef>
              <a:spcAft>
                <a:spcPts val="0"/>
              </a:spcAft>
              <a:buClr>
                <a:schemeClr val="lt1"/>
              </a:buClr>
              <a:buSzPts val="2400"/>
              <a:buFont typeface="Arial"/>
              <a:buNone/>
            </a:pPr>
            <a:r>
              <a:rPr b="0" i="0" lang="pt-BR" sz="2400" u="none">
                <a:solidFill>
                  <a:schemeClr val="lt1"/>
                </a:solidFill>
                <a:latin typeface="Arial"/>
                <a:ea typeface="Arial"/>
                <a:cs typeface="Arial"/>
                <a:sym typeface="Arial"/>
              </a:rPr>
              <a:t>Fingerprints						Ballistics</a:t>
            </a:r>
            <a:endParaRPr/>
          </a:p>
          <a:p>
            <a:pPr indent="0" lvl="0" marL="0" marR="0" rtl="0" algn="l">
              <a:lnSpc>
                <a:spcPct val="100000"/>
              </a:lnSpc>
              <a:spcBef>
                <a:spcPts val="0"/>
              </a:spcBef>
              <a:spcAft>
                <a:spcPts val="0"/>
              </a:spcAft>
              <a:buClr>
                <a:schemeClr val="lt1"/>
              </a:buClr>
              <a:buSzPts val="2400"/>
              <a:buFont typeface="Arial"/>
              <a:buNone/>
            </a:pPr>
            <a:r>
              <a:rPr b="0" i="0" lang="pt-BR" sz="2400" u="none">
                <a:solidFill>
                  <a:schemeClr val="lt1"/>
                </a:solidFill>
                <a:latin typeface="Arial"/>
                <a:ea typeface="Arial"/>
                <a:cs typeface="Arial"/>
                <a:sym typeface="Arial"/>
              </a:rPr>
              <a:t>Tool Mark Examination			Entomology</a:t>
            </a:r>
            <a:endParaRPr/>
          </a:p>
          <a:p>
            <a:pPr indent="0" lvl="0" marL="0" marR="0" rtl="0" algn="l">
              <a:lnSpc>
                <a:spcPct val="100000"/>
              </a:lnSpc>
              <a:spcBef>
                <a:spcPts val="0"/>
              </a:spcBef>
              <a:spcAft>
                <a:spcPts val="0"/>
              </a:spcAft>
              <a:buClr>
                <a:schemeClr val="lt1"/>
              </a:buClr>
              <a:buSzPts val="2400"/>
              <a:buFont typeface="Arial"/>
              <a:buNone/>
            </a:pPr>
            <a:r>
              <a:rPr b="0" i="0" lang="pt-BR" sz="2400" u="none">
                <a:solidFill>
                  <a:schemeClr val="lt1"/>
                </a:solidFill>
                <a:latin typeface="Arial"/>
                <a:ea typeface="Arial"/>
                <a:cs typeface="Arial"/>
                <a:sym typeface="Arial"/>
              </a:rPr>
              <a:t>Computer/Digital Analysis		Hair/Fibers</a:t>
            </a:r>
            <a:endParaRPr/>
          </a:p>
        </p:txBody>
      </p:sp>
      <p:pic>
        <p:nvPicPr>
          <p:cNvPr id="247" name="Google Shape;247;p23"/>
          <p:cNvPicPr preferRelativeResize="0"/>
          <p:nvPr/>
        </p:nvPicPr>
        <p:blipFill rotWithShape="1">
          <a:blip r:embed="rId4">
            <a:alphaModFix/>
          </a:blip>
          <a:srcRect b="0" l="0" r="0" t="0"/>
          <a:stretch/>
        </p:blipFill>
        <p:spPr>
          <a:xfrm>
            <a:off x="2895600" y="4724400"/>
            <a:ext cx="2822575" cy="1254125"/>
          </a:xfrm>
          <a:prstGeom prst="rect">
            <a:avLst/>
          </a:prstGeom>
          <a:noFill/>
          <a:ln>
            <a:noFill/>
          </a:ln>
        </p:spPr>
      </p:pic>
      <p:pic>
        <p:nvPicPr>
          <p:cNvPr id="248" name="Google Shape;248;p23"/>
          <p:cNvPicPr preferRelativeResize="0"/>
          <p:nvPr/>
        </p:nvPicPr>
        <p:blipFill rotWithShape="1">
          <a:blip r:embed="rId5">
            <a:alphaModFix/>
          </a:blip>
          <a:srcRect b="0" l="0" r="0" t="0"/>
          <a:stretch/>
        </p:blipFill>
        <p:spPr>
          <a:xfrm>
            <a:off x="6172200" y="4572000"/>
            <a:ext cx="2362200" cy="19208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Google Shape;253;p24"/>
          <p:cNvSpPr txBox="1"/>
          <p:nvPr/>
        </p:nvSpPr>
        <p:spPr>
          <a:xfrm>
            <a:off x="8610600" y="6416675"/>
            <a:ext cx="457200" cy="365125"/>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chemeClr val="lt2"/>
              </a:buClr>
              <a:buSzPts val="1200"/>
              <a:buFont typeface="Corbel"/>
              <a:buNone/>
            </a:pPr>
            <a:fld id="{00000000-1234-1234-1234-123412341234}" type="slidenum">
              <a:rPr b="0" i="0" lang="pt-BR" sz="1200" u="none">
                <a:solidFill>
                  <a:schemeClr val="lt2"/>
                </a:solidFill>
                <a:latin typeface="Corbel"/>
                <a:ea typeface="Corbel"/>
                <a:cs typeface="Corbel"/>
                <a:sym typeface="Corbel"/>
              </a:rPr>
              <a:t>‹#›</a:t>
            </a:fld>
            <a:endParaRPr/>
          </a:p>
        </p:txBody>
      </p:sp>
      <p:sp>
        <p:nvSpPr>
          <p:cNvPr id="254" name="Google Shape;254;p24"/>
          <p:cNvSpPr txBox="1"/>
          <p:nvPr>
            <p:ph idx="4294967295" type="title"/>
          </p:nvPr>
        </p:nvSpPr>
        <p:spPr>
          <a:xfrm>
            <a:off x="838200" y="533400"/>
            <a:ext cx="7772400" cy="914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CE2C8"/>
              </a:buClr>
              <a:buSzPts val="4000"/>
              <a:buFont typeface="Arial"/>
              <a:buNone/>
            </a:pPr>
            <a:r>
              <a:rPr b="0" i="0" lang="pt-BR" sz="4000" u="none" cap="none" strike="noStrike">
                <a:solidFill>
                  <a:srgbClr val="ECE2C8"/>
                </a:solidFill>
                <a:latin typeface="Arial"/>
                <a:ea typeface="Arial"/>
                <a:cs typeface="Arial"/>
                <a:sym typeface="Arial"/>
              </a:rPr>
              <a:t>Crime Laboratory Services</a:t>
            </a:r>
            <a:endParaRPr/>
          </a:p>
        </p:txBody>
      </p:sp>
      <p:sp>
        <p:nvSpPr>
          <p:cNvPr descr="Rectangle: Click to edit Master text styles &#10;Second level &#10;Third level &#10;Fourth level &#10;Fifth level" id="255" name="Google Shape;255;p24"/>
          <p:cNvSpPr txBox="1"/>
          <p:nvPr>
            <p:ph idx="4294967295" type="body"/>
          </p:nvPr>
        </p:nvSpPr>
        <p:spPr>
          <a:xfrm>
            <a:off x="838200" y="1752600"/>
            <a:ext cx="7772400" cy="4572000"/>
          </a:xfrm>
          <a:prstGeom prst="rect">
            <a:avLst/>
          </a:prstGeom>
          <a:noFill/>
          <a:ln>
            <a:noFill/>
          </a:ln>
        </p:spPr>
        <p:txBody>
          <a:bodyPr anchorCtr="0" anchor="t" bIns="45700" lIns="91425" spcFirstLastPara="1" rIns="91425" wrap="square" tIns="45700">
            <a:noAutofit/>
          </a:bodyPr>
          <a:lstStyle/>
          <a:p>
            <a:pPr indent="-342899" lvl="0" marL="411162" marR="0" rtl="0" algn="l">
              <a:lnSpc>
                <a:spcPct val="100000"/>
              </a:lnSpc>
              <a:spcBef>
                <a:spcPts val="0"/>
              </a:spcBef>
              <a:spcAft>
                <a:spcPts val="0"/>
              </a:spcAft>
              <a:buClr>
                <a:schemeClr val="lt2"/>
              </a:buClr>
              <a:buSzPts val="2280"/>
              <a:buFont typeface="Noto Sans Symbols"/>
              <a:buChar char="▪"/>
            </a:pPr>
            <a:r>
              <a:rPr b="0" i="0" lang="pt-BR" sz="2400" u="none" cap="none" strike="noStrike">
                <a:solidFill>
                  <a:schemeClr val="lt1"/>
                </a:solidFill>
                <a:latin typeface="Arial"/>
                <a:ea typeface="Arial"/>
                <a:cs typeface="Arial"/>
                <a:sym typeface="Arial"/>
              </a:rPr>
              <a:t>Physical Science unit</a:t>
            </a:r>
            <a:endParaRPr/>
          </a:p>
          <a:p>
            <a:pPr indent="-285750" lvl="1" marL="739775" marR="0" rtl="0" algn="l">
              <a:lnSpc>
                <a:spcPct val="100000"/>
              </a:lnSpc>
              <a:spcBef>
                <a:spcPts val="480"/>
              </a:spcBef>
              <a:spcAft>
                <a:spcPts val="0"/>
              </a:spcAft>
              <a:buClr>
                <a:schemeClr val="accent2"/>
              </a:buClr>
              <a:buSzPts val="2160"/>
              <a:buFont typeface="Noto Sans Symbols"/>
              <a:buChar char="▫"/>
            </a:pPr>
            <a:r>
              <a:rPr b="0" i="0" lang="pt-BR" sz="2400" u="none" cap="none" strike="noStrike">
                <a:solidFill>
                  <a:schemeClr val="lt1"/>
                </a:solidFill>
                <a:latin typeface="Arial"/>
                <a:ea typeface="Arial"/>
                <a:cs typeface="Arial"/>
                <a:sym typeface="Arial"/>
              </a:rPr>
              <a:t>Drugs, glass, paint, explosives and soil</a:t>
            </a:r>
            <a:endParaRPr/>
          </a:p>
          <a:p>
            <a:pPr indent="-148590" lvl="1" marL="739775" marR="0" rtl="0" algn="l">
              <a:lnSpc>
                <a:spcPct val="100000"/>
              </a:lnSpc>
              <a:spcBef>
                <a:spcPts val="480"/>
              </a:spcBef>
              <a:spcAft>
                <a:spcPts val="0"/>
              </a:spcAft>
              <a:buClr>
                <a:schemeClr val="accent2"/>
              </a:buClr>
              <a:buSzPts val="2160"/>
              <a:buFont typeface="Noto Sans Symbols"/>
              <a:buNone/>
            </a:pPr>
            <a:r>
              <a:t/>
            </a:r>
            <a:endParaRPr b="0" i="0" sz="2400" u="none" cap="none" strike="noStrike">
              <a:solidFill>
                <a:schemeClr val="lt1"/>
              </a:solidFill>
              <a:latin typeface="Arial"/>
              <a:ea typeface="Arial"/>
              <a:cs typeface="Arial"/>
              <a:sym typeface="Arial"/>
            </a:endParaRPr>
          </a:p>
          <a:p>
            <a:pPr indent="-342899" lvl="0" marL="411162" marR="0" rtl="0" algn="l">
              <a:lnSpc>
                <a:spcPct val="100000"/>
              </a:lnSpc>
              <a:spcBef>
                <a:spcPts val="700"/>
              </a:spcBef>
              <a:spcAft>
                <a:spcPts val="0"/>
              </a:spcAft>
              <a:buClr>
                <a:schemeClr val="lt2"/>
              </a:buClr>
              <a:buSzPts val="2280"/>
              <a:buFont typeface="Noto Sans Symbols"/>
              <a:buChar char="▪"/>
            </a:pPr>
            <a:r>
              <a:rPr b="0" i="0" lang="pt-BR" sz="2400" u="none" cap="none" strike="noStrike">
                <a:solidFill>
                  <a:schemeClr val="lt1"/>
                </a:solidFill>
                <a:latin typeface="Arial"/>
                <a:ea typeface="Arial"/>
                <a:cs typeface="Arial"/>
                <a:sym typeface="Arial"/>
              </a:rPr>
              <a:t>Biology Unit</a:t>
            </a:r>
            <a:endParaRPr/>
          </a:p>
          <a:p>
            <a:pPr indent="-285750" lvl="1" marL="739775" marR="0" rtl="0" algn="l">
              <a:lnSpc>
                <a:spcPct val="100000"/>
              </a:lnSpc>
              <a:spcBef>
                <a:spcPts val="480"/>
              </a:spcBef>
              <a:spcAft>
                <a:spcPts val="0"/>
              </a:spcAft>
              <a:buClr>
                <a:schemeClr val="accent2"/>
              </a:buClr>
              <a:buSzPts val="2160"/>
              <a:buFont typeface="Noto Sans Symbols"/>
              <a:buChar char="▫"/>
            </a:pPr>
            <a:r>
              <a:rPr b="0" i="0" lang="pt-BR" sz="2400" u="none" cap="none" strike="noStrike">
                <a:solidFill>
                  <a:schemeClr val="lt1"/>
                </a:solidFill>
                <a:latin typeface="Arial"/>
                <a:ea typeface="Arial"/>
                <a:cs typeface="Arial"/>
                <a:sym typeface="Arial"/>
              </a:rPr>
              <a:t>DNA profiling of dried bloodstains and other body fluids</a:t>
            </a:r>
            <a:endParaRPr/>
          </a:p>
          <a:p>
            <a:pPr indent="-285750" lvl="1" marL="739775" marR="0" rtl="0" algn="l">
              <a:lnSpc>
                <a:spcPct val="100000"/>
              </a:lnSpc>
              <a:spcBef>
                <a:spcPts val="480"/>
              </a:spcBef>
              <a:spcAft>
                <a:spcPts val="0"/>
              </a:spcAft>
              <a:buClr>
                <a:schemeClr val="accent2"/>
              </a:buClr>
              <a:buSzPts val="2160"/>
              <a:buFont typeface="Noto Sans Symbols"/>
              <a:buChar char="▫"/>
            </a:pPr>
            <a:r>
              <a:rPr b="0" i="0" lang="pt-BR" sz="2400" u="none" cap="none" strike="noStrike">
                <a:solidFill>
                  <a:schemeClr val="lt1"/>
                </a:solidFill>
                <a:latin typeface="Arial"/>
                <a:ea typeface="Arial"/>
                <a:cs typeface="Arial"/>
                <a:sym typeface="Arial"/>
              </a:rPr>
              <a:t>Comparison of hairs and fibers</a:t>
            </a:r>
            <a:endParaRPr/>
          </a:p>
          <a:p>
            <a:pPr indent="-285750" lvl="1" marL="739775" marR="0" rtl="0" algn="l">
              <a:lnSpc>
                <a:spcPct val="100000"/>
              </a:lnSpc>
              <a:spcBef>
                <a:spcPts val="480"/>
              </a:spcBef>
              <a:spcAft>
                <a:spcPts val="0"/>
              </a:spcAft>
              <a:buClr>
                <a:schemeClr val="accent2"/>
              </a:buClr>
              <a:buSzPts val="2160"/>
              <a:buFont typeface="Noto Sans Symbols"/>
              <a:buChar char="▫"/>
            </a:pPr>
            <a:r>
              <a:rPr b="0" i="0" lang="pt-BR" sz="2400" u="none" cap="none" strike="noStrike">
                <a:solidFill>
                  <a:schemeClr val="lt1"/>
                </a:solidFill>
                <a:latin typeface="Arial"/>
                <a:ea typeface="Arial"/>
                <a:cs typeface="Arial"/>
                <a:sym typeface="Arial"/>
              </a:rPr>
              <a:t>ID and comparison of plant materials (wool, seeds, etc.a)</a:t>
            </a:r>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sp>
        <p:nvSpPr>
          <p:cNvPr id="260" name="Google Shape;260;p25"/>
          <p:cNvSpPr txBox="1"/>
          <p:nvPr/>
        </p:nvSpPr>
        <p:spPr>
          <a:xfrm>
            <a:off x="8610600" y="6416675"/>
            <a:ext cx="457200" cy="365125"/>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chemeClr val="lt2"/>
              </a:buClr>
              <a:buSzPts val="1200"/>
              <a:buFont typeface="Corbel"/>
              <a:buNone/>
            </a:pPr>
            <a:fld id="{00000000-1234-1234-1234-123412341234}" type="slidenum">
              <a:rPr b="0" i="0" lang="pt-BR" sz="1200" u="none">
                <a:solidFill>
                  <a:schemeClr val="lt2"/>
                </a:solidFill>
                <a:latin typeface="Corbel"/>
                <a:ea typeface="Corbel"/>
                <a:cs typeface="Corbel"/>
                <a:sym typeface="Corbel"/>
              </a:rPr>
              <a:t>‹#›</a:t>
            </a:fld>
            <a:endParaRPr/>
          </a:p>
        </p:txBody>
      </p:sp>
      <p:sp>
        <p:nvSpPr>
          <p:cNvPr descr="Rectangle: Click to edit Master text styles &#10;Second level &#10;Third level &#10;Fourth level &#10;Fifth level" id="261" name="Google Shape;261;p25"/>
          <p:cNvSpPr txBox="1"/>
          <p:nvPr>
            <p:ph idx="4294967295" type="body"/>
          </p:nvPr>
        </p:nvSpPr>
        <p:spPr>
          <a:xfrm>
            <a:off x="685800" y="990600"/>
            <a:ext cx="7772400" cy="4572000"/>
          </a:xfrm>
          <a:prstGeom prst="rect">
            <a:avLst/>
          </a:prstGeom>
          <a:noFill/>
          <a:ln>
            <a:noFill/>
          </a:ln>
        </p:spPr>
        <p:txBody>
          <a:bodyPr anchorCtr="0" anchor="t" bIns="45700" lIns="91425" spcFirstLastPara="1" rIns="91425" wrap="square" tIns="45700">
            <a:noAutofit/>
          </a:bodyPr>
          <a:lstStyle/>
          <a:p>
            <a:pPr indent="-342899" lvl="0" marL="411162" marR="0" rtl="0" algn="l">
              <a:lnSpc>
                <a:spcPct val="100000"/>
              </a:lnSpc>
              <a:spcBef>
                <a:spcPts val="0"/>
              </a:spcBef>
              <a:spcAft>
                <a:spcPts val="0"/>
              </a:spcAft>
              <a:buClr>
                <a:schemeClr val="lt2"/>
              </a:buClr>
              <a:buSzPts val="2280"/>
              <a:buFont typeface="Noto Sans Symbols"/>
              <a:buChar char="▪"/>
            </a:pPr>
            <a:r>
              <a:rPr b="0" i="0" lang="pt-BR" sz="2400" u="none" cap="none" strike="noStrike">
                <a:solidFill>
                  <a:schemeClr val="lt1"/>
                </a:solidFill>
                <a:latin typeface="Arial"/>
                <a:ea typeface="Arial"/>
                <a:cs typeface="Arial"/>
                <a:sym typeface="Arial"/>
              </a:rPr>
              <a:t>Firearms Unit</a:t>
            </a:r>
            <a:endParaRPr/>
          </a:p>
          <a:p>
            <a:pPr indent="-285750" lvl="1" marL="739775" marR="0" rtl="0" algn="l">
              <a:lnSpc>
                <a:spcPct val="100000"/>
              </a:lnSpc>
              <a:spcBef>
                <a:spcPts val="480"/>
              </a:spcBef>
              <a:spcAft>
                <a:spcPts val="0"/>
              </a:spcAft>
              <a:buClr>
                <a:schemeClr val="accent2"/>
              </a:buClr>
              <a:buSzPts val="2160"/>
              <a:buFont typeface="Noto Sans Symbols"/>
              <a:buChar char="▫"/>
            </a:pPr>
            <a:r>
              <a:rPr b="0" i="0" lang="pt-BR" sz="2400" u="none" cap="none" strike="noStrike">
                <a:solidFill>
                  <a:schemeClr val="lt1"/>
                </a:solidFill>
                <a:latin typeface="Arial"/>
                <a:ea typeface="Arial"/>
                <a:cs typeface="Arial"/>
                <a:sym typeface="Arial"/>
              </a:rPr>
              <a:t>Examines firearms, discharged bullets, cartridge cases, shotgun shells, and ammunition.  Gunshot Residue (GSR) is also studied and analyzed.</a:t>
            </a:r>
            <a:endParaRPr/>
          </a:p>
          <a:p>
            <a:pPr indent="-148590" lvl="1" marL="739775" marR="0" rtl="0" algn="l">
              <a:lnSpc>
                <a:spcPct val="100000"/>
              </a:lnSpc>
              <a:spcBef>
                <a:spcPts val="480"/>
              </a:spcBef>
              <a:spcAft>
                <a:spcPts val="0"/>
              </a:spcAft>
              <a:buClr>
                <a:schemeClr val="accent2"/>
              </a:buClr>
              <a:buSzPts val="2160"/>
              <a:buFont typeface="Noto Sans Symbols"/>
              <a:buNone/>
            </a:pPr>
            <a:r>
              <a:t/>
            </a:r>
            <a:endParaRPr b="0" i="0" sz="2400" u="none" cap="none" strike="noStrike">
              <a:solidFill>
                <a:schemeClr val="lt1"/>
              </a:solidFill>
              <a:latin typeface="Arial"/>
              <a:ea typeface="Arial"/>
              <a:cs typeface="Arial"/>
              <a:sym typeface="Arial"/>
            </a:endParaRPr>
          </a:p>
          <a:p>
            <a:pPr indent="-342899" lvl="0" marL="411162" marR="0" rtl="0" algn="l">
              <a:lnSpc>
                <a:spcPct val="100000"/>
              </a:lnSpc>
              <a:spcBef>
                <a:spcPts val="700"/>
              </a:spcBef>
              <a:spcAft>
                <a:spcPts val="0"/>
              </a:spcAft>
              <a:buClr>
                <a:schemeClr val="lt2"/>
              </a:buClr>
              <a:buSzPts val="2280"/>
              <a:buFont typeface="Noto Sans Symbols"/>
              <a:buChar char="▪"/>
            </a:pPr>
            <a:r>
              <a:rPr b="0" i="0" lang="pt-BR" sz="2400" u="none" cap="none" strike="noStrike">
                <a:solidFill>
                  <a:schemeClr val="lt1"/>
                </a:solidFill>
                <a:latin typeface="Arial"/>
                <a:ea typeface="Arial"/>
                <a:cs typeface="Arial"/>
                <a:sym typeface="Arial"/>
              </a:rPr>
              <a:t>Document Examination Unit</a:t>
            </a:r>
            <a:endParaRPr/>
          </a:p>
          <a:p>
            <a:pPr indent="-285750" lvl="1" marL="739775" marR="0" rtl="0" algn="l">
              <a:lnSpc>
                <a:spcPct val="100000"/>
              </a:lnSpc>
              <a:spcBef>
                <a:spcPts val="480"/>
              </a:spcBef>
              <a:spcAft>
                <a:spcPts val="0"/>
              </a:spcAft>
              <a:buClr>
                <a:schemeClr val="accent2"/>
              </a:buClr>
              <a:buSzPts val="2160"/>
              <a:buFont typeface="Noto Sans Symbols"/>
              <a:buChar char="▫"/>
            </a:pPr>
            <a:r>
              <a:rPr b="0" i="0" lang="pt-BR" sz="2400" u="none" cap="none" strike="noStrike">
                <a:solidFill>
                  <a:schemeClr val="lt1"/>
                </a:solidFill>
                <a:latin typeface="Arial"/>
                <a:ea typeface="Arial"/>
                <a:cs typeface="Arial"/>
                <a:sym typeface="Arial"/>
              </a:rPr>
              <a:t>Handwriting and typewriting document analysis as well as paper and ink analysis</a:t>
            </a:r>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26"/>
          <p:cNvSpPr txBox="1"/>
          <p:nvPr/>
        </p:nvSpPr>
        <p:spPr>
          <a:xfrm>
            <a:off x="8610600" y="6416675"/>
            <a:ext cx="457200" cy="365125"/>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chemeClr val="lt2"/>
              </a:buClr>
              <a:buSzPts val="1200"/>
              <a:buFont typeface="Corbel"/>
              <a:buNone/>
            </a:pPr>
            <a:fld id="{00000000-1234-1234-1234-123412341234}" type="slidenum">
              <a:rPr b="0" i="0" lang="pt-BR" sz="1200" u="none">
                <a:solidFill>
                  <a:schemeClr val="lt2"/>
                </a:solidFill>
                <a:latin typeface="Corbel"/>
                <a:ea typeface="Corbel"/>
                <a:cs typeface="Corbel"/>
                <a:sym typeface="Corbel"/>
              </a:rPr>
              <a:t>‹#›</a:t>
            </a:fld>
            <a:endParaRPr/>
          </a:p>
        </p:txBody>
      </p:sp>
      <p:sp>
        <p:nvSpPr>
          <p:cNvPr descr="Rectangle: Click to edit Master text styles &#10;Second level &#10;Third level &#10;Fourth level &#10;Fifth level" id="267" name="Google Shape;267;p26"/>
          <p:cNvSpPr txBox="1"/>
          <p:nvPr>
            <p:ph idx="4294967295" type="body"/>
          </p:nvPr>
        </p:nvSpPr>
        <p:spPr>
          <a:xfrm>
            <a:off x="838200" y="1066800"/>
            <a:ext cx="7772400" cy="4572000"/>
          </a:xfrm>
          <a:prstGeom prst="rect">
            <a:avLst/>
          </a:prstGeom>
          <a:noFill/>
          <a:ln>
            <a:noFill/>
          </a:ln>
        </p:spPr>
        <p:txBody>
          <a:bodyPr anchorCtr="0" anchor="t" bIns="45700" lIns="91425" spcFirstLastPara="1" rIns="91425" wrap="square" tIns="45700">
            <a:noAutofit/>
          </a:bodyPr>
          <a:lstStyle/>
          <a:p>
            <a:pPr indent="0" lvl="0" marL="68262" marR="0" rtl="0" algn="l">
              <a:lnSpc>
                <a:spcPct val="90000"/>
              </a:lnSpc>
              <a:spcBef>
                <a:spcPts val="0"/>
              </a:spcBef>
              <a:spcAft>
                <a:spcPts val="0"/>
              </a:spcAft>
              <a:buClr>
                <a:schemeClr val="lt2"/>
              </a:buClr>
              <a:buSzPts val="2280"/>
              <a:buFont typeface="Noto Sans Symbols"/>
              <a:buNone/>
            </a:pPr>
            <a:r>
              <a:rPr b="0" i="0" lang="pt-BR" sz="2400" u="none" cap="none" strike="noStrike">
                <a:solidFill>
                  <a:schemeClr val="lt1"/>
                </a:solidFill>
                <a:latin typeface="Arial"/>
                <a:ea typeface="Arial"/>
                <a:cs typeface="Arial"/>
                <a:sym typeface="Arial"/>
              </a:rPr>
              <a:t>Photography Unit</a:t>
            </a:r>
            <a:endParaRPr/>
          </a:p>
          <a:p>
            <a:pPr indent="-285750" lvl="1" marL="739775" marR="0" rtl="0" algn="l">
              <a:lnSpc>
                <a:spcPct val="90000"/>
              </a:lnSpc>
              <a:spcBef>
                <a:spcPts val="480"/>
              </a:spcBef>
              <a:spcAft>
                <a:spcPts val="0"/>
              </a:spcAft>
              <a:buClr>
                <a:schemeClr val="accent2"/>
              </a:buClr>
              <a:buSzPts val="2160"/>
              <a:buFont typeface="Noto Sans Symbols"/>
              <a:buChar char="▫"/>
            </a:pPr>
            <a:r>
              <a:rPr b="0" i="0" lang="pt-BR" sz="2400" u="none" cap="none" strike="noStrike">
                <a:solidFill>
                  <a:schemeClr val="lt1"/>
                </a:solidFill>
                <a:latin typeface="Arial"/>
                <a:ea typeface="Arial"/>
                <a:cs typeface="Arial"/>
                <a:sym typeface="Arial"/>
              </a:rPr>
              <a:t>Digital, infrared, ultraviolet and X-ray photography yields new information</a:t>
            </a:r>
            <a:endParaRPr/>
          </a:p>
          <a:p>
            <a:pPr indent="-148590" lvl="1" marL="739775" marR="0" rtl="0" algn="l">
              <a:lnSpc>
                <a:spcPct val="90000"/>
              </a:lnSpc>
              <a:spcBef>
                <a:spcPts val="480"/>
              </a:spcBef>
              <a:spcAft>
                <a:spcPts val="0"/>
              </a:spcAft>
              <a:buClr>
                <a:schemeClr val="accent2"/>
              </a:buClr>
              <a:buSzPts val="2160"/>
              <a:buFont typeface="Noto Sans Symbols"/>
              <a:buNone/>
            </a:pPr>
            <a:r>
              <a:t/>
            </a:r>
            <a:endParaRPr b="0" i="0" sz="2400" u="none" cap="none" strike="noStrike">
              <a:solidFill>
                <a:schemeClr val="lt1"/>
              </a:solidFill>
              <a:latin typeface="Arial"/>
              <a:ea typeface="Arial"/>
              <a:cs typeface="Arial"/>
              <a:sym typeface="Arial"/>
            </a:endParaRPr>
          </a:p>
          <a:p>
            <a:pPr indent="0" lvl="0" marL="68262" marR="0" rtl="0" algn="l">
              <a:lnSpc>
                <a:spcPct val="90000"/>
              </a:lnSpc>
              <a:spcBef>
                <a:spcPts val="700"/>
              </a:spcBef>
              <a:spcAft>
                <a:spcPts val="0"/>
              </a:spcAft>
              <a:buClr>
                <a:schemeClr val="lt2"/>
              </a:buClr>
              <a:buSzPts val="2280"/>
              <a:buFont typeface="Noto Sans Symbols"/>
              <a:buNone/>
            </a:pPr>
            <a:r>
              <a:rPr b="0" i="0" lang="pt-BR" sz="2400" u="none" cap="none" strike="noStrike">
                <a:solidFill>
                  <a:schemeClr val="lt1"/>
                </a:solidFill>
                <a:latin typeface="Arial"/>
                <a:ea typeface="Arial"/>
                <a:cs typeface="Arial"/>
                <a:sym typeface="Arial"/>
              </a:rPr>
              <a:t>Full Service Labs also provide</a:t>
            </a:r>
            <a:endParaRPr/>
          </a:p>
          <a:p>
            <a:pPr indent="0" lvl="0" marL="68262" marR="0" rtl="0" algn="l">
              <a:lnSpc>
                <a:spcPct val="90000"/>
              </a:lnSpc>
              <a:spcBef>
                <a:spcPts val="700"/>
              </a:spcBef>
              <a:spcAft>
                <a:spcPts val="0"/>
              </a:spcAft>
              <a:buClr>
                <a:schemeClr val="lt2"/>
              </a:buClr>
              <a:buSzPts val="2280"/>
              <a:buFont typeface="Noto Sans Symbols"/>
              <a:buChar char="▪"/>
            </a:pPr>
            <a:r>
              <a:rPr b="0" i="0" lang="pt-BR" sz="2400" u="none" cap="none" strike="noStrike">
                <a:solidFill>
                  <a:schemeClr val="lt1"/>
                </a:solidFill>
                <a:latin typeface="Arial"/>
                <a:ea typeface="Arial"/>
                <a:cs typeface="Arial"/>
                <a:sym typeface="Arial"/>
              </a:rPr>
              <a:t>Toxicology Units</a:t>
            </a:r>
            <a:endParaRPr/>
          </a:p>
          <a:p>
            <a:pPr indent="0" lvl="0" marL="68262" marR="0" rtl="0" algn="l">
              <a:lnSpc>
                <a:spcPct val="90000"/>
              </a:lnSpc>
              <a:spcBef>
                <a:spcPts val="700"/>
              </a:spcBef>
              <a:spcAft>
                <a:spcPts val="0"/>
              </a:spcAft>
              <a:buClr>
                <a:schemeClr val="lt2"/>
              </a:buClr>
              <a:buSzPts val="2280"/>
              <a:buFont typeface="Noto Sans Symbols"/>
              <a:buChar char="▪"/>
            </a:pPr>
            <a:r>
              <a:rPr b="0" i="0" lang="pt-BR" sz="2400" u="none" cap="none" strike="noStrike">
                <a:solidFill>
                  <a:schemeClr val="lt1"/>
                </a:solidFill>
                <a:latin typeface="Arial"/>
                <a:ea typeface="Arial"/>
                <a:cs typeface="Arial"/>
                <a:sym typeface="Arial"/>
              </a:rPr>
              <a:t>Latent Fingerprint Unit</a:t>
            </a:r>
            <a:endParaRPr/>
          </a:p>
          <a:p>
            <a:pPr indent="0" lvl="0" marL="68262" marR="0" rtl="0" algn="l">
              <a:lnSpc>
                <a:spcPct val="90000"/>
              </a:lnSpc>
              <a:spcBef>
                <a:spcPts val="700"/>
              </a:spcBef>
              <a:spcAft>
                <a:spcPts val="0"/>
              </a:spcAft>
              <a:buClr>
                <a:schemeClr val="lt2"/>
              </a:buClr>
              <a:buSzPts val="2280"/>
              <a:buFont typeface="Noto Sans Symbols"/>
              <a:buChar char="▪"/>
            </a:pPr>
            <a:r>
              <a:rPr b="0" i="0" lang="pt-BR" sz="2400" u="none" cap="none" strike="noStrike">
                <a:solidFill>
                  <a:schemeClr val="lt1"/>
                </a:solidFill>
                <a:latin typeface="Arial"/>
                <a:ea typeface="Arial"/>
                <a:cs typeface="Arial"/>
                <a:sym typeface="Arial"/>
              </a:rPr>
              <a:t>Polygraph Unit</a:t>
            </a:r>
            <a:endParaRPr/>
          </a:p>
          <a:p>
            <a:pPr indent="0" lvl="0" marL="68262" marR="0" rtl="0" algn="l">
              <a:lnSpc>
                <a:spcPct val="90000"/>
              </a:lnSpc>
              <a:spcBef>
                <a:spcPts val="700"/>
              </a:spcBef>
              <a:spcAft>
                <a:spcPts val="0"/>
              </a:spcAft>
              <a:buClr>
                <a:schemeClr val="lt2"/>
              </a:buClr>
              <a:buSzPts val="2280"/>
              <a:buFont typeface="Noto Sans Symbols"/>
              <a:buChar char="▪"/>
            </a:pPr>
            <a:r>
              <a:rPr b="0" i="0" lang="pt-BR" sz="2400" u="none" cap="none" strike="noStrike">
                <a:solidFill>
                  <a:schemeClr val="lt1"/>
                </a:solidFill>
                <a:latin typeface="Arial"/>
                <a:ea typeface="Arial"/>
                <a:cs typeface="Arial"/>
                <a:sym typeface="Arial"/>
              </a:rPr>
              <a:t>Voiceprint Analysis Unit</a:t>
            </a:r>
            <a:endParaRPr/>
          </a:p>
          <a:p>
            <a:pPr indent="0" lvl="0" marL="68262" marR="0" rtl="0" algn="l">
              <a:lnSpc>
                <a:spcPct val="90000"/>
              </a:lnSpc>
              <a:spcBef>
                <a:spcPts val="700"/>
              </a:spcBef>
              <a:spcAft>
                <a:spcPts val="0"/>
              </a:spcAft>
              <a:buClr>
                <a:schemeClr val="lt2"/>
              </a:buClr>
              <a:buSzPts val="2280"/>
              <a:buFont typeface="Noto Sans Symbols"/>
              <a:buChar char="▪"/>
            </a:pPr>
            <a:r>
              <a:rPr b="0" i="0" lang="pt-BR" sz="2400" u="none" cap="none" strike="noStrike">
                <a:solidFill>
                  <a:schemeClr val="lt1"/>
                </a:solidFill>
                <a:latin typeface="Arial"/>
                <a:ea typeface="Arial"/>
                <a:cs typeface="Arial"/>
                <a:sym typeface="Arial"/>
              </a:rPr>
              <a:t>Evidence-Collection Unit</a:t>
            </a:r>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Google Shape;272;p27"/>
          <p:cNvSpPr txBox="1"/>
          <p:nvPr/>
        </p:nvSpPr>
        <p:spPr>
          <a:xfrm>
            <a:off x="8610600" y="6416675"/>
            <a:ext cx="457200" cy="365125"/>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chemeClr val="lt2"/>
              </a:buClr>
              <a:buSzPts val="1200"/>
              <a:buFont typeface="Corbel"/>
              <a:buNone/>
            </a:pPr>
            <a:fld id="{00000000-1234-1234-1234-123412341234}" type="slidenum">
              <a:rPr b="0" i="0" lang="pt-BR" sz="1200" u="none">
                <a:solidFill>
                  <a:schemeClr val="lt2"/>
                </a:solidFill>
                <a:latin typeface="Corbel"/>
                <a:ea typeface="Corbel"/>
                <a:cs typeface="Corbel"/>
                <a:sym typeface="Corbel"/>
              </a:rPr>
              <a:t>‹#›</a:t>
            </a:fld>
            <a:endParaRPr/>
          </a:p>
        </p:txBody>
      </p:sp>
      <p:sp>
        <p:nvSpPr>
          <p:cNvPr id="273" name="Google Shape;273;p27"/>
          <p:cNvSpPr txBox="1"/>
          <p:nvPr>
            <p:ph type="title"/>
          </p:nvPr>
        </p:nvSpPr>
        <p:spPr>
          <a:xfrm>
            <a:off x="457200" y="512762"/>
            <a:ext cx="8229600" cy="914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ECE2C8"/>
              </a:buClr>
              <a:buSzPts val="4000"/>
              <a:buFont typeface="Arial"/>
              <a:buNone/>
            </a:pPr>
            <a:r>
              <a:rPr b="0" i="0" lang="pt-BR" sz="4000" u="none" cap="none" strike="noStrike">
                <a:solidFill>
                  <a:srgbClr val="ECE2C8"/>
                </a:solidFill>
                <a:latin typeface="Arial"/>
                <a:ea typeface="Arial"/>
                <a:cs typeface="Arial"/>
                <a:sym typeface="Arial"/>
              </a:rPr>
              <a:t>Additional Forensic Services</a:t>
            </a:r>
            <a:r>
              <a:rPr b="0" i="0" lang="pt-BR" sz="4000" u="none" cap="none" strike="noStrike">
                <a:solidFill>
                  <a:srgbClr val="ECE2C8"/>
                </a:solidFill>
                <a:latin typeface="Consolas"/>
                <a:ea typeface="Consolas"/>
                <a:cs typeface="Consolas"/>
                <a:sym typeface="Consolas"/>
              </a:rPr>
              <a:t>	</a:t>
            </a:r>
            <a:endParaRPr/>
          </a:p>
        </p:txBody>
      </p:sp>
      <p:sp>
        <p:nvSpPr>
          <p:cNvPr descr="Rectangle: Click to edit Master text styles &#10;Second level &#10;Third level &#10;Fourth level &#10;Fifth level" id="274" name="Google Shape;274;p27"/>
          <p:cNvSpPr txBox="1"/>
          <p:nvPr>
            <p:ph idx="1" type="body"/>
          </p:nvPr>
        </p:nvSpPr>
        <p:spPr>
          <a:xfrm>
            <a:off x="465137" y="1770062"/>
            <a:ext cx="4038600" cy="4525962"/>
          </a:xfrm>
          <a:prstGeom prst="rect">
            <a:avLst/>
          </a:prstGeom>
          <a:noFill/>
          <a:ln>
            <a:noFill/>
          </a:ln>
        </p:spPr>
        <p:txBody>
          <a:bodyPr anchorCtr="0" anchor="t" bIns="45700" lIns="91425" spcFirstLastPara="1" rIns="91425" wrap="square" tIns="45700">
            <a:noAutofit/>
          </a:bodyPr>
          <a:lstStyle/>
          <a:p>
            <a:pPr indent="-342899" lvl="0" marL="411162" marR="0" rtl="0" algn="l">
              <a:lnSpc>
                <a:spcPct val="100000"/>
              </a:lnSpc>
              <a:spcBef>
                <a:spcPts val="0"/>
              </a:spcBef>
              <a:spcAft>
                <a:spcPts val="0"/>
              </a:spcAft>
              <a:buClr>
                <a:schemeClr val="lt2"/>
              </a:buClr>
              <a:buSzPts val="1900"/>
              <a:buFont typeface="Noto Sans Symbols"/>
              <a:buChar char="▪"/>
            </a:pPr>
            <a:r>
              <a:rPr b="0" i="0" lang="pt-BR" sz="2000" u="none" cap="none" strike="noStrike">
                <a:solidFill>
                  <a:schemeClr val="lt1"/>
                </a:solidFill>
                <a:latin typeface="Arial"/>
                <a:ea typeface="Arial"/>
                <a:cs typeface="Arial"/>
                <a:sym typeface="Arial"/>
              </a:rPr>
              <a:t>Forensic Pathology</a:t>
            </a:r>
            <a:endParaRPr/>
          </a:p>
          <a:p>
            <a:pPr indent="-285750" lvl="1" marL="739775" marR="0" rtl="0" algn="l">
              <a:lnSpc>
                <a:spcPct val="100000"/>
              </a:lnSpc>
              <a:spcBef>
                <a:spcPts val="400"/>
              </a:spcBef>
              <a:spcAft>
                <a:spcPts val="0"/>
              </a:spcAft>
              <a:buClr>
                <a:schemeClr val="accent2"/>
              </a:buClr>
              <a:buSzPts val="1800"/>
              <a:buFont typeface="Noto Sans Symbols"/>
              <a:buChar char="▫"/>
            </a:pPr>
            <a:r>
              <a:rPr b="0" i="0" lang="pt-BR" sz="2000" u="none" cap="none" strike="noStrike">
                <a:solidFill>
                  <a:schemeClr val="lt1"/>
                </a:solidFill>
                <a:latin typeface="Arial"/>
                <a:ea typeface="Arial"/>
                <a:cs typeface="Arial"/>
                <a:sym typeface="Arial"/>
              </a:rPr>
              <a:t>Investigation of sudden, unnatural, unexplained or violent deaths</a:t>
            </a:r>
            <a:endParaRPr/>
          </a:p>
          <a:p>
            <a:pPr indent="-342899" lvl="0" marL="411162" marR="0" rtl="0" algn="l">
              <a:lnSpc>
                <a:spcPct val="100000"/>
              </a:lnSpc>
              <a:spcBef>
                <a:spcPts val="700"/>
              </a:spcBef>
              <a:spcAft>
                <a:spcPts val="0"/>
              </a:spcAft>
              <a:buClr>
                <a:schemeClr val="lt2"/>
              </a:buClr>
              <a:buSzPts val="1900"/>
              <a:buFont typeface="Noto Sans Symbols"/>
              <a:buChar char="▪"/>
            </a:pPr>
            <a:r>
              <a:rPr b="0" i="0" lang="pt-BR" sz="2000" u="none" cap="none" strike="noStrike">
                <a:solidFill>
                  <a:schemeClr val="lt1"/>
                </a:solidFill>
                <a:latin typeface="Arial"/>
                <a:ea typeface="Arial"/>
                <a:cs typeface="Arial"/>
                <a:sym typeface="Arial"/>
              </a:rPr>
              <a:t>Forensic Anthropology</a:t>
            </a:r>
            <a:endParaRPr/>
          </a:p>
          <a:p>
            <a:pPr indent="-285750" lvl="1" marL="739775" marR="0" rtl="0" algn="l">
              <a:lnSpc>
                <a:spcPct val="100000"/>
              </a:lnSpc>
              <a:spcBef>
                <a:spcPts val="400"/>
              </a:spcBef>
              <a:spcAft>
                <a:spcPts val="0"/>
              </a:spcAft>
              <a:buClr>
                <a:schemeClr val="accent2"/>
              </a:buClr>
              <a:buSzPts val="1800"/>
              <a:buFont typeface="Noto Sans Symbols"/>
              <a:buChar char="▫"/>
            </a:pPr>
            <a:r>
              <a:rPr b="0" i="0" lang="pt-BR" sz="2000" u="none" cap="none" strike="noStrike">
                <a:solidFill>
                  <a:schemeClr val="lt1"/>
                </a:solidFill>
                <a:latin typeface="Arial"/>
                <a:ea typeface="Arial"/>
                <a:cs typeface="Arial"/>
                <a:sym typeface="Arial"/>
              </a:rPr>
              <a:t>Identification of human skeletal remains</a:t>
            </a:r>
            <a:endParaRPr/>
          </a:p>
          <a:p>
            <a:pPr indent="-342899" lvl="0" marL="411162" marR="0" rtl="0" algn="l">
              <a:lnSpc>
                <a:spcPct val="100000"/>
              </a:lnSpc>
              <a:spcBef>
                <a:spcPts val="700"/>
              </a:spcBef>
              <a:spcAft>
                <a:spcPts val="0"/>
              </a:spcAft>
              <a:buClr>
                <a:schemeClr val="lt2"/>
              </a:buClr>
              <a:buSzPts val="1900"/>
              <a:buFont typeface="Noto Sans Symbols"/>
              <a:buChar char="▪"/>
            </a:pPr>
            <a:r>
              <a:rPr b="0" i="0" lang="pt-BR" sz="2000" u="none" cap="none" strike="noStrike">
                <a:solidFill>
                  <a:schemeClr val="lt1"/>
                </a:solidFill>
                <a:latin typeface="Arial"/>
                <a:ea typeface="Arial"/>
                <a:cs typeface="Arial"/>
                <a:sym typeface="Arial"/>
              </a:rPr>
              <a:t>Forensic Entomology</a:t>
            </a:r>
            <a:endParaRPr/>
          </a:p>
          <a:p>
            <a:pPr indent="-285750" lvl="1" marL="739775" marR="0" rtl="0" algn="l">
              <a:lnSpc>
                <a:spcPct val="100000"/>
              </a:lnSpc>
              <a:spcBef>
                <a:spcPts val="400"/>
              </a:spcBef>
              <a:spcAft>
                <a:spcPts val="0"/>
              </a:spcAft>
              <a:buClr>
                <a:schemeClr val="accent2"/>
              </a:buClr>
              <a:buSzPts val="1800"/>
              <a:buFont typeface="Noto Sans Symbols"/>
              <a:buChar char="▫"/>
            </a:pPr>
            <a:r>
              <a:rPr b="0" i="0" lang="pt-BR" sz="2000" u="none" cap="none" strike="noStrike">
                <a:solidFill>
                  <a:schemeClr val="lt1"/>
                </a:solidFill>
                <a:latin typeface="Arial"/>
                <a:ea typeface="Arial"/>
                <a:cs typeface="Arial"/>
                <a:sym typeface="Arial"/>
              </a:rPr>
              <a:t>Study of insects and their relations to a criminal investigation</a:t>
            </a:r>
            <a:endParaRPr/>
          </a:p>
        </p:txBody>
      </p:sp>
      <p:sp>
        <p:nvSpPr>
          <p:cNvPr descr="Rectangle: Click to edit Master text styles &#10;Second level &#10;Third level &#10;Fourth level &#10;Fifth level" id="275" name="Google Shape;275;p27"/>
          <p:cNvSpPr txBox="1"/>
          <p:nvPr>
            <p:ph idx="1" type="body"/>
          </p:nvPr>
        </p:nvSpPr>
        <p:spPr>
          <a:xfrm>
            <a:off x="4656137" y="1770062"/>
            <a:ext cx="4038600" cy="4525962"/>
          </a:xfrm>
          <a:prstGeom prst="rect">
            <a:avLst/>
          </a:prstGeom>
          <a:noFill/>
          <a:ln>
            <a:noFill/>
          </a:ln>
        </p:spPr>
        <p:txBody>
          <a:bodyPr anchorCtr="0" anchor="t" bIns="45700" lIns="91425" spcFirstLastPara="1" rIns="91425" wrap="square" tIns="45700">
            <a:noAutofit/>
          </a:bodyPr>
          <a:lstStyle/>
          <a:p>
            <a:pPr indent="-342899" lvl="0" marL="411162" marR="0" rtl="0" algn="l">
              <a:lnSpc>
                <a:spcPct val="90000"/>
              </a:lnSpc>
              <a:spcBef>
                <a:spcPts val="0"/>
              </a:spcBef>
              <a:spcAft>
                <a:spcPts val="0"/>
              </a:spcAft>
              <a:buClr>
                <a:schemeClr val="lt2"/>
              </a:buClr>
              <a:buSzPts val="1900"/>
              <a:buFont typeface="Noto Sans Symbols"/>
              <a:buChar char="▪"/>
            </a:pPr>
            <a:r>
              <a:rPr b="0" i="0" lang="pt-BR" sz="2000" u="none" cap="none" strike="noStrike">
                <a:solidFill>
                  <a:schemeClr val="lt1"/>
                </a:solidFill>
                <a:latin typeface="Arial"/>
                <a:ea typeface="Arial"/>
                <a:cs typeface="Arial"/>
                <a:sym typeface="Arial"/>
              </a:rPr>
              <a:t>Forensic Psychiatry</a:t>
            </a:r>
            <a:endParaRPr/>
          </a:p>
          <a:p>
            <a:pPr indent="-285750" lvl="1" marL="739775" marR="0" rtl="0" algn="l">
              <a:lnSpc>
                <a:spcPct val="90000"/>
              </a:lnSpc>
              <a:spcBef>
                <a:spcPts val="400"/>
              </a:spcBef>
              <a:spcAft>
                <a:spcPts val="0"/>
              </a:spcAft>
              <a:buClr>
                <a:schemeClr val="accent2"/>
              </a:buClr>
              <a:buSzPts val="1800"/>
              <a:buFont typeface="Noto Sans Symbols"/>
              <a:buChar char="▫"/>
            </a:pPr>
            <a:r>
              <a:rPr b="0" i="0" lang="pt-BR" sz="2000" u="none" cap="none" strike="noStrike">
                <a:solidFill>
                  <a:schemeClr val="lt1"/>
                </a:solidFill>
                <a:latin typeface="Arial"/>
                <a:ea typeface="Arial"/>
                <a:cs typeface="Arial"/>
                <a:sym typeface="Arial"/>
              </a:rPr>
              <a:t>Relationship between human behavior and legal proceedings is examined</a:t>
            </a:r>
            <a:endParaRPr/>
          </a:p>
          <a:p>
            <a:pPr indent="-342899" lvl="0" marL="411162" marR="0" rtl="0" algn="l">
              <a:lnSpc>
                <a:spcPct val="90000"/>
              </a:lnSpc>
              <a:spcBef>
                <a:spcPts val="700"/>
              </a:spcBef>
              <a:spcAft>
                <a:spcPts val="0"/>
              </a:spcAft>
              <a:buClr>
                <a:schemeClr val="lt2"/>
              </a:buClr>
              <a:buSzPts val="1900"/>
              <a:buFont typeface="Noto Sans Symbols"/>
              <a:buChar char="▪"/>
            </a:pPr>
            <a:r>
              <a:rPr b="0" i="0" lang="pt-BR" sz="2000" u="none" cap="none" strike="noStrike">
                <a:solidFill>
                  <a:schemeClr val="lt1"/>
                </a:solidFill>
                <a:latin typeface="Arial"/>
                <a:ea typeface="Arial"/>
                <a:cs typeface="Arial"/>
                <a:sym typeface="Arial"/>
              </a:rPr>
              <a:t>Forensic Odontology</a:t>
            </a:r>
            <a:endParaRPr/>
          </a:p>
          <a:p>
            <a:pPr indent="-285750" lvl="1" marL="739775" marR="0" rtl="0" algn="l">
              <a:lnSpc>
                <a:spcPct val="90000"/>
              </a:lnSpc>
              <a:spcBef>
                <a:spcPts val="400"/>
              </a:spcBef>
              <a:spcAft>
                <a:spcPts val="0"/>
              </a:spcAft>
              <a:buClr>
                <a:schemeClr val="accent2"/>
              </a:buClr>
              <a:buSzPts val="1800"/>
              <a:buFont typeface="Noto Sans Symbols"/>
              <a:buChar char="▫"/>
            </a:pPr>
            <a:r>
              <a:rPr b="0" i="0" lang="pt-BR" sz="2000" u="none" cap="none" strike="noStrike">
                <a:solidFill>
                  <a:schemeClr val="lt1"/>
                </a:solidFill>
                <a:latin typeface="Arial"/>
                <a:ea typeface="Arial"/>
                <a:cs typeface="Arial"/>
                <a:sym typeface="Arial"/>
              </a:rPr>
              <a:t>Characteristics of teeth used to ID body</a:t>
            </a:r>
            <a:endParaRPr/>
          </a:p>
          <a:p>
            <a:pPr indent="-342899" lvl="0" marL="411162" marR="0" rtl="0" algn="l">
              <a:lnSpc>
                <a:spcPct val="90000"/>
              </a:lnSpc>
              <a:spcBef>
                <a:spcPts val="700"/>
              </a:spcBef>
              <a:spcAft>
                <a:spcPts val="0"/>
              </a:spcAft>
              <a:buClr>
                <a:schemeClr val="lt2"/>
              </a:buClr>
              <a:buSzPts val="1900"/>
              <a:buFont typeface="Noto Sans Symbols"/>
              <a:buChar char="▪"/>
            </a:pPr>
            <a:r>
              <a:rPr b="0" i="0" lang="pt-BR" sz="2000" u="none" cap="none" strike="noStrike">
                <a:solidFill>
                  <a:schemeClr val="lt1"/>
                </a:solidFill>
                <a:latin typeface="Arial"/>
                <a:ea typeface="Arial"/>
                <a:cs typeface="Arial"/>
                <a:sym typeface="Arial"/>
              </a:rPr>
              <a:t>Forensic Engineering</a:t>
            </a:r>
            <a:endParaRPr/>
          </a:p>
          <a:p>
            <a:pPr indent="-285750" lvl="1" marL="739775" marR="0" rtl="0" algn="l">
              <a:lnSpc>
                <a:spcPct val="90000"/>
              </a:lnSpc>
              <a:spcBef>
                <a:spcPts val="400"/>
              </a:spcBef>
              <a:spcAft>
                <a:spcPts val="0"/>
              </a:spcAft>
              <a:buClr>
                <a:schemeClr val="accent2"/>
              </a:buClr>
              <a:buSzPts val="1800"/>
              <a:buFont typeface="Noto Sans Symbols"/>
              <a:buChar char="▫"/>
            </a:pPr>
            <a:r>
              <a:rPr b="0" i="0" lang="pt-BR" sz="2000" u="none" cap="none" strike="noStrike">
                <a:solidFill>
                  <a:schemeClr val="lt1"/>
                </a:solidFill>
                <a:latin typeface="Arial"/>
                <a:ea typeface="Arial"/>
                <a:cs typeface="Arial"/>
                <a:sym typeface="Arial"/>
              </a:rPr>
              <a:t>Reasons for structural failure and where the responsibility might fall.</a:t>
            </a:r>
            <a:endParaRPr/>
          </a:p>
          <a:p>
            <a:pPr indent="-222249" lvl="0" marL="411163" marR="0" rtl="0" algn="l">
              <a:spcBef>
                <a:spcPts val="700"/>
              </a:spcBef>
              <a:spcAft>
                <a:spcPts val="0"/>
              </a:spcAft>
              <a:buClr>
                <a:schemeClr val="lt2"/>
              </a:buClr>
              <a:buSzPts val="1900"/>
              <a:buFont typeface="Noto Sans Symbols"/>
              <a:buNone/>
            </a:pPr>
            <a:r>
              <a:t/>
            </a:r>
            <a:endParaRPr b="0" i="0" sz="2000" u="none" cap="none" strike="noStrike">
              <a:solidFill>
                <a:schemeClr val="lt1"/>
              </a:solidFill>
              <a:latin typeface="Arial"/>
              <a:ea typeface="Arial"/>
              <a:cs typeface="Arial"/>
              <a:sym typeface="Arial"/>
            </a:endParaRPr>
          </a:p>
        </p:txBody>
      </p:sp>
    </p:spTree>
  </p:cSld>
  <p:clrMapOvr>
    <a:masterClrMapping/>
  </p:clrMapOvr>
  <p:transition>
    <p:fade thruBlk="1"/>
  </p:transition>
</p:sld>
</file>

<file path=ppt/theme/theme1.xml><?xml version="1.0" encoding="utf-8"?>
<a:theme xmlns:a="http://schemas.openxmlformats.org/drawingml/2006/main" xmlns:r="http://schemas.openxmlformats.org/officeDocument/2006/relationships" name="2_Health">
  <a:themeElements>
    <a:clrScheme name="Aspecto">
      <a:dk1>
        <a:srgbClr val="000000"/>
      </a:dk1>
      <a:lt1>
        <a:srgbClr val="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Health">
  <a:themeElements>
    <a:clrScheme name="Aspecto">
      <a:dk1>
        <a:srgbClr val="000000"/>
      </a:dk1>
      <a:lt1>
        <a:srgbClr val="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3_Health">
  <a:themeElements>
    <a:clrScheme name="Aspecto">
      <a:dk1>
        <a:srgbClr val="000000"/>
      </a:dk1>
      <a:lt1>
        <a:srgbClr val="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1_Health">
  <a:themeElements>
    <a:clrScheme name="Aspecto">
      <a:dk1>
        <a:srgbClr val="000000"/>
      </a:dk1>
      <a:lt1>
        <a:srgbClr val="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4_Health">
  <a:themeElements>
    <a:clrScheme name="Aspecto">
      <a:dk1>
        <a:srgbClr val="000000"/>
      </a:dk1>
      <a:lt1>
        <a:srgbClr val="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6_Health">
  <a:themeElements>
    <a:clrScheme name="Aspecto">
      <a:dk1>
        <a:srgbClr val="000000"/>
      </a:dk1>
      <a:lt1>
        <a:srgbClr val="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5_Health">
  <a:themeElements>
    <a:clrScheme name="Aspecto">
      <a:dk1>
        <a:srgbClr val="000000"/>
      </a:dk1>
      <a:lt1>
        <a:srgbClr val="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