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406" r:id="rId5"/>
    <p:sldId id="389" r:id="rId6"/>
    <p:sldId id="409" r:id="rId7"/>
    <p:sldId id="407" r:id="rId8"/>
    <p:sldId id="384" r:id="rId9"/>
    <p:sldId id="413" r:id="rId10"/>
    <p:sldId id="352" r:id="rId11"/>
    <p:sldId id="412" r:id="rId12"/>
    <p:sldId id="411" r:id="rId13"/>
    <p:sldId id="408" r:id="rId14"/>
    <p:sldId id="414" r:id="rId15"/>
  </p:sldIdLst>
  <p:sldSz cx="12192000" cy="6858000"/>
  <p:notesSz cx="9388475" cy="7102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DC5924"/>
    <a:srgbClr val="B7472A"/>
    <a:srgbClr val="000000"/>
    <a:srgbClr val="FFFFFF"/>
    <a:srgbClr val="75D1FF"/>
    <a:srgbClr val="11161C"/>
    <a:srgbClr val="7F7F7F"/>
    <a:srgbClr val="F2F2F2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27" autoAdjust="0"/>
    <p:restoredTop sz="84972" autoAdjust="0"/>
  </p:normalViewPr>
  <p:slideViewPr>
    <p:cSldViewPr snapToGrid="0">
      <p:cViewPr varScale="1">
        <p:scale>
          <a:sx n="82" d="100"/>
          <a:sy n="82" d="100"/>
        </p:scale>
        <p:origin x="798" y="90"/>
      </p:cViewPr>
      <p:guideLst/>
    </p:cSldViewPr>
  </p:slideViewPr>
  <p:outlineViewPr>
    <p:cViewPr>
      <p:scale>
        <a:sx n="33" d="100"/>
        <a:sy n="33" d="100"/>
      </p:scale>
      <p:origin x="0" y="-11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8" d="100"/>
        <a:sy n="108" d="100"/>
      </p:scale>
      <p:origin x="0" y="-7200"/>
    </p:cViewPr>
  </p:sorterViewPr>
  <p:notesViewPr>
    <p:cSldViewPr snapToGrid="0">
      <p:cViewPr>
        <p:scale>
          <a:sx n="66" d="100"/>
          <a:sy n="66" d="100"/>
        </p:scale>
        <p:origin x="2539" y="28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7CCA049B-3A46-4BDA-A8F5-2925B00FE570}" type="datetimeFigureOut">
              <a:rPr lang="en-US" smtClean="0"/>
              <a:t>6/12/2021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DBAA5490-FD59-4087-AC7E-016E8A4124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0926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44C46CEC-428A-4DD0-A7C7-21AF8DE33E93}" type="datetimeFigureOut">
              <a:rPr lang="en-US" smtClean="0"/>
              <a:t>6/12/2021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4CBCEA92-F142-4D57-B507-37BDAF447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02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648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249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250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1" dirty="0"/>
              <a:t>Tip:</a:t>
            </a:r>
          </a:p>
          <a:p>
            <a:pPr algn="l"/>
            <a:r>
              <a:rPr lang="en-US" dirty="0"/>
              <a:t>When using complex image as full-bleed background add a transparency (70%-90%) fill layer to give contrast to text.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455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1" dirty="0"/>
              <a:t>Tip:</a:t>
            </a:r>
          </a:p>
          <a:p>
            <a:pPr algn="l"/>
            <a:r>
              <a:rPr lang="en-US" dirty="0"/>
              <a:t>When using complex image as full-bleed background add a transparency (70%-90%) fill layer to give contrast to text.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05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1" dirty="0"/>
              <a:t>Tip:</a:t>
            </a:r>
          </a:p>
          <a:p>
            <a:pPr algn="l"/>
            <a:r>
              <a:rPr lang="en-US" dirty="0"/>
              <a:t>When using complex image as full-bleed background add a transparency (70%-90%) fill layer to give contrast to text.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023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alanalytics.com/templates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hyperlink" Target="http://www.nealanalytics.com/neal-creative/templates/" TargetMode="Externa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alanalytics.com/neal-creative/templates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alanalytics.com/templates/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nealanalytics.com/neal-creative/templates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0_TITLE OR TRANSI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19939" y="2240230"/>
            <a:ext cx="9107555" cy="2308324"/>
          </a:xfrm>
          <a:prstGeom prst="rect">
            <a:avLst/>
          </a:prstGeom>
          <a:noFill/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30104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431800"/>
            <a:ext cx="5371038" cy="1830245"/>
          </a:xfrm>
        </p:spPr>
        <p:txBody>
          <a:bodyPr wrap="square" lIns="146304" rIns="146304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93687" y="3436331"/>
            <a:ext cx="2286000" cy="1802032"/>
          </a:xfrm>
        </p:spPr>
        <p:txBody>
          <a:bodyPr lIns="182880" tIns="146304" rIns="182880"/>
          <a:lstStyle>
            <a:lvl1pPr marL="0" indent="0" algn="l">
              <a:buNone/>
              <a:defRPr sz="1600" b="1">
                <a:latin typeface="+mn-lt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>
                <a:latin typeface="+mn-lt"/>
              </a:defRPr>
            </a:lvl3pPr>
            <a:lvl4pPr marL="0" indent="0" algn="l">
              <a:buNone/>
              <a:defRPr sz="1100">
                <a:latin typeface="+mn-lt"/>
              </a:defRPr>
            </a:lvl4pPr>
            <a:lvl5pPr marL="0" indent="0" algn="l">
              <a:buNone/>
              <a:defRPr sz="11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55244" y="0"/>
            <a:ext cx="4083304" cy="1926336"/>
          </a:xfrm>
          <a:prstGeom prst="rect">
            <a:avLst/>
          </a:prstGeom>
        </p:spPr>
        <p:txBody>
          <a:bodyPr lIns="146304" tIns="420624" rIns="146304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661017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28347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400" b="0">
                <a:solidFill>
                  <a:schemeClr val="tx1"/>
                </a:solidFill>
                <a:latin typeface="+mn-lt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7395677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9763006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80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,  5 Pillars 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2524794"/>
          </a:xfrm>
        </p:spPr>
        <p:txBody>
          <a:bodyPr lIns="91440" rIns="91440"/>
          <a:lstStyle>
            <a:lvl1pPr algn="ctr">
              <a:spcAft>
                <a:spcPts val="3000"/>
              </a:spcAft>
              <a:defRPr sz="24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168631" y="2598127"/>
            <a:ext cx="3840480" cy="2524794"/>
          </a:xfrm>
        </p:spPr>
        <p:txBody>
          <a:bodyPr lIns="91440" rIns="9144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8158238" y="2598127"/>
            <a:ext cx="3773077" cy="2524794"/>
          </a:xfrm>
        </p:spPr>
        <p:txBody>
          <a:bodyPr lIns="91440" rIns="9144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reeform: Shape 10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322" y="339408"/>
            <a:ext cx="2375877" cy="535531"/>
          </a:xfrm>
        </p:spPr>
        <p:txBody>
          <a:bodyPr/>
          <a:lstStyle>
            <a:lvl1pPr algn="ctr">
              <a:defRPr lang="en-US" sz="3200" b="0" i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879003" y="419100"/>
            <a:ext cx="9084398" cy="13700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865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 5 Pillars 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97258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712235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7542189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9957166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5127212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70361"/>
            <a:ext cx="12192000" cy="535531"/>
          </a:xfr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8" hasCustomPrompt="1"/>
          </p:nvPr>
        </p:nvSpPr>
        <p:spPr>
          <a:xfrm>
            <a:off x="68658" y="2577396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9" hasCustomPrompt="1"/>
          </p:nvPr>
        </p:nvSpPr>
        <p:spPr>
          <a:xfrm>
            <a:off x="2483635" y="2577396"/>
            <a:ext cx="2377440" cy="840230"/>
          </a:xfrm>
        </p:spPr>
        <p:txBody>
          <a:bodyPr lIns="146304" rIns="146304"/>
          <a:lstStyle>
            <a:lvl1pPr algn="ctr">
              <a:defRPr lang="en-US" sz="5400" b="1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#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20" hasCustomPrompt="1"/>
          </p:nvPr>
        </p:nvSpPr>
        <p:spPr>
          <a:xfrm>
            <a:off x="4898612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/>
            <a:r>
              <a:rPr lang="en-US" dirty="0"/>
              <a:t>#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1" hasCustomPrompt="1"/>
          </p:nvPr>
        </p:nvSpPr>
        <p:spPr>
          <a:xfrm>
            <a:off x="7313589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/>
            <a:r>
              <a:rPr lang="en-US" dirty="0"/>
              <a:t>#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22" hasCustomPrompt="1"/>
          </p:nvPr>
        </p:nvSpPr>
        <p:spPr>
          <a:xfrm>
            <a:off x="9728566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/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491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r>
              <a:rPr lang="en-US" dirty="0"/>
              <a:t>Click icon to add pictures or go online at…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3428050"/>
            <a:ext cx="6129304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193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837561" y="6484937"/>
            <a:ext cx="38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5AE1514C-5E56-4738-A1FF-4B1CFD2A3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096000" cy="2594043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48957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Slide Number Placeholder 7"/>
          <p:cNvSpPr txBox="1">
            <a:spLocks/>
          </p:cNvSpPr>
          <p:nvPr userDrawn="1"/>
        </p:nvSpPr>
        <p:spPr>
          <a:xfrm>
            <a:off x="10343911" y="6498718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97E989-D798-4C62-8E93-3D2D613C2488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5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129304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129304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233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094443" y="3425619"/>
            <a:ext cx="6097555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6094443" y="1554163"/>
            <a:ext cx="6097556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20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0" y="0"/>
            <a:ext cx="6094444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180534" y="3429000"/>
            <a:ext cx="6011466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6180534" y="1554163"/>
            <a:ext cx="5791200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 flipH="1">
            <a:off x="0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138266" y="3457545"/>
            <a:ext cx="6053733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138267" y="1554164"/>
            <a:ext cx="5875734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dirty="0"/>
              <a:t>50/50 photo layout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884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096000" y="2356398"/>
            <a:ext cx="6096000" cy="2145203"/>
          </a:xfrm>
        </p:spPr>
        <p:txBody>
          <a:bodyPr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spcBef>
                <a:spcPts val="0"/>
              </a:spcBef>
              <a:spcAft>
                <a:spcPts val="600"/>
              </a:spcAft>
              <a:defRPr sz="2800"/>
            </a:lvl2pPr>
            <a:lvl3pPr algn="ctr">
              <a:spcBef>
                <a:spcPts val="0"/>
              </a:spcBef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spcBef>
                <a:spcPts val="0"/>
              </a:spcBef>
              <a:spcAft>
                <a:spcPts val="600"/>
              </a:spcAft>
              <a:defRPr sz="2000" b="1"/>
            </a:lvl4pPr>
            <a:lvl5pPr algn="ctr"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0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ith numb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/>
          <p:cNvSpPr/>
          <p:nvPr userDrawn="1"/>
        </p:nvSpPr>
        <p:spPr>
          <a:xfrm>
            <a:off x="3803737" y="-65233"/>
            <a:ext cx="4584526" cy="2297766"/>
          </a:xfrm>
          <a:custGeom>
            <a:avLst/>
            <a:gdLst>
              <a:gd name="connsiteX0" fmla="*/ 278 w 4584526"/>
              <a:gd name="connsiteY0" fmla="*/ 0 h 2297766"/>
              <a:gd name="connsiteX1" fmla="*/ 4584248 w 4584526"/>
              <a:gd name="connsiteY1" fmla="*/ 0 h 2297766"/>
              <a:gd name="connsiteX2" fmla="*/ 4584526 w 4584526"/>
              <a:gd name="connsiteY2" fmla="*/ 5503 h 2297766"/>
              <a:gd name="connsiteX3" fmla="*/ 2292263 w 4584526"/>
              <a:gd name="connsiteY3" fmla="*/ 2297766 h 2297766"/>
              <a:gd name="connsiteX4" fmla="*/ 0 w 4584526"/>
              <a:gd name="connsiteY4" fmla="*/ 5503 h 22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4526" h="2297766">
                <a:moveTo>
                  <a:pt x="278" y="0"/>
                </a:moveTo>
                <a:lnTo>
                  <a:pt x="4584248" y="0"/>
                </a:lnTo>
                <a:lnTo>
                  <a:pt x="4584526" y="5503"/>
                </a:lnTo>
                <a:cubicBezTo>
                  <a:pt x="4584526" y="1271485"/>
                  <a:pt x="3558245" y="2297766"/>
                  <a:pt x="2292263" y="2297766"/>
                </a:cubicBezTo>
                <a:cubicBezTo>
                  <a:pt x="1026281" y="2297766"/>
                  <a:pt x="0" y="1271485"/>
                  <a:pt x="0" y="5503"/>
                </a:cubicBez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02995" y="3383280"/>
            <a:ext cx="11660405" cy="625641"/>
          </a:xfrm>
          <a:prstGeom prst="rect">
            <a:avLst/>
          </a:prstGeom>
        </p:spPr>
        <p:txBody>
          <a:bodyPr vert="horz" lIns="457200" tIns="45720" rIns="4572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i="0" kern="1200" spc="40" baseline="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CLICK TO EDIT MASTER TITLE STYLE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923323" y="186061"/>
            <a:ext cx="4376615" cy="627351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Section Title Here</a:t>
            </a:r>
          </a:p>
          <a:p>
            <a:pPr lvl="1"/>
            <a:r>
              <a:rPr lang="en-US" dirty="0"/>
              <a:t>1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1" y="4206240"/>
            <a:ext cx="11658600" cy="424732"/>
          </a:xfrm>
        </p:spPr>
        <p:txBody>
          <a:bodyPr lIns="457200" rIns="45720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400" b="0" i="0" u="none" strike="noStrike" kern="1200" cap="none" spc="0" normalizeH="0" baseline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Add a short summary sentence here about title/statement above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737094" y="1007413"/>
            <a:ext cx="792205" cy="1200329"/>
          </a:xfrm>
        </p:spPr>
        <p:txBody>
          <a:bodyPr wrap="none" anchor="ctr"/>
          <a:lstStyle>
            <a:lvl1pPr algn="ctr">
              <a:defRPr kumimoji="0" lang="en-US" sz="8000" b="1" i="0" u="none" strike="noStrike" kern="120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41874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0413" cy="6858000"/>
          </a:xfrm>
          <a:blipFill>
            <a:blip r:embed="rId2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algn="r">
              <a:defRPr baseline="0"/>
            </a:lvl1pPr>
          </a:lstStyle>
          <a:p>
            <a:r>
              <a:rPr lang="en-US" dirty="0"/>
              <a:t>Full Bleed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04800" y="3429000"/>
            <a:ext cx="5960269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554164"/>
            <a:ext cx="5875734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dirty="0"/>
              <a:t>Headline</a:t>
            </a:r>
          </a:p>
        </p:txBody>
      </p:sp>
      <p:sp>
        <p:nvSpPr>
          <p:cNvPr id="1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14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1830245"/>
          </a:xfrm>
        </p:spPr>
        <p:txBody>
          <a:bodyPr wrap="square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anchor="ctr" anchorCtr="0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198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 lIns="91440">
            <a:noAutofit/>
          </a:bodyPr>
          <a:lstStyle>
            <a:lvl1pPr algn="ctr">
              <a:defRPr/>
            </a:lvl1pPr>
          </a:lstStyle>
          <a:p>
            <a:r>
              <a:rPr lang="en-US" baseline="0"/>
              <a:t>Click icon to add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6652" y="2567613"/>
            <a:ext cx="8804365" cy="1403495"/>
          </a:xfrm>
          <a:prstGeom prst="rect">
            <a:avLst/>
          </a:prstGeom>
        </p:spPr>
        <p:txBody>
          <a:bodyPr/>
          <a:lstStyle>
            <a:lvl1pPr algn="l">
              <a:defRPr lang="en-US" sz="8800" b="1" i="0" kern="1200" spc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0" y="3971108"/>
            <a:ext cx="9461500" cy="757130"/>
          </a:xfrm>
        </p:spPr>
        <p:txBody>
          <a:bodyPr/>
          <a:lstStyle>
            <a:lvl1pPr algn="l">
              <a:defRPr lang="en-US" sz="4800" b="1" i="0" kern="1200" spc="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4073567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2066954" cy="6858000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3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648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4BDA58-9C93-4222-A4EC-4BEB46CE0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"/>
            <a:ext cx="12192000" cy="685164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Box 5">
            <a:hlinkClick r:id="rId3"/>
            <a:extLst>
              <a:ext uri="{FF2B5EF4-FFF2-40B4-BE49-F238E27FC236}">
                <a16:creationId xmlns:a16="http://schemas.microsoft.com/office/drawing/2014/main" id="{FC5E276D-531E-45A9-B450-EFEC62CDC8DF}"/>
              </a:ext>
            </a:extLst>
          </p:cNvPr>
          <p:cNvSpPr txBox="1"/>
          <p:nvPr userDrawn="1"/>
        </p:nvSpPr>
        <p:spPr>
          <a:xfrm>
            <a:off x="4961284" y="93791"/>
            <a:ext cx="2269433" cy="3165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rIns="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Neal Creative  | click &amp; </a:t>
            </a: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Learn more</a:t>
            </a:r>
          </a:p>
        </p:txBody>
      </p:sp>
      <p:sp>
        <p:nvSpPr>
          <p:cNvPr id="7" name="TextBox 6">
            <a:hlinkClick r:id="rId4"/>
          </p:cNvPr>
          <p:cNvSpPr txBox="1"/>
          <p:nvPr userDrawn="1"/>
        </p:nvSpPr>
        <p:spPr>
          <a:xfrm>
            <a:off x="0" y="6548363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tx1"/>
                </a:solidFill>
              </a:rPr>
              <a:t>Neal Creative </a:t>
            </a:r>
            <a:r>
              <a:rPr lang="en-US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</a:t>
            </a:r>
            <a:r>
              <a:rPr lang="en-US" sz="1000" baseline="0" dirty="0">
                <a:solidFill>
                  <a:schemeClr val="tx1"/>
                </a:solidFill>
              </a:rPr>
              <a:t> </a:t>
            </a:r>
            <a:endParaRPr lang="en-US" sz="1000" b="1" dirty="0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F273A61-5610-4355-89F3-7C90515BFCC9}"/>
              </a:ext>
            </a:extLst>
          </p:cNvPr>
          <p:cNvGrpSpPr/>
          <p:nvPr userDrawn="1"/>
        </p:nvGrpSpPr>
        <p:grpSpPr>
          <a:xfrm>
            <a:off x="5976075" y="3634505"/>
            <a:ext cx="1700633" cy="1798732"/>
            <a:chOff x="5976075" y="3634505"/>
            <a:chExt cx="1700633" cy="179873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A49345F-7A53-4131-8BB4-087032A6CC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1135" y="4142336"/>
              <a:ext cx="860601" cy="129090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596D35F-1F19-4447-829C-790DF2B8D2DD}"/>
                </a:ext>
              </a:extLst>
            </p:cNvPr>
            <p:cNvSpPr txBox="1"/>
            <p:nvPr/>
          </p:nvSpPr>
          <p:spPr>
            <a:xfrm>
              <a:off x="5976075" y="3634505"/>
              <a:ext cx="170063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TIP </a:t>
              </a: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│ Use the built-in c</a:t>
              </a: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olor palette with green and yellow for callouts and accents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556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R TRANSI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19939" y="2240230"/>
            <a:ext cx="9107555" cy="2308324"/>
          </a:xfrm>
          <a:prstGeom prst="rect">
            <a:avLst/>
          </a:prstGeom>
          <a:noFill/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8" name="TextBox 7">
            <a:hlinkClick r:id="rId2"/>
            <a:extLst>
              <a:ext uri="{FF2B5EF4-FFF2-40B4-BE49-F238E27FC236}">
                <a16:creationId xmlns:a16="http://schemas.microsoft.com/office/drawing/2014/main" id="{E516C148-33F4-423B-AB9D-096AA82E12F1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noProof="0" dirty="0">
                <a:solidFill>
                  <a:schemeClr val="bg2">
                    <a:lumMod val="50000"/>
                  </a:schemeClr>
                </a:solidFill>
              </a:rPr>
              <a:t>Neal Creative </a:t>
            </a:r>
            <a:r>
              <a:rPr lang="en-US" sz="900" kern="1200" noProof="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en-US" sz="1000" baseline="0" noProof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 sz="1000" b="1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2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1830245"/>
          </a:xfrm>
        </p:spPr>
        <p:txBody>
          <a:bodyPr wrap="square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anchor="ctr" anchorCtr="0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Box 11">
            <a:hlinkClick r:id="rId3"/>
            <a:extLst>
              <a:ext uri="{FF2B5EF4-FFF2-40B4-BE49-F238E27FC236}">
                <a16:creationId xmlns:a16="http://schemas.microsoft.com/office/drawing/2014/main" id="{B2DA80A1-9E22-4BFF-8562-466123B36943}"/>
              </a:ext>
            </a:extLst>
          </p:cNvPr>
          <p:cNvSpPr txBox="1"/>
          <p:nvPr userDrawn="1"/>
        </p:nvSpPr>
        <p:spPr>
          <a:xfrm>
            <a:off x="9089198" y="6298102"/>
            <a:ext cx="2466220" cy="367873"/>
          </a:xfrm>
          <a:prstGeom prst="roundRect">
            <a:avLst>
              <a:gd name="adj" fmla="val 50000"/>
            </a:avLst>
          </a:prstGeom>
          <a:solidFill>
            <a:srgbClr val="004568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Neal Creative  | click &amp; 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Learn more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800" y="419099"/>
            <a:ext cx="8917577" cy="6259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>
            <a:hlinkClick r:id="rId4"/>
            <a:extLst>
              <a:ext uri="{FF2B5EF4-FFF2-40B4-BE49-F238E27FC236}">
                <a16:creationId xmlns:a16="http://schemas.microsoft.com/office/drawing/2014/main" id="{1AF511EA-044E-4300-B921-D56138FE402E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Neal Creative </a:t>
            </a:r>
            <a:r>
              <a:rPr lang="en-US" sz="9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en-US" sz="1000" baseline="0" dirty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10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4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NUT BASE 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2861702" y="157952"/>
            <a:ext cx="6483179" cy="6483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448777" y="2935629"/>
            <a:ext cx="5208335" cy="92782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95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dots"/>
          <p:cNvSpPr>
            <a:spLocks noChangeAspect="1"/>
          </p:cNvSpPr>
          <p:nvPr userDrawn="1"/>
        </p:nvSpPr>
        <p:spPr>
          <a:xfrm>
            <a:off x="3448777" y="745024"/>
            <a:ext cx="5309024" cy="5309025"/>
          </a:xfrm>
          <a:prstGeom prst="ellipse">
            <a:avLst/>
          </a:prstGeom>
          <a:noFill/>
          <a:ln w="184150" cap="rnd" cmpd="sng" algn="ctr">
            <a:solidFill>
              <a:schemeClr val="accent4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3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dark option FLUSH LEF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 BOLD</a:t>
            </a:r>
          </a:p>
        </p:txBody>
      </p:sp>
      <p:sp>
        <p:nvSpPr>
          <p:cNvPr id="7" name="Freeform: Shape 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</p:spTree>
    <p:extLst>
      <p:ext uri="{BB962C8B-B14F-4D97-AF65-F5344CB8AC3E}">
        <p14:creationId xmlns:p14="http://schemas.microsoft.com/office/powerpoint/2010/main" val="326628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dark option CENTERED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algn="ctr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algn="ctr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BOLD</a:t>
            </a:r>
          </a:p>
        </p:txBody>
      </p:sp>
      <p:sp>
        <p:nvSpPr>
          <p:cNvPr id="7" name="Freeform: Shape 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</p:spTree>
    <p:extLst>
      <p:ext uri="{BB962C8B-B14F-4D97-AF65-F5344CB8AC3E}">
        <p14:creationId xmlns:p14="http://schemas.microsoft.com/office/powerpoint/2010/main" val="30316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dark option FLUSH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 BOLD</a:t>
            </a:r>
          </a:p>
        </p:txBody>
      </p:sp>
      <p:sp>
        <p:nvSpPr>
          <p:cNvPr id="7" name="Freeform: Shape 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 b="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</p:spTree>
    <p:extLst>
      <p:ext uri="{BB962C8B-B14F-4D97-AF65-F5344CB8AC3E}">
        <p14:creationId xmlns:p14="http://schemas.microsoft.com/office/powerpoint/2010/main" val="20757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ight option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5648960" y="419100"/>
            <a:ext cx="894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chemeClr val="accent4"/>
                </a:solidFill>
                <a:latin typeface="Arial Black" panose="020B0A04020102020204" pitchFamily="34" charset="0"/>
              </a:rPr>
              <a:t>“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408362" y="5335071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tx2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algn="ctr">
              <a:spcBef>
                <a:spcPts val="0"/>
              </a:spcBef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spcBef>
                <a:spcPts val="0"/>
              </a:spcBef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BOLD</a:t>
            </a:r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9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ark Callout with small Non-bullete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597273"/>
            <a:ext cx="4868985" cy="1643527"/>
          </a:xfrm>
        </p:spPr>
        <p:txBody>
          <a:bodyPr wrap="square" lIns="91440" rIns="9144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843069"/>
          </a:xfrm>
        </p:spPr>
        <p:txBody>
          <a:bodyPr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55244" y="0"/>
            <a:ext cx="4083304" cy="1357295"/>
          </a:xfrm>
          <a:prstGeom prst="rect">
            <a:avLst/>
          </a:prstGeom>
        </p:spPr>
        <p:txBody>
          <a:bodyPr lIns="146304" tIns="420624" rIns="146304" anchor="t" anchorCtr="0"/>
          <a:lstStyle>
            <a:lvl1pPr algn="ctr"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96000" y="2599498"/>
            <a:ext cx="5671764" cy="1843069"/>
          </a:xfrm>
        </p:spPr>
        <p:txBody>
          <a:bodyPr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0" y="4779896"/>
            <a:ext cx="5671764" cy="1843069"/>
          </a:xfrm>
        </p:spPr>
        <p:txBody>
          <a:bodyPr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2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472751"/>
            <a:ext cx="4566001" cy="1643527"/>
          </a:xfrm>
        </p:spPr>
        <p:txBody>
          <a:bodyPr wrap="square" lIns="91440" rIns="9144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705723"/>
          </a:xfrm>
        </p:spPr>
        <p:txBody>
          <a:bodyPr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0600" y="6484937"/>
            <a:ext cx="42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AE1514C-5E56-4738-A1FF-4B1CFD2A3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55244" y="0"/>
            <a:ext cx="4083304" cy="1926336"/>
          </a:xfrm>
          <a:prstGeom prst="rect">
            <a:avLst/>
          </a:prstGeom>
        </p:spPr>
        <p:txBody>
          <a:bodyPr lIns="146304" tIns="420624" rIns="146304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96000" y="2697329"/>
            <a:ext cx="5671764" cy="1705723"/>
          </a:xfrm>
        </p:spPr>
        <p:txBody>
          <a:bodyPr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0" y="4975558"/>
            <a:ext cx="5671764" cy="1705723"/>
          </a:xfrm>
        </p:spPr>
        <p:txBody>
          <a:bodyPr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3178 0.0004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>
        <p:tmplLst>
          <p:tmpl lvl="1">
            <p:tnLst>
              <p:par>
                <p:cTn presetID="63" presetClass="path" presetSubtype="0" accel="50000" decel="50000" fill="hold" nodeType="withEffect">
                  <p:stCondLst>
                    <p:cond delay="0"/>
                  </p:stCondLst>
                  <p:childTnLst>
                    <p:animMotion origin="layout" path="M -4.375E-6 -4.07407E-6 L 0.03178 0.00047 " pathEditMode="relative" rAng="0" ptsTypes="AA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589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275347"/>
            <a:ext cx="11658600" cy="1870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304800" y="419100"/>
            <a:ext cx="11658600" cy="5909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5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12" r:id="rId2"/>
    <p:sldLayoutId id="2147483672" r:id="rId3"/>
    <p:sldLayoutId id="2147483749" r:id="rId4"/>
    <p:sldLayoutId id="2147483750" r:id="rId5"/>
    <p:sldLayoutId id="2147483752" r:id="rId6"/>
    <p:sldLayoutId id="2147483674" r:id="rId7"/>
    <p:sldLayoutId id="2147483720" r:id="rId8"/>
    <p:sldLayoutId id="2147483721" r:id="rId9"/>
    <p:sldLayoutId id="2147483732" r:id="rId10"/>
    <p:sldLayoutId id="2147483730" r:id="rId11"/>
    <p:sldLayoutId id="2147483716" r:id="rId12"/>
    <p:sldLayoutId id="2147483735" r:id="rId13"/>
    <p:sldLayoutId id="2147483700" r:id="rId14"/>
    <p:sldLayoutId id="2147483734" r:id="rId15"/>
    <p:sldLayoutId id="2147483701" r:id="rId16"/>
    <p:sldLayoutId id="2147483736" r:id="rId17"/>
    <p:sldLayoutId id="2147483733" r:id="rId18"/>
    <p:sldLayoutId id="2147483741" r:id="rId19"/>
    <p:sldLayoutId id="2147483727" r:id="rId20"/>
    <p:sldLayoutId id="2147483719" r:id="rId21"/>
    <p:sldLayoutId id="2147483655" r:id="rId22"/>
    <p:sldLayoutId id="2147483748" r:id="rId23"/>
    <p:sldLayoutId id="2147483753" r:id="rId24"/>
    <p:sldLayoutId id="2147483747" r:id="rId25"/>
    <p:sldLayoutId id="2147483745" r:id="rId26"/>
    <p:sldLayoutId id="2147483737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i="0" kern="1200" spc="300" dirty="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1" kern="120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792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03452" y="653161"/>
            <a:ext cx="4378200" cy="3416320"/>
          </a:xfrm>
        </p:spPr>
        <p:txBody>
          <a:bodyPr/>
          <a:lstStyle/>
          <a:p>
            <a:r>
              <a:rPr lang="en-US" dirty="0"/>
              <a:t>PREPARE FOR WAR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68C785-7D68-49A8-B61D-BC7B89138C45}"/>
              </a:ext>
            </a:extLst>
          </p:cNvPr>
          <p:cNvSpPr txBox="1"/>
          <p:nvPr/>
        </p:nvSpPr>
        <p:spPr>
          <a:xfrm>
            <a:off x="2192214" y="4290646"/>
            <a:ext cx="2911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Week Three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67027-C248-4D81-A7E0-2F1FDBCE8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371" y="2028094"/>
            <a:ext cx="4467784" cy="408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6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2492D9-B447-4F93-A738-E14B3510E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1514C-5E56-4738-A1FF-4B1CFD2A3E36}" type="slidenum">
              <a:rPr lang="en-US" smtClean="0"/>
              <a:t>10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DA9C56-E001-4601-9C47-BE738D498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46015" cy="646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244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9E2A1-7B87-4351-940F-8497B80602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8777" y="3060987"/>
            <a:ext cx="5208335" cy="677108"/>
          </a:xfrm>
        </p:spPr>
        <p:txBody>
          <a:bodyPr/>
          <a:lstStyle/>
          <a:p>
            <a:r>
              <a:rPr lang="en-US"/>
              <a:t>Be Blessed!!</a:t>
            </a:r>
          </a:p>
        </p:txBody>
      </p:sp>
    </p:spTree>
    <p:extLst>
      <p:ext uri="{BB962C8B-B14F-4D97-AF65-F5344CB8AC3E}">
        <p14:creationId xmlns:p14="http://schemas.microsoft.com/office/powerpoint/2010/main" val="28167487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3493674"/>
            <a:ext cx="2377440" cy="1650708"/>
          </a:xfrm>
        </p:spPr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WHY?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Why do we intercede?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Why is it necessary?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1514C-5E56-4738-A1FF-4B1CFD2A3E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1650708"/>
          </a:xfrm>
        </p:spPr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WHAT?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What is intercession?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What do intercessors do?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2949525"/>
          </a:xfrm>
        </p:spPr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WHO?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Who are you now?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Who will you become?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3015184"/>
          </a:xfrm>
        </p:spPr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HOW?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How do we prepare personally?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How do we prepare as an army?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/>
          </a:p>
        </p:txBody>
      </p:sp>
      <p:sp>
        <p:nvSpPr>
          <p:cNvPr id="33" name="Content Placeholder 3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2637645"/>
          </a:xfrm>
        </p:spPr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WHERE &amp; WHEN?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Where is “your battlefield”?</a:t>
            </a:r>
          </a:p>
          <a:p>
            <a:r>
              <a:rPr lang="en-US" sz="1800" b="0" dirty="0">
                <a:latin typeface="Verdana" panose="020B0604030504040204" pitchFamily="34" charset="0"/>
                <a:ea typeface="Verdana" panose="020B0604030504040204" pitchFamily="34" charset="0"/>
              </a:rPr>
              <a:t>When will you engage the enemy?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0" y="470361"/>
            <a:ext cx="12192000" cy="1106970"/>
          </a:xfrm>
        </p:spPr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PREPARING FOR BATTLE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Six Week Bootcamp</a:t>
            </a:r>
          </a:p>
        </p:txBody>
      </p:sp>
      <p:sp>
        <p:nvSpPr>
          <p:cNvPr id="47" name="Content Placeholder 46"/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48" name="Content Placeholder 47"/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49" name="Content Placeholder 48"/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50" name="Content Placeholder 49"/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51" name="Content Placeholder 50"/>
          <p:cNvSpPr>
            <a:spLocks noGrp="1"/>
          </p:cNvSpPr>
          <p:nvPr>
            <p:ph idx="22"/>
          </p:nvPr>
        </p:nvSpPr>
        <p:spPr/>
        <p:txBody>
          <a:bodyPr/>
          <a:lstStyle/>
          <a:p>
            <a:r>
              <a:rPr lang="en-US" dirty="0"/>
              <a:t>5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3B1D471-1028-4DBB-BF02-BB91A0C950AB}"/>
              </a:ext>
            </a:extLst>
          </p:cNvPr>
          <p:cNvSpPr/>
          <p:nvPr/>
        </p:nvSpPr>
        <p:spPr>
          <a:xfrm>
            <a:off x="5029188" y="2535529"/>
            <a:ext cx="2133623" cy="3015184"/>
          </a:xfrm>
          <a:prstGeom prst="round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941465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E01503-04FF-473D-8A62-CE33DC143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1514C-5E56-4738-A1FF-4B1CFD2A3E36}" type="slidenum">
              <a:rPr lang="en-US" smtClean="0"/>
              <a:t>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A2EDCC-B53D-444B-B099-7CD5EACD2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06630" cy="643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6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E68167-C63C-451D-9C40-5CC661CC4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1514C-5E56-4738-A1FF-4B1CFD2A3E36}" type="slidenum">
              <a:rPr lang="en-US" smtClean="0"/>
              <a:t>4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CA6D8B-23D8-470F-9426-2E60D9F87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390525"/>
            <a:ext cx="10620375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24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3600" i="1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DA6356-FE62-48B4-BC97-91635ACC91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2969700"/>
            <a:ext cx="12109938" cy="2935162"/>
          </a:xfrm>
        </p:spPr>
        <p:txBody>
          <a:bodyPr/>
          <a:lstStyle/>
          <a:p>
            <a:r>
              <a:rPr lang="en-US" sz="2800" b="1" i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Therefore, if anyone is in Christ, he is a new creation; old things have passed away; behold, all things have become new. 2 Corinthians 5:17</a:t>
            </a:r>
          </a:p>
          <a:p>
            <a:br>
              <a:rPr lang="en-US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800" b="1" i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all who have been united with Christ in baptism have put on Christ, like putting on new clothes. Galatians 3:27</a:t>
            </a:r>
            <a:endParaRPr lang="en-US" sz="2800" b="1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8459A8-91CD-4C41-B36C-A047C71C2E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37094" y="220604"/>
            <a:ext cx="792205" cy="1200329"/>
          </a:xfrm>
        </p:spPr>
        <p:txBody>
          <a:bodyPr/>
          <a:lstStyle/>
          <a:p>
            <a:r>
              <a:rPr lang="en-US" dirty="0"/>
              <a:t>TRUTH</a:t>
            </a:r>
          </a:p>
        </p:txBody>
      </p:sp>
    </p:spTree>
    <p:extLst>
      <p:ext uri="{BB962C8B-B14F-4D97-AF65-F5344CB8AC3E}">
        <p14:creationId xmlns:p14="http://schemas.microsoft.com/office/powerpoint/2010/main" val="237069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753512" y="6484937"/>
            <a:ext cx="419776" cy="365125"/>
          </a:xfrm>
        </p:spPr>
        <p:txBody>
          <a:bodyPr/>
          <a:lstStyle/>
          <a:p>
            <a:fld id="{5AE1514C-5E56-4738-A1FF-4B1CFD2A3E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3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idx="18"/>
          </p:nvPr>
        </p:nvSpPr>
        <p:spPr>
          <a:xfrm>
            <a:off x="189978" y="230247"/>
            <a:ext cx="1275407" cy="840230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71" name="Text Placeholder 70"/>
          <p:cNvSpPr>
            <a:spLocks noGrp="1"/>
          </p:cNvSpPr>
          <p:nvPr>
            <p:ph type="body" sz="quarter" idx="19"/>
          </p:nvPr>
        </p:nvSpPr>
        <p:spPr>
          <a:xfrm>
            <a:off x="1172308" y="288631"/>
            <a:ext cx="10581204" cy="590931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WHO are we ? Who are we becoming?</a:t>
            </a:r>
            <a:r>
              <a:rPr lang="en-US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E9F56ACF-7309-445E-9CAA-E72E2F35F0C1}"/>
              </a:ext>
            </a:extLst>
          </p:cNvPr>
          <p:cNvSpPr txBox="1">
            <a:spLocks/>
          </p:cNvSpPr>
          <p:nvPr/>
        </p:nvSpPr>
        <p:spPr>
          <a:xfrm>
            <a:off x="438488" y="1212112"/>
            <a:ext cx="8186067" cy="910095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Font typeface="Arial" panose="020B0604020202020204" pitchFamily="34" charset="0"/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</a:pPr>
            <a:r>
              <a:rPr lang="en-US" sz="1600" b="1" i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REMEMBER who you are no longer…</a:t>
            </a:r>
          </a:p>
          <a:p>
            <a:pPr algn="l">
              <a:spcAft>
                <a:spcPts val="600"/>
              </a:spcAft>
            </a:pPr>
            <a:r>
              <a:rPr lang="en-US" sz="16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knowing this: that the law is not made for a righteous person, but for </a:t>
            </a:r>
            <a:r>
              <a:rPr lang="en-US" sz="1600" b="0" i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lawless and insubordinate, for </a:t>
            </a:r>
            <a:r>
              <a:rPr lang="en-US" sz="1600" b="0" i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ungodly and for sinners, for </a:t>
            </a:r>
            <a:r>
              <a:rPr lang="en-US" sz="1600" b="0" i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unholy and profane, for murderers of fathers and murderers of mothers, for manslayers, </a:t>
            </a:r>
            <a:r>
              <a:rPr lang="en-US" sz="1600" b="1" i="0" baseline="30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10 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fornicators, for sodomites, for kidnappers, for liars, for perjurers, and if there is any other thing that is contrary to sound doctrine, </a:t>
            </a:r>
            <a:r>
              <a:rPr lang="en-US" sz="1600" b="1" i="0" baseline="30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11 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according to the glorious gospel of the blessed God which was committed to my trust.</a:t>
            </a:r>
          </a:p>
          <a:p>
            <a:pPr algn="l">
              <a:spcAft>
                <a:spcPts val="600"/>
              </a:spcAft>
            </a:pPr>
            <a:endParaRPr lang="en-US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Aft>
                <a:spcPts val="600"/>
              </a:spcAft>
            </a:pPr>
            <a:r>
              <a:rPr lang="en-US" sz="1600" b="1" i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REMEMBER who you are IN CHRIST…</a:t>
            </a:r>
          </a:p>
          <a:p>
            <a:pPr algn="l">
              <a:spcAft>
                <a:spcPts val="600"/>
              </a:spcAft>
            </a:pPr>
            <a:r>
              <a:rPr lang="en-US" sz="1600" baseline="30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12 </a:t>
            </a:r>
            <a:r>
              <a:rPr lang="en-US" sz="16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I thank Christ Jesus our Lord who has enabled me, because He counted me faithful, putting me into the ministry, </a:t>
            </a:r>
            <a:r>
              <a:rPr lang="en-US" sz="1600" baseline="30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13 </a:t>
            </a:r>
            <a:r>
              <a:rPr lang="en-US" sz="16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although I was formerly a blasphemer, a persecutor, and an insolent man; but I obtained mercy because I did it ignorantly in unbelief. </a:t>
            </a:r>
          </a:p>
          <a:p>
            <a:pPr algn="l"/>
            <a:r>
              <a:rPr lang="en-US" sz="1600" baseline="30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14 </a:t>
            </a:r>
            <a:r>
              <a:rPr lang="en-US" sz="16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the grace of our Lord was exceedingly abundant, with faith and love which are in Christ Jesus. </a:t>
            </a:r>
            <a:r>
              <a:rPr lang="en-US" sz="1600" baseline="30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15 </a:t>
            </a:r>
            <a:r>
              <a:rPr lang="en-US" sz="16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 is a faithful saying and worthy of all acceptance, that Christ Jesus came into the world to save sinners, of whom I am chief. </a:t>
            </a:r>
            <a:r>
              <a:rPr lang="en-US" sz="1600" baseline="30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16 </a:t>
            </a:r>
            <a:r>
              <a:rPr lang="en-US" sz="16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However, for this reason I obtained mercy, that in me first </a:t>
            </a:r>
            <a:r>
              <a:rPr lang="en-US" sz="1600" u="sng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might show all longsuffering, as a pattern to those who are going to believe on Him for everlasting life. </a:t>
            </a:r>
            <a:r>
              <a:rPr lang="en-US" sz="1600" baseline="30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17 </a:t>
            </a:r>
            <a:r>
              <a:rPr lang="en-US" sz="16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Now to the King eternal, immortal, invisible, to God who alone is wise, be honor and glory forever and ever. Amen.  </a:t>
            </a:r>
            <a:r>
              <a:rPr lang="en-US" sz="16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Timothy 1</a:t>
            </a:r>
          </a:p>
          <a:p>
            <a:endParaRPr lang="en-US" sz="2000" dirty="0">
              <a:solidFill>
                <a:schemeClr val="tx1"/>
              </a:solidFill>
            </a:endParaRPr>
          </a:p>
          <a:p>
            <a:endParaRPr lang="en-US" sz="2000" dirty="0">
              <a:solidFill>
                <a:schemeClr val="tx1"/>
              </a:solidFill>
            </a:endParaRPr>
          </a:p>
          <a:p>
            <a:endParaRPr lang="en-US" sz="2000" dirty="0">
              <a:solidFill>
                <a:schemeClr val="tx1"/>
              </a:solidFill>
            </a:endParaRPr>
          </a:p>
          <a:p>
            <a:endParaRPr lang="en-US" sz="2000" dirty="0">
              <a:solidFill>
                <a:schemeClr val="tx1"/>
              </a:solidFill>
            </a:endParaRPr>
          </a:p>
          <a:p>
            <a:endParaRPr lang="en-US" sz="2000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290DE8-8B48-418F-876F-3E6656B2B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3246" y="1129194"/>
            <a:ext cx="3085829" cy="281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0088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753512" y="6484937"/>
            <a:ext cx="419776" cy="365125"/>
          </a:xfrm>
        </p:spPr>
        <p:txBody>
          <a:bodyPr/>
          <a:lstStyle/>
          <a:p>
            <a:fld id="{5AE1514C-5E56-4738-A1FF-4B1CFD2A3E3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3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idx="18"/>
          </p:nvPr>
        </p:nvSpPr>
        <p:spPr>
          <a:xfrm>
            <a:off x="189978" y="230247"/>
            <a:ext cx="1275407" cy="840230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759213" y="1484924"/>
            <a:ext cx="4214446" cy="7377404"/>
          </a:xfrm>
        </p:spPr>
        <p:txBody>
          <a:bodyPr/>
          <a:lstStyle/>
          <a:p>
            <a:r>
              <a:rPr lang="en-US" sz="2800" i="1" dirty="0">
                <a:solidFill>
                  <a:schemeClr val="tx1"/>
                </a:solidFill>
              </a:rPr>
              <a:t>Who we are becoming…</a:t>
            </a:r>
          </a:p>
          <a:p>
            <a:r>
              <a:rPr lang="en-US" sz="2400" dirty="0">
                <a:solidFill>
                  <a:schemeClr val="tx1"/>
                </a:solidFill>
              </a:rPr>
              <a:t>Sensitive to Spirit</a:t>
            </a:r>
          </a:p>
          <a:p>
            <a:r>
              <a:rPr lang="en-US" sz="2400" dirty="0">
                <a:solidFill>
                  <a:schemeClr val="tx1"/>
                </a:solidFill>
              </a:rPr>
              <a:t>Positioned to Fight</a:t>
            </a:r>
          </a:p>
          <a:p>
            <a:r>
              <a:rPr lang="en-US" sz="2400" dirty="0">
                <a:solidFill>
                  <a:schemeClr val="tx1"/>
                </a:solidFill>
              </a:rPr>
              <a:t>Guarded/Defended</a:t>
            </a:r>
          </a:p>
          <a:p>
            <a:r>
              <a:rPr lang="en-US" sz="2400" dirty="0">
                <a:solidFill>
                  <a:schemeClr val="tx1"/>
                </a:solidFill>
              </a:rPr>
              <a:t>Focused </a:t>
            </a:r>
          </a:p>
          <a:p>
            <a:r>
              <a:rPr lang="en-US" sz="2400" dirty="0">
                <a:solidFill>
                  <a:schemeClr val="tx1"/>
                </a:solidFill>
              </a:rPr>
              <a:t>Authorized &amp; Confident</a:t>
            </a:r>
          </a:p>
          <a:p>
            <a:r>
              <a:rPr lang="en-US" sz="2400" dirty="0">
                <a:solidFill>
                  <a:schemeClr val="tx1"/>
                </a:solidFill>
              </a:rPr>
              <a:t>Equipped with the Word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" name="Text Placeholder 70"/>
          <p:cNvSpPr>
            <a:spLocks noGrp="1"/>
          </p:cNvSpPr>
          <p:nvPr>
            <p:ph type="body" sz="quarter" idx="19"/>
          </p:nvPr>
        </p:nvSpPr>
        <p:spPr>
          <a:xfrm>
            <a:off x="1172308" y="288631"/>
            <a:ext cx="10581204" cy="590931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WHO are we ? Who are we becoming?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E9F56ACF-7309-445E-9CAA-E72E2F35F0C1}"/>
              </a:ext>
            </a:extLst>
          </p:cNvPr>
          <p:cNvSpPr txBox="1">
            <a:spLocks/>
          </p:cNvSpPr>
          <p:nvPr/>
        </p:nvSpPr>
        <p:spPr>
          <a:xfrm>
            <a:off x="340154" y="1449505"/>
            <a:ext cx="3270739" cy="975343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Font typeface="Arial" panose="020B0604020202020204" pitchFamily="34" charset="0"/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i="1" dirty="0">
                <a:solidFill>
                  <a:schemeClr val="tx1"/>
                </a:solidFill>
              </a:rPr>
              <a:t>Who we are…</a:t>
            </a:r>
          </a:p>
          <a:p>
            <a:r>
              <a:rPr lang="en-US" sz="2400" b="1" u="sng" dirty="0">
                <a:solidFill>
                  <a:schemeClr val="tx1"/>
                </a:solidFill>
              </a:rPr>
              <a:t>Spirit</a:t>
            </a:r>
            <a:r>
              <a:rPr lang="en-US" sz="2400" dirty="0">
                <a:solidFill>
                  <a:schemeClr val="tx1"/>
                </a:solidFill>
              </a:rPr>
              <a:t>, Soul &amp; Body</a:t>
            </a:r>
          </a:p>
          <a:p>
            <a:r>
              <a:rPr lang="en-US" sz="2400" dirty="0">
                <a:solidFill>
                  <a:schemeClr val="tx1"/>
                </a:solidFill>
              </a:rPr>
              <a:t>New Creation Identity</a:t>
            </a:r>
          </a:p>
          <a:p>
            <a:r>
              <a:rPr lang="en-US" sz="2400" dirty="0">
                <a:solidFill>
                  <a:schemeClr val="tx1"/>
                </a:solidFill>
              </a:rPr>
              <a:t>Spirit-Led</a:t>
            </a:r>
          </a:p>
          <a:p>
            <a:r>
              <a:rPr lang="en-US" sz="2400" dirty="0">
                <a:solidFill>
                  <a:schemeClr val="tx1"/>
                </a:solidFill>
              </a:rPr>
              <a:t>Righteous in Christ</a:t>
            </a:r>
          </a:p>
          <a:p>
            <a:r>
              <a:rPr lang="en-US" sz="2400" dirty="0">
                <a:solidFill>
                  <a:schemeClr val="tx1"/>
                </a:solidFill>
              </a:rPr>
              <a:t>Surrendered &amp; Open to Correction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290DE8-8B48-418F-876F-3E6656B2B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132" y="1934557"/>
            <a:ext cx="3270740" cy="298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26301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753512" y="6484937"/>
            <a:ext cx="419776" cy="365125"/>
          </a:xfrm>
        </p:spPr>
        <p:txBody>
          <a:bodyPr/>
          <a:lstStyle/>
          <a:p>
            <a:fld id="{5AE1514C-5E56-4738-A1FF-4B1CFD2A3E3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-438488" y="-178944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3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idx="18"/>
          </p:nvPr>
        </p:nvSpPr>
        <p:spPr>
          <a:xfrm>
            <a:off x="189978" y="230247"/>
            <a:ext cx="1275407" cy="840230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284922" y="1070477"/>
            <a:ext cx="7298211" cy="6297108"/>
          </a:xfrm>
        </p:spPr>
        <p:txBody>
          <a:bodyPr/>
          <a:lstStyle/>
          <a:p>
            <a:pPr algn="l">
              <a:spcAft>
                <a:spcPts val="0"/>
              </a:spcAft>
            </a:pPr>
            <a:r>
              <a:rPr lang="en-US" sz="2000" b="1" i="0" dirty="0">
                <a:solidFill>
                  <a:srgbClr val="000000"/>
                </a:solidFill>
                <a:effectLst/>
                <a:latin typeface="system-ui"/>
              </a:rPr>
              <a:t>Ephesians 6: 13- 18 (Our PERMANENT attire!)</a:t>
            </a:r>
          </a:p>
          <a:p>
            <a:pPr algn="l">
              <a:spcAft>
                <a:spcPts val="0"/>
              </a:spcAft>
            </a:pPr>
            <a:r>
              <a:rPr lang="en-US" sz="2000" b="1" i="0" dirty="0">
                <a:solidFill>
                  <a:srgbClr val="000000"/>
                </a:solidFill>
                <a:effectLst/>
                <a:latin typeface="system-ui"/>
              </a:rPr>
              <a:t> </a:t>
            </a:r>
          </a:p>
          <a:p>
            <a:pPr algn="l">
              <a:spcAft>
                <a:spcPts val="0"/>
              </a:spcAft>
            </a:pPr>
            <a:r>
              <a:rPr lang="en-US" sz="2000" b="1" i="0" dirty="0">
                <a:solidFill>
                  <a:srgbClr val="000000"/>
                </a:solidFill>
                <a:effectLst/>
                <a:latin typeface="system-ui"/>
              </a:rPr>
              <a:t>What we HAVE already—</a:t>
            </a:r>
          </a:p>
          <a:p>
            <a:pPr algn="l">
              <a:spcAft>
                <a:spcPts val="0"/>
              </a:spcAft>
            </a:pP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Therefore take up the whole armor of God, that you may be able to withstand in the evil day, and having done all, to stand.</a:t>
            </a:r>
          </a:p>
          <a:p>
            <a:pPr algn="l">
              <a:spcAft>
                <a:spcPts val="0"/>
              </a:spcAft>
            </a:pPr>
            <a:endParaRPr lang="en-US" sz="2000" b="0" i="0" dirty="0">
              <a:solidFill>
                <a:srgbClr val="000000"/>
              </a:solidFill>
              <a:effectLst/>
              <a:latin typeface="system-ui"/>
            </a:endParaRPr>
          </a:p>
          <a:p>
            <a:pPr algn="l">
              <a:spcAft>
                <a:spcPts val="0"/>
              </a:spcAft>
            </a:pP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Stand therefore, having girded your waist with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system-ui"/>
              </a:rPr>
              <a:t> truth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, having put on the breastplate of 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system-ui"/>
              </a:rPr>
              <a:t>righteousness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, and having shod your feet with the preparation of the gospel of 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system-ui"/>
              </a:rPr>
              <a:t>peace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; above all, taking the shield of 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system-ui"/>
              </a:rPr>
              <a:t>faith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 with which you will be able to quench all the fiery darts of the wicked one. And take the helmet of 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system-ui"/>
              </a:rPr>
              <a:t>salvation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, and the sword of the Spirit, which is the 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system-ui"/>
              </a:rPr>
              <a:t>word of God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; </a:t>
            </a:r>
          </a:p>
          <a:p>
            <a:pPr algn="l">
              <a:spcAft>
                <a:spcPts val="0"/>
              </a:spcAft>
            </a:pPr>
            <a:endParaRPr lang="en-US" sz="2000" dirty="0">
              <a:solidFill>
                <a:srgbClr val="000000"/>
              </a:solidFill>
              <a:latin typeface="system-ui"/>
            </a:endParaRPr>
          </a:p>
          <a:p>
            <a:pPr algn="l">
              <a:spcAft>
                <a:spcPts val="0"/>
              </a:spcAft>
            </a:pPr>
            <a:r>
              <a:rPr lang="en-US" sz="2000" b="1" dirty="0">
                <a:solidFill>
                  <a:srgbClr val="000000"/>
                </a:solidFill>
                <a:latin typeface="system-ui"/>
              </a:rPr>
              <a:t>What to do with what we have--</a:t>
            </a:r>
          </a:p>
          <a:p>
            <a:pPr algn="l">
              <a:spcAft>
                <a:spcPts val="0"/>
              </a:spcAft>
            </a:pPr>
            <a:r>
              <a:rPr lang="en-US" sz="2000" b="0" i="0" u="sng" dirty="0">
                <a:solidFill>
                  <a:srgbClr val="000000"/>
                </a:solidFill>
                <a:effectLst/>
                <a:latin typeface="system-ui"/>
              </a:rPr>
              <a:t>praying always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with all prayer and supplication in the Spirit, </a:t>
            </a:r>
            <a:r>
              <a:rPr lang="en-US" sz="2000" i="0" u="sng" dirty="0">
                <a:solidFill>
                  <a:srgbClr val="000000"/>
                </a:solidFill>
                <a:effectLst/>
                <a:latin typeface="system-ui"/>
              </a:rPr>
              <a:t>being watchful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system-ui"/>
              </a:rPr>
              <a:t>to this end with all </a:t>
            </a:r>
            <a:r>
              <a:rPr lang="en-US" sz="2000" b="0" i="0" u="sng" dirty="0">
                <a:solidFill>
                  <a:srgbClr val="000000"/>
                </a:solidFill>
                <a:effectLst/>
                <a:latin typeface="system-ui"/>
              </a:rPr>
              <a:t>perseverance and supplication for all the saints—</a:t>
            </a:r>
          </a:p>
          <a:p>
            <a:pPr>
              <a:spcAft>
                <a:spcPts val="0"/>
              </a:spcAft>
            </a:pPr>
            <a:endParaRPr lang="en-US" dirty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en-US" dirty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" name="Text Placeholder 70"/>
          <p:cNvSpPr>
            <a:spLocks noGrp="1"/>
          </p:cNvSpPr>
          <p:nvPr>
            <p:ph type="body" sz="quarter" idx="19"/>
          </p:nvPr>
        </p:nvSpPr>
        <p:spPr>
          <a:xfrm>
            <a:off x="1172308" y="288632"/>
            <a:ext cx="10581204" cy="590931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WHO are we ? Who are we becoming?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290DE8-8B48-418F-876F-3E6656B2B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67" y="1359108"/>
            <a:ext cx="3270740" cy="298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836144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19FFB-73EF-4DE2-9E87-C42B5F98C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1514C-5E56-4738-A1FF-4B1CFD2A3E36}" type="slidenum">
              <a:rPr lang="en-US" smtClean="0"/>
              <a:t>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24AE95-4AA9-4C25-BE07-C43C2746C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136" y="1661379"/>
            <a:ext cx="5052647" cy="3535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13ACB0-53C5-44AC-B6AC-38F2C808E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32" y="139576"/>
            <a:ext cx="5052647" cy="657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09670"/>
      </p:ext>
    </p:extLst>
  </p:cSld>
  <p:clrMapOvr>
    <a:masterClrMapping/>
  </p:clrMapOvr>
</p:sld>
</file>

<file path=ppt/theme/theme1.xml><?xml version="1.0" encoding="utf-8"?>
<a:theme xmlns:a="http://schemas.openxmlformats.org/drawingml/2006/main" name="Storybuilding Neal Creative">
  <a:themeElements>
    <a:clrScheme name="Neal Analytics 2">
      <a:dk1>
        <a:srgbClr val="000000"/>
      </a:dk1>
      <a:lt1>
        <a:srgbClr val="FFFFFF"/>
      </a:lt1>
      <a:dk2>
        <a:srgbClr val="0074AF"/>
      </a:dk2>
      <a:lt2>
        <a:srgbClr val="00B0F0"/>
      </a:lt2>
      <a:accent1>
        <a:srgbClr val="75D1FF"/>
      </a:accent1>
      <a:accent2>
        <a:srgbClr val="004568"/>
      </a:accent2>
      <a:accent3>
        <a:srgbClr val="92D050"/>
      </a:accent3>
      <a:accent4>
        <a:srgbClr val="FFC000"/>
      </a:accent4>
      <a:accent5>
        <a:srgbClr val="004568"/>
      </a:accent5>
      <a:accent6>
        <a:srgbClr val="0074AF"/>
      </a:accent6>
      <a:hlink>
        <a:srgbClr val="43C0FF"/>
      </a:hlink>
      <a:folHlink>
        <a:srgbClr val="75D1FF"/>
      </a:folHlink>
    </a:clrScheme>
    <a:fontScheme name="MICROSOF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6401425_Powerful Presentations_Win32_mlw - v2" id="{7CBB6D80-F69F-4458-A96A-A39B855A93D5}" vid="{827664DE-2D82-4B7F-8582-8671022436F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480f6609812271f56e53f2aff71704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b48d77c16982ba2890c3fe2b4c067b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2E6351-E64A-42DD-A554-7DF75222212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530CA71C-6B24-463C-853F-076A02E27C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C2FF92-1ACE-4D23-9586-85906FF02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Powerful Presentations</Template>
  <TotalTime>1102</TotalTime>
  <Words>742</Words>
  <Application>Microsoft Office PowerPoint</Application>
  <PresentationFormat>Widescreen</PresentationFormat>
  <Paragraphs>94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Arial</vt:lpstr>
      <vt:lpstr>Arial Black</vt:lpstr>
      <vt:lpstr>Calibri</vt:lpstr>
      <vt:lpstr>Segoe UI</vt:lpstr>
      <vt:lpstr>Segoe UI Black</vt:lpstr>
      <vt:lpstr>Segoe UI Light</vt:lpstr>
      <vt:lpstr>Segoe UI Semibold</vt:lpstr>
      <vt:lpstr>Segoe UI Semilight</vt:lpstr>
      <vt:lpstr>system-ui</vt:lpstr>
      <vt:lpstr>Tahoma</vt:lpstr>
      <vt:lpstr>Verdana</vt:lpstr>
      <vt:lpstr>Wingdings</vt:lpstr>
      <vt:lpstr>Storybuilding Neal Creative</vt:lpstr>
      <vt:lpstr>PREPARE FOR WAR</vt:lpstr>
      <vt:lpstr>PowerPoint Presentation</vt:lpstr>
      <vt:lpstr>PowerPoint Presentation</vt:lpstr>
      <vt:lpstr>PowerPoint Presentation</vt:lpstr>
      <vt:lpstr> 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 Blessed!!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Barb Palmer</dc:creator>
  <cp:keywords/>
  <dc:description/>
  <cp:lastModifiedBy>Barb Palmer</cp:lastModifiedBy>
  <cp:revision>33</cp:revision>
  <dcterms:created xsi:type="dcterms:W3CDTF">2021-05-22T22:41:41Z</dcterms:created>
  <dcterms:modified xsi:type="dcterms:W3CDTF">2021-06-12T22:57:14Z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