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2"/>
  </p:notesMasterIdLst>
  <p:sldIdLst>
    <p:sldId id="269" r:id="rId5"/>
    <p:sldId id="267" r:id="rId6"/>
    <p:sldId id="268" r:id="rId7"/>
    <p:sldId id="273" r:id="rId8"/>
    <p:sldId id="274" r:id="rId9"/>
    <p:sldId id="275" r:id="rId10"/>
    <p:sldId id="270"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5" autoAdjust="0"/>
    <p:restoredTop sz="94660"/>
  </p:normalViewPr>
  <p:slideViewPr>
    <p:cSldViewPr snapToGrid="0">
      <p:cViewPr varScale="1">
        <p:scale>
          <a:sx n="94" d="100"/>
          <a:sy n="94" d="100"/>
        </p:scale>
        <p:origin x="276" y="96"/>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EA0533-A760-432F-87BD-515264C2976F}" type="datetimeFigureOut">
              <a:rPr lang="en-US" smtClean="0"/>
              <a:t>4/20/2021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B46F2B-1084-40BA-9F0A-B1F6847335C5}" type="slidenum">
              <a:rPr lang="en-US" smtClean="0"/>
              <a:t>‹#›</a:t>
            </a:fld>
            <a:endParaRPr lang="en-US" dirty="0"/>
          </a:p>
        </p:txBody>
      </p:sp>
    </p:spTree>
    <p:extLst>
      <p:ext uri="{BB962C8B-B14F-4D97-AF65-F5344CB8AC3E}">
        <p14:creationId xmlns:p14="http://schemas.microsoft.com/office/powerpoint/2010/main" val="38120763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75F0045C-9C5D-4237-8D86-673F5CDEB9EE}" type="datetime1">
              <a:rPr lang="en-US" smtClean="0"/>
              <a:t>4/20/2021</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7967B8F-408A-4799-8025-D8E6A24772E6}" type="datetime1">
              <a:rPr lang="en-US" smtClean="0"/>
              <a:t>4/20/2021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DDB780-22E9-4312-A599-46A93874FF08}" type="datetime1">
              <a:rPr lang="en-US" smtClean="0"/>
              <a:t>4/20/2021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2814403-9862-4182-8204-7E0A97B81197}" type="datetime1">
              <a:rPr lang="en-US" smtClean="0"/>
              <a:t>4/20/2021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30C17E77-2DAA-4CB5-A4E8-D837BAC7CF0D}" type="datetime1">
              <a:rPr lang="en-US" smtClean="0"/>
              <a:t>4/20/2021</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473D21-3DB0-4757-A0C3-9BF1531E10F7}" type="datetime1">
              <a:rPr lang="en-US" smtClean="0"/>
              <a:t>4/20/2021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8A93D1C-D964-4E47-86BA-BB7378BAB4BB}" type="datetime1">
              <a:rPr lang="en-US" smtClean="0"/>
              <a:t>4/20/2021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7979A4F-B37D-4491-8B8B-837EBDB6A2F5}" type="datetime1">
              <a:rPr lang="en-US" smtClean="0"/>
              <a:t>4/20/2021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1B2006-E458-484A-ACB8-9903F9ACB1A6}" type="datetime1">
              <a:rPr lang="en-US" smtClean="0"/>
              <a:t>4/20/2021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5048988D-49FE-46D4-B507-CE81D11841F0}" type="datetime1">
              <a:rPr lang="en-US" smtClean="0"/>
              <a:t>4/20/2021</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3AD5F3C-E7D1-47CF-9B56-98BA1F779CE1}" type="datetime1">
              <a:rPr lang="en-US" smtClean="0"/>
              <a:t>4/20/2021</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80113EB9-F8D2-4880-8A7F-2DBB73160BFC}" type="datetime1">
              <a:rPr lang="en-US" smtClean="0"/>
              <a:t>4/20/2021</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6869D-E98B-4C3D-9D37-927C14523CEB}"/>
              </a:ext>
            </a:extLst>
          </p:cNvPr>
          <p:cNvSpPr>
            <a:spLocks noGrp="1"/>
          </p:cNvSpPr>
          <p:nvPr>
            <p:ph type="title"/>
          </p:nvPr>
        </p:nvSpPr>
        <p:spPr>
          <a:xfrm>
            <a:off x="1251678" y="382385"/>
            <a:ext cx="10178322" cy="719905"/>
          </a:xfrm>
        </p:spPr>
        <p:txBody>
          <a:bodyPr>
            <a:normAutofit fontScale="90000"/>
          </a:bodyPr>
          <a:lstStyle/>
          <a:p>
            <a:r>
              <a:rPr lang="en-US"/>
              <a:t>CLASS 9 RESOURCES</a:t>
            </a:r>
            <a:endParaRPr lang="en-US" dirty="0"/>
          </a:p>
        </p:txBody>
      </p:sp>
      <p:sp>
        <p:nvSpPr>
          <p:cNvPr id="3" name="Content Placeholder 2">
            <a:extLst>
              <a:ext uri="{FF2B5EF4-FFF2-40B4-BE49-F238E27FC236}">
                <a16:creationId xmlns:a16="http://schemas.microsoft.com/office/drawing/2014/main" id="{7CB3C40A-C205-4949-A98D-19B09BAF0B2B}"/>
              </a:ext>
            </a:extLst>
          </p:cNvPr>
          <p:cNvSpPr>
            <a:spLocks noGrp="1"/>
          </p:cNvSpPr>
          <p:nvPr>
            <p:ph sz="half" idx="1"/>
          </p:nvPr>
        </p:nvSpPr>
        <p:spPr>
          <a:xfrm>
            <a:off x="1306642" y="1346548"/>
            <a:ext cx="5244060" cy="5354055"/>
          </a:xfrm>
        </p:spPr>
        <p:txBody>
          <a:bodyPr>
            <a:normAutofit/>
          </a:bodyPr>
          <a:lstStyle/>
          <a:p>
            <a:pPr marL="0" indent="0">
              <a:buNone/>
            </a:pPr>
            <a:r>
              <a:rPr lang="en-US" b="1" dirty="0"/>
              <a:t>OBJECTIVES:</a:t>
            </a:r>
          </a:p>
          <a:p>
            <a:r>
              <a:rPr lang="en-US" dirty="0"/>
              <a:t>Understanding that Jesus is the </a:t>
            </a:r>
            <a:r>
              <a:rPr lang="en-US" b="1" i="1" dirty="0"/>
              <a:t>Living Word </a:t>
            </a:r>
            <a:r>
              <a:rPr lang="en-US" dirty="0"/>
              <a:t>and that the </a:t>
            </a:r>
            <a:r>
              <a:rPr lang="en-US" b="1" i="1" dirty="0"/>
              <a:t>Word of God is alive</a:t>
            </a:r>
            <a:r>
              <a:rPr lang="en-US" dirty="0"/>
              <a:t>.</a:t>
            </a:r>
          </a:p>
          <a:p>
            <a:r>
              <a:rPr lang="en-US" dirty="0"/>
              <a:t>Discovering the power of SPEAKING the Word of God over our circumstances.</a:t>
            </a:r>
          </a:p>
          <a:p>
            <a:r>
              <a:rPr lang="en-US" dirty="0"/>
              <a:t>Learn how to meditate on the Word of God.</a:t>
            </a:r>
          </a:p>
          <a:p>
            <a:r>
              <a:rPr lang="en-US" dirty="0"/>
              <a:t>Set realistic expectations for the transformation/sanctification process.</a:t>
            </a:r>
          </a:p>
          <a:p>
            <a:pPr marL="0" indent="0">
              <a:buNone/>
            </a:pPr>
            <a:endParaRPr lang="en-US" b="1" dirty="0"/>
          </a:p>
          <a:p>
            <a:pPr marL="0" indent="0">
              <a:buNone/>
            </a:pPr>
            <a:r>
              <a:rPr lang="en-US" b="1" dirty="0"/>
              <a:t>HANDBOOK PAGES:  pages 103-113</a:t>
            </a:r>
          </a:p>
          <a:p>
            <a:pPr marL="0" indent="0">
              <a:buNone/>
            </a:pPr>
            <a:endParaRPr lang="en-US" b="1" dirty="0"/>
          </a:p>
          <a:p>
            <a:pPr marL="0" indent="0">
              <a:buNone/>
            </a:pPr>
            <a:r>
              <a:rPr lang="en-US" b="1" dirty="0"/>
              <a:t>ANSWER KEY:  p 176</a:t>
            </a:r>
          </a:p>
        </p:txBody>
      </p:sp>
      <p:sp>
        <p:nvSpPr>
          <p:cNvPr id="4" name="Content Placeholder 3">
            <a:extLst>
              <a:ext uri="{FF2B5EF4-FFF2-40B4-BE49-F238E27FC236}">
                <a16:creationId xmlns:a16="http://schemas.microsoft.com/office/drawing/2014/main" id="{5310F971-0785-4BA3-8825-A265557C4F62}"/>
              </a:ext>
            </a:extLst>
          </p:cNvPr>
          <p:cNvSpPr>
            <a:spLocks noGrp="1"/>
          </p:cNvSpPr>
          <p:nvPr>
            <p:ph sz="half" idx="2"/>
          </p:nvPr>
        </p:nvSpPr>
        <p:spPr>
          <a:xfrm>
            <a:off x="7225258" y="1346548"/>
            <a:ext cx="4204741" cy="3619500"/>
          </a:xfrm>
        </p:spPr>
        <p:txBody>
          <a:bodyPr>
            <a:normAutofit/>
          </a:bodyPr>
          <a:lstStyle/>
          <a:p>
            <a:pPr marL="0" indent="0">
              <a:buNone/>
            </a:pPr>
            <a:r>
              <a:rPr lang="en-US" b="1" dirty="0"/>
              <a:t>RECOMMENDED READING &amp; LISTENING:</a:t>
            </a:r>
          </a:p>
          <a:p>
            <a:r>
              <a:rPr lang="en-US" dirty="0"/>
              <a:t>Lectio Divina handout (How to receive more from reading God’s Word) &amp; Lectio Divina example</a:t>
            </a:r>
          </a:p>
          <a:p>
            <a:pPr marL="0" indent="0">
              <a:buNone/>
            </a:pPr>
            <a:endParaRPr lang="en-US" b="1" dirty="0"/>
          </a:p>
          <a:p>
            <a:endParaRPr lang="en-US" dirty="0"/>
          </a:p>
        </p:txBody>
      </p:sp>
    </p:spTree>
    <p:extLst>
      <p:ext uri="{BB962C8B-B14F-4D97-AF65-F5344CB8AC3E}">
        <p14:creationId xmlns:p14="http://schemas.microsoft.com/office/powerpoint/2010/main" val="12267162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15DEDD7-7B31-4EF1-B7C7-5AEE3208CC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1" y="0"/>
            <a:ext cx="1219199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36A1A43-B750-4259-AA02-68777493B108}"/>
              </a:ext>
            </a:extLst>
          </p:cNvPr>
          <p:cNvSpPr>
            <a:spLocks noGrp="1"/>
          </p:cNvSpPr>
          <p:nvPr>
            <p:ph type="ctrTitle"/>
          </p:nvPr>
        </p:nvSpPr>
        <p:spPr>
          <a:xfrm>
            <a:off x="644003" y="954923"/>
            <a:ext cx="5875694" cy="2890567"/>
          </a:xfrm>
        </p:spPr>
        <p:txBody>
          <a:bodyPr>
            <a:normAutofit/>
          </a:bodyPr>
          <a:lstStyle/>
          <a:p>
            <a:r>
              <a:rPr lang="en-US" sz="9600" dirty="0"/>
              <a:t>FREEDOM</a:t>
            </a:r>
            <a:br>
              <a:rPr lang="en-US" sz="9600" dirty="0"/>
            </a:br>
            <a:r>
              <a:rPr lang="en-US" sz="9600" dirty="0"/>
              <a:t>CLASS 9</a:t>
            </a:r>
          </a:p>
        </p:txBody>
      </p:sp>
      <p:sp>
        <p:nvSpPr>
          <p:cNvPr id="3" name="Subtitle 2">
            <a:extLst>
              <a:ext uri="{FF2B5EF4-FFF2-40B4-BE49-F238E27FC236}">
                <a16:creationId xmlns:a16="http://schemas.microsoft.com/office/drawing/2014/main" id="{01F61DBF-2C3F-4F06-BAE0-5C6A7317D5C9}"/>
              </a:ext>
            </a:extLst>
          </p:cNvPr>
          <p:cNvSpPr>
            <a:spLocks noGrp="1"/>
          </p:cNvSpPr>
          <p:nvPr>
            <p:ph type="subTitle" idx="1"/>
          </p:nvPr>
        </p:nvSpPr>
        <p:spPr>
          <a:xfrm>
            <a:off x="313152" y="4089040"/>
            <a:ext cx="6206546" cy="2311760"/>
          </a:xfrm>
        </p:spPr>
        <p:txBody>
          <a:bodyPr>
            <a:noAutofit/>
          </a:bodyPr>
          <a:lstStyle/>
          <a:p>
            <a:pPr algn="l"/>
            <a:r>
              <a:rPr lang="en-US" b="0" i="0" dirty="0">
                <a:solidFill>
                  <a:srgbClr val="000000"/>
                </a:solidFill>
                <a:effectLst/>
                <a:latin typeface="system-ui"/>
              </a:rPr>
              <a:t>For the word of god is </a:t>
            </a:r>
            <a:r>
              <a:rPr lang="en-US" i="0" dirty="0">
                <a:solidFill>
                  <a:srgbClr val="000000"/>
                </a:solidFill>
                <a:effectLst/>
                <a:latin typeface="system-ui"/>
              </a:rPr>
              <a:t>alive</a:t>
            </a:r>
            <a:r>
              <a:rPr lang="en-US" b="0" i="0" dirty="0">
                <a:solidFill>
                  <a:srgbClr val="000000"/>
                </a:solidFill>
                <a:effectLst/>
                <a:latin typeface="system-ui"/>
              </a:rPr>
              <a:t> and </a:t>
            </a:r>
            <a:r>
              <a:rPr lang="en-US" i="0" dirty="0">
                <a:solidFill>
                  <a:srgbClr val="000000"/>
                </a:solidFill>
                <a:effectLst/>
                <a:latin typeface="system-ui"/>
              </a:rPr>
              <a:t>powerful</a:t>
            </a:r>
            <a:r>
              <a:rPr lang="en-US" b="0" i="0" dirty="0">
                <a:solidFill>
                  <a:srgbClr val="000000"/>
                </a:solidFill>
                <a:effectLst/>
                <a:latin typeface="system-ui"/>
              </a:rPr>
              <a:t>. It is sharper than the sharpest two-edged sword, cutting between soul and spirit, between joint and marrow. It exposes our innermost thoughts and desires.</a:t>
            </a:r>
          </a:p>
          <a:p>
            <a:r>
              <a:rPr lang="en-US" b="0" dirty="0">
                <a:solidFill>
                  <a:srgbClr val="000000"/>
                </a:solidFill>
                <a:latin typeface="system-ui"/>
              </a:rPr>
              <a:t>Hebrews 4:12</a:t>
            </a:r>
            <a:endParaRPr lang="en-US" dirty="0">
              <a:solidFill>
                <a:schemeClr val="bg2"/>
              </a:solidFill>
            </a:endParaRPr>
          </a:p>
        </p:txBody>
      </p:sp>
      <p:sp>
        <p:nvSpPr>
          <p:cNvPr id="19" name="Freeform: Shape 18">
            <a:extLst>
              <a:ext uri="{FF2B5EF4-FFF2-40B4-BE49-F238E27FC236}">
                <a16:creationId xmlns:a16="http://schemas.microsoft.com/office/drawing/2014/main" id="{3242CC7A-3D6E-47A4-B9D1-860978459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66174" y="0"/>
            <a:ext cx="5282519" cy="6858000"/>
          </a:xfrm>
          <a:custGeom>
            <a:avLst/>
            <a:gdLst>
              <a:gd name="connsiteX0" fmla="*/ 189795 w 5282519"/>
              <a:gd name="connsiteY0" fmla="*/ 0 h 6858000"/>
              <a:gd name="connsiteX1" fmla="*/ 5282519 w 5282519"/>
              <a:gd name="connsiteY1" fmla="*/ 0 h 6858000"/>
              <a:gd name="connsiteX2" fmla="*/ 5282519 w 5282519"/>
              <a:gd name="connsiteY2" fmla="*/ 6858000 h 6858000"/>
              <a:gd name="connsiteX3" fmla="*/ 189795 w 5282519"/>
              <a:gd name="connsiteY3" fmla="*/ 6858000 h 6858000"/>
              <a:gd name="connsiteX4" fmla="*/ 184756 w 5282519"/>
              <a:gd name="connsiteY4" fmla="*/ 6791325 h 6858000"/>
              <a:gd name="connsiteX5" fmla="*/ 176358 w 5282519"/>
              <a:gd name="connsiteY5" fmla="*/ 6735762 h 6858000"/>
              <a:gd name="connsiteX6" fmla="*/ 166281 w 5282519"/>
              <a:gd name="connsiteY6" fmla="*/ 6683375 h 6858000"/>
              <a:gd name="connsiteX7" fmla="*/ 149485 w 5282519"/>
              <a:gd name="connsiteY7" fmla="*/ 6640512 h 6858000"/>
              <a:gd name="connsiteX8" fmla="*/ 132689 w 5282519"/>
              <a:gd name="connsiteY8" fmla="*/ 6597650 h 6858000"/>
              <a:gd name="connsiteX9" fmla="*/ 112534 w 5282519"/>
              <a:gd name="connsiteY9" fmla="*/ 6561137 h 6858000"/>
              <a:gd name="connsiteX10" fmla="*/ 92379 w 5282519"/>
              <a:gd name="connsiteY10" fmla="*/ 6523037 h 6858000"/>
              <a:gd name="connsiteX11" fmla="*/ 73903 w 5282519"/>
              <a:gd name="connsiteY11" fmla="*/ 6488112 h 6858000"/>
              <a:gd name="connsiteX12" fmla="*/ 55427 w 5282519"/>
              <a:gd name="connsiteY12" fmla="*/ 6448425 h 6858000"/>
              <a:gd name="connsiteX13" fmla="*/ 38632 w 5282519"/>
              <a:gd name="connsiteY13" fmla="*/ 6407150 h 6858000"/>
              <a:gd name="connsiteX14" fmla="*/ 23515 w 5282519"/>
              <a:gd name="connsiteY14" fmla="*/ 6361112 h 6858000"/>
              <a:gd name="connsiteX15" fmla="*/ 11758 w 5282519"/>
              <a:gd name="connsiteY15" fmla="*/ 6311900 h 6858000"/>
              <a:gd name="connsiteX16" fmla="*/ 3359 w 5282519"/>
              <a:gd name="connsiteY16" fmla="*/ 6251575 h 6858000"/>
              <a:gd name="connsiteX17" fmla="*/ 0 w 5282519"/>
              <a:gd name="connsiteY17" fmla="*/ 6183312 h 6858000"/>
              <a:gd name="connsiteX18" fmla="*/ 3359 w 5282519"/>
              <a:gd name="connsiteY18" fmla="*/ 6113462 h 6858000"/>
              <a:gd name="connsiteX19" fmla="*/ 11758 w 5282519"/>
              <a:gd name="connsiteY19" fmla="*/ 6056312 h 6858000"/>
              <a:gd name="connsiteX20" fmla="*/ 23515 w 5282519"/>
              <a:gd name="connsiteY20" fmla="*/ 6003925 h 6858000"/>
              <a:gd name="connsiteX21" fmla="*/ 38632 w 5282519"/>
              <a:gd name="connsiteY21" fmla="*/ 5956300 h 6858000"/>
              <a:gd name="connsiteX22" fmla="*/ 55427 w 5282519"/>
              <a:gd name="connsiteY22" fmla="*/ 5915025 h 6858000"/>
              <a:gd name="connsiteX23" fmla="*/ 75583 w 5282519"/>
              <a:gd name="connsiteY23" fmla="*/ 5876925 h 6858000"/>
              <a:gd name="connsiteX24" fmla="*/ 95738 w 5282519"/>
              <a:gd name="connsiteY24" fmla="*/ 5840412 h 6858000"/>
              <a:gd name="connsiteX25" fmla="*/ 115893 w 5282519"/>
              <a:gd name="connsiteY25" fmla="*/ 5802312 h 6858000"/>
              <a:gd name="connsiteX26" fmla="*/ 134368 w 5282519"/>
              <a:gd name="connsiteY26" fmla="*/ 5762625 h 6858000"/>
              <a:gd name="connsiteX27" fmla="*/ 152844 w 5282519"/>
              <a:gd name="connsiteY27" fmla="*/ 5721350 h 6858000"/>
              <a:gd name="connsiteX28" fmla="*/ 167960 w 5282519"/>
              <a:gd name="connsiteY28" fmla="*/ 5675312 h 6858000"/>
              <a:gd name="connsiteX29" fmla="*/ 178038 w 5282519"/>
              <a:gd name="connsiteY29" fmla="*/ 5622925 h 6858000"/>
              <a:gd name="connsiteX30" fmla="*/ 188115 w 5282519"/>
              <a:gd name="connsiteY30" fmla="*/ 5562600 h 6858000"/>
              <a:gd name="connsiteX31" fmla="*/ 189795 w 5282519"/>
              <a:gd name="connsiteY31" fmla="*/ 5494337 h 6858000"/>
              <a:gd name="connsiteX32" fmla="*/ 188115 w 5282519"/>
              <a:gd name="connsiteY32" fmla="*/ 5426075 h 6858000"/>
              <a:gd name="connsiteX33" fmla="*/ 178038 w 5282519"/>
              <a:gd name="connsiteY33" fmla="*/ 5365750 h 6858000"/>
              <a:gd name="connsiteX34" fmla="*/ 167960 w 5282519"/>
              <a:gd name="connsiteY34" fmla="*/ 5313362 h 6858000"/>
              <a:gd name="connsiteX35" fmla="*/ 152844 w 5282519"/>
              <a:gd name="connsiteY35" fmla="*/ 5268912 h 6858000"/>
              <a:gd name="connsiteX36" fmla="*/ 134368 w 5282519"/>
              <a:gd name="connsiteY36" fmla="*/ 5226050 h 6858000"/>
              <a:gd name="connsiteX37" fmla="*/ 115893 w 5282519"/>
              <a:gd name="connsiteY37" fmla="*/ 5186362 h 6858000"/>
              <a:gd name="connsiteX38" fmla="*/ 95738 w 5282519"/>
              <a:gd name="connsiteY38" fmla="*/ 5149850 h 6858000"/>
              <a:gd name="connsiteX39" fmla="*/ 75583 w 5282519"/>
              <a:gd name="connsiteY39" fmla="*/ 5114925 h 6858000"/>
              <a:gd name="connsiteX40" fmla="*/ 55427 w 5282519"/>
              <a:gd name="connsiteY40" fmla="*/ 5075237 h 6858000"/>
              <a:gd name="connsiteX41" fmla="*/ 38632 w 5282519"/>
              <a:gd name="connsiteY41" fmla="*/ 5033962 h 6858000"/>
              <a:gd name="connsiteX42" fmla="*/ 23515 w 5282519"/>
              <a:gd name="connsiteY42" fmla="*/ 4987925 h 6858000"/>
              <a:gd name="connsiteX43" fmla="*/ 11758 w 5282519"/>
              <a:gd name="connsiteY43" fmla="*/ 4935537 h 6858000"/>
              <a:gd name="connsiteX44" fmla="*/ 3359 w 5282519"/>
              <a:gd name="connsiteY44" fmla="*/ 4875212 h 6858000"/>
              <a:gd name="connsiteX45" fmla="*/ 0 w 5282519"/>
              <a:gd name="connsiteY45" fmla="*/ 4806950 h 6858000"/>
              <a:gd name="connsiteX46" fmla="*/ 3359 w 5282519"/>
              <a:gd name="connsiteY46" fmla="*/ 4738687 h 6858000"/>
              <a:gd name="connsiteX47" fmla="*/ 11758 w 5282519"/>
              <a:gd name="connsiteY47" fmla="*/ 4678362 h 6858000"/>
              <a:gd name="connsiteX48" fmla="*/ 23515 w 5282519"/>
              <a:gd name="connsiteY48" fmla="*/ 4625975 h 6858000"/>
              <a:gd name="connsiteX49" fmla="*/ 38632 w 5282519"/>
              <a:gd name="connsiteY49" fmla="*/ 4579937 h 6858000"/>
              <a:gd name="connsiteX50" fmla="*/ 55427 w 5282519"/>
              <a:gd name="connsiteY50" fmla="*/ 4537075 h 6858000"/>
              <a:gd name="connsiteX51" fmla="*/ 75583 w 5282519"/>
              <a:gd name="connsiteY51" fmla="*/ 4498975 h 6858000"/>
              <a:gd name="connsiteX52" fmla="*/ 115893 w 5282519"/>
              <a:gd name="connsiteY52" fmla="*/ 4424362 h 6858000"/>
              <a:gd name="connsiteX53" fmla="*/ 134368 w 5282519"/>
              <a:gd name="connsiteY53" fmla="*/ 4386262 h 6858000"/>
              <a:gd name="connsiteX54" fmla="*/ 152844 w 5282519"/>
              <a:gd name="connsiteY54" fmla="*/ 4343400 h 6858000"/>
              <a:gd name="connsiteX55" fmla="*/ 167960 w 5282519"/>
              <a:gd name="connsiteY55" fmla="*/ 4297362 h 6858000"/>
              <a:gd name="connsiteX56" fmla="*/ 178038 w 5282519"/>
              <a:gd name="connsiteY56" fmla="*/ 4244975 h 6858000"/>
              <a:gd name="connsiteX57" fmla="*/ 188115 w 5282519"/>
              <a:gd name="connsiteY57" fmla="*/ 4186237 h 6858000"/>
              <a:gd name="connsiteX58" fmla="*/ 189795 w 5282519"/>
              <a:gd name="connsiteY58" fmla="*/ 4116387 h 6858000"/>
              <a:gd name="connsiteX59" fmla="*/ 188115 w 5282519"/>
              <a:gd name="connsiteY59" fmla="*/ 4048125 h 6858000"/>
              <a:gd name="connsiteX60" fmla="*/ 178038 w 5282519"/>
              <a:gd name="connsiteY60" fmla="*/ 3987800 h 6858000"/>
              <a:gd name="connsiteX61" fmla="*/ 167960 w 5282519"/>
              <a:gd name="connsiteY61" fmla="*/ 3935412 h 6858000"/>
              <a:gd name="connsiteX62" fmla="*/ 152844 w 5282519"/>
              <a:gd name="connsiteY62" fmla="*/ 3890962 h 6858000"/>
              <a:gd name="connsiteX63" fmla="*/ 134368 w 5282519"/>
              <a:gd name="connsiteY63" fmla="*/ 3848100 h 6858000"/>
              <a:gd name="connsiteX64" fmla="*/ 115893 w 5282519"/>
              <a:gd name="connsiteY64" fmla="*/ 3811587 h 6858000"/>
              <a:gd name="connsiteX65" fmla="*/ 75583 w 5282519"/>
              <a:gd name="connsiteY65" fmla="*/ 3736975 h 6858000"/>
              <a:gd name="connsiteX66" fmla="*/ 55427 w 5282519"/>
              <a:gd name="connsiteY66" fmla="*/ 3697287 h 6858000"/>
              <a:gd name="connsiteX67" fmla="*/ 38632 w 5282519"/>
              <a:gd name="connsiteY67" fmla="*/ 3656012 h 6858000"/>
              <a:gd name="connsiteX68" fmla="*/ 23515 w 5282519"/>
              <a:gd name="connsiteY68" fmla="*/ 3609975 h 6858000"/>
              <a:gd name="connsiteX69" fmla="*/ 11758 w 5282519"/>
              <a:gd name="connsiteY69" fmla="*/ 3557587 h 6858000"/>
              <a:gd name="connsiteX70" fmla="*/ 3359 w 5282519"/>
              <a:gd name="connsiteY70" fmla="*/ 3497262 h 6858000"/>
              <a:gd name="connsiteX71" fmla="*/ 0 w 5282519"/>
              <a:gd name="connsiteY71" fmla="*/ 3427412 h 6858000"/>
              <a:gd name="connsiteX72" fmla="*/ 3359 w 5282519"/>
              <a:gd name="connsiteY72" fmla="*/ 3360737 h 6858000"/>
              <a:gd name="connsiteX73" fmla="*/ 11758 w 5282519"/>
              <a:gd name="connsiteY73" fmla="*/ 3300412 h 6858000"/>
              <a:gd name="connsiteX74" fmla="*/ 23515 w 5282519"/>
              <a:gd name="connsiteY74" fmla="*/ 3248025 h 6858000"/>
              <a:gd name="connsiteX75" fmla="*/ 38632 w 5282519"/>
              <a:gd name="connsiteY75" fmla="*/ 3201987 h 6858000"/>
              <a:gd name="connsiteX76" fmla="*/ 55427 w 5282519"/>
              <a:gd name="connsiteY76" fmla="*/ 3160712 h 6858000"/>
              <a:gd name="connsiteX77" fmla="*/ 75583 w 5282519"/>
              <a:gd name="connsiteY77" fmla="*/ 3121025 h 6858000"/>
              <a:gd name="connsiteX78" fmla="*/ 95738 w 5282519"/>
              <a:gd name="connsiteY78" fmla="*/ 3084512 h 6858000"/>
              <a:gd name="connsiteX79" fmla="*/ 115893 w 5282519"/>
              <a:gd name="connsiteY79" fmla="*/ 3046412 h 6858000"/>
              <a:gd name="connsiteX80" fmla="*/ 134368 w 5282519"/>
              <a:gd name="connsiteY80" fmla="*/ 3009900 h 6858000"/>
              <a:gd name="connsiteX81" fmla="*/ 152844 w 5282519"/>
              <a:gd name="connsiteY81" fmla="*/ 2967037 h 6858000"/>
              <a:gd name="connsiteX82" fmla="*/ 167960 w 5282519"/>
              <a:gd name="connsiteY82" fmla="*/ 2922587 h 6858000"/>
              <a:gd name="connsiteX83" fmla="*/ 178038 w 5282519"/>
              <a:gd name="connsiteY83" fmla="*/ 2868612 h 6858000"/>
              <a:gd name="connsiteX84" fmla="*/ 188115 w 5282519"/>
              <a:gd name="connsiteY84" fmla="*/ 2809875 h 6858000"/>
              <a:gd name="connsiteX85" fmla="*/ 189795 w 5282519"/>
              <a:gd name="connsiteY85" fmla="*/ 2741612 h 6858000"/>
              <a:gd name="connsiteX86" fmla="*/ 188115 w 5282519"/>
              <a:gd name="connsiteY86" fmla="*/ 2671762 h 6858000"/>
              <a:gd name="connsiteX87" fmla="*/ 178038 w 5282519"/>
              <a:gd name="connsiteY87" fmla="*/ 2613025 h 6858000"/>
              <a:gd name="connsiteX88" fmla="*/ 167960 w 5282519"/>
              <a:gd name="connsiteY88" fmla="*/ 2560637 h 6858000"/>
              <a:gd name="connsiteX89" fmla="*/ 152844 w 5282519"/>
              <a:gd name="connsiteY89" fmla="*/ 2513012 h 6858000"/>
              <a:gd name="connsiteX90" fmla="*/ 134368 w 5282519"/>
              <a:gd name="connsiteY90" fmla="*/ 2471737 h 6858000"/>
              <a:gd name="connsiteX91" fmla="*/ 115893 w 5282519"/>
              <a:gd name="connsiteY91" fmla="*/ 2433637 h 6858000"/>
              <a:gd name="connsiteX92" fmla="*/ 95738 w 5282519"/>
              <a:gd name="connsiteY92" fmla="*/ 2395537 h 6858000"/>
              <a:gd name="connsiteX93" fmla="*/ 75583 w 5282519"/>
              <a:gd name="connsiteY93" fmla="*/ 2359025 h 6858000"/>
              <a:gd name="connsiteX94" fmla="*/ 55427 w 5282519"/>
              <a:gd name="connsiteY94" fmla="*/ 2319337 h 6858000"/>
              <a:gd name="connsiteX95" fmla="*/ 38632 w 5282519"/>
              <a:gd name="connsiteY95" fmla="*/ 2278062 h 6858000"/>
              <a:gd name="connsiteX96" fmla="*/ 23515 w 5282519"/>
              <a:gd name="connsiteY96" fmla="*/ 2232025 h 6858000"/>
              <a:gd name="connsiteX97" fmla="*/ 11758 w 5282519"/>
              <a:gd name="connsiteY97" fmla="*/ 2179637 h 6858000"/>
              <a:gd name="connsiteX98" fmla="*/ 3359 w 5282519"/>
              <a:gd name="connsiteY98" fmla="*/ 2119312 h 6858000"/>
              <a:gd name="connsiteX99" fmla="*/ 0 w 5282519"/>
              <a:gd name="connsiteY99" fmla="*/ 2051050 h 6858000"/>
              <a:gd name="connsiteX100" fmla="*/ 3359 w 5282519"/>
              <a:gd name="connsiteY100" fmla="*/ 1982787 h 6858000"/>
              <a:gd name="connsiteX101" fmla="*/ 11758 w 5282519"/>
              <a:gd name="connsiteY101" fmla="*/ 1922462 h 6858000"/>
              <a:gd name="connsiteX102" fmla="*/ 23515 w 5282519"/>
              <a:gd name="connsiteY102" fmla="*/ 1870075 h 6858000"/>
              <a:gd name="connsiteX103" fmla="*/ 38632 w 5282519"/>
              <a:gd name="connsiteY103" fmla="*/ 1824037 h 6858000"/>
              <a:gd name="connsiteX104" fmla="*/ 55427 w 5282519"/>
              <a:gd name="connsiteY104" fmla="*/ 1782762 h 6858000"/>
              <a:gd name="connsiteX105" fmla="*/ 75583 w 5282519"/>
              <a:gd name="connsiteY105" fmla="*/ 1743075 h 6858000"/>
              <a:gd name="connsiteX106" fmla="*/ 95738 w 5282519"/>
              <a:gd name="connsiteY106" fmla="*/ 1708150 h 6858000"/>
              <a:gd name="connsiteX107" fmla="*/ 115893 w 5282519"/>
              <a:gd name="connsiteY107" fmla="*/ 1671637 h 6858000"/>
              <a:gd name="connsiteX108" fmla="*/ 134368 w 5282519"/>
              <a:gd name="connsiteY108" fmla="*/ 1631950 h 6858000"/>
              <a:gd name="connsiteX109" fmla="*/ 152844 w 5282519"/>
              <a:gd name="connsiteY109" fmla="*/ 1589087 h 6858000"/>
              <a:gd name="connsiteX110" fmla="*/ 167960 w 5282519"/>
              <a:gd name="connsiteY110" fmla="*/ 1544637 h 6858000"/>
              <a:gd name="connsiteX111" fmla="*/ 178038 w 5282519"/>
              <a:gd name="connsiteY111" fmla="*/ 1492250 h 6858000"/>
              <a:gd name="connsiteX112" fmla="*/ 188115 w 5282519"/>
              <a:gd name="connsiteY112" fmla="*/ 1431925 h 6858000"/>
              <a:gd name="connsiteX113" fmla="*/ 189795 w 5282519"/>
              <a:gd name="connsiteY113" fmla="*/ 1363662 h 6858000"/>
              <a:gd name="connsiteX114" fmla="*/ 188115 w 5282519"/>
              <a:gd name="connsiteY114" fmla="*/ 1295400 h 6858000"/>
              <a:gd name="connsiteX115" fmla="*/ 178038 w 5282519"/>
              <a:gd name="connsiteY115" fmla="*/ 1235075 h 6858000"/>
              <a:gd name="connsiteX116" fmla="*/ 167960 w 5282519"/>
              <a:gd name="connsiteY116" fmla="*/ 1182687 h 6858000"/>
              <a:gd name="connsiteX117" fmla="*/ 152844 w 5282519"/>
              <a:gd name="connsiteY117" fmla="*/ 1136650 h 6858000"/>
              <a:gd name="connsiteX118" fmla="*/ 134368 w 5282519"/>
              <a:gd name="connsiteY118" fmla="*/ 1095375 h 6858000"/>
              <a:gd name="connsiteX119" fmla="*/ 115893 w 5282519"/>
              <a:gd name="connsiteY119" fmla="*/ 1055687 h 6858000"/>
              <a:gd name="connsiteX120" fmla="*/ 95738 w 5282519"/>
              <a:gd name="connsiteY120" fmla="*/ 1017587 h 6858000"/>
              <a:gd name="connsiteX121" fmla="*/ 75583 w 5282519"/>
              <a:gd name="connsiteY121" fmla="*/ 981075 h 6858000"/>
              <a:gd name="connsiteX122" fmla="*/ 55427 w 5282519"/>
              <a:gd name="connsiteY122" fmla="*/ 942975 h 6858000"/>
              <a:gd name="connsiteX123" fmla="*/ 38632 w 5282519"/>
              <a:gd name="connsiteY123" fmla="*/ 901700 h 6858000"/>
              <a:gd name="connsiteX124" fmla="*/ 23515 w 5282519"/>
              <a:gd name="connsiteY124" fmla="*/ 854075 h 6858000"/>
              <a:gd name="connsiteX125" fmla="*/ 11758 w 5282519"/>
              <a:gd name="connsiteY125" fmla="*/ 801687 h 6858000"/>
              <a:gd name="connsiteX126" fmla="*/ 3359 w 5282519"/>
              <a:gd name="connsiteY126" fmla="*/ 744537 h 6858000"/>
              <a:gd name="connsiteX127" fmla="*/ 0 w 5282519"/>
              <a:gd name="connsiteY127" fmla="*/ 673100 h 6858000"/>
              <a:gd name="connsiteX128" fmla="*/ 3359 w 5282519"/>
              <a:gd name="connsiteY128" fmla="*/ 606425 h 6858000"/>
              <a:gd name="connsiteX129" fmla="*/ 11758 w 5282519"/>
              <a:gd name="connsiteY129" fmla="*/ 546100 h 6858000"/>
              <a:gd name="connsiteX130" fmla="*/ 23515 w 5282519"/>
              <a:gd name="connsiteY130" fmla="*/ 496887 h 6858000"/>
              <a:gd name="connsiteX131" fmla="*/ 38632 w 5282519"/>
              <a:gd name="connsiteY131" fmla="*/ 450850 h 6858000"/>
              <a:gd name="connsiteX132" fmla="*/ 55427 w 5282519"/>
              <a:gd name="connsiteY132" fmla="*/ 409575 h 6858000"/>
              <a:gd name="connsiteX133" fmla="*/ 73903 w 5282519"/>
              <a:gd name="connsiteY133" fmla="*/ 369887 h 6858000"/>
              <a:gd name="connsiteX134" fmla="*/ 92379 w 5282519"/>
              <a:gd name="connsiteY134" fmla="*/ 334962 h 6858000"/>
              <a:gd name="connsiteX135" fmla="*/ 112534 w 5282519"/>
              <a:gd name="connsiteY135" fmla="*/ 296862 h 6858000"/>
              <a:gd name="connsiteX136" fmla="*/ 132689 w 5282519"/>
              <a:gd name="connsiteY136" fmla="*/ 260350 h 6858000"/>
              <a:gd name="connsiteX137" fmla="*/ 149485 w 5282519"/>
              <a:gd name="connsiteY137" fmla="*/ 217487 h 6858000"/>
              <a:gd name="connsiteX138" fmla="*/ 166281 w 5282519"/>
              <a:gd name="connsiteY138" fmla="*/ 174625 h 6858000"/>
              <a:gd name="connsiteX139" fmla="*/ 176358 w 5282519"/>
              <a:gd name="connsiteY139" fmla="*/ 122237 h 6858000"/>
              <a:gd name="connsiteX140" fmla="*/ 184756 w 5282519"/>
              <a:gd name="connsiteY140" fmla="*/ 66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5282519" h="6858000">
                <a:moveTo>
                  <a:pt x="189795" y="0"/>
                </a:moveTo>
                <a:lnTo>
                  <a:pt x="5282519" y="0"/>
                </a:lnTo>
                <a:lnTo>
                  <a:pt x="5282519" y="6858000"/>
                </a:lnTo>
                <a:lnTo>
                  <a:pt x="189795" y="6858000"/>
                </a:lnTo>
                <a:lnTo>
                  <a:pt x="184756" y="6791325"/>
                </a:lnTo>
                <a:lnTo>
                  <a:pt x="176358" y="6735762"/>
                </a:lnTo>
                <a:lnTo>
                  <a:pt x="166281" y="6683375"/>
                </a:lnTo>
                <a:lnTo>
                  <a:pt x="149485" y="6640512"/>
                </a:lnTo>
                <a:lnTo>
                  <a:pt x="132689" y="6597650"/>
                </a:lnTo>
                <a:lnTo>
                  <a:pt x="112534" y="6561137"/>
                </a:lnTo>
                <a:lnTo>
                  <a:pt x="92379" y="6523037"/>
                </a:lnTo>
                <a:lnTo>
                  <a:pt x="73903" y="6488112"/>
                </a:lnTo>
                <a:lnTo>
                  <a:pt x="55427" y="6448425"/>
                </a:lnTo>
                <a:lnTo>
                  <a:pt x="38632" y="6407150"/>
                </a:lnTo>
                <a:lnTo>
                  <a:pt x="23515" y="6361112"/>
                </a:lnTo>
                <a:lnTo>
                  <a:pt x="11758" y="6311900"/>
                </a:lnTo>
                <a:lnTo>
                  <a:pt x="3359" y="6251575"/>
                </a:lnTo>
                <a:lnTo>
                  <a:pt x="0" y="6183312"/>
                </a:lnTo>
                <a:lnTo>
                  <a:pt x="3359" y="6113462"/>
                </a:lnTo>
                <a:lnTo>
                  <a:pt x="11758" y="6056312"/>
                </a:lnTo>
                <a:lnTo>
                  <a:pt x="23515" y="6003925"/>
                </a:lnTo>
                <a:lnTo>
                  <a:pt x="38632" y="5956300"/>
                </a:lnTo>
                <a:lnTo>
                  <a:pt x="55427" y="5915025"/>
                </a:lnTo>
                <a:lnTo>
                  <a:pt x="75583" y="5876925"/>
                </a:lnTo>
                <a:lnTo>
                  <a:pt x="95738" y="5840412"/>
                </a:lnTo>
                <a:lnTo>
                  <a:pt x="115893" y="5802312"/>
                </a:lnTo>
                <a:lnTo>
                  <a:pt x="134368" y="5762625"/>
                </a:lnTo>
                <a:lnTo>
                  <a:pt x="152844" y="5721350"/>
                </a:lnTo>
                <a:lnTo>
                  <a:pt x="167960" y="5675312"/>
                </a:lnTo>
                <a:lnTo>
                  <a:pt x="178038" y="5622925"/>
                </a:lnTo>
                <a:lnTo>
                  <a:pt x="188115" y="5562600"/>
                </a:lnTo>
                <a:lnTo>
                  <a:pt x="189795" y="5494337"/>
                </a:lnTo>
                <a:lnTo>
                  <a:pt x="188115" y="5426075"/>
                </a:lnTo>
                <a:lnTo>
                  <a:pt x="178038" y="5365750"/>
                </a:lnTo>
                <a:lnTo>
                  <a:pt x="167960" y="5313362"/>
                </a:lnTo>
                <a:lnTo>
                  <a:pt x="152844" y="5268912"/>
                </a:lnTo>
                <a:lnTo>
                  <a:pt x="134368" y="5226050"/>
                </a:lnTo>
                <a:lnTo>
                  <a:pt x="115893" y="5186362"/>
                </a:lnTo>
                <a:lnTo>
                  <a:pt x="95738" y="5149850"/>
                </a:lnTo>
                <a:lnTo>
                  <a:pt x="75583" y="5114925"/>
                </a:lnTo>
                <a:lnTo>
                  <a:pt x="55427" y="5075237"/>
                </a:lnTo>
                <a:lnTo>
                  <a:pt x="38632" y="5033962"/>
                </a:lnTo>
                <a:lnTo>
                  <a:pt x="23515" y="4987925"/>
                </a:lnTo>
                <a:lnTo>
                  <a:pt x="11758" y="4935537"/>
                </a:lnTo>
                <a:lnTo>
                  <a:pt x="3359" y="4875212"/>
                </a:lnTo>
                <a:lnTo>
                  <a:pt x="0" y="4806950"/>
                </a:lnTo>
                <a:lnTo>
                  <a:pt x="3359" y="4738687"/>
                </a:lnTo>
                <a:lnTo>
                  <a:pt x="11758" y="4678362"/>
                </a:lnTo>
                <a:lnTo>
                  <a:pt x="23515" y="4625975"/>
                </a:lnTo>
                <a:lnTo>
                  <a:pt x="38632" y="4579937"/>
                </a:lnTo>
                <a:lnTo>
                  <a:pt x="55427" y="4537075"/>
                </a:lnTo>
                <a:lnTo>
                  <a:pt x="75583" y="4498975"/>
                </a:lnTo>
                <a:lnTo>
                  <a:pt x="115893" y="4424362"/>
                </a:lnTo>
                <a:lnTo>
                  <a:pt x="134368" y="4386262"/>
                </a:lnTo>
                <a:lnTo>
                  <a:pt x="152844" y="4343400"/>
                </a:lnTo>
                <a:lnTo>
                  <a:pt x="167960" y="4297362"/>
                </a:lnTo>
                <a:lnTo>
                  <a:pt x="178038" y="4244975"/>
                </a:lnTo>
                <a:lnTo>
                  <a:pt x="188115" y="4186237"/>
                </a:lnTo>
                <a:lnTo>
                  <a:pt x="189795" y="4116387"/>
                </a:lnTo>
                <a:lnTo>
                  <a:pt x="188115" y="4048125"/>
                </a:lnTo>
                <a:lnTo>
                  <a:pt x="178038" y="3987800"/>
                </a:lnTo>
                <a:lnTo>
                  <a:pt x="167960" y="3935412"/>
                </a:lnTo>
                <a:lnTo>
                  <a:pt x="152844" y="3890962"/>
                </a:lnTo>
                <a:lnTo>
                  <a:pt x="134368" y="3848100"/>
                </a:lnTo>
                <a:lnTo>
                  <a:pt x="115893" y="3811587"/>
                </a:lnTo>
                <a:lnTo>
                  <a:pt x="75583" y="3736975"/>
                </a:lnTo>
                <a:lnTo>
                  <a:pt x="55427" y="3697287"/>
                </a:lnTo>
                <a:lnTo>
                  <a:pt x="38632" y="3656012"/>
                </a:lnTo>
                <a:lnTo>
                  <a:pt x="23515" y="3609975"/>
                </a:lnTo>
                <a:lnTo>
                  <a:pt x="11758" y="3557587"/>
                </a:lnTo>
                <a:lnTo>
                  <a:pt x="3359" y="3497262"/>
                </a:lnTo>
                <a:lnTo>
                  <a:pt x="0" y="3427412"/>
                </a:lnTo>
                <a:lnTo>
                  <a:pt x="3359" y="3360737"/>
                </a:lnTo>
                <a:lnTo>
                  <a:pt x="11758" y="3300412"/>
                </a:lnTo>
                <a:lnTo>
                  <a:pt x="23515" y="3248025"/>
                </a:lnTo>
                <a:lnTo>
                  <a:pt x="38632" y="3201987"/>
                </a:lnTo>
                <a:lnTo>
                  <a:pt x="55427" y="3160712"/>
                </a:lnTo>
                <a:lnTo>
                  <a:pt x="75583" y="3121025"/>
                </a:lnTo>
                <a:lnTo>
                  <a:pt x="95738" y="3084512"/>
                </a:lnTo>
                <a:lnTo>
                  <a:pt x="115893" y="3046412"/>
                </a:lnTo>
                <a:lnTo>
                  <a:pt x="134368" y="3009900"/>
                </a:lnTo>
                <a:lnTo>
                  <a:pt x="152844" y="2967037"/>
                </a:lnTo>
                <a:lnTo>
                  <a:pt x="167960" y="2922587"/>
                </a:lnTo>
                <a:lnTo>
                  <a:pt x="178038" y="2868612"/>
                </a:lnTo>
                <a:lnTo>
                  <a:pt x="188115" y="2809875"/>
                </a:lnTo>
                <a:lnTo>
                  <a:pt x="189795" y="2741612"/>
                </a:lnTo>
                <a:lnTo>
                  <a:pt x="188115" y="2671762"/>
                </a:lnTo>
                <a:lnTo>
                  <a:pt x="178038" y="2613025"/>
                </a:lnTo>
                <a:lnTo>
                  <a:pt x="167960" y="2560637"/>
                </a:lnTo>
                <a:lnTo>
                  <a:pt x="152844" y="2513012"/>
                </a:lnTo>
                <a:lnTo>
                  <a:pt x="134368" y="2471737"/>
                </a:lnTo>
                <a:lnTo>
                  <a:pt x="115893" y="2433637"/>
                </a:lnTo>
                <a:lnTo>
                  <a:pt x="95738" y="2395537"/>
                </a:lnTo>
                <a:lnTo>
                  <a:pt x="75583" y="2359025"/>
                </a:lnTo>
                <a:lnTo>
                  <a:pt x="55427" y="2319337"/>
                </a:lnTo>
                <a:lnTo>
                  <a:pt x="38632" y="2278062"/>
                </a:lnTo>
                <a:lnTo>
                  <a:pt x="23515" y="2232025"/>
                </a:lnTo>
                <a:lnTo>
                  <a:pt x="11758" y="2179637"/>
                </a:lnTo>
                <a:lnTo>
                  <a:pt x="3359" y="2119312"/>
                </a:lnTo>
                <a:lnTo>
                  <a:pt x="0" y="2051050"/>
                </a:lnTo>
                <a:lnTo>
                  <a:pt x="3359" y="1982787"/>
                </a:lnTo>
                <a:lnTo>
                  <a:pt x="11758" y="1922462"/>
                </a:lnTo>
                <a:lnTo>
                  <a:pt x="23515" y="1870075"/>
                </a:lnTo>
                <a:lnTo>
                  <a:pt x="38632" y="1824037"/>
                </a:lnTo>
                <a:lnTo>
                  <a:pt x="55427" y="1782762"/>
                </a:lnTo>
                <a:lnTo>
                  <a:pt x="75583" y="1743075"/>
                </a:lnTo>
                <a:lnTo>
                  <a:pt x="95738" y="1708150"/>
                </a:lnTo>
                <a:lnTo>
                  <a:pt x="115893" y="1671637"/>
                </a:lnTo>
                <a:lnTo>
                  <a:pt x="134368" y="1631950"/>
                </a:lnTo>
                <a:lnTo>
                  <a:pt x="152844" y="1589087"/>
                </a:lnTo>
                <a:lnTo>
                  <a:pt x="167960" y="1544637"/>
                </a:lnTo>
                <a:lnTo>
                  <a:pt x="178038" y="1492250"/>
                </a:lnTo>
                <a:lnTo>
                  <a:pt x="188115" y="1431925"/>
                </a:lnTo>
                <a:lnTo>
                  <a:pt x="189795" y="1363662"/>
                </a:lnTo>
                <a:lnTo>
                  <a:pt x="188115" y="1295400"/>
                </a:lnTo>
                <a:lnTo>
                  <a:pt x="178038" y="1235075"/>
                </a:lnTo>
                <a:lnTo>
                  <a:pt x="167960" y="1182687"/>
                </a:lnTo>
                <a:lnTo>
                  <a:pt x="152844" y="1136650"/>
                </a:lnTo>
                <a:lnTo>
                  <a:pt x="134368" y="1095375"/>
                </a:lnTo>
                <a:lnTo>
                  <a:pt x="115893" y="1055687"/>
                </a:lnTo>
                <a:lnTo>
                  <a:pt x="95738" y="1017587"/>
                </a:lnTo>
                <a:lnTo>
                  <a:pt x="75583" y="981075"/>
                </a:lnTo>
                <a:lnTo>
                  <a:pt x="55427" y="942975"/>
                </a:lnTo>
                <a:lnTo>
                  <a:pt x="38632" y="901700"/>
                </a:lnTo>
                <a:lnTo>
                  <a:pt x="23515" y="854075"/>
                </a:lnTo>
                <a:lnTo>
                  <a:pt x="11758" y="801687"/>
                </a:lnTo>
                <a:lnTo>
                  <a:pt x="3359" y="744537"/>
                </a:lnTo>
                <a:lnTo>
                  <a:pt x="0" y="673100"/>
                </a:lnTo>
                <a:lnTo>
                  <a:pt x="3359" y="606425"/>
                </a:lnTo>
                <a:lnTo>
                  <a:pt x="11758" y="546100"/>
                </a:lnTo>
                <a:lnTo>
                  <a:pt x="23515" y="496887"/>
                </a:lnTo>
                <a:lnTo>
                  <a:pt x="38632" y="450850"/>
                </a:lnTo>
                <a:lnTo>
                  <a:pt x="55427" y="409575"/>
                </a:lnTo>
                <a:lnTo>
                  <a:pt x="73903" y="369887"/>
                </a:lnTo>
                <a:lnTo>
                  <a:pt x="92379" y="334962"/>
                </a:lnTo>
                <a:lnTo>
                  <a:pt x="112534" y="296862"/>
                </a:lnTo>
                <a:lnTo>
                  <a:pt x="132689" y="260350"/>
                </a:lnTo>
                <a:lnTo>
                  <a:pt x="149485" y="217487"/>
                </a:lnTo>
                <a:lnTo>
                  <a:pt x="166281" y="174625"/>
                </a:lnTo>
                <a:lnTo>
                  <a:pt x="176358" y="122237"/>
                </a:lnTo>
                <a:lnTo>
                  <a:pt x="184756" y="66675"/>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7" name="Picture 6" descr="reflection in puddle of someone running">
            <a:extLst>
              <a:ext uri="{FF2B5EF4-FFF2-40B4-BE49-F238E27FC236}">
                <a16:creationId xmlns:a16="http://schemas.microsoft.com/office/drawing/2014/main" id="{F92AED05-CE03-4017-91A7-1CB221B81A20}"/>
              </a:ext>
            </a:extLst>
          </p:cNvPr>
          <p:cNvPicPr>
            <a:picLocks noChangeAspect="1"/>
          </p:cNvPicPr>
          <p:nvPr/>
        </p:nvPicPr>
        <p:blipFill rotWithShape="1">
          <a:blip r:embed="rId2"/>
          <a:srcRect l="19000" r="29584" b="-1"/>
          <a:stretch/>
        </p:blipFill>
        <p:spPr>
          <a:xfrm>
            <a:off x="6909478" y="10"/>
            <a:ext cx="5282519" cy="6857990"/>
          </a:xfrm>
          <a:custGeom>
            <a:avLst/>
            <a:gdLst>
              <a:gd name="connsiteX0" fmla="*/ 189795 w 5282519"/>
              <a:gd name="connsiteY0" fmla="*/ 0 h 6858000"/>
              <a:gd name="connsiteX1" fmla="*/ 5282519 w 5282519"/>
              <a:gd name="connsiteY1" fmla="*/ 0 h 6858000"/>
              <a:gd name="connsiteX2" fmla="*/ 5282519 w 5282519"/>
              <a:gd name="connsiteY2" fmla="*/ 6858000 h 6858000"/>
              <a:gd name="connsiteX3" fmla="*/ 189795 w 5282519"/>
              <a:gd name="connsiteY3" fmla="*/ 6858000 h 6858000"/>
              <a:gd name="connsiteX4" fmla="*/ 184756 w 5282519"/>
              <a:gd name="connsiteY4" fmla="*/ 6791325 h 6858000"/>
              <a:gd name="connsiteX5" fmla="*/ 176358 w 5282519"/>
              <a:gd name="connsiteY5" fmla="*/ 6735762 h 6858000"/>
              <a:gd name="connsiteX6" fmla="*/ 166281 w 5282519"/>
              <a:gd name="connsiteY6" fmla="*/ 6683375 h 6858000"/>
              <a:gd name="connsiteX7" fmla="*/ 149485 w 5282519"/>
              <a:gd name="connsiteY7" fmla="*/ 6640512 h 6858000"/>
              <a:gd name="connsiteX8" fmla="*/ 132689 w 5282519"/>
              <a:gd name="connsiteY8" fmla="*/ 6597650 h 6858000"/>
              <a:gd name="connsiteX9" fmla="*/ 112534 w 5282519"/>
              <a:gd name="connsiteY9" fmla="*/ 6561137 h 6858000"/>
              <a:gd name="connsiteX10" fmla="*/ 92379 w 5282519"/>
              <a:gd name="connsiteY10" fmla="*/ 6523037 h 6858000"/>
              <a:gd name="connsiteX11" fmla="*/ 73903 w 5282519"/>
              <a:gd name="connsiteY11" fmla="*/ 6488112 h 6858000"/>
              <a:gd name="connsiteX12" fmla="*/ 55427 w 5282519"/>
              <a:gd name="connsiteY12" fmla="*/ 6448425 h 6858000"/>
              <a:gd name="connsiteX13" fmla="*/ 38632 w 5282519"/>
              <a:gd name="connsiteY13" fmla="*/ 6407150 h 6858000"/>
              <a:gd name="connsiteX14" fmla="*/ 23515 w 5282519"/>
              <a:gd name="connsiteY14" fmla="*/ 6361112 h 6858000"/>
              <a:gd name="connsiteX15" fmla="*/ 11758 w 5282519"/>
              <a:gd name="connsiteY15" fmla="*/ 6311900 h 6858000"/>
              <a:gd name="connsiteX16" fmla="*/ 3359 w 5282519"/>
              <a:gd name="connsiteY16" fmla="*/ 6251575 h 6858000"/>
              <a:gd name="connsiteX17" fmla="*/ 0 w 5282519"/>
              <a:gd name="connsiteY17" fmla="*/ 6183312 h 6858000"/>
              <a:gd name="connsiteX18" fmla="*/ 3359 w 5282519"/>
              <a:gd name="connsiteY18" fmla="*/ 6113462 h 6858000"/>
              <a:gd name="connsiteX19" fmla="*/ 11758 w 5282519"/>
              <a:gd name="connsiteY19" fmla="*/ 6056312 h 6858000"/>
              <a:gd name="connsiteX20" fmla="*/ 23515 w 5282519"/>
              <a:gd name="connsiteY20" fmla="*/ 6003925 h 6858000"/>
              <a:gd name="connsiteX21" fmla="*/ 38632 w 5282519"/>
              <a:gd name="connsiteY21" fmla="*/ 5956300 h 6858000"/>
              <a:gd name="connsiteX22" fmla="*/ 55427 w 5282519"/>
              <a:gd name="connsiteY22" fmla="*/ 5915025 h 6858000"/>
              <a:gd name="connsiteX23" fmla="*/ 75583 w 5282519"/>
              <a:gd name="connsiteY23" fmla="*/ 5876925 h 6858000"/>
              <a:gd name="connsiteX24" fmla="*/ 95738 w 5282519"/>
              <a:gd name="connsiteY24" fmla="*/ 5840412 h 6858000"/>
              <a:gd name="connsiteX25" fmla="*/ 115893 w 5282519"/>
              <a:gd name="connsiteY25" fmla="*/ 5802312 h 6858000"/>
              <a:gd name="connsiteX26" fmla="*/ 134368 w 5282519"/>
              <a:gd name="connsiteY26" fmla="*/ 5762625 h 6858000"/>
              <a:gd name="connsiteX27" fmla="*/ 152844 w 5282519"/>
              <a:gd name="connsiteY27" fmla="*/ 5721350 h 6858000"/>
              <a:gd name="connsiteX28" fmla="*/ 167960 w 5282519"/>
              <a:gd name="connsiteY28" fmla="*/ 5675312 h 6858000"/>
              <a:gd name="connsiteX29" fmla="*/ 178038 w 5282519"/>
              <a:gd name="connsiteY29" fmla="*/ 5622925 h 6858000"/>
              <a:gd name="connsiteX30" fmla="*/ 188115 w 5282519"/>
              <a:gd name="connsiteY30" fmla="*/ 5562600 h 6858000"/>
              <a:gd name="connsiteX31" fmla="*/ 189795 w 5282519"/>
              <a:gd name="connsiteY31" fmla="*/ 5494337 h 6858000"/>
              <a:gd name="connsiteX32" fmla="*/ 188115 w 5282519"/>
              <a:gd name="connsiteY32" fmla="*/ 5426075 h 6858000"/>
              <a:gd name="connsiteX33" fmla="*/ 178038 w 5282519"/>
              <a:gd name="connsiteY33" fmla="*/ 5365750 h 6858000"/>
              <a:gd name="connsiteX34" fmla="*/ 167960 w 5282519"/>
              <a:gd name="connsiteY34" fmla="*/ 5313362 h 6858000"/>
              <a:gd name="connsiteX35" fmla="*/ 152844 w 5282519"/>
              <a:gd name="connsiteY35" fmla="*/ 5268912 h 6858000"/>
              <a:gd name="connsiteX36" fmla="*/ 134368 w 5282519"/>
              <a:gd name="connsiteY36" fmla="*/ 5226050 h 6858000"/>
              <a:gd name="connsiteX37" fmla="*/ 115893 w 5282519"/>
              <a:gd name="connsiteY37" fmla="*/ 5186362 h 6858000"/>
              <a:gd name="connsiteX38" fmla="*/ 95738 w 5282519"/>
              <a:gd name="connsiteY38" fmla="*/ 5149850 h 6858000"/>
              <a:gd name="connsiteX39" fmla="*/ 75583 w 5282519"/>
              <a:gd name="connsiteY39" fmla="*/ 5114925 h 6858000"/>
              <a:gd name="connsiteX40" fmla="*/ 55427 w 5282519"/>
              <a:gd name="connsiteY40" fmla="*/ 5075237 h 6858000"/>
              <a:gd name="connsiteX41" fmla="*/ 38632 w 5282519"/>
              <a:gd name="connsiteY41" fmla="*/ 5033962 h 6858000"/>
              <a:gd name="connsiteX42" fmla="*/ 23515 w 5282519"/>
              <a:gd name="connsiteY42" fmla="*/ 4987925 h 6858000"/>
              <a:gd name="connsiteX43" fmla="*/ 11758 w 5282519"/>
              <a:gd name="connsiteY43" fmla="*/ 4935537 h 6858000"/>
              <a:gd name="connsiteX44" fmla="*/ 3359 w 5282519"/>
              <a:gd name="connsiteY44" fmla="*/ 4875212 h 6858000"/>
              <a:gd name="connsiteX45" fmla="*/ 0 w 5282519"/>
              <a:gd name="connsiteY45" fmla="*/ 4806950 h 6858000"/>
              <a:gd name="connsiteX46" fmla="*/ 3359 w 5282519"/>
              <a:gd name="connsiteY46" fmla="*/ 4738687 h 6858000"/>
              <a:gd name="connsiteX47" fmla="*/ 11758 w 5282519"/>
              <a:gd name="connsiteY47" fmla="*/ 4678362 h 6858000"/>
              <a:gd name="connsiteX48" fmla="*/ 23515 w 5282519"/>
              <a:gd name="connsiteY48" fmla="*/ 4625975 h 6858000"/>
              <a:gd name="connsiteX49" fmla="*/ 38632 w 5282519"/>
              <a:gd name="connsiteY49" fmla="*/ 4579937 h 6858000"/>
              <a:gd name="connsiteX50" fmla="*/ 55427 w 5282519"/>
              <a:gd name="connsiteY50" fmla="*/ 4537075 h 6858000"/>
              <a:gd name="connsiteX51" fmla="*/ 75583 w 5282519"/>
              <a:gd name="connsiteY51" fmla="*/ 4498975 h 6858000"/>
              <a:gd name="connsiteX52" fmla="*/ 115893 w 5282519"/>
              <a:gd name="connsiteY52" fmla="*/ 4424362 h 6858000"/>
              <a:gd name="connsiteX53" fmla="*/ 134368 w 5282519"/>
              <a:gd name="connsiteY53" fmla="*/ 4386262 h 6858000"/>
              <a:gd name="connsiteX54" fmla="*/ 152844 w 5282519"/>
              <a:gd name="connsiteY54" fmla="*/ 4343400 h 6858000"/>
              <a:gd name="connsiteX55" fmla="*/ 167960 w 5282519"/>
              <a:gd name="connsiteY55" fmla="*/ 4297362 h 6858000"/>
              <a:gd name="connsiteX56" fmla="*/ 178038 w 5282519"/>
              <a:gd name="connsiteY56" fmla="*/ 4244975 h 6858000"/>
              <a:gd name="connsiteX57" fmla="*/ 188115 w 5282519"/>
              <a:gd name="connsiteY57" fmla="*/ 4186237 h 6858000"/>
              <a:gd name="connsiteX58" fmla="*/ 189795 w 5282519"/>
              <a:gd name="connsiteY58" fmla="*/ 4116387 h 6858000"/>
              <a:gd name="connsiteX59" fmla="*/ 188115 w 5282519"/>
              <a:gd name="connsiteY59" fmla="*/ 4048125 h 6858000"/>
              <a:gd name="connsiteX60" fmla="*/ 178038 w 5282519"/>
              <a:gd name="connsiteY60" fmla="*/ 3987800 h 6858000"/>
              <a:gd name="connsiteX61" fmla="*/ 167960 w 5282519"/>
              <a:gd name="connsiteY61" fmla="*/ 3935412 h 6858000"/>
              <a:gd name="connsiteX62" fmla="*/ 152844 w 5282519"/>
              <a:gd name="connsiteY62" fmla="*/ 3890962 h 6858000"/>
              <a:gd name="connsiteX63" fmla="*/ 134368 w 5282519"/>
              <a:gd name="connsiteY63" fmla="*/ 3848100 h 6858000"/>
              <a:gd name="connsiteX64" fmla="*/ 115893 w 5282519"/>
              <a:gd name="connsiteY64" fmla="*/ 3811587 h 6858000"/>
              <a:gd name="connsiteX65" fmla="*/ 75583 w 5282519"/>
              <a:gd name="connsiteY65" fmla="*/ 3736975 h 6858000"/>
              <a:gd name="connsiteX66" fmla="*/ 55427 w 5282519"/>
              <a:gd name="connsiteY66" fmla="*/ 3697287 h 6858000"/>
              <a:gd name="connsiteX67" fmla="*/ 38632 w 5282519"/>
              <a:gd name="connsiteY67" fmla="*/ 3656012 h 6858000"/>
              <a:gd name="connsiteX68" fmla="*/ 23515 w 5282519"/>
              <a:gd name="connsiteY68" fmla="*/ 3609975 h 6858000"/>
              <a:gd name="connsiteX69" fmla="*/ 11758 w 5282519"/>
              <a:gd name="connsiteY69" fmla="*/ 3557587 h 6858000"/>
              <a:gd name="connsiteX70" fmla="*/ 3359 w 5282519"/>
              <a:gd name="connsiteY70" fmla="*/ 3497262 h 6858000"/>
              <a:gd name="connsiteX71" fmla="*/ 0 w 5282519"/>
              <a:gd name="connsiteY71" fmla="*/ 3427412 h 6858000"/>
              <a:gd name="connsiteX72" fmla="*/ 3359 w 5282519"/>
              <a:gd name="connsiteY72" fmla="*/ 3360737 h 6858000"/>
              <a:gd name="connsiteX73" fmla="*/ 11758 w 5282519"/>
              <a:gd name="connsiteY73" fmla="*/ 3300412 h 6858000"/>
              <a:gd name="connsiteX74" fmla="*/ 23515 w 5282519"/>
              <a:gd name="connsiteY74" fmla="*/ 3248025 h 6858000"/>
              <a:gd name="connsiteX75" fmla="*/ 38632 w 5282519"/>
              <a:gd name="connsiteY75" fmla="*/ 3201987 h 6858000"/>
              <a:gd name="connsiteX76" fmla="*/ 55427 w 5282519"/>
              <a:gd name="connsiteY76" fmla="*/ 3160712 h 6858000"/>
              <a:gd name="connsiteX77" fmla="*/ 75583 w 5282519"/>
              <a:gd name="connsiteY77" fmla="*/ 3121025 h 6858000"/>
              <a:gd name="connsiteX78" fmla="*/ 95738 w 5282519"/>
              <a:gd name="connsiteY78" fmla="*/ 3084512 h 6858000"/>
              <a:gd name="connsiteX79" fmla="*/ 115893 w 5282519"/>
              <a:gd name="connsiteY79" fmla="*/ 3046412 h 6858000"/>
              <a:gd name="connsiteX80" fmla="*/ 134368 w 5282519"/>
              <a:gd name="connsiteY80" fmla="*/ 3009900 h 6858000"/>
              <a:gd name="connsiteX81" fmla="*/ 152844 w 5282519"/>
              <a:gd name="connsiteY81" fmla="*/ 2967037 h 6858000"/>
              <a:gd name="connsiteX82" fmla="*/ 167960 w 5282519"/>
              <a:gd name="connsiteY82" fmla="*/ 2922587 h 6858000"/>
              <a:gd name="connsiteX83" fmla="*/ 178038 w 5282519"/>
              <a:gd name="connsiteY83" fmla="*/ 2868612 h 6858000"/>
              <a:gd name="connsiteX84" fmla="*/ 188115 w 5282519"/>
              <a:gd name="connsiteY84" fmla="*/ 2809875 h 6858000"/>
              <a:gd name="connsiteX85" fmla="*/ 189795 w 5282519"/>
              <a:gd name="connsiteY85" fmla="*/ 2741612 h 6858000"/>
              <a:gd name="connsiteX86" fmla="*/ 188115 w 5282519"/>
              <a:gd name="connsiteY86" fmla="*/ 2671762 h 6858000"/>
              <a:gd name="connsiteX87" fmla="*/ 178038 w 5282519"/>
              <a:gd name="connsiteY87" fmla="*/ 2613025 h 6858000"/>
              <a:gd name="connsiteX88" fmla="*/ 167960 w 5282519"/>
              <a:gd name="connsiteY88" fmla="*/ 2560637 h 6858000"/>
              <a:gd name="connsiteX89" fmla="*/ 152844 w 5282519"/>
              <a:gd name="connsiteY89" fmla="*/ 2513012 h 6858000"/>
              <a:gd name="connsiteX90" fmla="*/ 134368 w 5282519"/>
              <a:gd name="connsiteY90" fmla="*/ 2471737 h 6858000"/>
              <a:gd name="connsiteX91" fmla="*/ 115893 w 5282519"/>
              <a:gd name="connsiteY91" fmla="*/ 2433637 h 6858000"/>
              <a:gd name="connsiteX92" fmla="*/ 95738 w 5282519"/>
              <a:gd name="connsiteY92" fmla="*/ 2395537 h 6858000"/>
              <a:gd name="connsiteX93" fmla="*/ 75583 w 5282519"/>
              <a:gd name="connsiteY93" fmla="*/ 2359025 h 6858000"/>
              <a:gd name="connsiteX94" fmla="*/ 55427 w 5282519"/>
              <a:gd name="connsiteY94" fmla="*/ 2319337 h 6858000"/>
              <a:gd name="connsiteX95" fmla="*/ 38632 w 5282519"/>
              <a:gd name="connsiteY95" fmla="*/ 2278062 h 6858000"/>
              <a:gd name="connsiteX96" fmla="*/ 23515 w 5282519"/>
              <a:gd name="connsiteY96" fmla="*/ 2232025 h 6858000"/>
              <a:gd name="connsiteX97" fmla="*/ 11758 w 5282519"/>
              <a:gd name="connsiteY97" fmla="*/ 2179637 h 6858000"/>
              <a:gd name="connsiteX98" fmla="*/ 3359 w 5282519"/>
              <a:gd name="connsiteY98" fmla="*/ 2119312 h 6858000"/>
              <a:gd name="connsiteX99" fmla="*/ 0 w 5282519"/>
              <a:gd name="connsiteY99" fmla="*/ 2051050 h 6858000"/>
              <a:gd name="connsiteX100" fmla="*/ 3359 w 5282519"/>
              <a:gd name="connsiteY100" fmla="*/ 1982787 h 6858000"/>
              <a:gd name="connsiteX101" fmla="*/ 11758 w 5282519"/>
              <a:gd name="connsiteY101" fmla="*/ 1922462 h 6858000"/>
              <a:gd name="connsiteX102" fmla="*/ 23515 w 5282519"/>
              <a:gd name="connsiteY102" fmla="*/ 1870075 h 6858000"/>
              <a:gd name="connsiteX103" fmla="*/ 38632 w 5282519"/>
              <a:gd name="connsiteY103" fmla="*/ 1824037 h 6858000"/>
              <a:gd name="connsiteX104" fmla="*/ 55427 w 5282519"/>
              <a:gd name="connsiteY104" fmla="*/ 1782762 h 6858000"/>
              <a:gd name="connsiteX105" fmla="*/ 75583 w 5282519"/>
              <a:gd name="connsiteY105" fmla="*/ 1743075 h 6858000"/>
              <a:gd name="connsiteX106" fmla="*/ 95738 w 5282519"/>
              <a:gd name="connsiteY106" fmla="*/ 1708150 h 6858000"/>
              <a:gd name="connsiteX107" fmla="*/ 115893 w 5282519"/>
              <a:gd name="connsiteY107" fmla="*/ 1671637 h 6858000"/>
              <a:gd name="connsiteX108" fmla="*/ 134368 w 5282519"/>
              <a:gd name="connsiteY108" fmla="*/ 1631950 h 6858000"/>
              <a:gd name="connsiteX109" fmla="*/ 152844 w 5282519"/>
              <a:gd name="connsiteY109" fmla="*/ 1589087 h 6858000"/>
              <a:gd name="connsiteX110" fmla="*/ 167960 w 5282519"/>
              <a:gd name="connsiteY110" fmla="*/ 1544637 h 6858000"/>
              <a:gd name="connsiteX111" fmla="*/ 178038 w 5282519"/>
              <a:gd name="connsiteY111" fmla="*/ 1492250 h 6858000"/>
              <a:gd name="connsiteX112" fmla="*/ 188115 w 5282519"/>
              <a:gd name="connsiteY112" fmla="*/ 1431925 h 6858000"/>
              <a:gd name="connsiteX113" fmla="*/ 189795 w 5282519"/>
              <a:gd name="connsiteY113" fmla="*/ 1363662 h 6858000"/>
              <a:gd name="connsiteX114" fmla="*/ 188115 w 5282519"/>
              <a:gd name="connsiteY114" fmla="*/ 1295400 h 6858000"/>
              <a:gd name="connsiteX115" fmla="*/ 178038 w 5282519"/>
              <a:gd name="connsiteY115" fmla="*/ 1235075 h 6858000"/>
              <a:gd name="connsiteX116" fmla="*/ 167960 w 5282519"/>
              <a:gd name="connsiteY116" fmla="*/ 1182687 h 6858000"/>
              <a:gd name="connsiteX117" fmla="*/ 152844 w 5282519"/>
              <a:gd name="connsiteY117" fmla="*/ 1136650 h 6858000"/>
              <a:gd name="connsiteX118" fmla="*/ 134368 w 5282519"/>
              <a:gd name="connsiteY118" fmla="*/ 1095375 h 6858000"/>
              <a:gd name="connsiteX119" fmla="*/ 115893 w 5282519"/>
              <a:gd name="connsiteY119" fmla="*/ 1055687 h 6858000"/>
              <a:gd name="connsiteX120" fmla="*/ 95738 w 5282519"/>
              <a:gd name="connsiteY120" fmla="*/ 1017587 h 6858000"/>
              <a:gd name="connsiteX121" fmla="*/ 75583 w 5282519"/>
              <a:gd name="connsiteY121" fmla="*/ 981075 h 6858000"/>
              <a:gd name="connsiteX122" fmla="*/ 55427 w 5282519"/>
              <a:gd name="connsiteY122" fmla="*/ 942975 h 6858000"/>
              <a:gd name="connsiteX123" fmla="*/ 38632 w 5282519"/>
              <a:gd name="connsiteY123" fmla="*/ 901700 h 6858000"/>
              <a:gd name="connsiteX124" fmla="*/ 23515 w 5282519"/>
              <a:gd name="connsiteY124" fmla="*/ 854075 h 6858000"/>
              <a:gd name="connsiteX125" fmla="*/ 11758 w 5282519"/>
              <a:gd name="connsiteY125" fmla="*/ 801687 h 6858000"/>
              <a:gd name="connsiteX126" fmla="*/ 3359 w 5282519"/>
              <a:gd name="connsiteY126" fmla="*/ 744537 h 6858000"/>
              <a:gd name="connsiteX127" fmla="*/ 0 w 5282519"/>
              <a:gd name="connsiteY127" fmla="*/ 673100 h 6858000"/>
              <a:gd name="connsiteX128" fmla="*/ 3359 w 5282519"/>
              <a:gd name="connsiteY128" fmla="*/ 606425 h 6858000"/>
              <a:gd name="connsiteX129" fmla="*/ 11758 w 5282519"/>
              <a:gd name="connsiteY129" fmla="*/ 546100 h 6858000"/>
              <a:gd name="connsiteX130" fmla="*/ 23515 w 5282519"/>
              <a:gd name="connsiteY130" fmla="*/ 496887 h 6858000"/>
              <a:gd name="connsiteX131" fmla="*/ 38632 w 5282519"/>
              <a:gd name="connsiteY131" fmla="*/ 450850 h 6858000"/>
              <a:gd name="connsiteX132" fmla="*/ 55427 w 5282519"/>
              <a:gd name="connsiteY132" fmla="*/ 409575 h 6858000"/>
              <a:gd name="connsiteX133" fmla="*/ 73903 w 5282519"/>
              <a:gd name="connsiteY133" fmla="*/ 369887 h 6858000"/>
              <a:gd name="connsiteX134" fmla="*/ 92379 w 5282519"/>
              <a:gd name="connsiteY134" fmla="*/ 334962 h 6858000"/>
              <a:gd name="connsiteX135" fmla="*/ 112534 w 5282519"/>
              <a:gd name="connsiteY135" fmla="*/ 296862 h 6858000"/>
              <a:gd name="connsiteX136" fmla="*/ 132689 w 5282519"/>
              <a:gd name="connsiteY136" fmla="*/ 260350 h 6858000"/>
              <a:gd name="connsiteX137" fmla="*/ 149485 w 5282519"/>
              <a:gd name="connsiteY137" fmla="*/ 217487 h 6858000"/>
              <a:gd name="connsiteX138" fmla="*/ 166281 w 5282519"/>
              <a:gd name="connsiteY138" fmla="*/ 174625 h 6858000"/>
              <a:gd name="connsiteX139" fmla="*/ 176358 w 5282519"/>
              <a:gd name="connsiteY139" fmla="*/ 122237 h 6858000"/>
              <a:gd name="connsiteX140" fmla="*/ 184756 w 5282519"/>
              <a:gd name="connsiteY140" fmla="*/ 66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5282519" h="6858000">
                <a:moveTo>
                  <a:pt x="189795" y="0"/>
                </a:moveTo>
                <a:lnTo>
                  <a:pt x="5282519" y="0"/>
                </a:lnTo>
                <a:lnTo>
                  <a:pt x="5282519" y="6858000"/>
                </a:lnTo>
                <a:lnTo>
                  <a:pt x="189795" y="6858000"/>
                </a:lnTo>
                <a:lnTo>
                  <a:pt x="184756" y="6791325"/>
                </a:lnTo>
                <a:lnTo>
                  <a:pt x="176358" y="6735762"/>
                </a:lnTo>
                <a:lnTo>
                  <a:pt x="166281" y="6683375"/>
                </a:lnTo>
                <a:lnTo>
                  <a:pt x="149485" y="6640512"/>
                </a:lnTo>
                <a:lnTo>
                  <a:pt x="132689" y="6597650"/>
                </a:lnTo>
                <a:lnTo>
                  <a:pt x="112534" y="6561137"/>
                </a:lnTo>
                <a:lnTo>
                  <a:pt x="92379" y="6523037"/>
                </a:lnTo>
                <a:lnTo>
                  <a:pt x="73903" y="6488112"/>
                </a:lnTo>
                <a:lnTo>
                  <a:pt x="55427" y="6448425"/>
                </a:lnTo>
                <a:lnTo>
                  <a:pt x="38632" y="6407150"/>
                </a:lnTo>
                <a:lnTo>
                  <a:pt x="23515" y="6361112"/>
                </a:lnTo>
                <a:lnTo>
                  <a:pt x="11758" y="6311900"/>
                </a:lnTo>
                <a:lnTo>
                  <a:pt x="3359" y="6251575"/>
                </a:lnTo>
                <a:lnTo>
                  <a:pt x="0" y="6183312"/>
                </a:lnTo>
                <a:lnTo>
                  <a:pt x="3359" y="6113462"/>
                </a:lnTo>
                <a:lnTo>
                  <a:pt x="11758" y="6056312"/>
                </a:lnTo>
                <a:lnTo>
                  <a:pt x="23515" y="6003925"/>
                </a:lnTo>
                <a:lnTo>
                  <a:pt x="38632" y="5956300"/>
                </a:lnTo>
                <a:lnTo>
                  <a:pt x="55427" y="5915025"/>
                </a:lnTo>
                <a:lnTo>
                  <a:pt x="75583" y="5876925"/>
                </a:lnTo>
                <a:lnTo>
                  <a:pt x="95738" y="5840412"/>
                </a:lnTo>
                <a:lnTo>
                  <a:pt x="115893" y="5802312"/>
                </a:lnTo>
                <a:lnTo>
                  <a:pt x="134368" y="5762625"/>
                </a:lnTo>
                <a:lnTo>
                  <a:pt x="152844" y="5721350"/>
                </a:lnTo>
                <a:lnTo>
                  <a:pt x="167960" y="5675312"/>
                </a:lnTo>
                <a:lnTo>
                  <a:pt x="178038" y="5622925"/>
                </a:lnTo>
                <a:lnTo>
                  <a:pt x="188115" y="5562600"/>
                </a:lnTo>
                <a:lnTo>
                  <a:pt x="189795" y="5494337"/>
                </a:lnTo>
                <a:lnTo>
                  <a:pt x="188115" y="5426075"/>
                </a:lnTo>
                <a:lnTo>
                  <a:pt x="178038" y="5365750"/>
                </a:lnTo>
                <a:lnTo>
                  <a:pt x="167960" y="5313362"/>
                </a:lnTo>
                <a:lnTo>
                  <a:pt x="152844" y="5268912"/>
                </a:lnTo>
                <a:lnTo>
                  <a:pt x="134368" y="5226050"/>
                </a:lnTo>
                <a:lnTo>
                  <a:pt x="115893" y="5186362"/>
                </a:lnTo>
                <a:lnTo>
                  <a:pt x="95738" y="5149850"/>
                </a:lnTo>
                <a:lnTo>
                  <a:pt x="75583" y="5114925"/>
                </a:lnTo>
                <a:lnTo>
                  <a:pt x="55427" y="5075237"/>
                </a:lnTo>
                <a:lnTo>
                  <a:pt x="38632" y="5033962"/>
                </a:lnTo>
                <a:lnTo>
                  <a:pt x="23515" y="4987925"/>
                </a:lnTo>
                <a:lnTo>
                  <a:pt x="11758" y="4935537"/>
                </a:lnTo>
                <a:lnTo>
                  <a:pt x="3359" y="4875212"/>
                </a:lnTo>
                <a:lnTo>
                  <a:pt x="0" y="4806950"/>
                </a:lnTo>
                <a:lnTo>
                  <a:pt x="3359" y="4738687"/>
                </a:lnTo>
                <a:lnTo>
                  <a:pt x="11758" y="4678362"/>
                </a:lnTo>
                <a:lnTo>
                  <a:pt x="23515" y="4625975"/>
                </a:lnTo>
                <a:lnTo>
                  <a:pt x="38632" y="4579937"/>
                </a:lnTo>
                <a:lnTo>
                  <a:pt x="55427" y="4537075"/>
                </a:lnTo>
                <a:lnTo>
                  <a:pt x="75583" y="4498975"/>
                </a:lnTo>
                <a:lnTo>
                  <a:pt x="115893" y="4424362"/>
                </a:lnTo>
                <a:lnTo>
                  <a:pt x="134368" y="4386262"/>
                </a:lnTo>
                <a:lnTo>
                  <a:pt x="152844" y="4343400"/>
                </a:lnTo>
                <a:lnTo>
                  <a:pt x="167960" y="4297362"/>
                </a:lnTo>
                <a:lnTo>
                  <a:pt x="178038" y="4244975"/>
                </a:lnTo>
                <a:lnTo>
                  <a:pt x="188115" y="4186237"/>
                </a:lnTo>
                <a:lnTo>
                  <a:pt x="189795" y="4116387"/>
                </a:lnTo>
                <a:lnTo>
                  <a:pt x="188115" y="4048125"/>
                </a:lnTo>
                <a:lnTo>
                  <a:pt x="178038" y="3987800"/>
                </a:lnTo>
                <a:lnTo>
                  <a:pt x="167960" y="3935412"/>
                </a:lnTo>
                <a:lnTo>
                  <a:pt x="152844" y="3890962"/>
                </a:lnTo>
                <a:lnTo>
                  <a:pt x="134368" y="3848100"/>
                </a:lnTo>
                <a:lnTo>
                  <a:pt x="115893" y="3811587"/>
                </a:lnTo>
                <a:lnTo>
                  <a:pt x="75583" y="3736975"/>
                </a:lnTo>
                <a:lnTo>
                  <a:pt x="55427" y="3697287"/>
                </a:lnTo>
                <a:lnTo>
                  <a:pt x="38632" y="3656012"/>
                </a:lnTo>
                <a:lnTo>
                  <a:pt x="23515" y="3609975"/>
                </a:lnTo>
                <a:lnTo>
                  <a:pt x="11758" y="3557587"/>
                </a:lnTo>
                <a:lnTo>
                  <a:pt x="3359" y="3497262"/>
                </a:lnTo>
                <a:lnTo>
                  <a:pt x="0" y="3427412"/>
                </a:lnTo>
                <a:lnTo>
                  <a:pt x="3359" y="3360737"/>
                </a:lnTo>
                <a:lnTo>
                  <a:pt x="11758" y="3300412"/>
                </a:lnTo>
                <a:lnTo>
                  <a:pt x="23515" y="3248025"/>
                </a:lnTo>
                <a:lnTo>
                  <a:pt x="38632" y="3201987"/>
                </a:lnTo>
                <a:lnTo>
                  <a:pt x="55427" y="3160712"/>
                </a:lnTo>
                <a:lnTo>
                  <a:pt x="75583" y="3121025"/>
                </a:lnTo>
                <a:lnTo>
                  <a:pt x="95738" y="3084512"/>
                </a:lnTo>
                <a:lnTo>
                  <a:pt x="115893" y="3046412"/>
                </a:lnTo>
                <a:lnTo>
                  <a:pt x="134368" y="3009900"/>
                </a:lnTo>
                <a:lnTo>
                  <a:pt x="152844" y="2967037"/>
                </a:lnTo>
                <a:lnTo>
                  <a:pt x="167960" y="2922587"/>
                </a:lnTo>
                <a:lnTo>
                  <a:pt x="178038" y="2868612"/>
                </a:lnTo>
                <a:lnTo>
                  <a:pt x="188115" y="2809875"/>
                </a:lnTo>
                <a:lnTo>
                  <a:pt x="189795" y="2741612"/>
                </a:lnTo>
                <a:lnTo>
                  <a:pt x="188115" y="2671762"/>
                </a:lnTo>
                <a:lnTo>
                  <a:pt x="178038" y="2613025"/>
                </a:lnTo>
                <a:lnTo>
                  <a:pt x="167960" y="2560637"/>
                </a:lnTo>
                <a:lnTo>
                  <a:pt x="152844" y="2513012"/>
                </a:lnTo>
                <a:lnTo>
                  <a:pt x="134368" y="2471737"/>
                </a:lnTo>
                <a:lnTo>
                  <a:pt x="115893" y="2433637"/>
                </a:lnTo>
                <a:lnTo>
                  <a:pt x="95738" y="2395537"/>
                </a:lnTo>
                <a:lnTo>
                  <a:pt x="75583" y="2359025"/>
                </a:lnTo>
                <a:lnTo>
                  <a:pt x="55427" y="2319337"/>
                </a:lnTo>
                <a:lnTo>
                  <a:pt x="38632" y="2278062"/>
                </a:lnTo>
                <a:lnTo>
                  <a:pt x="23515" y="2232025"/>
                </a:lnTo>
                <a:lnTo>
                  <a:pt x="11758" y="2179637"/>
                </a:lnTo>
                <a:lnTo>
                  <a:pt x="3359" y="2119312"/>
                </a:lnTo>
                <a:lnTo>
                  <a:pt x="0" y="2051050"/>
                </a:lnTo>
                <a:lnTo>
                  <a:pt x="3359" y="1982787"/>
                </a:lnTo>
                <a:lnTo>
                  <a:pt x="11758" y="1922462"/>
                </a:lnTo>
                <a:lnTo>
                  <a:pt x="23515" y="1870075"/>
                </a:lnTo>
                <a:lnTo>
                  <a:pt x="38632" y="1824037"/>
                </a:lnTo>
                <a:lnTo>
                  <a:pt x="55427" y="1782762"/>
                </a:lnTo>
                <a:lnTo>
                  <a:pt x="75583" y="1743075"/>
                </a:lnTo>
                <a:lnTo>
                  <a:pt x="95738" y="1708150"/>
                </a:lnTo>
                <a:lnTo>
                  <a:pt x="115893" y="1671637"/>
                </a:lnTo>
                <a:lnTo>
                  <a:pt x="134368" y="1631950"/>
                </a:lnTo>
                <a:lnTo>
                  <a:pt x="152844" y="1589087"/>
                </a:lnTo>
                <a:lnTo>
                  <a:pt x="167960" y="1544637"/>
                </a:lnTo>
                <a:lnTo>
                  <a:pt x="178038" y="1492250"/>
                </a:lnTo>
                <a:lnTo>
                  <a:pt x="188115" y="1431925"/>
                </a:lnTo>
                <a:lnTo>
                  <a:pt x="189795" y="1363662"/>
                </a:lnTo>
                <a:lnTo>
                  <a:pt x="188115" y="1295400"/>
                </a:lnTo>
                <a:lnTo>
                  <a:pt x="178038" y="1235075"/>
                </a:lnTo>
                <a:lnTo>
                  <a:pt x="167960" y="1182687"/>
                </a:lnTo>
                <a:lnTo>
                  <a:pt x="152844" y="1136650"/>
                </a:lnTo>
                <a:lnTo>
                  <a:pt x="134368" y="1095375"/>
                </a:lnTo>
                <a:lnTo>
                  <a:pt x="115893" y="1055687"/>
                </a:lnTo>
                <a:lnTo>
                  <a:pt x="95738" y="1017587"/>
                </a:lnTo>
                <a:lnTo>
                  <a:pt x="75583" y="981075"/>
                </a:lnTo>
                <a:lnTo>
                  <a:pt x="55427" y="942975"/>
                </a:lnTo>
                <a:lnTo>
                  <a:pt x="38632" y="901700"/>
                </a:lnTo>
                <a:lnTo>
                  <a:pt x="23515" y="854075"/>
                </a:lnTo>
                <a:lnTo>
                  <a:pt x="11758" y="801687"/>
                </a:lnTo>
                <a:lnTo>
                  <a:pt x="3359" y="744537"/>
                </a:lnTo>
                <a:lnTo>
                  <a:pt x="0" y="673100"/>
                </a:lnTo>
                <a:lnTo>
                  <a:pt x="3359" y="606425"/>
                </a:lnTo>
                <a:lnTo>
                  <a:pt x="11758" y="546100"/>
                </a:lnTo>
                <a:lnTo>
                  <a:pt x="23515" y="496887"/>
                </a:lnTo>
                <a:lnTo>
                  <a:pt x="38632" y="450850"/>
                </a:lnTo>
                <a:lnTo>
                  <a:pt x="55427" y="409575"/>
                </a:lnTo>
                <a:lnTo>
                  <a:pt x="73903" y="369887"/>
                </a:lnTo>
                <a:lnTo>
                  <a:pt x="92379" y="334962"/>
                </a:lnTo>
                <a:lnTo>
                  <a:pt x="112534" y="296862"/>
                </a:lnTo>
                <a:lnTo>
                  <a:pt x="132689" y="260350"/>
                </a:lnTo>
                <a:lnTo>
                  <a:pt x="149485" y="217487"/>
                </a:lnTo>
                <a:lnTo>
                  <a:pt x="166281" y="174625"/>
                </a:lnTo>
                <a:lnTo>
                  <a:pt x="176358" y="122237"/>
                </a:lnTo>
                <a:lnTo>
                  <a:pt x="184756" y="66675"/>
                </a:lnTo>
                <a:close/>
              </a:path>
            </a:pathLst>
          </a:custGeom>
        </p:spPr>
      </p:pic>
    </p:spTree>
    <p:extLst>
      <p:ext uri="{BB962C8B-B14F-4D97-AF65-F5344CB8AC3E}">
        <p14:creationId xmlns:p14="http://schemas.microsoft.com/office/powerpoint/2010/main" val="2718279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7" name="Freeform 6">
            <a:extLst>
              <a:ext uri="{FF2B5EF4-FFF2-40B4-BE49-F238E27FC236}">
                <a16:creationId xmlns:a16="http://schemas.microsoft.com/office/drawing/2014/main" id="{841EFD0D-0D37-447B-B1EA-4F7197EB29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9" name="Rectangle 18">
            <a:extLst>
              <a:ext uri="{FF2B5EF4-FFF2-40B4-BE49-F238E27FC236}">
                <a16:creationId xmlns:a16="http://schemas.microsoft.com/office/drawing/2014/main" id="{5A6DFF24-307B-44B0-93F0-893676F148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1251678" y="382385"/>
            <a:ext cx="10178322" cy="1492132"/>
          </a:xfrm>
        </p:spPr>
        <p:txBody>
          <a:bodyPr vert="horz" lIns="91440" tIns="45720" rIns="91440" bIns="45720" rtlCol="0" anchor="t">
            <a:normAutofit/>
          </a:bodyPr>
          <a:lstStyle/>
          <a:p>
            <a:pPr>
              <a:lnSpc>
                <a:spcPct val="90000"/>
              </a:lnSpc>
            </a:pPr>
            <a:r>
              <a:rPr lang="en-US" sz="5100" spc="200">
                <a:solidFill>
                  <a:schemeClr val="tx2"/>
                </a:solidFill>
                <a:latin typeface="+mj-lt"/>
              </a:rPr>
              <a:t>AGENDA</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1251678" y="2286001"/>
            <a:ext cx="5750371" cy="3593591"/>
          </a:xfrm>
        </p:spPr>
        <p:txBody>
          <a:bodyPr vert="horz" lIns="91440" tIns="45720" rIns="91440" bIns="45720" rtlCol="0">
            <a:normAutofit/>
          </a:bodyPr>
          <a:lstStyle/>
          <a:p>
            <a:pPr marL="228600" indent="-457200">
              <a:lnSpc>
                <a:spcPct val="110000"/>
              </a:lnSpc>
              <a:spcBef>
                <a:spcPts val="700"/>
              </a:spcBef>
              <a:buFont typeface="Arial" panose="020B0604020202020204" pitchFamily="34" charset="0"/>
              <a:buChar char="•"/>
            </a:pPr>
            <a:r>
              <a:rPr lang="en-US" sz="3200" dirty="0">
                <a:solidFill>
                  <a:schemeClr val="tx1"/>
                </a:solidFill>
              </a:rPr>
              <a:t>Review &amp; God Sightings</a:t>
            </a:r>
          </a:p>
          <a:p>
            <a:pPr marL="228600" indent="-457200">
              <a:lnSpc>
                <a:spcPct val="110000"/>
              </a:lnSpc>
              <a:spcBef>
                <a:spcPts val="700"/>
              </a:spcBef>
              <a:buFont typeface="Arial" panose="020B0604020202020204" pitchFamily="34" charset="0"/>
              <a:buChar char="•"/>
            </a:pPr>
            <a:r>
              <a:rPr lang="en-US" sz="3200" dirty="0">
                <a:solidFill>
                  <a:schemeClr val="tx1"/>
                </a:solidFill>
              </a:rPr>
              <a:t>The </a:t>
            </a:r>
            <a:r>
              <a:rPr lang="en-US" sz="3200">
                <a:solidFill>
                  <a:schemeClr val="tx1"/>
                </a:solidFill>
              </a:rPr>
              <a:t>Living Word, Jesus</a:t>
            </a:r>
            <a:endParaRPr lang="en-US" sz="3200" dirty="0">
              <a:solidFill>
                <a:schemeClr val="tx1"/>
              </a:solidFill>
            </a:endParaRPr>
          </a:p>
          <a:p>
            <a:pPr marL="228600" indent="-457200">
              <a:lnSpc>
                <a:spcPct val="110000"/>
              </a:lnSpc>
              <a:spcBef>
                <a:spcPts val="700"/>
              </a:spcBef>
              <a:buFont typeface="Arial" panose="020B0604020202020204" pitchFamily="34" charset="0"/>
              <a:buChar char="•"/>
            </a:pPr>
            <a:r>
              <a:rPr lang="en-US" sz="3200" dirty="0">
                <a:solidFill>
                  <a:schemeClr val="tx1"/>
                </a:solidFill>
              </a:rPr>
              <a:t>Key Points</a:t>
            </a:r>
          </a:p>
          <a:p>
            <a:pPr marL="457200" indent="-457200">
              <a:lnSpc>
                <a:spcPct val="110000"/>
              </a:lnSpc>
              <a:spcBef>
                <a:spcPts val="700"/>
              </a:spcBef>
              <a:buFont typeface="Arial" panose="020B0604020202020204" pitchFamily="34" charset="0"/>
              <a:buChar char="•"/>
            </a:pPr>
            <a:r>
              <a:rPr lang="en-US" sz="3200" dirty="0">
                <a:solidFill>
                  <a:schemeClr val="tx1"/>
                </a:solidFill>
              </a:rPr>
              <a:t>Discussion</a:t>
            </a:r>
          </a:p>
          <a:p>
            <a:pPr marL="457200" indent="-457200">
              <a:lnSpc>
                <a:spcPct val="110000"/>
              </a:lnSpc>
              <a:spcBef>
                <a:spcPts val="700"/>
              </a:spcBef>
              <a:buFont typeface="Arial" panose="020B0604020202020204" pitchFamily="34" charset="0"/>
              <a:buChar char="•"/>
            </a:pPr>
            <a:r>
              <a:rPr lang="en-US" sz="3200" dirty="0">
                <a:solidFill>
                  <a:schemeClr val="tx1"/>
                </a:solidFill>
              </a:rPr>
              <a:t>Take-Aways &amp; Next Steps</a:t>
            </a:r>
          </a:p>
          <a:p>
            <a:pPr indent="-228600">
              <a:lnSpc>
                <a:spcPct val="110000"/>
              </a:lnSpc>
              <a:spcBef>
                <a:spcPts val="700"/>
              </a:spcBef>
            </a:pPr>
            <a:endParaRPr lang="en-US" sz="3200" dirty="0">
              <a:solidFill>
                <a:schemeClr val="tx1"/>
              </a:solidFill>
            </a:endParaRPr>
          </a:p>
        </p:txBody>
      </p:sp>
      <p:pic>
        <p:nvPicPr>
          <p:cNvPr id="1026" name="Picture 2" descr="THE AUTHORITY OF THE BELIEVER - BIBLE VERSES - THE TRUTH STANDS FOREVER">
            <a:extLst>
              <a:ext uri="{FF2B5EF4-FFF2-40B4-BE49-F238E27FC236}">
                <a16:creationId xmlns:a16="http://schemas.microsoft.com/office/drawing/2014/main" id="{E18A5B73-8975-40F6-BEF0-45EEE3D9AF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0839" y="1874517"/>
            <a:ext cx="5184741" cy="2920437"/>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136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6">
            <a:extLst>
              <a:ext uri="{FF2B5EF4-FFF2-40B4-BE49-F238E27FC236}">
                <a16:creationId xmlns:a16="http://schemas.microsoft.com/office/drawing/2014/main" id="{C98F4480-8749-4E48-82BB-3A0F2F311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3" name="Rectangle 32">
            <a:extLst>
              <a:ext uri="{FF2B5EF4-FFF2-40B4-BE49-F238E27FC236}">
                <a16:creationId xmlns:a16="http://schemas.microsoft.com/office/drawing/2014/main" id="{5249F694-12BA-47C4-9FF3-570372F3B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1187006" y="377935"/>
            <a:ext cx="4347264" cy="578667"/>
          </a:xfrm>
        </p:spPr>
        <p:txBody>
          <a:bodyPr vert="horz" lIns="91440" tIns="45720" rIns="91440" bIns="45720" rtlCol="0" anchor="t">
            <a:normAutofit fontScale="90000"/>
          </a:bodyPr>
          <a:lstStyle/>
          <a:p>
            <a:pPr>
              <a:lnSpc>
                <a:spcPct val="90000"/>
              </a:lnSpc>
            </a:pPr>
            <a:r>
              <a:rPr lang="en-US" sz="4000" spc="200" dirty="0">
                <a:solidFill>
                  <a:schemeClr val="tx2"/>
                </a:solidFill>
                <a:latin typeface="+mj-lt"/>
              </a:rPr>
              <a:t>Key scriptures</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994747" y="1083213"/>
            <a:ext cx="5926558" cy="5598941"/>
          </a:xfrm>
        </p:spPr>
        <p:txBody>
          <a:bodyPr vert="horz" lIns="91440" tIns="45720" rIns="91440" bIns="45720" rtlCol="0">
            <a:normAutofit fontScale="92500"/>
          </a:bodyPr>
          <a:lstStyle/>
          <a:p>
            <a:pPr indent="-228600">
              <a:lnSpc>
                <a:spcPct val="110000"/>
              </a:lnSpc>
              <a:spcBef>
                <a:spcPts val="700"/>
              </a:spcBef>
            </a:pPr>
            <a:r>
              <a:rPr lang="en-US" sz="1700" b="1" dirty="0">
                <a:solidFill>
                  <a:schemeClr val="tx1"/>
                </a:solidFill>
                <a:latin typeface="Arial" panose="020B0604020202020204" pitchFamily="34" charset="0"/>
                <a:cs typeface="Arial" panose="020B0604020202020204" pitchFamily="34" charset="0"/>
              </a:rPr>
              <a:t>John 1:1  </a:t>
            </a:r>
            <a:r>
              <a:rPr lang="en-US" sz="1700" i="1" dirty="0">
                <a:solidFill>
                  <a:schemeClr val="tx1"/>
                </a:solidFill>
                <a:latin typeface="Arial" panose="020B0604020202020204" pitchFamily="34" charset="0"/>
                <a:cs typeface="Arial" panose="020B0604020202020204" pitchFamily="34" charset="0"/>
              </a:rPr>
              <a:t>In the beginning was the Word, and the Word was with God, and the Word was God.</a:t>
            </a:r>
          </a:p>
          <a:p>
            <a:pPr indent="-228600">
              <a:lnSpc>
                <a:spcPct val="110000"/>
              </a:lnSpc>
              <a:spcBef>
                <a:spcPts val="700"/>
              </a:spcBef>
            </a:pPr>
            <a:endParaRPr lang="en-US" sz="1700" i="1" dirty="0">
              <a:solidFill>
                <a:schemeClr val="tx1"/>
              </a:solidFill>
              <a:latin typeface="Arial" panose="020B0604020202020204" pitchFamily="34" charset="0"/>
              <a:cs typeface="Arial" panose="020B0604020202020204" pitchFamily="34" charset="0"/>
            </a:endParaRPr>
          </a:p>
          <a:p>
            <a:pPr indent="-228600">
              <a:lnSpc>
                <a:spcPct val="110000"/>
              </a:lnSpc>
              <a:spcBef>
                <a:spcPts val="0"/>
              </a:spcBef>
            </a:pPr>
            <a:r>
              <a:rPr lang="en-US" sz="1700" b="1" dirty="0">
                <a:solidFill>
                  <a:schemeClr val="tx1"/>
                </a:solidFill>
                <a:latin typeface="Arial" panose="020B0604020202020204" pitchFamily="34" charset="0"/>
                <a:cs typeface="Arial" panose="020B0604020202020204" pitchFamily="34" charset="0"/>
              </a:rPr>
              <a:t>Joshua 1:8  </a:t>
            </a:r>
            <a:r>
              <a:rPr lang="en-US" sz="1700" b="0" i="1" dirty="0">
                <a:solidFill>
                  <a:srgbClr val="000000"/>
                </a:solidFill>
                <a:effectLst/>
                <a:latin typeface="Arial" panose="020B0604020202020204" pitchFamily="34" charset="0"/>
                <a:cs typeface="Arial" panose="020B0604020202020204" pitchFamily="34" charset="0"/>
              </a:rPr>
              <a:t>This Book of the Law shall not depart from your mouth, but you</a:t>
            </a:r>
            <a:r>
              <a:rPr lang="en-US" sz="1700" i="1" baseline="30000" dirty="0">
                <a:solidFill>
                  <a:srgbClr val="000000"/>
                </a:solidFill>
                <a:latin typeface="Arial" panose="020B0604020202020204" pitchFamily="34" charset="0"/>
                <a:cs typeface="Arial" panose="020B0604020202020204" pitchFamily="34" charset="0"/>
              </a:rPr>
              <a:t> </a:t>
            </a:r>
            <a:r>
              <a:rPr lang="en-US" sz="1700" b="0" i="1" dirty="0">
                <a:solidFill>
                  <a:srgbClr val="000000"/>
                </a:solidFill>
                <a:effectLst/>
                <a:latin typeface="Arial" panose="020B0604020202020204" pitchFamily="34" charset="0"/>
                <a:cs typeface="Arial" panose="020B0604020202020204" pitchFamily="34" charset="0"/>
              </a:rPr>
              <a:t>shall meditate in it day and night, that you may observe to do according to all that is written in it. For then you will make your way prosperous, and then you will have good success.</a:t>
            </a:r>
          </a:p>
          <a:p>
            <a:pPr indent="-228600">
              <a:lnSpc>
                <a:spcPct val="110000"/>
              </a:lnSpc>
              <a:spcBef>
                <a:spcPts val="0"/>
              </a:spcBef>
            </a:pPr>
            <a:endParaRPr lang="en-US" sz="17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indent="-228600">
              <a:lnSpc>
                <a:spcPct val="110000"/>
              </a:lnSpc>
              <a:spcBef>
                <a:spcPts val="0"/>
              </a:spcBef>
            </a:pPr>
            <a:r>
              <a:rPr lang="en-US" sz="17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Isaiah 55:11  </a:t>
            </a:r>
            <a:r>
              <a:rPr lang="en-US" sz="17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So shall My word be that goes forth from My mouth; It shall not return to Me void, but it shall accomplish what I please, and it shall prosper in the thing for which I sent it.</a:t>
            </a:r>
          </a:p>
          <a:p>
            <a:pPr indent="-228600">
              <a:lnSpc>
                <a:spcPct val="110000"/>
              </a:lnSpc>
              <a:spcBef>
                <a:spcPts val="0"/>
              </a:spcBef>
            </a:pPr>
            <a:endParaRPr lang="en-US" sz="1700" dirty="0">
              <a:effectLst/>
              <a:latin typeface="Arial" panose="020B0604020202020204" pitchFamily="34" charset="0"/>
              <a:ea typeface="Times New Roman" panose="02020603050405020304" pitchFamily="18" charset="0"/>
              <a:cs typeface="Arial" panose="020B0604020202020204" pitchFamily="34" charset="0"/>
            </a:endParaRPr>
          </a:p>
          <a:p>
            <a:pPr indent="-228600">
              <a:lnSpc>
                <a:spcPct val="110000"/>
              </a:lnSpc>
              <a:spcBef>
                <a:spcPts val="0"/>
              </a:spcBef>
            </a:pPr>
            <a:r>
              <a:rPr lang="en-US" sz="1700" b="1" dirty="0">
                <a:solidFill>
                  <a:srgbClr val="000000"/>
                </a:solidFill>
                <a:latin typeface="Arial" panose="020B0604020202020204" pitchFamily="34" charset="0"/>
                <a:cs typeface="Arial" panose="020B0604020202020204" pitchFamily="34" charset="0"/>
              </a:rPr>
              <a:t>John 6:63 (Passion) </a:t>
            </a:r>
            <a:r>
              <a:rPr lang="en-US" sz="1700" b="0" i="1" dirty="0">
                <a:solidFill>
                  <a:srgbClr val="000000"/>
                </a:solidFill>
                <a:effectLst/>
                <a:latin typeface="Arial" panose="020B0604020202020204" pitchFamily="34" charset="0"/>
                <a:cs typeface="Arial" panose="020B0604020202020204" pitchFamily="34" charset="0"/>
              </a:rPr>
              <a:t>“The Holy Spirit is the one who gives life, that which is of the natural realm is of no help. The words I speak to you are Spirit and life. But there are still some of you who won’t believe.”</a:t>
            </a:r>
          </a:p>
          <a:p>
            <a:pPr indent="-228600">
              <a:lnSpc>
                <a:spcPct val="110000"/>
              </a:lnSpc>
              <a:spcBef>
                <a:spcPts val="0"/>
              </a:spcBef>
            </a:pPr>
            <a:endParaRPr lang="en-US" sz="1700" i="1" dirty="0">
              <a:solidFill>
                <a:srgbClr val="000000"/>
              </a:solidFill>
              <a:latin typeface="Arial" panose="020B0604020202020204" pitchFamily="34" charset="0"/>
              <a:cs typeface="Arial" panose="020B0604020202020204" pitchFamily="34" charset="0"/>
            </a:endParaRPr>
          </a:p>
          <a:p>
            <a:pPr indent="-228600">
              <a:lnSpc>
                <a:spcPct val="110000"/>
              </a:lnSpc>
              <a:spcBef>
                <a:spcPts val="0"/>
              </a:spcBef>
            </a:pPr>
            <a:r>
              <a:rPr lang="en-US" sz="1700" b="1" dirty="0">
                <a:solidFill>
                  <a:srgbClr val="000000"/>
                </a:solidFill>
                <a:effectLst/>
                <a:latin typeface="Arial" panose="020B0604020202020204" pitchFamily="34" charset="0"/>
                <a:cs typeface="Arial" panose="020B0604020202020204" pitchFamily="34" charset="0"/>
              </a:rPr>
              <a:t>Romans 10:17   </a:t>
            </a:r>
            <a:r>
              <a:rPr lang="en-US" sz="1700" b="0" i="1" dirty="0">
                <a:solidFill>
                  <a:srgbClr val="000000"/>
                </a:solidFill>
                <a:effectLst/>
                <a:latin typeface="Arial" panose="020B0604020202020204" pitchFamily="34" charset="0"/>
                <a:cs typeface="Arial" panose="020B0604020202020204" pitchFamily="34" charset="0"/>
              </a:rPr>
              <a:t>Consequently, faith comes from hearing the message, and the message is heard through the word of Christ.</a:t>
            </a:r>
            <a:endParaRPr lang="en-US" sz="1700" b="1" i="1" dirty="0">
              <a:solidFill>
                <a:srgbClr val="000000"/>
              </a:solidFill>
              <a:effectLst/>
              <a:latin typeface="Arial" panose="020B0604020202020204" pitchFamily="34" charset="0"/>
              <a:cs typeface="Arial" panose="020B0604020202020204" pitchFamily="34" charset="0"/>
            </a:endParaRPr>
          </a:p>
          <a:p>
            <a:pPr indent="-228600">
              <a:lnSpc>
                <a:spcPct val="110000"/>
              </a:lnSpc>
              <a:spcBef>
                <a:spcPts val="0"/>
              </a:spcBef>
            </a:pPr>
            <a:endParaRPr lang="en-US" i="1" dirty="0">
              <a:solidFill>
                <a:srgbClr val="000000"/>
              </a:solidFill>
              <a:latin typeface="Arial" panose="020B0604020202020204" pitchFamily="34" charset="0"/>
              <a:cs typeface="Arial" panose="020B0604020202020204" pitchFamily="34" charset="0"/>
            </a:endParaRPr>
          </a:p>
          <a:p>
            <a:pPr indent="-228600">
              <a:lnSpc>
                <a:spcPct val="110000"/>
              </a:lnSpc>
              <a:spcBef>
                <a:spcPts val="0"/>
              </a:spcBef>
            </a:pPr>
            <a:endParaRPr lang="en-US" sz="1400" b="1" i="1" dirty="0">
              <a:solidFill>
                <a:schemeClr val="tx1"/>
              </a:solidFill>
              <a:latin typeface="Arial" panose="020B0604020202020204" pitchFamily="34" charset="0"/>
              <a:cs typeface="Arial" panose="020B0604020202020204" pitchFamily="34" charset="0"/>
            </a:endParaRPr>
          </a:p>
        </p:txBody>
      </p:sp>
      <p:pic>
        <p:nvPicPr>
          <p:cNvPr id="2050" name="Picture 2" descr="Living Word">
            <a:extLst>
              <a:ext uri="{FF2B5EF4-FFF2-40B4-BE49-F238E27FC236}">
                <a16:creationId xmlns:a16="http://schemas.microsoft.com/office/drawing/2014/main" id="{B27EA9F4-93ED-424C-A547-BE3FB14964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6747" y="1871002"/>
            <a:ext cx="4447914" cy="3369213"/>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0600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7B7BF28-E7F8-46DF-AFAC-8EEF7D99DDDA}"/>
              </a:ext>
            </a:extLst>
          </p:cNvPr>
          <p:cNvSpPr>
            <a:spLocks noGrp="1"/>
          </p:cNvSpPr>
          <p:nvPr>
            <p:ph sz="half" idx="2"/>
          </p:nvPr>
        </p:nvSpPr>
        <p:spPr>
          <a:xfrm>
            <a:off x="1330716" y="3385339"/>
            <a:ext cx="9530568" cy="2085535"/>
          </a:xfrm>
        </p:spPr>
        <p:txBody>
          <a:bodyPr>
            <a:normAutofit fontScale="92500" lnSpcReduction="20000"/>
          </a:bodyPr>
          <a:lstStyle/>
          <a:p>
            <a:pPr marL="0" indent="0">
              <a:buNone/>
            </a:pPr>
            <a:r>
              <a:rPr lang="en-US" b="1" dirty="0">
                <a:latin typeface="Arial" panose="020B0604020202020204" pitchFamily="34" charset="0"/>
                <a:cs typeface="Arial" panose="020B0604020202020204" pitchFamily="34" charset="0"/>
              </a:rPr>
              <a:t>Ways to Activate the Living Word (Jesus) in Your Life   (Pg 108)</a:t>
            </a:r>
          </a:p>
          <a:p>
            <a:pPr marL="457200" indent="-457200">
              <a:buFont typeface="+mj-lt"/>
              <a:buAutoNum type="arabicPeriod"/>
            </a:pPr>
            <a:endParaRPr lang="en-US" sz="2200" b="1" dirty="0">
              <a:latin typeface="Arial" panose="020B0604020202020204" pitchFamily="34" charset="0"/>
              <a:cs typeface="Arial" panose="020B0604020202020204" pitchFamily="34" charset="0"/>
            </a:endParaRPr>
          </a:p>
          <a:p>
            <a:pPr marL="914400" lvl="1" indent="-457200">
              <a:buFont typeface="+mj-lt"/>
              <a:buAutoNum type="arabicPeriod"/>
            </a:pPr>
            <a:r>
              <a:rPr lang="en-US" sz="2200" dirty="0">
                <a:latin typeface="Arial" panose="020B0604020202020204" pitchFamily="34" charset="0"/>
                <a:cs typeface="Arial" panose="020B0604020202020204" pitchFamily="34" charset="0"/>
              </a:rPr>
              <a:t>Make God’s Word a PRIORITY.</a:t>
            </a:r>
          </a:p>
          <a:p>
            <a:pPr marL="914400" lvl="1" indent="-457200">
              <a:buFont typeface="+mj-lt"/>
              <a:buAutoNum type="arabicPeriod"/>
            </a:pPr>
            <a:r>
              <a:rPr lang="en-US" sz="2200" dirty="0">
                <a:latin typeface="Arial" panose="020B0604020202020204" pitchFamily="34" charset="0"/>
                <a:cs typeface="Arial" panose="020B0604020202020204" pitchFamily="34" charset="0"/>
              </a:rPr>
              <a:t>Meditate on Scriptures, WITH THE HOLY SPIRIT.  (See Lectio Divina handout)</a:t>
            </a:r>
          </a:p>
          <a:p>
            <a:pPr marL="914400" lvl="1" indent="-457200">
              <a:buFont typeface="+mj-lt"/>
              <a:buAutoNum type="arabicPeriod"/>
            </a:pPr>
            <a:r>
              <a:rPr lang="en-US" sz="2200" b="1" dirty="0">
                <a:latin typeface="Arial" panose="020B0604020202020204" pitchFamily="34" charset="0"/>
                <a:cs typeface="Arial" panose="020B0604020202020204" pitchFamily="34" charset="0"/>
              </a:rPr>
              <a:t>BELIEVE</a:t>
            </a:r>
            <a:r>
              <a:rPr lang="en-US" sz="2200" dirty="0">
                <a:latin typeface="Arial" panose="020B0604020202020204" pitchFamily="34" charset="0"/>
                <a:cs typeface="Arial" panose="020B0604020202020204" pitchFamily="34" charset="0"/>
              </a:rPr>
              <a:t> what you read.</a:t>
            </a:r>
          </a:p>
          <a:p>
            <a:pPr marL="0" indent="0">
              <a:buNone/>
            </a:pPr>
            <a:endParaRPr lang="en-US" b="1" dirty="0">
              <a:latin typeface="Arial" panose="020B0604020202020204" pitchFamily="34" charset="0"/>
              <a:cs typeface="Arial" panose="020B0604020202020204" pitchFamily="34" charset="0"/>
            </a:endParaRPr>
          </a:p>
        </p:txBody>
      </p:sp>
      <p:pic>
        <p:nvPicPr>
          <p:cNvPr id="5" name="Picture 2" descr="The Living Word — River City Church">
            <a:extLst>
              <a:ext uri="{FF2B5EF4-FFF2-40B4-BE49-F238E27FC236}">
                <a16:creationId xmlns:a16="http://schemas.microsoft.com/office/drawing/2014/main" id="{D70F9506-5CA3-47EF-B3CD-E57A58C348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8721" y="177034"/>
            <a:ext cx="3545200" cy="2857500"/>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64F05E5B-D7A6-4825-B0B5-A905EF77488C}"/>
              </a:ext>
            </a:extLst>
          </p:cNvPr>
          <p:cNvSpPr txBox="1"/>
          <p:nvPr/>
        </p:nvSpPr>
        <p:spPr>
          <a:xfrm>
            <a:off x="1038663" y="5711483"/>
            <a:ext cx="10651589" cy="677108"/>
          </a:xfrm>
          <a:prstGeom prst="rect">
            <a:avLst/>
          </a:prstGeom>
          <a:noFill/>
        </p:spPr>
        <p:txBody>
          <a:bodyPr wrap="square" rtlCol="0">
            <a:spAutoFit/>
          </a:bodyPr>
          <a:lstStyle/>
          <a:p>
            <a:r>
              <a:rPr lang="en-US" b="1" dirty="0">
                <a:solidFill>
                  <a:schemeClr val="accent5"/>
                </a:solidFill>
              </a:rPr>
              <a:t>“The Bible is not just a bunch of words in a book that you can learn to make things better; but, instead, they are </a:t>
            </a:r>
            <a:r>
              <a:rPr lang="en-US" sz="2000" b="1" u="sng" dirty="0">
                <a:solidFill>
                  <a:schemeClr val="accent5"/>
                </a:solidFill>
              </a:rPr>
              <a:t>words that have the POWER to bring about their own fulfillment!</a:t>
            </a:r>
            <a:r>
              <a:rPr lang="en-US" b="1" dirty="0">
                <a:solidFill>
                  <a:schemeClr val="accent5"/>
                </a:solidFill>
              </a:rPr>
              <a:t>” (p 105)</a:t>
            </a:r>
          </a:p>
        </p:txBody>
      </p:sp>
      <p:sp>
        <p:nvSpPr>
          <p:cNvPr id="2" name="TextBox 1">
            <a:extLst>
              <a:ext uri="{FF2B5EF4-FFF2-40B4-BE49-F238E27FC236}">
                <a16:creationId xmlns:a16="http://schemas.microsoft.com/office/drawing/2014/main" id="{8D143683-A827-4FA9-95E1-A4EBC09DB735}"/>
              </a:ext>
            </a:extLst>
          </p:cNvPr>
          <p:cNvSpPr txBox="1"/>
          <p:nvPr/>
        </p:nvSpPr>
        <p:spPr>
          <a:xfrm>
            <a:off x="5953760" y="762000"/>
            <a:ext cx="5313680" cy="1477328"/>
          </a:xfrm>
          <a:prstGeom prst="rect">
            <a:avLst/>
          </a:prstGeom>
          <a:noFill/>
        </p:spPr>
        <p:txBody>
          <a:bodyPr wrap="square" rtlCol="0">
            <a:spAutoFit/>
          </a:bodyPr>
          <a:lstStyle/>
          <a:p>
            <a:r>
              <a:rPr lang="en-US" b="0" i="0" dirty="0">
                <a:solidFill>
                  <a:srgbClr val="000000"/>
                </a:solidFill>
                <a:effectLst/>
                <a:latin typeface="system-ui"/>
              </a:rPr>
              <a:t>These things I have spoken to you while being present with you. But the Helper, the Holy Spirit, whom the Father will send in My name, He will teach you all things, and bring to your remembrance all things that I said to you. John 14:25-26</a:t>
            </a:r>
            <a:endParaRPr lang="en-US" dirty="0"/>
          </a:p>
        </p:txBody>
      </p:sp>
    </p:spTree>
    <p:extLst>
      <p:ext uri="{BB962C8B-B14F-4D97-AF65-F5344CB8AC3E}">
        <p14:creationId xmlns:p14="http://schemas.microsoft.com/office/powerpoint/2010/main" val="38284888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6">
            <a:extLst>
              <a:ext uri="{FF2B5EF4-FFF2-40B4-BE49-F238E27FC236}">
                <a16:creationId xmlns:a16="http://schemas.microsoft.com/office/drawing/2014/main" id="{C98F4480-8749-4E48-82BB-3A0F2F311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3" name="Rectangle 32">
            <a:extLst>
              <a:ext uri="{FF2B5EF4-FFF2-40B4-BE49-F238E27FC236}">
                <a16:creationId xmlns:a16="http://schemas.microsoft.com/office/drawing/2014/main" id="{5249F694-12BA-47C4-9FF3-570372F3B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1106669" y="285796"/>
            <a:ext cx="5536706" cy="663188"/>
          </a:xfrm>
        </p:spPr>
        <p:txBody>
          <a:bodyPr vert="horz" lIns="91440" tIns="45720" rIns="91440" bIns="45720" rtlCol="0" anchor="t">
            <a:normAutofit/>
          </a:bodyPr>
          <a:lstStyle/>
          <a:p>
            <a:pPr>
              <a:lnSpc>
                <a:spcPct val="90000"/>
              </a:lnSpc>
            </a:pPr>
            <a:r>
              <a:rPr lang="en-US" sz="4000" spc="200" dirty="0">
                <a:solidFill>
                  <a:schemeClr val="tx2"/>
                </a:solidFill>
                <a:latin typeface="+mj-lt"/>
              </a:rPr>
              <a:t>Lectio Divina</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959085" y="1021080"/>
            <a:ext cx="5536706" cy="5836920"/>
          </a:xfrm>
        </p:spPr>
        <p:txBody>
          <a:bodyPr vert="horz" lIns="91440" tIns="45720" rIns="91440" bIns="45720" rtlCol="0">
            <a:normAutofit fontScale="92500" lnSpcReduction="10000"/>
          </a:bodyPr>
          <a:lstStyle/>
          <a:p>
            <a:pPr marL="0" marR="0">
              <a:lnSpc>
                <a:spcPct val="115000"/>
              </a:lnSpc>
              <a:spcBef>
                <a:spcPts val="0"/>
              </a:spcBef>
              <a:spcAft>
                <a:spcPts val="1000"/>
              </a:spcAft>
            </a:pPr>
            <a:r>
              <a:rPr lang="en-U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Scripture:</a:t>
            </a:r>
            <a:r>
              <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b="1" i="1" dirty="0">
                <a:solidFill>
                  <a:srgbClr val="0070C0"/>
                </a:solidFill>
                <a:effectLst/>
                <a:latin typeface="Arial" panose="020B0604020202020204" pitchFamily="34" charset="0"/>
                <a:ea typeface="Calibri" panose="020F0502020204030204" pitchFamily="34" charset="0"/>
                <a:cs typeface="Arial" panose="020B0604020202020204" pitchFamily="34" charset="0"/>
              </a:rPr>
              <a:t>1 John 4:4 </a:t>
            </a:r>
            <a:r>
              <a:rPr lang="en-US" sz="2000" b="0" i="1" dirty="0">
                <a:solidFill>
                  <a:srgbClr val="0070C0"/>
                </a:solidFill>
                <a:effectLst/>
                <a:latin typeface="Arial" panose="020B0604020202020204" pitchFamily="34" charset="0"/>
                <a:cs typeface="Arial" panose="020B0604020202020204" pitchFamily="34" charset="0"/>
              </a:rPr>
              <a:t>Little children, you can be certain that you belong to God and have conquered them, for the One who is living in you is far greater than the one who is in the world.</a:t>
            </a:r>
            <a:endParaRPr lang="en-US" sz="1800" b="0" i="1" dirty="0">
              <a:solidFill>
                <a:schemeClr val="tx1"/>
              </a:solidFill>
              <a:latin typeface="Calibri" panose="020F0502020204030204" pitchFamily="34" charset="0"/>
              <a:cs typeface="Times New Roman" panose="02020603050405020304" pitchFamily="18" charset="0"/>
            </a:endParaRPr>
          </a:p>
          <a:p>
            <a:pPr marL="342900" marR="0" indent="-342900">
              <a:lnSpc>
                <a:spcPct val="115000"/>
              </a:lnSpc>
              <a:spcBef>
                <a:spcPts val="0"/>
              </a:spcBef>
              <a:spcAft>
                <a:spcPts val="1000"/>
              </a:spcAft>
              <a:buFont typeface="+mj-lt"/>
              <a:buAutoNum type="arabicPeriod"/>
            </a:pPr>
            <a:r>
              <a:rPr lang="en-US" sz="1700" dirty="0">
                <a:solidFill>
                  <a:schemeClr val="tx1"/>
                </a:solidFill>
                <a:effectLst/>
                <a:latin typeface="Arial" panose="020B0604020202020204" pitchFamily="34" charset="0"/>
                <a:ea typeface="Calibri" panose="020F0502020204030204" pitchFamily="34" charset="0"/>
                <a:cs typeface="Arial" panose="020B0604020202020204" pitchFamily="34" charset="0"/>
              </a:rPr>
              <a:t>Read two times.  What images or phrases stand out?  Think about them and write your thoughts down.</a:t>
            </a:r>
          </a:p>
          <a:p>
            <a:pPr marL="342900" marR="0" lvl="0" indent="-342900">
              <a:lnSpc>
                <a:spcPct val="115000"/>
              </a:lnSpc>
              <a:spcBef>
                <a:spcPts val="0"/>
              </a:spcBef>
              <a:spcAft>
                <a:spcPts val="1000"/>
              </a:spcAft>
              <a:buFont typeface="+mj-lt"/>
              <a:buAutoNum type="arabicPeriod"/>
            </a:pPr>
            <a:r>
              <a:rPr lang="en-US" sz="1700" dirty="0">
                <a:solidFill>
                  <a:schemeClr val="tx1"/>
                </a:solidFill>
                <a:effectLst/>
                <a:latin typeface="Arial" panose="020B0604020202020204" pitchFamily="34" charset="0"/>
                <a:ea typeface="Calibri" panose="020F0502020204030204" pitchFamily="34" charset="0"/>
                <a:cs typeface="Arial" panose="020B0604020202020204" pitchFamily="34" charset="0"/>
              </a:rPr>
              <a:t>Read passage two more times (Aloud). What reaction do you have (excitement, fear, awe)?  What is revealed about the nature of God.  Write.</a:t>
            </a:r>
          </a:p>
          <a:p>
            <a:pPr marL="342900" marR="0" lvl="0" indent="-342900">
              <a:lnSpc>
                <a:spcPct val="115000"/>
              </a:lnSpc>
              <a:spcBef>
                <a:spcPts val="0"/>
              </a:spcBef>
              <a:spcAft>
                <a:spcPts val="1000"/>
              </a:spcAft>
              <a:buFont typeface="+mj-lt"/>
              <a:buAutoNum type="arabicPeriod"/>
            </a:pPr>
            <a:r>
              <a:rPr lang="en-US" sz="1700" dirty="0">
                <a:solidFill>
                  <a:schemeClr val="tx1"/>
                </a:solidFill>
                <a:effectLst/>
                <a:latin typeface="Arial" panose="020B0604020202020204" pitchFamily="34" charset="0"/>
                <a:ea typeface="Calibri" panose="020F0502020204030204" pitchFamily="34" charset="0"/>
                <a:cs typeface="Arial" panose="020B0604020202020204" pitchFamily="34" charset="0"/>
              </a:rPr>
              <a:t>Write the theme of the passage.  What memories or experiences are tied to it?  Any prophetic word recalled? Write.</a:t>
            </a:r>
          </a:p>
          <a:p>
            <a:pPr marL="342900" marR="0" lvl="0" indent="-342900">
              <a:lnSpc>
                <a:spcPct val="115000"/>
              </a:lnSpc>
              <a:spcBef>
                <a:spcPts val="0"/>
              </a:spcBef>
              <a:spcAft>
                <a:spcPts val="1000"/>
              </a:spcAft>
              <a:buFont typeface="+mj-lt"/>
              <a:buAutoNum type="arabicPeriod"/>
            </a:pPr>
            <a:r>
              <a:rPr lang="en-US" sz="1700" dirty="0">
                <a:solidFill>
                  <a:schemeClr val="tx1"/>
                </a:solidFill>
                <a:effectLst/>
                <a:latin typeface="Arial" panose="020B0604020202020204" pitchFamily="34" charset="0"/>
                <a:ea typeface="Calibri" panose="020F0502020204030204" pitchFamily="34" charset="0"/>
                <a:cs typeface="Arial" panose="020B0604020202020204" pitchFamily="34" charset="0"/>
              </a:rPr>
              <a:t>Read slowly with the Holy Spirit. Listen and write.</a:t>
            </a:r>
          </a:p>
          <a:p>
            <a:pPr marL="342900" marR="0" lvl="0" indent="-342900">
              <a:lnSpc>
                <a:spcPct val="115000"/>
              </a:lnSpc>
              <a:spcBef>
                <a:spcPts val="0"/>
              </a:spcBef>
              <a:spcAft>
                <a:spcPts val="1000"/>
              </a:spcAft>
              <a:buFont typeface="+mj-lt"/>
              <a:buAutoNum type="arabicPeriod"/>
            </a:pPr>
            <a:r>
              <a:rPr lang="en-US" sz="1700" dirty="0">
                <a:solidFill>
                  <a:schemeClr val="tx1"/>
                </a:solidFill>
                <a:effectLst/>
                <a:latin typeface="Arial" panose="020B0604020202020204" pitchFamily="34" charset="0"/>
                <a:ea typeface="Calibri" panose="020F0502020204030204" pitchFamily="34" charset="0"/>
                <a:cs typeface="Arial" panose="020B0604020202020204" pitchFamily="34" charset="0"/>
              </a:rPr>
              <a:t> Read two more times and ask, Is God calling me to action?  Write.</a:t>
            </a:r>
          </a:p>
          <a:p>
            <a:pPr marL="342900" marR="0" lvl="0" indent="-342900">
              <a:lnSpc>
                <a:spcPct val="115000"/>
              </a:lnSpc>
              <a:spcBef>
                <a:spcPts val="0"/>
              </a:spcBef>
              <a:spcAft>
                <a:spcPts val="1000"/>
              </a:spcAft>
              <a:buFont typeface="+mj-lt"/>
              <a:buAutoNum type="arabicPeriod"/>
            </a:pPr>
            <a:r>
              <a:rPr lang="en-US" sz="1700" dirty="0">
                <a:solidFill>
                  <a:schemeClr val="tx1"/>
                </a:solidFill>
                <a:effectLst/>
                <a:latin typeface="Arial" panose="020B0604020202020204" pitchFamily="34" charset="0"/>
                <a:ea typeface="Calibri" panose="020F0502020204030204" pitchFamily="34" charset="0"/>
                <a:cs typeface="Arial" panose="020B0604020202020204" pitchFamily="34" charset="0"/>
              </a:rPr>
              <a:t> Pray and tell God about what you have received. Thank God for the gift of revelation and Truth.</a:t>
            </a:r>
          </a:p>
          <a:p>
            <a:pPr>
              <a:lnSpc>
                <a:spcPct val="110000"/>
              </a:lnSpc>
              <a:spcBef>
                <a:spcPts val="700"/>
              </a:spcBef>
            </a:pPr>
            <a:endParaRPr lang="en-US" b="1" dirty="0">
              <a:solidFill>
                <a:schemeClr val="tx1"/>
              </a:solidFill>
              <a:latin typeface="Arial" panose="020B0604020202020204" pitchFamily="34" charset="0"/>
              <a:cs typeface="Arial" panose="020B0604020202020204" pitchFamily="34" charset="0"/>
            </a:endParaRPr>
          </a:p>
          <a:p>
            <a:pPr marL="342900" indent="-342900">
              <a:lnSpc>
                <a:spcPct val="110000"/>
              </a:lnSpc>
              <a:spcBef>
                <a:spcPts val="700"/>
              </a:spcBef>
              <a:buAutoNum type="arabicPeriod"/>
            </a:pPr>
            <a:endParaRPr lang="en-US" dirty="0">
              <a:solidFill>
                <a:schemeClr val="tx1"/>
              </a:solidFill>
              <a:latin typeface="Arial" panose="020B0604020202020204" pitchFamily="34" charset="0"/>
              <a:cs typeface="Arial" panose="020B0604020202020204" pitchFamily="34" charset="0"/>
            </a:endParaRPr>
          </a:p>
          <a:p>
            <a:pPr marL="342900" indent="-342900">
              <a:lnSpc>
                <a:spcPct val="110000"/>
              </a:lnSpc>
              <a:spcBef>
                <a:spcPts val="700"/>
              </a:spcBef>
              <a:buAutoNum type="arabicPeriod"/>
            </a:pPr>
            <a:endParaRPr lang="en-US" dirty="0">
              <a:solidFill>
                <a:schemeClr val="tx1">
                  <a:lumMod val="65000"/>
                  <a:lumOff val="35000"/>
                </a:schemeClr>
              </a:solidFill>
            </a:endParaRPr>
          </a:p>
        </p:txBody>
      </p:sp>
      <p:sp>
        <p:nvSpPr>
          <p:cNvPr id="2" name="AutoShape 2" descr="Is it Time For You to Surrender to God? - Beliefnet">
            <a:extLst>
              <a:ext uri="{FF2B5EF4-FFF2-40B4-BE49-F238E27FC236}">
                <a16:creationId xmlns:a16="http://schemas.microsoft.com/office/drawing/2014/main" id="{7E9FB020-DAA3-41F8-90D0-B17765406B6C}"/>
              </a:ext>
            </a:extLst>
          </p:cNvPr>
          <p:cNvSpPr>
            <a:spLocks noChangeAspect="1" noChangeArrowheads="1"/>
          </p:cNvSpPr>
          <p:nvPr/>
        </p:nvSpPr>
        <p:spPr bwMode="auto">
          <a:xfrm>
            <a:off x="7079595" y="1716258"/>
            <a:ext cx="3214468" cy="32144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Is it Time For You to Surrender to God? - Beliefnet">
            <a:extLst>
              <a:ext uri="{FF2B5EF4-FFF2-40B4-BE49-F238E27FC236}">
                <a16:creationId xmlns:a16="http://schemas.microsoft.com/office/drawing/2014/main" id="{EC7454D6-A1BC-47A8-9159-9A0B2A2F927B}"/>
              </a:ext>
            </a:extLst>
          </p:cNvPr>
          <p:cNvSpPr>
            <a:spLocks noChangeAspect="1" noChangeArrowheads="1"/>
          </p:cNvSpPr>
          <p:nvPr/>
        </p:nvSpPr>
        <p:spPr bwMode="auto">
          <a:xfrm>
            <a:off x="5943600" y="2659966"/>
            <a:ext cx="921434" cy="92143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descr="Living Word - Illustration , Free Transparent Clipart - ClipartKey">
            <a:extLst>
              <a:ext uri="{FF2B5EF4-FFF2-40B4-BE49-F238E27FC236}">
                <a16:creationId xmlns:a16="http://schemas.microsoft.com/office/drawing/2014/main" id="{804CC006-C190-4F31-8F91-EA4742F834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7693" y="522179"/>
            <a:ext cx="4681357" cy="4275573"/>
          </a:xfrm>
          <a:prstGeom prst="rect">
            <a:avLst/>
          </a:prstGeom>
          <a:noFill/>
          <a:ln w="19050">
            <a:solidFill>
              <a:schemeClr val="tx2">
                <a:lumMod val="50000"/>
                <a:lumOff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54988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DF269-F695-4B1D-A56A-65423BB2ED09}"/>
              </a:ext>
            </a:extLst>
          </p:cNvPr>
          <p:cNvSpPr>
            <a:spLocks noGrp="1"/>
          </p:cNvSpPr>
          <p:nvPr>
            <p:ph type="title"/>
          </p:nvPr>
        </p:nvSpPr>
        <p:spPr/>
        <p:txBody>
          <a:bodyPr/>
          <a:lstStyle/>
          <a:p>
            <a:r>
              <a:rPr lang="en-US"/>
              <a:t>DISCUSSION</a:t>
            </a:r>
          </a:p>
        </p:txBody>
      </p:sp>
      <p:sp>
        <p:nvSpPr>
          <p:cNvPr id="3" name="Content Placeholder 2">
            <a:extLst>
              <a:ext uri="{FF2B5EF4-FFF2-40B4-BE49-F238E27FC236}">
                <a16:creationId xmlns:a16="http://schemas.microsoft.com/office/drawing/2014/main" id="{4B39CEBE-073F-4EAA-8CC5-80BBE2409BDA}"/>
              </a:ext>
            </a:extLst>
          </p:cNvPr>
          <p:cNvSpPr>
            <a:spLocks noGrp="1"/>
          </p:cNvSpPr>
          <p:nvPr>
            <p:ph idx="1"/>
          </p:nvPr>
        </p:nvSpPr>
        <p:spPr>
          <a:xfrm>
            <a:off x="1251678" y="1874517"/>
            <a:ext cx="10178322" cy="4427809"/>
          </a:xfrm>
        </p:spPr>
        <p:txBody>
          <a:bodyPr>
            <a:noAutofit/>
          </a:bodyPr>
          <a:lstStyle/>
          <a:p>
            <a:r>
              <a:rPr lang="en-US" sz="3200" dirty="0"/>
              <a:t>Read John 1:1-5. What does this mean to you now? </a:t>
            </a:r>
          </a:p>
          <a:p>
            <a:pPr marL="457200" lvl="1" indent="0">
              <a:buNone/>
            </a:pPr>
            <a:r>
              <a:rPr lang="en-US" sz="1600" b="0" i="1" dirty="0">
                <a:solidFill>
                  <a:srgbClr val="0070C0"/>
                </a:solidFill>
                <a:effectLst/>
                <a:latin typeface="Arial" panose="020B0604020202020204" pitchFamily="34" charset="0"/>
                <a:cs typeface="Arial" panose="020B0604020202020204" pitchFamily="34" charset="0"/>
              </a:rPr>
              <a:t>In the beginning was the Word, and the Word was with God, and the Word was God. </a:t>
            </a:r>
            <a:r>
              <a:rPr lang="en-US" sz="1600" b="1" i="1" baseline="30000" dirty="0">
                <a:solidFill>
                  <a:srgbClr val="0070C0"/>
                </a:solidFill>
                <a:effectLst/>
                <a:latin typeface="Arial" panose="020B0604020202020204" pitchFamily="34" charset="0"/>
                <a:cs typeface="Arial" panose="020B0604020202020204" pitchFamily="34" charset="0"/>
              </a:rPr>
              <a:t>2 </a:t>
            </a:r>
            <a:r>
              <a:rPr lang="en-US" sz="1600" b="0" i="1" dirty="0">
                <a:solidFill>
                  <a:srgbClr val="0070C0"/>
                </a:solidFill>
                <a:effectLst/>
                <a:latin typeface="Arial" panose="020B0604020202020204" pitchFamily="34" charset="0"/>
                <a:cs typeface="Arial" panose="020B0604020202020204" pitchFamily="34" charset="0"/>
              </a:rPr>
              <a:t>He was in the beginning with God. </a:t>
            </a:r>
            <a:r>
              <a:rPr lang="en-US" sz="1600" b="1" i="1" baseline="30000" dirty="0">
                <a:solidFill>
                  <a:srgbClr val="0070C0"/>
                </a:solidFill>
                <a:effectLst/>
                <a:latin typeface="Arial" panose="020B0604020202020204" pitchFamily="34" charset="0"/>
                <a:cs typeface="Arial" panose="020B0604020202020204" pitchFamily="34" charset="0"/>
              </a:rPr>
              <a:t>3 </a:t>
            </a:r>
            <a:r>
              <a:rPr lang="en-US" sz="1600" b="0" i="1" dirty="0">
                <a:solidFill>
                  <a:srgbClr val="0070C0"/>
                </a:solidFill>
                <a:effectLst/>
                <a:latin typeface="Arial" panose="020B0604020202020204" pitchFamily="34" charset="0"/>
                <a:cs typeface="Arial" panose="020B0604020202020204" pitchFamily="34" charset="0"/>
              </a:rPr>
              <a:t>All things were created through Him, and without Him nothing was created that was created. </a:t>
            </a:r>
            <a:r>
              <a:rPr lang="en-US" sz="1600" b="1" i="1" baseline="30000" dirty="0">
                <a:solidFill>
                  <a:srgbClr val="0070C0"/>
                </a:solidFill>
                <a:effectLst/>
                <a:latin typeface="Arial" panose="020B0604020202020204" pitchFamily="34" charset="0"/>
                <a:cs typeface="Arial" panose="020B0604020202020204" pitchFamily="34" charset="0"/>
              </a:rPr>
              <a:t>4 </a:t>
            </a:r>
            <a:r>
              <a:rPr lang="en-US" sz="1600" b="0" i="1" dirty="0">
                <a:solidFill>
                  <a:srgbClr val="0070C0"/>
                </a:solidFill>
                <a:effectLst/>
                <a:latin typeface="Arial" panose="020B0604020202020204" pitchFamily="34" charset="0"/>
                <a:cs typeface="Arial" panose="020B0604020202020204" pitchFamily="34" charset="0"/>
              </a:rPr>
              <a:t>In Him was life, and the life was the light of mankind. </a:t>
            </a:r>
            <a:r>
              <a:rPr lang="en-US" sz="1600" b="1" i="1" baseline="30000" dirty="0">
                <a:solidFill>
                  <a:srgbClr val="0070C0"/>
                </a:solidFill>
                <a:effectLst/>
                <a:latin typeface="Arial" panose="020B0604020202020204" pitchFamily="34" charset="0"/>
                <a:cs typeface="Arial" panose="020B0604020202020204" pitchFamily="34" charset="0"/>
              </a:rPr>
              <a:t>5 </a:t>
            </a:r>
            <a:r>
              <a:rPr lang="en-US" sz="1600" b="0" i="1" dirty="0">
                <a:solidFill>
                  <a:srgbClr val="0070C0"/>
                </a:solidFill>
                <a:effectLst/>
                <a:latin typeface="Arial" panose="020B0604020202020204" pitchFamily="34" charset="0"/>
                <a:cs typeface="Arial" panose="020B0604020202020204" pitchFamily="34" charset="0"/>
              </a:rPr>
              <a:t>The light shines in darkness, but the darkness has not overcome it.</a:t>
            </a:r>
            <a:endParaRPr lang="en-US" sz="1600" i="1" dirty="0">
              <a:solidFill>
                <a:srgbClr val="0070C0"/>
              </a:solidFill>
              <a:latin typeface="Arial" panose="020B0604020202020204" pitchFamily="34" charset="0"/>
              <a:cs typeface="Arial" panose="020B0604020202020204" pitchFamily="34" charset="0"/>
            </a:endParaRPr>
          </a:p>
          <a:p>
            <a:r>
              <a:rPr lang="en-US" sz="2800" dirty="0"/>
              <a:t>Have you ever experienced a time when the </a:t>
            </a:r>
            <a:r>
              <a:rPr lang="en-US" sz="2800" b="1" i="1" dirty="0"/>
              <a:t>logos</a:t>
            </a:r>
            <a:r>
              <a:rPr lang="en-US" sz="2800" dirty="0"/>
              <a:t> (Written) Word became a </a:t>
            </a:r>
            <a:r>
              <a:rPr lang="en-US" sz="2800" b="1" i="1" dirty="0"/>
              <a:t>rhema</a:t>
            </a:r>
            <a:r>
              <a:rPr lang="en-US" sz="2800" dirty="0"/>
              <a:t> (Now and Living) Word to you?</a:t>
            </a:r>
          </a:p>
          <a:p>
            <a:r>
              <a:rPr lang="en-US" sz="2800" dirty="0"/>
              <a:t>Are you in the Word daily?  If not, what is preventing you?</a:t>
            </a:r>
          </a:p>
          <a:p>
            <a:r>
              <a:rPr lang="en-US" sz="2800" dirty="0"/>
              <a:t>What will you do now to get more of the Word into your life?</a:t>
            </a:r>
          </a:p>
          <a:p>
            <a:endParaRPr lang="en-US" sz="3200" dirty="0"/>
          </a:p>
        </p:txBody>
      </p:sp>
    </p:spTree>
    <p:extLst>
      <p:ext uri="{BB962C8B-B14F-4D97-AF65-F5344CB8AC3E}">
        <p14:creationId xmlns:p14="http://schemas.microsoft.com/office/powerpoint/2010/main" val="4006534492"/>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77210f24a1be23c92c90fd886aa0aa">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60e05723c5c1908df1a1a4ebf11d344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2C9D10-CA80-4BC9-9D59-B4B9486E9328}">
  <ds:schemaRefs>
    <ds:schemaRef ds:uri="http://schemas.microsoft.com/sharepoint/v3/contenttype/forms"/>
  </ds:schemaRefs>
</ds:datastoreItem>
</file>

<file path=customXml/itemProps2.xml><?xml version="1.0" encoding="utf-8"?>
<ds:datastoreItem xmlns:ds="http://schemas.openxmlformats.org/officeDocument/2006/customXml" ds:itemID="{055D5C12-9048-448D-A69C-F00736C0732E}">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DD0DBFED-7AB5-403D-9982-F81C20C3F5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659</TotalTime>
  <Words>792</Words>
  <Application>Microsoft Office PowerPoint</Application>
  <PresentationFormat>Widescreen</PresentationFormat>
  <Paragraphs>53</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Gill Sans MT</vt:lpstr>
      <vt:lpstr>Impact</vt:lpstr>
      <vt:lpstr>system-ui</vt:lpstr>
      <vt:lpstr>Badge</vt:lpstr>
      <vt:lpstr>CLASS 9 RESOURCES</vt:lpstr>
      <vt:lpstr>FREEDOM CLASS 9</vt:lpstr>
      <vt:lpstr>AGENDA</vt:lpstr>
      <vt:lpstr>Key scriptures</vt:lpstr>
      <vt:lpstr>PowerPoint Presentation</vt:lpstr>
      <vt:lpstr>Lectio Divina</vt:lpstr>
      <vt:lpstr>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FREEDOM CLASS</dc:title>
  <dc:creator>barb rarden</dc:creator>
  <cp:lastModifiedBy>barb rarden</cp:lastModifiedBy>
  <cp:revision>26</cp:revision>
  <dcterms:created xsi:type="dcterms:W3CDTF">2020-09-05T23:56:38Z</dcterms:created>
  <dcterms:modified xsi:type="dcterms:W3CDTF">2021-04-21T00:37:41Z</dcterms:modified>
</cp:coreProperties>
</file>