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4"/>
  </p:notesMasterIdLst>
  <p:sldIdLst>
    <p:sldId id="269" r:id="rId5"/>
    <p:sldId id="267" r:id="rId6"/>
    <p:sldId id="268" r:id="rId7"/>
    <p:sldId id="275" r:id="rId8"/>
    <p:sldId id="273" r:id="rId9"/>
    <p:sldId id="274" r:id="rId10"/>
    <p:sldId id="277" r:id="rId11"/>
    <p:sldId id="276" r:id="rId12"/>
    <p:sldId id="270"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5" autoAdjust="0"/>
    <p:restoredTop sz="94660"/>
  </p:normalViewPr>
  <p:slideViewPr>
    <p:cSldViewPr snapToGrid="0">
      <p:cViewPr varScale="1">
        <p:scale>
          <a:sx n="87" d="100"/>
          <a:sy n="87" d="100"/>
        </p:scale>
        <p:origin x="612" y="78"/>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EA0533-A760-432F-87BD-515264C2976F}" type="datetimeFigureOut">
              <a:rPr lang="en-US" smtClean="0"/>
              <a:t>4/21/2021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B46F2B-1084-40BA-9F0A-B1F6847335C5}" type="slidenum">
              <a:rPr lang="en-US" smtClean="0"/>
              <a:t>‹#›</a:t>
            </a:fld>
            <a:endParaRPr lang="en-US" dirty="0"/>
          </a:p>
        </p:txBody>
      </p:sp>
    </p:spTree>
    <p:extLst>
      <p:ext uri="{BB962C8B-B14F-4D97-AF65-F5344CB8AC3E}">
        <p14:creationId xmlns:p14="http://schemas.microsoft.com/office/powerpoint/2010/main" val="3812076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75F0045C-9C5D-4237-8D86-673F5CDEB9EE}" type="datetime1">
              <a:rPr lang="en-US" smtClean="0"/>
              <a:t>4/21/2021</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7967B8F-408A-4799-8025-D8E6A24772E6}" type="datetime1">
              <a:rPr lang="en-US" smtClean="0"/>
              <a:t>4/21/2021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DDB780-22E9-4312-A599-46A93874FF08}" type="datetime1">
              <a:rPr lang="en-US" smtClean="0"/>
              <a:t>4/21/2021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814403-9862-4182-8204-7E0A97B81197}" type="datetime1">
              <a:rPr lang="en-US" smtClean="0"/>
              <a:t>4/21/2021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30C17E77-2DAA-4CB5-A4E8-D837BAC7CF0D}" type="datetime1">
              <a:rPr lang="en-US" smtClean="0"/>
              <a:t>4/21/2021</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473D21-3DB0-4757-A0C3-9BF1531E10F7}" type="datetime1">
              <a:rPr lang="en-US" smtClean="0"/>
              <a:t>4/21/2021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8A93D1C-D964-4E47-86BA-BB7378BAB4BB}" type="datetime1">
              <a:rPr lang="en-US" smtClean="0"/>
              <a:t>4/21/2021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979A4F-B37D-4491-8B8B-837EBDB6A2F5}" type="datetime1">
              <a:rPr lang="en-US" smtClean="0"/>
              <a:t>4/21/2021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1B2006-E458-484A-ACB8-9903F9ACB1A6}" type="datetime1">
              <a:rPr lang="en-US" smtClean="0"/>
              <a:t>4/21/2021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5048988D-49FE-46D4-B507-CE81D11841F0}" type="datetime1">
              <a:rPr lang="en-US" smtClean="0"/>
              <a:t>4/21/2021</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3AD5F3C-E7D1-47CF-9B56-98BA1F779CE1}" type="datetime1">
              <a:rPr lang="en-US" smtClean="0"/>
              <a:t>4/21/2021</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80113EB9-F8D2-4880-8A7F-2DBB73160BFC}" type="datetime1">
              <a:rPr lang="en-US" smtClean="0"/>
              <a:t>4/21/2021</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youtube.com/watch?v=_7ain9tP5AU" TargetMode="External"/><Relationship Id="rId2" Type="http://schemas.openxmlformats.org/officeDocument/2006/relationships/hyperlink" Target="https://drive.google.com/file/d/1dWUxXd8e6-zFbITc1Cb8PAA4bIATD6zm/view"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hyperlink" Target="https://vimeo.com/359295448" TargetMode="External"/><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6869D-E98B-4C3D-9D37-927C14523CEB}"/>
              </a:ext>
            </a:extLst>
          </p:cNvPr>
          <p:cNvSpPr>
            <a:spLocks noGrp="1"/>
          </p:cNvSpPr>
          <p:nvPr>
            <p:ph type="title"/>
          </p:nvPr>
        </p:nvSpPr>
        <p:spPr>
          <a:xfrm>
            <a:off x="1251678" y="382385"/>
            <a:ext cx="7472597" cy="719905"/>
          </a:xfrm>
        </p:spPr>
        <p:txBody>
          <a:bodyPr>
            <a:normAutofit fontScale="90000"/>
          </a:bodyPr>
          <a:lstStyle/>
          <a:p>
            <a:r>
              <a:rPr lang="en-US" dirty="0"/>
              <a:t>CLASS 10 RESOURCES</a:t>
            </a:r>
            <a:br>
              <a:rPr lang="en-US" dirty="0"/>
            </a:br>
            <a:r>
              <a:rPr lang="en-US" sz="1600" dirty="0">
                <a:latin typeface="Abadi" panose="020B0604020104020204" pitchFamily="34" charset="0"/>
                <a:hlinkClick r:id="rId2"/>
              </a:rPr>
              <a:t>https://drive.google.com/file/d/1dWUxXd8e6-zFbITc1Cb8PAA4bIATD6zm/view</a:t>
            </a:r>
            <a:br>
              <a:rPr lang="en-US" sz="1600" dirty="0">
                <a:latin typeface="Abadi" panose="020B0604020104020204" pitchFamily="34" charset="0"/>
              </a:rPr>
            </a:br>
            <a:endParaRPr lang="en-US" sz="1600" dirty="0">
              <a:latin typeface="Abadi" panose="020B0604020104020204" pitchFamily="34" charset="0"/>
            </a:endParaRPr>
          </a:p>
        </p:txBody>
      </p:sp>
      <p:sp>
        <p:nvSpPr>
          <p:cNvPr id="3" name="Content Placeholder 2">
            <a:extLst>
              <a:ext uri="{FF2B5EF4-FFF2-40B4-BE49-F238E27FC236}">
                <a16:creationId xmlns:a16="http://schemas.microsoft.com/office/drawing/2014/main" id="{7CB3C40A-C205-4949-A98D-19B09BAF0B2B}"/>
              </a:ext>
            </a:extLst>
          </p:cNvPr>
          <p:cNvSpPr>
            <a:spLocks noGrp="1"/>
          </p:cNvSpPr>
          <p:nvPr>
            <p:ph sz="half" idx="1"/>
          </p:nvPr>
        </p:nvSpPr>
        <p:spPr>
          <a:xfrm>
            <a:off x="1251678" y="1766272"/>
            <a:ext cx="4800600" cy="5234134"/>
          </a:xfrm>
        </p:spPr>
        <p:txBody>
          <a:bodyPr>
            <a:normAutofit/>
          </a:bodyPr>
          <a:lstStyle/>
          <a:p>
            <a:pPr marL="0" indent="0">
              <a:buNone/>
            </a:pPr>
            <a:r>
              <a:rPr lang="en-US" b="1" dirty="0"/>
              <a:t>OBJECTIVES:</a:t>
            </a:r>
          </a:p>
          <a:p>
            <a:r>
              <a:rPr lang="en-US" sz="2200" dirty="0"/>
              <a:t>Gain an understanding of spiritual warfare and the work of the devil.</a:t>
            </a:r>
          </a:p>
          <a:p>
            <a:r>
              <a:rPr lang="en-US" sz="2200" dirty="0"/>
              <a:t>Get introduced to the Authority of the Believer.</a:t>
            </a:r>
          </a:p>
          <a:p>
            <a:pPr marL="0" indent="0">
              <a:buNone/>
            </a:pPr>
            <a:endParaRPr lang="en-US" b="1" dirty="0"/>
          </a:p>
          <a:p>
            <a:pPr marL="0" indent="0">
              <a:buNone/>
            </a:pPr>
            <a:r>
              <a:rPr lang="en-US" b="1" dirty="0"/>
              <a:t>HANDBOOK PAGES: pages 115-117</a:t>
            </a:r>
          </a:p>
          <a:p>
            <a:pPr marL="0" indent="0">
              <a:buNone/>
            </a:pPr>
            <a:endParaRPr lang="en-US" b="1" dirty="0"/>
          </a:p>
          <a:p>
            <a:pPr marL="0" indent="0">
              <a:buNone/>
            </a:pPr>
            <a:r>
              <a:rPr lang="en-US" b="1" dirty="0"/>
              <a:t>ANSWER KEY:  </a:t>
            </a:r>
            <a:r>
              <a:rPr lang="en-US" dirty="0"/>
              <a:t>(No reading, answers from in class video)</a:t>
            </a:r>
          </a:p>
        </p:txBody>
      </p:sp>
      <p:sp>
        <p:nvSpPr>
          <p:cNvPr id="4" name="Content Placeholder 3">
            <a:extLst>
              <a:ext uri="{FF2B5EF4-FFF2-40B4-BE49-F238E27FC236}">
                <a16:creationId xmlns:a16="http://schemas.microsoft.com/office/drawing/2014/main" id="{5310F971-0785-4BA3-8825-A265557C4F62}"/>
              </a:ext>
            </a:extLst>
          </p:cNvPr>
          <p:cNvSpPr>
            <a:spLocks noGrp="1"/>
          </p:cNvSpPr>
          <p:nvPr>
            <p:ph sz="half" idx="2"/>
          </p:nvPr>
        </p:nvSpPr>
        <p:spPr>
          <a:xfrm>
            <a:off x="6689361" y="1766272"/>
            <a:ext cx="4800600" cy="3619500"/>
          </a:xfrm>
        </p:spPr>
        <p:txBody>
          <a:bodyPr>
            <a:normAutofit/>
          </a:bodyPr>
          <a:lstStyle/>
          <a:p>
            <a:pPr marL="0" indent="0">
              <a:buNone/>
            </a:pPr>
            <a:r>
              <a:rPr lang="en-US" b="1" dirty="0"/>
              <a:t>RECOMMENDED READING &amp; LISTENING:</a:t>
            </a:r>
          </a:p>
          <a:p>
            <a:r>
              <a:rPr lang="en-US" dirty="0">
                <a:hlinkClick r:id="rId3"/>
              </a:rPr>
              <a:t>Principles of Warfare </a:t>
            </a:r>
            <a:r>
              <a:rPr lang="en-US" dirty="0"/>
              <a:t>(YouTube podcast by Bill Johnson)</a:t>
            </a:r>
          </a:p>
          <a:p>
            <a:endParaRPr lang="en-US" dirty="0"/>
          </a:p>
        </p:txBody>
      </p:sp>
    </p:spTree>
    <p:extLst>
      <p:ext uri="{BB962C8B-B14F-4D97-AF65-F5344CB8AC3E}">
        <p14:creationId xmlns:p14="http://schemas.microsoft.com/office/powerpoint/2010/main" val="2946807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15DEDD7-7B31-4EF1-B7C7-5AEE3208C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1" y="0"/>
            <a:ext cx="1219199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36A1A43-B750-4259-AA02-68777493B108}"/>
              </a:ext>
            </a:extLst>
          </p:cNvPr>
          <p:cNvSpPr>
            <a:spLocks noGrp="1"/>
          </p:cNvSpPr>
          <p:nvPr>
            <p:ph type="ctrTitle"/>
          </p:nvPr>
        </p:nvSpPr>
        <p:spPr>
          <a:xfrm>
            <a:off x="644003" y="954923"/>
            <a:ext cx="5875694" cy="2652573"/>
          </a:xfrm>
        </p:spPr>
        <p:txBody>
          <a:bodyPr>
            <a:normAutofit fontScale="90000"/>
          </a:bodyPr>
          <a:lstStyle/>
          <a:p>
            <a:r>
              <a:rPr lang="en-US" sz="9600" dirty="0"/>
              <a:t>FREEDOM</a:t>
            </a:r>
            <a:br>
              <a:rPr lang="en-US" sz="9600" dirty="0"/>
            </a:br>
            <a:r>
              <a:rPr lang="en-US" sz="9600" dirty="0"/>
              <a:t>CLASS 10</a:t>
            </a:r>
          </a:p>
        </p:txBody>
      </p:sp>
      <p:sp>
        <p:nvSpPr>
          <p:cNvPr id="3" name="Subtitle 2">
            <a:extLst>
              <a:ext uri="{FF2B5EF4-FFF2-40B4-BE49-F238E27FC236}">
                <a16:creationId xmlns:a16="http://schemas.microsoft.com/office/drawing/2014/main" id="{01F61DBF-2C3F-4F06-BAE0-5C6A7317D5C9}"/>
              </a:ext>
            </a:extLst>
          </p:cNvPr>
          <p:cNvSpPr>
            <a:spLocks noGrp="1"/>
          </p:cNvSpPr>
          <p:nvPr>
            <p:ph type="subTitle" idx="1"/>
          </p:nvPr>
        </p:nvSpPr>
        <p:spPr>
          <a:xfrm>
            <a:off x="444395" y="4141517"/>
            <a:ext cx="5877385" cy="2321913"/>
          </a:xfrm>
        </p:spPr>
        <p:txBody>
          <a:bodyPr>
            <a:normAutofit/>
          </a:bodyPr>
          <a:lstStyle/>
          <a:p>
            <a:r>
              <a:rPr lang="en-US" b="0" i="0" dirty="0">
                <a:solidFill>
                  <a:srgbClr val="000000"/>
                </a:solidFill>
                <a:effectLst/>
                <a:latin typeface="system-ui"/>
              </a:rPr>
              <a:t>That at the name of Jesus every knee should bow, in heaven and on earth and under the earth, and every tongue confess that Jesus Christ is lord, to the glory of god the father.</a:t>
            </a:r>
          </a:p>
          <a:p>
            <a:r>
              <a:rPr lang="en-US" b="0" dirty="0">
                <a:solidFill>
                  <a:srgbClr val="000000"/>
                </a:solidFill>
                <a:latin typeface="system-ui"/>
              </a:rPr>
              <a:t>Philippians 2:10-11</a:t>
            </a:r>
            <a:endParaRPr lang="en-US" dirty="0">
              <a:solidFill>
                <a:schemeClr val="bg2"/>
              </a:solidFill>
            </a:endParaRPr>
          </a:p>
        </p:txBody>
      </p:sp>
      <p:sp>
        <p:nvSpPr>
          <p:cNvPr id="19" name="Freeform: Shape 18">
            <a:extLst>
              <a:ext uri="{FF2B5EF4-FFF2-40B4-BE49-F238E27FC236}">
                <a16:creationId xmlns:a16="http://schemas.microsoft.com/office/drawing/2014/main" id="{3242CC7A-3D6E-47A4-B9D1-860978459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66174" y="0"/>
            <a:ext cx="5282519" cy="685800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7" name="Picture 6" descr="reflection in puddle of someone running">
            <a:extLst>
              <a:ext uri="{FF2B5EF4-FFF2-40B4-BE49-F238E27FC236}">
                <a16:creationId xmlns:a16="http://schemas.microsoft.com/office/drawing/2014/main" id="{F92AED05-CE03-4017-91A7-1CB221B81A20}"/>
              </a:ext>
            </a:extLst>
          </p:cNvPr>
          <p:cNvPicPr>
            <a:picLocks noChangeAspect="1"/>
          </p:cNvPicPr>
          <p:nvPr/>
        </p:nvPicPr>
        <p:blipFill rotWithShape="1">
          <a:blip r:embed="rId2"/>
          <a:srcRect l="19000" r="29584" b="-1"/>
          <a:stretch/>
        </p:blipFill>
        <p:spPr>
          <a:xfrm>
            <a:off x="6909478" y="10"/>
            <a:ext cx="5282519" cy="685799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p:spPr>
      </p:pic>
    </p:spTree>
    <p:extLst>
      <p:ext uri="{BB962C8B-B14F-4D97-AF65-F5344CB8AC3E}">
        <p14:creationId xmlns:p14="http://schemas.microsoft.com/office/powerpoint/2010/main" val="2718279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7" name="Freeform 6">
            <a:extLst>
              <a:ext uri="{FF2B5EF4-FFF2-40B4-BE49-F238E27FC236}">
                <a16:creationId xmlns:a16="http://schemas.microsoft.com/office/drawing/2014/main" id="{841EFD0D-0D37-447B-B1EA-4F7197EB29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9" name="Rectangle 18">
            <a:extLst>
              <a:ext uri="{FF2B5EF4-FFF2-40B4-BE49-F238E27FC236}">
                <a16:creationId xmlns:a16="http://schemas.microsoft.com/office/drawing/2014/main" id="{5A6DFF24-307B-44B0-93F0-893676F148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251678" y="382385"/>
            <a:ext cx="10178322" cy="1492132"/>
          </a:xfrm>
        </p:spPr>
        <p:txBody>
          <a:bodyPr vert="horz" lIns="91440" tIns="45720" rIns="91440" bIns="45720" rtlCol="0" anchor="t">
            <a:normAutofit/>
          </a:bodyPr>
          <a:lstStyle/>
          <a:p>
            <a:pPr>
              <a:lnSpc>
                <a:spcPct val="90000"/>
              </a:lnSpc>
            </a:pPr>
            <a:r>
              <a:rPr lang="en-US" sz="5100" spc="200">
                <a:solidFill>
                  <a:schemeClr val="tx2"/>
                </a:solidFill>
                <a:latin typeface="+mj-lt"/>
              </a:rPr>
              <a:t>AGENDA</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1251678" y="2286001"/>
            <a:ext cx="5750371" cy="3593591"/>
          </a:xfrm>
        </p:spPr>
        <p:txBody>
          <a:bodyPr vert="horz" lIns="91440" tIns="45720" rIns="91440" bIns="45720" rtlCol="0">
            <a:normAutofit lnSpcReduction="10000"/>
          </a:bodyPr>
          <a:lstStyle/>
          <a:p>
            <a:pPr marL="228600" indent="-457200">
              <a:lnSpc>
                <a:spcPct val="110000"/>
              </a:lnSpc>
              <a:spcBef>
                <a:spcPts val="700"/>
              </a:spcBef>
              <a:buFont typeface="Arial" panose="020B0604020202020204" pitchFamily="34" charset="0"/>
              <a:buChar char="•"/>
            </a:pPr>
            <a:r>
              <a:rPr lang="en-US" sz="3200" dirty="0">
                <a:solidFill>
                  <a:schemeClr val="tx1"/>
                </a:solidFill>
              </a:rPr>
              <a:t>Review &amp; God Sightings</a:t>
            </a:r>
          </a:p>
          <a:p>
            <a:pPr marL="457200" indent="-457200">
              <a:lnSpc>
                <a:spcPct val="110000"/>
              </a:lnSpc>
              <a:spcBef>
                <a:spcPts val="700"/>
              </a:spcBef>
              <a:buFont typeface="Arial" panose="020B0604020202020204" pitchFamily="34" charset="0"/>
              <a:buChar char="•"/>
            </a:pPr>
            <a:r>
              <a:rPr lang="en-US" sz="3200" dirty="0">
                <a:solidFill>
                  <a:schemeClr val="tx1"/>
                </a:solidFill>
              </a:rPr>
              <a:t>Warfare &amp;  Authority of the  Believer</a:t>
            </a:r>
          </a:p>
          <a:p>
            <a:pPr marL="228600" indent="-457200">
              <a:lnSpc>
                <a:spcPct val="110000"/>
              </a:lnSpc>
              <a:spcBef>
                <a:spcPts val="700"/>
              </a:spcBef>
              <a:buFont typeface="Arial" panose="020B0604020202020204" pitchFamily="34" charset="0"/>
              <a:buChar char="•"/>
            </a:pPr>
            <a:r>
              <a:rPr lang="en-US" sz="3200" dirty="0">
                <a:solidFill>
                  <a:schemeClr val="tx1"/>
                </a:solidFill>
              </a:rPr>
              <a:t>Key Points</a:t>
            </a:r>
          </a:p>
          <a:p>
            <a:pPr marL="457200" indent="-457200">
              <a:lnSpc>
                <a:spcPct val="110000"/>
              </a:lnSpc>
              <a:spcBef>
                <a:spcPts val="700"/>
              </a:spcBef>
              <a:buFont typeface="Arial" panose="020B0604020202020204" pitchFamily="34" charset="0"/>
              <a:buChar char="•"/>
            </a:pPr>
            <a:r>
              <a:rPr lang="en-US" sz="3200" dirty="0">
                <a:solidFill>
                  <a:schemeClr val="tx1"/>
                </a:solidFill>
              </a:rPr>
              <a:t>Discussion</a:t>
            </a:r>
          </a:p>
          <a:p>
            <a:pPr marL="457200" indent="-457200">
              <a:lnSpc>
                <a:spcPct val="110000"/>
              </a:lnSpc>
              <a:spcBef>
                <a:spcPts val="700"/>
              </a:spcBef>
              <a:buFont typeface="Arial" panose="020B0604020202020204" pitchFamily="34" charset="0"/>
              <a:buChar char="•"/>
            </a:pPr>
            <a:r>
              <a:rPr lang="en-US" sz="3200" dirty="0">
                <a:solidFill>
                  <a:schemeClr val="tx1"/>
                </a:solidFill>
              </a:rPr>
              <a:t>Take-Aways &amp; Next Steps</a:t>
            </a:r>
          </a:p>
          <a:p>
            <a:pPr indent="-228600">
              <a:lnSpc>
                <a:spcPct val="110000"/>
              </a:lnSpc>
              <a:spcBef>
                <a:spcPts val="700"/>
              </a:spcBef>
            </a:pPr>
            <a:endParaRPr lang="en-US" sz="3200" dirty="0">
              <a:solidFill>
                <a:schemeClr val="tx1"/>
              </a:solidFill>
            </a:endParaRPr>
          </a:p>
        </p:txBody>
      </p:sp>
      <p:pic>
        <p:nvPicPr>
          <p:cNvPr id="5" name="Picture Placeholder 4">
            <a:extLst>
              <a:ext uri="{FF2B5EF4-FFF2-40B4-BE49-F238E27FC236}">
                <a16:creationId xmlns:a16="http://schemas.microsoft.com/office/drawing/2014/main" id="{310BC2A0-95AE-49ED-8B33-0678BA840773}"/>
              </a:ext>
            </a:extLst>
          </p:cNvPr>
          <p:cNvPicPr>
            <a:picLocks noGrp="1" noChangeAspect="1"/>
          </p:cNvPicPr>
          <p:nvPr>
            <p:ph type="pic" idx="1"/>
          </p:nvPr>
        </p:nvPicPr>
        <p:blipFill>
          <a:blip r:embed="rId2"/>
          <a:srcRect l="10027" r="10027"/>
          <a:stretch>
            <a:fillRect/>
          </a:stretch>
        </p:blipFill>
        <p:spPr>
          <a:xfrm>
            <a:off x="7566423" y="2286001"/>
            <a:ext cx="3881720" cy="3619499"/>
          </a:xfrm>
          <a:prstGeom prst="rect">
            <a:avLst/>
          </a:prstGeom>
        </p:spPr>
      </p:pic>
    </p:spTree>
    <p:extLst>
      <p:ext uri="{BB962C8B-B14F-4D97-AF65-F5344CB8AC3E}">
        <p14:creationId xmlns:p14="http://schemas.microsoft.com/office/powerpoint/2010/main" val="2553136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859036" y="190585"/>
            <a:ext cx="5757550" cy="663188"/>
          </a:xfrm>
        </p:spPr>
        <p:txBody>
          <a:bodyPr vert="horz" lIns="91440" tIns="45720" rIns="91440" bIns="45720" rtlCol="0" anchor="t">
            <a:normAutofit fontScale="90000"/>
          </a:bodyPr>
          <a:lstStyle/>
          <a:p>
            <a:pPr>
              <a:lnSpc>
                <a:spcPct val="90000"/>
              </a:lnSpc>
            </a:pPr>
            <a:r>
              <a:rPr lang="en-US" sz="2800" cap="none" spc="200" dirty="0">
                <a:solidFill>
                  <a:schemeClr val="tx2"/>
                </a:solidFill>
                <a:latin typeface="Arial" panose="020B0604020202020204" pitchFamily="34" charset="0"/>
                <a:cs typeface="Arial" panose="020B0604020202020204" pitchFamily="34" charset="0"/>
              </a:rPr>
              <a:t>Once Upon A Time, Before Time</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908773" y="735284"/>
            <a:ext cx="5536706" cy="5836920"/>
          </a:xfrm>
        </p:spPr>
        <p:txBody>
          <a:bodyPr vert="horz" lIns="91440" tIns="45720" rIns="91440" bIns="45720" rtlCol="0">
            <a:normAutofit fontScale="85000" lnSpcReduction="20000"/>
          </a:bodyPr>
          <a:lstStyle/>
          <a:p>
            <a:pPr indent="-228600">
              <a:lnSpc>
                <a:spcPct val="110000"/>
              </a:lnSpc>
              <a:spcBef>
                <a:spcPts val="700"/>
              </a:spcBef>
            </a:pPr>
            <a:r>
              <a:rPr lang="en-US" b="1" dirty="0">
                <a:solidFill>
                  <a:schemeClr val="tx1"/>
                </a:solidFill>
                <a:latin typeface="Arial" panose="020B0604020202020204" pitchFamily="34" charset="0"/>
                <a:cs typeface="Arial" panose="020B0604020202020204" pitchFamily="34" charset="0"/>
              </a:rPr>
              <a:t>John 1:1  </a:t>
            </a:r>
            <a:r>
              <a:rPr lang="en-US" i="1" dirty="0">
                <a:solidFill>
                  <a:schemeClr val="tx1"/>
                </a:solidFill>
                <a:latin typeface="Arial" panose="020B0604020202020204" pitchFamily="34" charset="0"/>
                <a:cs typeface="Arial" panose="020B0604020202020204" pitchFamily="34" charset="0"/>
              </a:rPr>
              <a:t>In the beginning was the Word, and the Word was with God, and the Word was God.</a:t>
            </a:r>
          </a:p>
          <a:p>
            <a:pPr indent="-228600">
              <a:lnSpc>
                <a:spcPct val="110000"/>
              </a:lnSpc>
              <a:spcBef>
                <a:spcPts val="700"/>
              </a:spcBef>
            </a:pPr>
            <a:r>
              <a:rPr lang="en-US" b="1" dirty="0">
                <a:solidFill>
                  <a:schemeClr val="tx1"/>
                </a:solidFill>
                <a:latin typeface="Arial" panose="020B0604020202020204" pitchFamily="34" charset="0"/>
                <a:cs typeface="Arial" panose="020B0604020202020204" pitchFamily="34" charset="0"/>
              </a:rPr>
              <a:t>Isaiah 14:12 </a:t>
            </a:r>
            <a:r>
              <a:rPr lang="en-US" b="1" i="1" dirty="0">
                <a:solidFill>
                  <a:schemeClr val="tx1"/>
                </a:solidFill>
                <a:latin typeface="Arial" panose="020B0604020202020204" pitchFamily="34" charset="0"/>
                <a:cs typeface="Arial" panose="020B0604020202020204" pitchFamily="34" charset="0"/>
              </a:rPr>
              <a:t> </a:t>
            </a:r>
            <a:r>
              <a:rPr lang="en-US" b="0" i="1" dirty="0">
                <a:solidFill>
                  <a:srgbClr val="000000"/>
                </a:solidFill>
                <a:effectLst/>
                <a:latin typeface="Arial" panose="020B0604020202020204" pitchFamily="34" charset="0"/>
                <a:cs typeface="Arial" panose="020B0604020202020204" pitchFamily="34" charset="0"/>
              </a:rPr>
              <a:t>How are you fallen from heaven, O Lucifer, son of the morning!  How you are cut down to the ground, you who weaken the nations! For you have said in your heart, “I will ascend into heaven, I will exalt my throne above the stars of God…</a:t>
            </a:r>
            <a:endParaRPr lang="en-US" i="1" dirty="0">
              <a:solidFill>
                <a:schemeClr val="tx1"/>
              </a:solidFill>
              <a:latin typeface="Arial" panose="020B0604020202020204" pitchFamily="34" charset="0"/>
              <a:cs typeface="Arial" panose="020B0604020202020204" pitchFamily="34" charset="0"/>
            </a:endParaRPr>
          </a:p>
          <a:p>
            <a:pPr indent="-228600">
              <a:lnSpc>
                <a:spcPct val="110000"/>
              </a:lnSpc>
              <a:spcBef>
                <a:spcPts val="700"/>
              </a:spcBef>
            </a:pPr>
            <a:r>
              <a:rPr lang="en-US" b="1" dirty="0">
                <a:solidFill>
                  <a:schemeClr val="tx1"/>
                </a:solidFill>
                <a:latin typeface="Arial" panose="020B0604020202020204" pitchFamily="34" charset="0"/>
                <a:cs typeface="Arial" panose="020B0604020202020204" pitchFamily="34" charset="0"/>
              </a:rPr>
              <a:t>Revelations 12:7-9  </a:t>
            </a:r>
            <a:r>
              <a:rPr lang="en-US" b="1" i="0" baseline="30000" dirty="0">
                <a:solidFill>
                  <a:srgbClr val="000000"/>
                </a:solidFill>
                <a:effectLst/>
                <a:latin typeface="Arial" panose="020B0604020202020204" pitchFamily="34" charset="0"/>
                <a:cs typeface="Arial" panose="020B0604020202020204" pitchFamily="34" charset="0"/>
              </a:rPr>
              <a:t> </a:t>
            </a:r>
            <a:r>
              <a:rPr lang="en-US" b="0" i="1" dirty="0">
                <a:solidFill>
                  <a:srgbClr val="000000"/>
                </a:solidFill>
                <a:effectLst/>
                <a:latin typeface="Arial" panose="020B0604020202020204" pitchFamily="34" charset="0"/>
                <a:cs typeface="Arial" panose="020B0604020202020204" pitchFamily="34" charset="0"/>
              </a:rPr>
              <a:t>Then war broke out in heaven. Michael and his angels fought against the dragon, and the dragon and his angels fought, but they did not prevail, nor was there a place for them in heaven any longer. The great dragon was cast out, that ancient serpent called the Devil and Satan, who deceives the whole world. He was cast down to the earth, and his angels were cast down with him.</a:t>
            </a:r>
            <a:endParaRPr lang="en-US" b="1" i="1" dirty="0">
              <a:solidFill>
                <a:schemeClr val="tx1"/>
              </a:solidFill>
              <a:latin typeface="Arial" panose="020B0604020202020204" pitchFamily="34" charset="0"/>
              <a:cs typeface="Arial" panose="020B0604020202020204" pitchFamily="34" charset="0"/>
            </a:endParaRPr>
          </a:p>
          <a:p>
            <a:pPr indent="-228600">
              <a:lnSpc>
                <a:spcPct val="110000"/>
              </a:lnSpc>
              <a:spcBef>
                <a:spcPts val="700"/>
              </a:spcBef>
            </a:pPr>
            <a:r>
              <a:rPr lang="en-US" b="1" dirty="0">
                <a:solidFill>
                  <a:schemeClr val="tx1"/>
                </a:solidFill>
                <a:latin typeface="Arial" panose="020B0604020202020204" pitchFamily="34" charset="0"/>
                <a:cs typeface="Arial" panose="020B0604020202020204" pitchFamily="34" charset="0"/>
              </a:rPr>
              <a:t>Genesis </a:t>
            </a:r>
            <a:r>
              <a:rPr lang="en-US" dirty="0">
                <a:solidFill>
                  <a:schemeClr val="tx1"/>
                </a:solidFill>
                <a:latin typeface="Arial" panose="020B0604020202020204" pitchFamily="34" charset="0"/>
                <a:cs typeface="Arial" panose="020B0604020202020204" pitchFamily="34" charset="0"/>
              </a:rPr>
              <a:t>(Walking in the Garden, do you see a PERSON walking with Adam?)</a:t>
            </a:r>
          </a:p>
          <a:p>
            <a:pPr indent="-228600">
              <a:lnSpc>
                <a:spcPct val="110000"/>
              </a:lnSpc>
              <a:spcBef>
                <a:spcPts val="700"/>
              </a:spcBef>
            </a:pPr>
            <a:r>
              <a:rPr lang="en-US" b="1" dirty="0">
                <a:solidFill>
                  <a:schemeClr val="tx1"/>
                </a:solidFill>
                <a:latin typeface="Arial" panose="020B0604020202020204" pitchFamily="34" charset="0"/>
                <a:cs typeface="Arial" panose="020B0604020202020204" pitchFamily="34" charset="0"/>
              </a:rPr>
              <a:t>Matthew 28:20 </a:t>
            </a:r>
            <a:r>
              <a:rPr lang="en-US" i="1" dirty="0">
                <a:solidFill>
                  <a:srgbClr val="000000"/>
                </a:solidFill>
                <a:effectLst/>
                <a:latin typeface="Arial" panose="020B0604020202020204" pitchFamily="34" charset="0"/>
                <a:cs typeface="Arial" panose="020B0604020202020204" pitchFamily="34" charset="0"/>
              </a:rPr>
              <a:t>And remember, I am with you always, even to the end of the age.” Amen.</a:t>
            </a:r>
          </a:p>
          <a:p>
            <a:pPr indent="-228600">
              <a:lnSpc>
                <a:spcPct val="110000"/>
              </a:lnSpc>
              <a:spcBef>
                <a:spcPts val="700"/>
              </a:spcBef>
            </a:pPr>
            <a:endParaRPr lang="en-US" i="1" dirty="0">
              <a:solidFill>
                <a:srgbClr val="000000"/>
              </a:solidFill>
              <a:effectLst/>
              <a:latin typeface="Arial" panose="020B0604020202020204" pitchFamily="34" charset="0"/>
              <a:cs typeface="Arial" panose="020B0604020202020204" pitchFamily="34" charset="0"/>
            </a:endParaRPr>
          </a:p>
          <a:p>
            <a:pPr indent="-228600">
              <a:lnSpc>
                <a:spcPct val="110000"/>
              </a:lnSpc>
              <a:spcBef>
                <a:spcPts val="700"/>
              </a:spcBef>
            </a:pPr>
            <a:r>
              <a:rPr lang="en-US" sz="1700" b="1" dirty="0">
                <a:solidFill>
                  <a:schemeClr val="tx1"/>
                </a:solidFill>
                <a:latin typeface="Arial" panose="020B0604020202020204" pitchFamily="34" charset="0"/>
                <a:cs typeface="Arial" panose="020B0604020202020204" pitchFamily="34" charset="0"/>
              </a:rPr>
              <a:t>Think about this BIG STORY that YOU are in…</a:t>
            </a:r>
          </a:p>
          <a:p>
            <a:pPr marL="114300" indent="-342900">
              <a:lnSpc>
                <a:spcPct val="110000"/>
              </a:lnSpc>
              <a:spcBef>
                <a:spcPts val="700"/>
              </a:spcBef>
              <a:buAutoNum type="arabicParenR"/>
            </a:pPr>
            <a:r>
              <a:rPr lang="en-US" sz="1700" dirty="0">
                <a:solidFill>
                  <a:schemeClr val="tx1"/>
                </a:solidFill>
                <a:latin typeface="Arial" panose="020B0604020202020204" pitchFamily="34" charset="0"/>
                <a:cs typeface="Arial" panose="020B0604020202020204" pitchFamily="34" charset="0"/>
              </a:rPr>
              <a:t>What part does God have (Author, Hero)?</a:t>
            </a:r>
          </a:p>
          <a:p>
            <a:pPr marL="342900" indent="-342900">
              <a:lnSpc>
                <a:spcPct val="110000"/>
              </a:lnSpc>
              <a:spcBef>
                <a:spcPts val="700"/>
              </a:spcBef>
              <a:buAutoNum type="arabicParenR"/>
            </a:pPr>
            <a:r>
              <a:rPr lang="en-US" sz="1700" dirty="0">
                <a:solidFill>
                  <a:schemeClr val="tx1"/>
                </a:solidFill>
                <a:latin typeface="Arial" panose="020B0604020202020204" pitchFamily="34" charset="0"/>
                <a:cs typeface="Arial" panose="020B0604020202020204" pitchFamily="34" charset="0"/>
              </a:rPr>
              <a:t>What part do you have (Pursuing Hero, Pursued Loved One, bystander/audience)?</a:t>
            </a:r>
          </a:p>
          <a:p>
            <a:pPr marL="342900" indent="-342900">
              <a:lnSpc>
                <a:spcPct val="110000"/>
              </a:lnSpc>
              <a:spcBef>
                <a:spcPts val="700"/>
              </a:spcBef>
              <a:buAutoNum type="arabicParenR"/>
            </a:pPr>
            <a:r>
              <a:rPr lang="en-US" sz="1700" dirty="0">
                <a:solidFill>
                  <a:schemeClr val="tx1"/>
                </a:solidFill>
                <a:latin typeface="Arial" panose="020B0604020202020204" pitchFamily="34" charset="0"/>
                <a:cs typeface="Arial" panose="020B0604020202020204" pitchFamily="34" charset="0"/>
              </a:rPr>
              <a:t>What part does satan play and why does he behave as he does towards you?</a:t>
            </a:r>
          </a:p>
          <a:p>
            <a:pPr marL="342900" indent="-342900">
              <a:lnSpc>
                <a:spcPct val="110000"/>
              </a:lnSpc>
              <a:spcBef>
                <a:spcPts val="700"/>
              </a:spcBef>
              <a:buAutoNum type="arabicParenR"/>
            </a:pPr>
            <a:r>
              <a:rPr lang="en-US" sz="1700" dirty="0">
                <a:solidFill>
                  <a:schemeClr val="tx1"/>
                </a:solidFill>
                <a:latin typeface="Arial" panose="020B0604020202020204" pitchFamily="34" charset="0"/>
                <a:cs typeface="Arial" panose="020B0604020202020204" pitchFamily="34" charset="0"/>
              </a:rPr>
              <a:t>What part does Holy Spirit (Christ in you) play in this story?</a:t>
            </a:r>
          </a:p>
          <a:p>
            <a:pPr marL="342900" indent="-342900">
              <a:lnSpc>
                <a:spcPct val="110000"/>
              </a:lnSpc>
              <a:spcBef>
                <a:spcPts val="700"/>
              </a:spcBef>
              <a:buAutoNum type="arabicParenR"/>
            </a:pPr>
            <a:endParaRPr lang="en-US" sz="1700" dirty="0">
              <a:solidFill>
                <a:schemeClr val="tx1"/>
              </a:solidFill>
              <a:latin typeface="Arial" panose="020B0604020202020204" pitchFamily="34" charset="0"/>
              <a:cs typeface="Arial" panose="020B0604020202020204" pitchFamily="34" charset="0"/>
            </a:endParaRPr>
          </a:p>
          <a:p>
            <a:pPr indent="-228600">
              <a:lnSpc>
                <a:spcPct val="110000"/>
              </a:lnSpc>
              <a:spcBef>
                <a:spcPts val="700"/>
              </a:spcBef>
            </a:pPr>
            <a:endParaRPr lang="en-US" sz="1700" dirty="0">
              <a:solidFill>
                <a:schemeClr val="tx1"/>
              </a:solidFill>
              <a:latin typeface="Arial" panose="020B0604020202020204" pitchFamily="34" charset="0"/>
              <a:cs typeface="Arial" panose="020B0604020202020204" pitchFamily="34" charset="0"/>
            </a:endParaRPr>
          </a:p>
          <a:p>
            <a:pPr indent="-228600">
              <a:lnSpc>
                <a:spcPct val="110000"/>
              </a:lnSpc>
              <a:spcBef>
                <a:spcPts val="700"/>
              </a:spcBef>
            </a:pPr>
            <a:endParaRPr lang="en-US" sz="1700" b="1" dirty="0">
              <a:solidFill>
                <a:schemeClr val="tx1"/>
              </a:solidFill>
              <a:latin typeface="Arial" panose="020B0604020202020204" pitchFamily="34" charset="0"/>
              <a:cs typeface="Arial" panose="020B0604020202020204" pitchFamily="34" charset="0"/>
            </a:endParaRPr>
          </a:p>
          <a:p>
            <a:pPr indent="-228600">
              <a:lnSpc>
                <a:spcPct val="110000"/>
              </a:lnSpc>
              <a:spcBef>
                <a:spcPts val="0"/>
              </a:spcBef>
            </a:pPr>
            <a:endParaRPr lang="en-US" sz="1800" i="1" dirty="0">
              <a:solidFill>
                <a:srgbClr val="000000"/>
              </a:solidFill>
              <a:latin typeface="Arial" panose="020B0604020202020204" pitchFamily="34" charset="0"/>
              <a:cs typeface="Arial" panose="020B0604020202020204" pitchFamily="34" charset="0"/>
            </a:endParaRPr>
          </a:p>
          <a:p>
            <a:pPr>
              <a:lnSpc>
                <a:spcPct val="110000"/>
              </a:lnSpc>
              <a:spcBef>
                <a:spcPts val="700"/>
              </a:spcBef>
            </a:pPr>
            <a:endParaRPr lang="en-US" b="1" dirty="0">
              <a:solidFill>
                <a:schemeClr val="tx1"/>
              </a:solidFill>
              <a:latin typeface="Arial" panose="020B0604020202020204" pitchFamily="34" charset="0"/>
              <a:cs typeface="Arial" panose="020B0604020202020204" pitchFamily="34" charset="0"/>
            </a:endParaRPr>
          </a:p>
          <a:p>
            <a:pPr marL="342900" indent="-342900">
              <a:lnSpc>
                <a:spcPct val="110000"/>
              </a:lnSpc>
              <a:spcBef>
                <a:spcPts val="700"/>
              </a:spcBef>
              <a:buAutoNum type="arabicPeriod"/>
            </a:pPr>
            <a:endParaRPr lang="en-US" dirty="0">
              <a:solidFill>
                <a:schemeClr val="tx1"/>
              </a:solidFill>
              <a:latin typeface="Arial" panose="020B0604020202020204" pitchFamily="34" charset="0"/>
              <a:cs typeface="Arial" panose="020B0604020202020204" pitchFamily="34" charset="0"/>
            </a:endParaRPr>
          </a:p>
          <a:p>
            <a:pPr marL="342900" indent="-342900">
              <a:lnSpc>
                <a:spcPct val="110000"/>
              </a:lnSpc>
              <a:spcBef>
                <a:spcPts val="700"/>
              </a:spcBef>
              <a:buAutoNum type="arabicPeriod"/>
            </a:pPr>
            <a:endParaRPr lang="en-US" dirty="0">
              <a:solidFill>
                <a:schemeClr val="tx1">
                  <a:lumMod val="65000"/>
                  <a:lumOff val="35000"/>
                </a:schemeClr>
              </a:solidFill>
            </a:endParaRPr>
          </a:p>
        </p:txBody>
      </p:sp>
      <p:sp>
        <p:nvSpPr>
          <p:cNvPr id="2" name="AutoShape 2" descr="Is it Time For You to Surrender to God? - Beliefnet">
            <a:extLst>
              <a:ext uri="{FF2B5EF4-FFF2-40B4-BE49-F238E27FC236}">
                <a16:creationId xmlns:a16="http://schemas.microsoft.com/office/drawing/2014/main" id="{7E9FB020-DAA3-41F8-90D0-B17765406B6C}"/>
              </a:ext>
            </a:extLst>
          </p:cNvPr>
          <p:cNvSpPr>
            <a:spLocks noChangeAspect="1" noChangeArrowheads="1"/>
          </p:cNvSpPr>
          <p:nvPr/>
        </p:nvSpPr>
        <p:spPr bwMode="auto">
          <a:xfrm>
            <a:off x="7079595" y="1716258"/>
            <a:ext cx="3214468" cy="32144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Is it Time For You to Surrender to God? - Beliefnet">
            <a:extLst>
              <a:ext uri="{FF2B5EF4-FFF2-40B4-BE49-F238E27FC236}">
                <a16:creationId xmlns:a16="http://schemas.microsoft.com/office/drawing/2014/main" id="{EC7454D6-A1BC-47A8-9159-9A0B2A2F927B}"/>
              </a:ext>
            </a:extLst>
          </p:cNvPr>
          <p:cNvSpPr>
            <a:spLocks noChangeAspect="1" noChangeArrowheads="1"/>
          </p:cNvSpPr>
          <p:nvPr/>
        </p:nvSpPr>
        <p:spPr bwMode="auto">
          <a:xfrm>
            <a:off x="5943600" y="2659966"/>
            <a:ext cx="921434" cy="92143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descr="Living Word - Illustration , Free Transparent Clipart - ClipartKey">
            <a:extLst>
              <a:ext uri="{FF2B5EF4-FFF2-40B4-BE49-F238E27FC236}">
                <a16:creationId xmlns:a16="http://schemas.microsoft.com/office/drawing/2014/main" id="{804CC006-C190-4F31-8F91-EA4742F834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8949" y="1185705"/>
            <a:ext cx="4681357" cy="4275573"/>
          </a:xfrm>
          <a:prstGeom prst="rect">
            <a:avLst/>
          </a:prstGeom>
          <a:noFill/>
          <a:ln w="19050">
            <a:solidFill>
              <a:schemeClr val="tx2">
                <a:lumMod val="50000"/>
                <a:lumOff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4191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6">
            <a:extLst>
              <a:ext uri="{FF2B5EF4-FFF2-40B4-BE49-F238E27FC236}">
                <a16:creationId xmlns:a16="http://schemas.microsoft.com/office/drawing/2014/main" id="{C98F4480-8749-4E48-82BB-3A0F2F311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3" name="Rectangle 32">
            <a:extLst>
              <a:ext uri="{FF2B5EF4-FFF2-40B4-BE49-F238E27FC236}">
                <a16:creationId xmlns:a16="http://schemas.microsoft.com/office/drawing/2014/main" id="{5249F694-12BA-47C4-9FF3-570372F3B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2AD385AA-34D6-423D-B2E3-490E11688208}"/>
              </a:ext>
            </a:extLst>
          </p:cNvPr>
          <p:cNvSpPr>
            <a:spLocks noGrp="1"/>
          </p:cNvSpPr>
          <p:nvPr>
            <p:ph type="title"/>
          </p:nvPr>
        </p:nvSpPr>
        <p:spPr>
          <a:xfrm>
            <a:off x="1187006" y="377935"/>
            <a:ext cx="4347264" cy="578667"/>
          </a:xfrm>
        </p:spPr>
        <p:txBody>
          <a:bodyPr vert="horz" lIns="91440" tIns="45720" rIns="91440" bIns="45720" rtlCol="0" anchor="t">
            <a:normAutofit fontScale="90000"/>
          </a:bodyPr>
          <a:lstStyle/>
          <a:p>
            <a:pPr>
              <a:lnSpc>
                <a:spcPct val="90000"/>
              </a:lnSpc>
            </a:pPr>
            <a:r>
              <a:rPr lang="en-US" sz="4000" spc="200" dirty="0">
                <a:solidFill>
                  <a:schemeClr val="tx2"/>
                </a:solidFill>
                <a:latin typeface="+mj-lt"/>
              </a:rPr>
              <a:t>Key scriptures</a:t>
            </a:r>
          </a:p>
        </p:txBody>
      </p:sp>
      <p:sp>
        <p:nvSpPr>
          <p:cNvPr id="4" name="Text Placeholder 3">
            <a:extLst>
              <a:ext uri="{FF2B5EF4-FFF2-40B4-BE49-F238E27FC236}">
                <a16:creationId xmlns:a16="http://schemas.microsoft.com/office/drawing/2014/main" id="{462A099A-FA4D-45D7-88AD-484CC53474DE}"/>
              </a:ext>
            </a:extLst>
          </p:cNvPr>
          <p:cNvSpPr>
            <a:spLocks noGrp="1"/>
          </p:cNvSpPr>
          <p:nvPr>
            <p:ph type="body" sz="half" idx="2"/>
          </p:nvPr>
        </p:nvSpPr>
        <p:spPr>
          <a:xfrm>
            <a:off x="994747" y="1419891"/>
            <a:ext cx="5402433" cy="5438109"/>
          </a:xfrm>
        </p:spPr>
        <p:txBody>
          <a:bodyPr vert="horz" lIns="91440" tIns="45720" rIns="91440" bIns="45720" rtlCol="0">
            <a:normAutofit/>
          </a:bodyPr>
          <a:lstStyle/>
          <a:p>
            <a:pPr indent="-228600">
              <a:lnSpc>
                <a:spcPct val="110000"/>
              </a:lnSpc>
              <a:spcBef>
                <a:spcPts val="700"/>
              </a:spcBef>
            </a:pPr>
            <a:r>
              <a:rPr lang="en-US" b="1" dirty="0">
                <a:solidFill>
                  <a:srgbClr val="000000"/>
                </a:solidFill>
                <a:effectLst/>
                <a:latin typeface="Arial" panose="020B0604020202020204" pitchFamily="34" charset="0"/>
                <a:cs typeface="Arial" panose="020B0604020202020204" pitchFamily="34" charset="0"/>
              </a:rPr>
              <a:t>Acts 10:38  …</a:t>
            </a:r>
            <a:r>
              <a:rPr lang="en-US" b="0" i="1" dirty="0">
                <a:solidFill>
                  <a:srgbClr val="000000"/>
                </a:solidFill>
                <a:effectLst/>
                <a:latin typeface="Arial" panose="020B0604020202020204" pitchFamily="34" charset="0"/>
                <a:cs typeface="Arial" panose="020B0604020202020204" pitchFamily="34" charset="0"/>
              </a:rPr>
              <a:t>how God anointed Jesus of Nazareth with the Holy Spirit and with power, who went about doing good and healing all who were oppressed by the devil, for God was with Him.</a:t>
            </a:r>
            <a:endParaRPr lang="en-US" b="1" i="1" dirty="0">
              <a:solidFill>
                <a:srgbClr val="000000"/>
              </a:solidFill>
              <a:effectLst/>
              <a:latin typeface="Arial" panose="020B0604020202020204" pitchFamily="34" charset="0"/>
              <a:cs typeface="Arial" panose="020B0604020202020204" pitchFamily="34" charset="0"/>
            </a:endParaRPr>
          </a:p>
          <a:p>
            <a:pPr indent="-228600">
              <a:lnSpc>
                <a:spcPct val="110000"/>
              </a:lnSpc>
              <a:spcBef>
                <a:spcPts val="700"/>
              </a:spcBef>
            </a:pPr>
            <a:r>
              <a:rPr lang="en-US" b="1" dirty="0">
                <a:solidFill>
                  <a:srgbClr val="000000"/>
                </a:solidFill>
                <a:effectLst/>
                <a:latin typeface="Arial" panose="020B0604020202020204" pitchFamily="34" charset="0"/>
                <a:cs typeface="Arial" panose="020B0604020202020204" pitchFamily="34" charset="0"/>
              </a:rPr>
              <a:t>1 Peter 5:8  </a:t>
            </a:r>
            <a:r>
              <a:rPr lang="en-US" b="0" i="1" dirty="0">
                <a:solidFill>
                  <a:srgbClr val="000000"/>
                </a:solidFill>
                <a:effectLst/>
                <a:latin typeface="Arial" panose="020B0604020202020204" pitchFamily="34" charset="0"/>
                <a:cs typeface="Arial" panose="020B0604020202020204" pitchFamily="34" charset="0"/>
              </a:rPr>
              <a:t>Be sober and watchful, because your adversary the devil walks around as a roaring lion, seeking whom he may devour.</a:t>
            </a:r>
            <a:endParaRPr lang="en-US" b="1" i="1" dirty="0">
              <a:solidFill>
                <a:srgbClr val="000000"/>
              </a:solidFill>
              <a:effectLst/>
              <a:latin typeface="Arial" panose="020B0604020202020204" pitchFamily="34" charset="0"/>
              <a:cs typeface="Arial" panose="020B0604020202020204" pitchFamily="34" charset="0"/>
            </a:endParaRPr>
          </a:p>
          <a:p>
            <a:pPr indent="-228600">
              <a:lnSpc>
                <a:spcPct val="110000"/>
              </a:lnSpc>
              <a:spcBef>
                <a:spcPts val="700"/>
              </a:spcBef>
            </a:pPr>
            <a:r>
              <a:rPr lang="en-US" b="1" dirty="0">
                <a:solidFill>
                  <a:srgbClr val="000000"/>
                </a:solidFill>
                <a:latin typeface="Arial" panose="020B0604020202020204" pitchFamily="34" charset="0"/>
                <a:cs typeface="Arial" panose="020B0604020202020204" pitchFamily="34" charset="0"/>
              </a:rPr>
              <a:t>1 John </a:t>
            </a:r>
            <a:r>
              <a:rPr lang="en-US" b="1" i="1" dirty="0">
                <a:solidFill>
                  <a:srgbClr val="000000"/>
                </a:solidFill>
                <a:latin typeface="Arial" panose="020B0604020202020204" pitchFamily="34" charset="0"/>
                <a:cs typeface="Arial" panose="020B0604020202020204" pitchFamily="34" charset="0"/>
              </a:rPr>
              <a:t>4:4  </a:t>
            </a:r>
            <a:r>
              <a:rPr lang="en-US" b="0" i="1" dirty="0">
                <a:solidFill>
                  <a:srgbClr val="000000"/>
                </a:solidFill>
                <a:effectLst/>
                <a:latin typeface="Arial" panose="020B0604020202020204" pitchFamily="34" charset="0"/>
                <a:cs typeface="Arial" panose="020B0604020202020204" pitchFamily="34" charset="0"/>
              </a:rPr>
              <a:t>You are of God, little children, and have overcome them, because He who is in you is greater than he who is in the world.</a:t>
            </a:r>
            <a:endParaRPr lang="en-US" b="1" i="1" dirty="0">
              <a:solidFill>
                <a:srgbClr val="000000"/>
              </a:solidFill>
              <a:latin typeface="Arial" panose="020B0604020202020204" pitchFamily="34" charset="0"/>
              <a:cs typeface="Arial" panose="020B0604020202020204" pitchFamily="34" charset="0"/>
            </a:endParaRPr>
          </a:p>
          <a:p>
            <a:pPr indent="-228600">
              <a:lnSpc>
                <a:spcPct val="110000"/>
              </a:lnSpc>
              <a:spcBef>
                <a:spcPts val="700"/>
              </a:spcBef>
            </a:pPr>
            <a:r>
              <a:rPr lang="en-US" b="1" dirty="0">
                <a:solidFill>
                  <a:srgbClr val="000000"/>
                </a:solidFill>
                <a:effectLst/>
                <a:latin typeface="Arial" panose="020B0604020202020204" pitchFamily="34" charset="0"/>
                <a:cs typeface="Arial" panose="020B0604020202020204" pitchFamily="34" charset="0"/>
              </a:rPr>
              <a:t>Philippians 2:10  </a:t>
            </a:r>
            <a:r>
              <a:rPr lang="en-US" b="0" i="1" dirty="0">
                <a:solidFill>
                  <a:srgbClr val="000000"/>
                </a:solidFill>
                <a:effectLst/>
                <a:latin typeface="Arial" panose="020B0604020202020204" pitchFamily="34" charset="0"/>
                <a:cs typeface="Arial" panose="020B0604020202020204" pitchFamily="34" charset="0"/>
              </a:rPr>
              <a:t>that at the name of Jesus every knee should bow, of those in heaven and on earth and under the earth,</a:t>
            </a:r>
            <a:endParaRPr lang="en-US" b="1" i="1" dirty="0">
              <a:solidFill>
                <a:srgbClr val="000000"/>
              </a:solidFill>
              <a:effectLst/>
              <a:latin typeface="Arial" panose="020B0604020202020204" pitchFamily="34" charset="0"/>
              <a:cs typeface="Arial" panose="020B0604020202020204" pitchFamily="34" charset="0"/>
            </a:endParaRPr>
          </a:p>
          <a:p>
            <a:pPr indent="-228600">
              <a:lnSpc>
                <a:spcPct val="110000"/>
              </a:lnSpc>
              <a:spcBef>
                <a:spcPts val="700"/>
              </a:spcBef>
            </a:pPr>
            <a:r>
              <a:rPr lang="en-US" b="1" dirty="0">
                <a:solidFill>
                  <a:srgbClr val="000000"/>
                </a:solidFill>
                <a:latin typeface="Arial" panose="020B0604020202020204" pitchFamily="34" charset="0"/>
                <a:cs typeface="Arial" panose="020B0604020202020204" pitchFamily="34" charset="0"/>
              </a:rPr>
              <a:t>Revelation 12:11  </a:t>
            </a:r>
            <a:r>
              <a:rPr lang="en-US" b="0" i="1" dirty="0">
                <a:solidFill>
                  <a:srgbClr val="000000"/>
                </a:solidFill>
                <a:effectLst/>
                <a:latin typeface="Arial" panose="020B0604020202020204" pitchFamily="34" charset="0"/>
                <a:cs typeface="Arial" panose="020B0604020202020204" pitchFamily="34" charset="0"/>
              </a:rPr>
              <a:t>They overcame him by the blood of the Lamb and by the word of their testimony, and they loved not their lives unto the death.</a:t>
            </a:r>
            <a:endParaRPr lang="en-US" b="1" i="1" dirty="0">
              <a:solidFill>
                <a:srgbClr val="000000"/>
              </a:solidFill>
              <a:latin typeface="Arial" panose="020B0604020202020204" pitchFamily="34" charset="0"/>
              <a:cs typeface="Arial" panose="020B0604020202020204" pitchFamily="34" charset="0"/>
            </a:endParaRPr>
          </a:p>
          <a:p>
            <a:pPr indent="-228600">
              <a:lnSpc>
                <a:spcPct val="110000"/>
              </a:lnSpc>
              <a:spcBef>
                <a:spcPts val="700"/>
              </a:spcBef>
            </a:pPr>
            <a:endParaRPr lang="en-US" i="1" dirty="0">
              <a:solidFill>
                <a:srgbClr val="000000"/>
              </a:solidFill>
              <a:latin typeface="system-ui"/>
            </a:endParaRPr>
          </a:p>
          <a:p>
            <a:pPr indent="-228600">
              <a:lnSpc>
                <a:spcPct val="110000"/>
              </a:lnSpc>
              <a:spcBef>
                <a:spcPts val="700"/>
              </a:spcBef>
            </a:pPr>
            <a:endParaRPr lang="en-US" sz="1400" b="1" i="1" dirty="0">
              <a:solidFill>
                <a:schemeClr val="tx1">
                  <a:lumMod val="65000"/>
                  <a:lumOff val="35000"/>
                </a:schemeClr>
              </a:solidFill>
              <a:latin typeface="system-ui"/>
            </a:endParaRPr>
          </a:p>
        </p:txBody>
      </p:sp>
      <p:pic>
        <p:nvPicPr>
          <p:cNvPr id="1026" name="Picture 2" descr="New Heart Living - Jesus came to set the captives free from sin and death.  We are free, even though we don't always act like it. Often, we use our  freedom as">
            <a:extLst>
              <a:ext uri="{FF2B5EF4-FFF2-40B4-BE49-F238E27FC236}">
                <a16:creationId xmlns:a16="http://schemas.microsoft.com/office/drawing/2014/main" id="{C0A296F6-D1E6-4318-8F1A-7A3E4CE482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8361" y="788737"/>
            <a:ext cx="4963756" cy="5438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546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EE288-02C2-4D3F-89B3-3D079E68F538}"/>
              </a:ext>
            </a:extLst>
          </p:cNvPr>
          <p:cNvSpPr>
            <a:spLocks noGrp="1"/>
          </p:cNvSpPr>
          <p:nvPr>
            <p:ph type="title"/>
          </p:nvPr>
        </p:nvSpPr>
        <p:spPr>
          <a:xfrm>
            <a:off x="1251678" y="382385"/>
            <a:ext cx="9059940" cy="770010"/>
          </a:xfrm>
        </p:spPr>
        <p:txBody>
          <a:bodyPr>
            <a:normAutofit fontScale="90000"/>
          </a:bodyPr>
          <a:lstStyle/>
          <a:p>
            <a:r>
              <a:rPr lang="en-US" dirty="0"/>
              <a:t>CLAIM YOUR AUTHORITY</a:t>
            </a:r>
          </a:p>
        </p:txBody>
      </p:sp>
      <p:sp>
        <p:nvSpPr>
          <p:cNvPr id="4" name="Content Placeholder 3">
            <a:extLst>
              <a:ext uri="{FF2B5EF4-FFF2-40B4-BE49-F238E27FC236}">
                <a16:creationId xmlns:a16="http://schemas.microsoft.com/office/drawing/2014/main" id="{D7B7BF28-E7F8-46DF-AFAC-8EEF7D99DDDA}"/>
              </a:ext>
            </a:extLst>
          </p:cNvPr>
          <p:cNvSpPr>
            <a:spLocks noGrp="1"/>
          </p:cNvSpPr>
          <p:nvPr>
            <p:ph sz="half" idx="2"/>
          </p:nvPr>
        </p:nvSpPr>
        <p:spPr>
          <a:xfrm>
            <a:off x="6863222" y="1266092"/>
            <a:ext cx="4800600" cy="4459459"/>
          </a:xfrm>
        </p:spPr>
        <p:txBody>
          <a:bodyPr>
            <a:normAutofit lnSpcReduction="10000"/>
          </a:bodyPr>
          <a:lstStyle/>
          <a:p>
            <a:pPr marL="0" indent="0">
              <a:buNone/>
            </a:pPr>
            <a:r>
              <a:rPr lang="en-US" b="1" dirty="0">
                <a:latin typeface="Arial" panose="020B0604020202020204" pitchFamily="34" charset="0"/>
                <a:cs typeface="Arial" panose="020B0604020202020204" pitchFamily="34" charset="0"/>
              </a:rPr>
              <a:t>                         </a:t>
            </a:r>
            <a:r>
              <a:rPr lang="en-US" b="1" dirty="0">
                <a:solidFill>
                  <a:schemeClr val="tx1"/>
                </a:solidFill>
                <a:latin typeface="Arial" panose="020B0604020202020204" pitchFamily="34" charset="0"/>
                <a:cs typeface="Arial" panose="020B0604020202020204" pitchFamily="34" charset="0"/>
              </a:rPr>
              <a:t>AUTHORITY</a:t>
            </a:r>
          </a:p>
          <a:p>
            <a:pPr marL="457200" indent="-457200">
              <a:buFont typeface="+mj-lt"/>
              <a:buAutoNum type="arabicPeriod"/>
            </a:pPr>
            <a:r>
              <a:rPr lang="en-US" sz="1800" dirty="0">
                <a:solidFill>
                  <a:schemeClr val="tx1"/>
                </a:solidFill>
                <a:latin typeface="Arial" panose="020B0604020202020204" pitchFamily="34" charset="0"/>
                <a:cs typeface="Arial" panose="020B0604020202020204" pitchFamily="34" charset="0"/>
              </a:rPr>
              <a:t>The highest authority is </a:t>
            </a:r>
            <a:r>
              <a:rPr lang="en-US" sz="1800" dirty="0">
                <a:solidFill>
                  <a:srgbClr val="0070C0"/>
                </a:solidFill>
                <a:latin typeface="Arial" panose="020B0604020202020204" pitchFamily="34" charset="0"/>
                <a:cs typeface="Arial" panose="020B0604020202020204" pitchFamily="34" charset="0"/>
              </a:rPr>
              <a:t>JESUS.</a:t>
            </a:r>
          </a:p>
          <a:p>
            <a:pPr marL="457200" indent="-457200">
              <a:buFont typeface="+mj-lt"/>
              <a:buAutoNum type="arabicPeriod"/>
            </a:pPr>
            <a:r>
              <a:rPr lang="en-US" sz="1800" dirty="0">
                <a:solidFill>
                  <a:schemeClr val="tx1"/>
                </a:solidFill>
                <a:latin typeface="Arial" panose="020B0604020202020204" pitchFamily="34" charset="0"/>
                <a:cs typeface="Arial" panose="020B0604020202020204" pitchFamily="34" charset="0"/>
              </a:rPr>
              <a:t>The authority of the </a:t>
            </a:r>
            <a:r>
              <a:rPr lang="en-US" sz="1800" dirty="0">
                <a:solidFill>
                  <a:srgbClr val="0070C0"/>
                </a:solidFill>
                <a:latin typeface="Arial" panose="020B0604020202020204" pitchFamily="34" charset="0"/>
                <a:cs typeface="Arial" panose="020B0604020202020204" pitchFamily="34" charset="0"/>
              </a:rPr>
              <a:t>Word (also Jesus!)</a:t>
            </a:r>
          </a:p>
          <a:p>
            <a:pPr marL="457200" indent="-457200">
              <a:buFont typeface="+mj-lt"/>
              <a:buAutoNum type="arabicPeriod"/>
            </a:pPr>
            <a:r>
              <a:rPr lang="en-US" sz="1800" dirty="0">
                <a:solidFill>
                  <a:schemeClr val="tx1"/>
                </a:solidFill>
                <a:latin typeface="Arial" panose="020B0604020202020204" pitchFamily="34" charset="0"/>
                <a:cs typeface="Arial" panose="020B0604020202020204" pitchFamily="34" charset="0"/>
              </a:rPr>
              <a:t>The authority of the </a:t>
            </a:r>
            <a:r>
              <a:rPr lang="en-US" sz="1800" dirty="0">
                <a:solidFill>
                  <a:srgbClr val="0070C0"/>
                </a:solidFill>
                <a:latin typeface="Arial" panose="020B0604020202020204" pitchFamily="34" charset="0"/>
                <a:cs typeface="Arial" panose="020B0604020202020204" pitchFamily="34" charset="0"/>
              </a:rPr>
              <a:t>Blood (the DNA of Jesus, now in us!)</a:t>
            </a:r>
          </a:p>
          <a:p>
            <a:pPr marL="0" indent="0">
              <a:buNone/>
            </a:pPr>
            <a:endParaRPr lang="en-US" sz="1800" dirty="0">
              <a:solidFill>
                <a:srgbClr val="0070C0"/>
              </a:solidFill>
              <a:latin typeface="Arial" panose="020B0604020202020204" pitchFamily="34" charset="0"/>
              <a:cs typeface="Arial" panose="020B0604020202020204" pitchFamily="34" charset="0"/>
            </a:endParaRPr>
          </a:p>
          <a:p>
            <a:pPr marL="0" indent="0" algn="ctr">
              <a:buNone/>
            </a:pPr>
            <a:r>
              <a:rPr lang="en-US" b="1" dirty="0">
                <a:solidFill>
                  <a:schemeClr val="tx1"/>
                </a:solidFill>
                <a:latin typeface="Arial" panose="020B0604020202020204" pitchFamily="34" charset="0"/>
                <a:cs typeface="Arial" panose="020B0604020202020204" pitchFamily="34" charset="0"/>
              </a:rPr>
              <a:t>DAILY STEPS</a:t>
            </a:r>
          </a:p>
          <a:p>
            <a:pPr marL="457200" indent="-457200">
              <a:buAutoNum type="arabicPeriod"/>
            </a:pPr>
            <a:r>
              <a:rPr lang="en-US" sz="1800" dirty="0">
                <a:solidFill>
                  <a:schemeClr val="tx1"/>
                </a:solidFill>
                <a:latin typeface="Arial" panose="020B0604020202020204" pitchFamily="34" charset="0"/>
                <a:cs typeface="Arial" panose="020B0604020202020204" pitchFamily="34" charset="0"/>
              </a:rPr>
              <a:t>Submit yourself </a:t>
            </a:r>
            <a:r>
              <a:rPr lang="en-US" sz="1800" strike="sngStrike" dirty="0">
                <a:solidFill>
                  <a:srgbClr val="0070C0"/>
                </a:solidFill>
                <a:latin typeface="Arial" panose="020B0604020202020204" pitchFamily="34" charset="0"/>
                <a:cs typeface="Arial" panose="020B0604020202020204" pitchFamily="34" charset="0"/>
              </a:rPr>
              <a:t>first/ daily</a:t>
            </a:r>
            <a:r>
              <a:rPr lang="en-US" sz="1800" dirty="0">
                <a:solidFill>
                  <a:srgbClr val="0070C0"/>
                </a:solidFill>
                <a:latin typeface="Arial" panose="020B0604020202020204" pitchFamily="34" charset="0"/>
                <a:cs typeface="Arial" panose="020B0604020202020204" pitchFamily="34" charset="0"/>
              </a:rPr>
              <a:t>.  COME NEAR TO GOD.</a:t>
            </a:r>
          </a:p>
          <a:p>
            <a:pPr marL="457200" indent="-457200">
              <a:buAutoNum type="arabicPeriod"/>
            </a:pPr>
            <a:r>
              <a:rPr lang="en-US" sz="1800" dirty="0">
                <a:solidFill>
                  <a:schemeClr val="tx1"/>
                </a:solidFill>
                <a:latin typeface="Arial" panose="020B0604020202020204" pitchFamily="34" charset="0"/>
                <a:cs typeface="Arial" panose="020B0604020202020204" pitchFamily="34" charset="0"/>
              </a:rPr>
              <a:t>Close any </a:t>
            </a:r>
            <a:r>
              <a:rPr lang="en-US" sz="1800" dirty="0">
                <a:solidFill>
                  <a:srgbClr val="0070C0"/>
                </a:solidFill>
                <a:latin typeface="Arial" panose="020B0604020202020204" pitchFamily="34" charset="0"/>
                <a:cs typeface="Arial" panose="020B0604020202020204" pitchFamily="34" charset="0"/>
              </a:rPr>
              <a:t>Open Doors.</a:t>
            </a:r>
          </a:p>
          <a:p>
            <a:pPr marL="457200" indent="-457200">
              <a:buAutoNum type="arabicPeriod"/>
            </a:pPr>
            <a:r>
              <a:rPr lang="en-US" sz="1800" dirty="0">
                <a:solidFill>
                  <a:schemeClr val="tx1"/>
                </a:solidFill>
                <a:latin typeface="Arial" panose="020B0604020202020204" pitchFamily="34" charset="0"/>
                <a:cs typeface="Arial" panose="020B0604020202020204" pitchFamily="34" charset="0"/>
              </a:rPr>
              <a:t>Confront your </a:t>
            </a:r>
            <a:r>
              <a:rPr lang="en-US" sz="1800" dirty="0">
                <a:solidFill>
                  <a:srgbClr val="0070C0"/>
                </a:solidFill>
                <a:latin typeface="Arial" panose="020B0604020202020204" pitchFamily="34" charset="0"/>
                <a:cs typeface="Arial" panose="020B0604020202020204" pitchFamily="34" charset="0"/>
              </a:rPr>
              <a:t>thoughts. </a:t>
            </a:r>
            <a:r>
              <a:rPr lang="en-US" sz="1800" dirty="0">
                <a:solidFill>
                  <a:schemeClr val="tx1"/>
                </a:solidFill>
                <a:latin typeface="Arial" panose="020B0604020202020204" pitchFamily="34" charset="0"/>
                <a:cs typeface="Arial" panose="020B0604020202020204" pitchFamily="34" charset="0"/>
              </a:rPr>
              <a:t>Change your mindsets, from “old man” to “new creation.”</a:t>
            </a:r>
            <a:endParaRPr lang="en-US" sz="1800" dirty="0">
              <a:solidFill>
                <a:srgbClr val="0070C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1BC6B861-DDE3-4D7C-8541-71FCCF09B2BF}"/>
              </a:ext>
            </a:extLst>
          </p:cNvPr>
          <p:cNvPicPr>
            <a:picLocks noChangeAspect="1"/>
          </p:cNvPicPr>
          <p:nvPr/>
        </p:nvPicPr>
        <p:blipFill>
          <a:blip r:embed="rId2"/>
          <a:stretch>
            <a:fillRect/>
          </a:stretch>
        </p:blipFill>
        <p:spPr>
          <a:xfrm>
            <a:off x="1228725" y="1266092"/>
            <a:ext cx="4867275" cy="5209523"/>
          </a:xfrm>
          <a:prstGeom prst="rect">
            <a:avLst/>
          </a:prstGeom>
        </p:spPr>
      </p:pic>
      <p:sp>
        <p:nvSpPr>
          <p:cNvPr id="3" name="TextBox 2">
            <a:extLst>
              <a:ext uri="{FF2B5EF4-FFF2-40B4-BE49-F238E27FC236}">
                <a16:creationId xmlns:a16="http://schemas.microsoft.com/office/drawing/2014/main" id="{50422569-9B87-4207-8921-E85252687062}"/>
              </a:ext>
            </a:extLst>
          </p:cNvPr>
          <p:cNvSpPr txBox="1"/>
          <p:nvPr/>
        </p:nvSpPr>
        <p:spPr>
          <a:xfrm>
            <a:off x="7291608" y="6101858"/>
            <a:ext cx="3671667" cy="373757"/>
          </a:xfrm>
          <a:prstGeom prst="rect">
            <a:avLst/>
          </a:prstGeom>
          <a:noFill/>
        </p:spPr>
        <p:txBody>
          <a:bodyPr wrap="square" rtlCol="0">
            <a:spAutoFit/>
          </a:bodyPr>
          <a:lstStyle/>
          <a:p>
            <a:pPr marL="0" marR="0">
              <a:lnSpc>
                <a:spcPct val="107000"/>
              </a:lnSpc>
              <a:spcBef>
                <a:spcPts val="0"/>
              </a:spcBef>
              <a:spcAft>
                <a:spcPts val="0"/>
              </a:spcAft>
            </a:pPr>
            <a:r>
              <a:rPr lang="en-US" sz="1800" u="sng">
                <a:solidFill>
                  <a:srgbClr val="1155CC"/>
                </a:solidFill>
                <a:effectLst/>
                <a:latin typeface="Arial" panose="020B0604020202020204" pitchFamily="34" charset="0"/>
                <a:ea typeface="Times New Roman" panose="02020603050405020304" pitchFamily="18" charset="0"/>
                <a:cs typeface="Times New Roman" panose="02020603050405020304" pitchFamily="18" charset="0"/>
                <a:hlinkClick r:id="rId3"/>
              </a:rPr>
              <a:t>https://vimeo.com/359295448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65297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EE288-02C2-4D3F-89B3-3D079E68F538}"/>
              </a:ext>
            </a:extLst>
          </p:cNvPr>
          <p:cNvSpPr>
            <a:spLocks noGrp="1"/>
          </p:cNvSpPr>
          <p:nvPr>
            <p:ph type="title"/>
          </p:nvPr>
        </p:nvSpPr>
        <p:spPr>
          <a:xfrm>
            <a:off x="1251678" y="382385"/>
            <a:ext cx="9059940" cy="770010"/>
          </a:xfrm>
        </p:spPr>
        <p:txBody>
          <a:bodyPr>
            <a:normAutofit fontScale="90000"/>
          </a:bodyPr>
          <a:lstStyle/>
          <a:p>
            <a:r>
              <a:rPr lang="en-US" dirty="0"/>
              <a:t>CLAIM YOUR AUTHORITY</a:t>
            </a:r>
          </a:p>
        </p:txBody>
      </p:sp>
      <p:sp>
        <p:nvSpPr>
          <p:cNvPr id="4" name="Content Placeholder 3">
            <a:extLst>
              <a:ext uri="{FF2B5EF4-FFF2-40B4-BE49-F238E27FC236}">
                <a16:creationId xmlns:a16="http://schemas.microsoft.com/office/drawing/2014/main" id="{D7B7BF28-E7F8-46DF-AFAC-8EEF7D99DDDA}"/>
              </a:ext>
            </a:extLst>
          </p:cNvPr>
          <p:cNvSpPr>
            <a:spLocks noGrp="1"/>
          </p:cNvSpPr>
          <p:nvPr>
            <p:ph sz="half" idx="2"/>
          </p:nvPr>
        </p:nvSpPr>
        <p:spPr>
          <a:xfrm>
            <a:off x="6736613" y="1383110"/>
            <a:ext cx="4800600" cy="5092505"/>
          </a:xfrm>
        </p:spPr>
        <p:txBody>
          <a:bodyPr>
            <a:normAutofit fontScale="70000" lnSpcReduction="20000"/>
          </a:bodyPr>
          <a:lstStyle/>
          <a:p>
            <a:pPr marL="0" indent="0" algn="ctr">
              <a:buNone/>
            </a:pPr>
            <a:r>
              <a:rPr lang="en-US" sz="2300" b="1" dirty="0">
                <a:latin typeface="Arial" panose="020B0604020202020204" pitchFamily="34" charset="0"/>
                <a:cs typeface="Arial" panose="020B0604020202020204" pitchFamily="34" charset="0"/>
              </a:rPr>
              <a:t>ARMOR OF GOD</a:t>
            </a:r>
          </a:p>
          <a:p>
            <a:pPr marL="0" indent="0">
              <a:buNone/>
            </a:pPr>
            <a:r>
              <a:rPr lang="en-US" sz="2300" b="1" dirty="0">
                <a:solidFill>
                  <a:srgbClr val="000000"/>
                </a:solidFill>
                <a:effectLst/>
                <a:latin typeface="Arial" panose="020B0604020202020204" pitchFamily="34" charset="0"/>
                <a:cs typeface="Arial" panose="020B0604020202020204" pitchFamily="34" charset="0"/>
              </a:rPr>
              <a:t>Ephesians 6:10-17  </a:t>
            </a:r>
            <a:r>
              <a:rPr lang="en-US" sz="2300" b="0" i="0" dirty="0">
                <a:solidFill>
                  <a:srgbClr val="000000"/>
                </a:solidFill>
                <a:effectLst/>
                <a:latin typeface="Arial" panose="020B0604020202020204" pitchFamily="34" charset="0"/>
                <a:cs typeface="Arial" panose="020B0604020202020204" pitchFamily="34" charset="0"/>
              </a:rPr>
              <a:t>Finally, my brothers, be strong in the Lord and in the power of His might. Put on the whole armor of God that you may be able to stand against the schemes of the devil. For our fight is not against flesh and blood, but against principalities, against powers, against the rulers of the darkness of this world, and against spiritual forces of evil in the heavenly places.</a:t>
            </a:r>
          </a:p>
          <a:p>
            <a:pPr marL="0" indent="0">
              <a:buNone/>
            </a:pPr>
            <a:r>
              <a:rPr lang="en-US" sz="2300" b="0" i="0" dirty="0">
                <a:solidFill>
                  <a:srgbClr val="000000"/>
                </a:solidFill>
                <a:effectLst/>
                <a:latin typeface="Arial" panose="020B0604020202020204" pitchFamily="34" charset="0"/>
                <a:cs typeface="Arial" panose="020B0604020202020204" pitchFamily="34" charset="0"/>
              </a:rPr>
              <a:t>Therefore take up the whole armor of God that you may be able to resist in the evil day, and having done all, to stand. Stand therefore, having your waist girded with </a:t>
            </a:r>
            <a:r>
              <a:rPr lang="en-US" sz="2300" b="1" i="0" dirty="0">
                <a:solidFill>
                  <a:srgbClr val="000000"/>
                </a:solidFill>
                <a:effectLst/>
                <a:latin typeface="Arial" panose="020B0604020202020204" pitchFamily="34" charset="0"/>
                <a:cs typeface="Arial" panose="020B0604020202020204" pitchFamily="34" charset="0"/>
              </a:rPr>
              <a:t>TRUTH</a:t>
            </a:r>
            <a:r>
              <a:rPr lang="en-US" sz="2300" b="0" i="0" dirty="0">
                <a:solidFill>
                  <a:srgbClr val="000000"/>
                </a:solidFill>
                <a:effectLst/>
                <a:latin typeface="Arial" panose="020B0604020202020204" pitchFamily="34" charset="0"/>
                <a:cs typeface="Arial" panose="020B0604020202020204" pitchFamily="34" charset="0"/>
              </a:rPr>
              <a:t>, having put on the breastplate of </a:t>
            </a:r>
            <a:r>
              <a:rPr lang="en-US" sz="2300" b="1" i="0" dirty="0">
                <a:solidFill>
                  <a:srgbClr val="000000"/>
                </a:solidFill>
                <a:effectLst/>
                <a:latin typeface="Arial" panose="020B0604020202020204" pitchFamily="34" charset="0"/>
                <a:cs typeface="Arial" panose="020B0604020202020204" pitchFamily="34" charset="0"/>
              </a:rPr>
              <a:t>RIGHTEOUSNESS</a:t>
            </a:r>
            <a:r>
              <a:rPr lang="en-US" sz="2300" b="0" i="0" dirty="0">
                <a:solidFill>
                  <a:srgbClr val="000000"/>
                </a:solidFill>
                <a:effectLst/>
                <a:latin typeface="Arial" panose="020B0604020202020204" pitchFamily="34" charset="0"/>
                <a:cs typeface="Arial" panose="020B0604020202020204" pitchFamily="34" charset="0"/>
              </a:rPr>
              <a:t>, </a:t>
            </a:r>
            <a:r>
              <a:rPr lang="en-US" sz="2300" b="1" i="0" baseline="30000" dirty="0">
                <a:solidFill>
                  <a:srgbClr val="000000"/>
                </a:solidFill>
                <a:effectLst/>
                <a:latin typeface="Arial" panose="020B0604020202020204" pitchFamily="34" charset="0"/>
                <a:cs typeface="Arial" panose="020B0604020202020204" pitchFamily="34" charset="0"/>
              </a:rPr>
              <a:t> </a:t>
            </a:r>
            <a:r>
              <a:rPr lang="en-US" sz="2300" b="0" i="0" dirty="0">
                <a:solidFill>
                  <a:srgbClr val="000000"/>
                </a:solidFill>
                <a:effectLst/>
                <a:latin typeface="Arial" panose="020B0604020202020204" pitchFamily="34" charset="0"/>
                <a:cs typeface="Arial" panose="020B0604020202020204" pitchFamily="34" charset="0"/>
              </a:rPr>
              <a:t>having your feet fitted with the readiness of the gospel of </a:t>
            </a:r>
            <a:r>
              <a:rPr lang="en-US" sz="2300" b="1" i="0" dirty="0">
                <a:solidFill>
                  <a:srgbClr val="000000"/>
                </a:solidFill>
                <a:effectLst/>
                <a:latin typeface="Arial" panose="020B0604020202020204" pitchFamily="34" charset="0"/>
                <a:cs typeface="Arial" panose="020B0604020202020204" pitchFamily="34" charset="0"/>
              </a:rPr>
              <a:t>PEACE</a:t>
            </a:r>
            <a:r>
              <a:rPr lang="en-US" sz="2300" b="0" i="0" dirty="0">
                <a:solidFill>
                  <a:srgbClr val="000000"/>
                </a:solidFill>
                <a:effectLst/>
                <a:latin typeface="Arial" panose="020B0604020202020204" pitchFamily="34" charset="0"/>
                <a:cs typeface="Arial" panose="020B0604020202020204" pitchFamily="34" charset="0"/>
              </a:rPr>
              <a:t>, and above all, taking the shield of </a:t>
            </a:r>
            <a:r>
              <a:rPr lang="en-US" sz="2300" b="1" i="0" dirty="0">
                <a:solidFill>
                  <a:srgbClr val="000000"/>
                </a:solidFill>
                <a:effectLst/>
                <a:latin typeface="Arial" panose="020B0604020202020204" pitchFamily="34" charset="0"/>
                <a:cs typeface="Arial" panose="020B0604020202020204" pitchFamily="34" charset="0"/>
              </a:rPr>
              <a:t>FAITH</a:t>
            </a:r>
            <a:r>
              <a:rPr lang="en-US" sz="2300" b="0" i="0" dirty="0">
                <a:solidFill>
                  <a:srgbClr val="000000"/>
                </a:solidFill>
                <a:effectLst/>
                <a:latin typeface="Arial" panose="020B0604020202020204" pitchFamily="34" charset="0"/>
                <a:cs typeface="Arial" panose="020B0604020202020204" pitchFamily="34" charset="0"/>
              </a:rPr>
              <a:t>, with which you will be able to extinguish all the fiery arrows of the evil one. Take the helmet of </a:t>
            </a:r>
            <a:r>
              <a:rPr lang="en-US" sz="2300" b="1" i="0" dirty="0">
                <a:solidFill>
                  <a:srgbClr val="000000"/>
                </a:solidFill>
                <a:effectLst/>
                <a:latin typeface="Arial" panose="020B0604020202020204" pitchFamily="34" charset="0"/>
                <a:cs typeface="Arial" panose="020B0604020202020204" pitchFamily="34" charset="0"/>
              </a:rPr>
              <a:t>SALVATION</a:t>
            </a:r>
            <a:r>
              <a:rPr lang="en-US" sz="2300" b="0" i="0" dirty="0">
                <a:solidFill>
                  <a:srgbClr val="000000"/>
                </a:solidFill>
                <a:effectLst/>
                <a:latin typeface="Arial" panose="020B0604020202020204" pitchFamily="34" charset="0"/>
                <a:cs typeface="Arial" panose="020B0604020202020204" pitchFamily="34" charset="0"/>
              </a:rPr>
              <a:t> and the sword of the </a:t>
            </a:r>
            <a:r>
              <a:rPr lang="en-US" sz="2300" b="1" i="0" dirty="0">
                <a:solidFill>
                  <a:srgbClr val="000000"/>
                </a:solidFill>
                <a:effectLst/>
                <a:latin typeface="Arial" panose="020B0604020202020204" pitchFamily="34" charset="0"/>
                <a:cs typeface="Arial" panose="020B0604020202020204" pitchFamily="34" charset="0"/>
              </a:rPr>
              <a:t>SPIRIT</a:t>
            </a:r>
            <a:r>
              <a:rPr lang="en-US" sz="2300" b="0" i="0" dirty="0">
                <a:solidFill>
                  <a:srgbClr val="000000"/>
                </a:solidFill>
                <a:effectLst/>
                <a:latin typeface="Arial" panose="020B0604020202020204" pitchFamily="34" charset="0"/>
                <a:cs typeface="Arial" panose="020B0604020202020204" pitchFamily="34" charset="0"/>
              </a:rPr>
              <a:t>, which is the </a:t>
            </a:r>
            <a:r>
              <a:rPr lang="en-US" sz="2300" b="1" i="0" dirty="0">
                <a:solidFill>
                  <a:srgbClr val="000000"/>
                </a:solidFill>
                <a:effectLst/>
                <a:latin typeface="Arial" panose="020B0604020202020204" pitchFamily="34" charset="0"/>
                <a:cs typeface="Arial" panose="020B0604020202020204" pitchFamily="34" charset="0"/>
              </a:rPr>
              <a:t>WORD</a:t>
            </a:r>
            <a:r>
              <a:rPr lang="en-US" sz="2300" b="0" i="0" dirty="0">
                <a:solidFill>
                  <a:srgbClr val="000000"/>
                </a:solidFill>
                <a:effectLst/>
                <a:latin typeface="Arial" panose="020B0604020202020204" pitchFamily="34" charset="0"/>
                <a:cs typeface="Arial" panose="020B0604020202020204" pitchFamily="34" charset="0"/>
              </a:rPr>
              <a:t> of God.</a:t>
            </a:r>
            <a:endParaRPr lang="en-US" sz="2300" b="1" dirty="0">
              <a:solidFill>
                <a:srgbClr val="000000"/>
              </a:solidFill>
              <a:effectLst/>
              <a:latin typeface="Arial" panose="020B0604020202020204" pitchFamily="34" charset="0"/>
              <a:cs typeface="Arial" panose="020B0604020202020204" pitchFamily="34" charset="0"/>
            </a:endParaRPr>
          </a:p>
          <a:p>
            <a:pPr marL="0" indent="0">
              <a:buNone/>
            </a:pPr>
            <a:endParaRPr lang="en-US" sz="1800" dirty="0">
              <a:solidFill>
                <a:srgbClr val="0070C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1BC6B861-DDE3-4D7C-8541-71FCCF09B2BF}"/>
              </a:ext>
            </a:extLst>
          </p:cNvPr>
          <p:cNvPicPr>
            <a:picLocks noChangeAspect="1"/>
          </p:cNvPicPr>
          <p:nvPr/>
        </p:nvPicPr>
        <p:blipFill>
          <a:blip r:embed="rId2"/>
          <a:stretch>
            <a:fillRect/>
          </a:stretch>
        </p:blipFill>
        <p:spPr>
          <a:xfrm>
            <a:off x="1228725" y="1266092"/>
            <a:ext cx="4867275" cy="5209523"/>
          </a:xfrm>
          <a:prstGeom prst="rect">
            <a:avLst/>
          </a:prstGeom>
        </p:spPr>
      </p:pic>
    </p:spTree>
    <p:extLst>
      <p:ext uri="{BB962C8B-B14F-4D97-AF65-F5344CB8AC3E}">
        <p14:creationId xmlns:p14="http://schemas.microsoft.com/office/powerpoint/2010/main" val="4128992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59CFB-0E71-45B7-94D5-B54A18BD4E53}"/>
              </a:ext>
            </a:extLst>
          </p:cNvPr>
          <p:cNvSpPr>
            <a:spLocks noGrp="1"/>
          </p:cNvSpPr>
          <p:nvPr>
            <p:ph type="title"/>
          </p:nvPr>
        </p:nvSpPr>
        <p:spPr>
          <a:xfrm>
            <a:off x="1251678" y="382385"/>
            <a:ext cx="10178322" cy="433541"/>
          </a:xfrm>
        </p:spPr>
        <p:txBody>
          <a:bodyPr>
            <a:noAutofit/>
          </a:bodyPr>
          <a:lstStyle/>
          <a:p>
            <a:r>
              <a:rPr lang="en-US" sz="3200" b="1" dirty="0">
                <a:latin typeface="Arial" panose="020B0604020202020204" pitchFamily="34" charset="0"/>
                <a:cs typeface="Arial" panose="020B0604020202020204" pitchFamily="34" charset="0"/>
              </a:rPr>
              <a:t>The strong arm of the lord</a:t>
            </a:r>
          </a:p>
        </p:txBody>
      </p:sp>
      <p:sp>
        <p:nvSpPr>
          <p:cNvPr id="4" name="Content Placeholder 3">
            <a:extLst>
              <a:ext uri="{FF2B5EF4-FFF2-40B4-BE49-F238E27FC236}">
                <a16:creationId xmlns:a16="http://schemas.microsoft.com/office/drawing/2014/main" id="{D7B7BF28-E7F8-46DF-AFAC-8EEF7D99DDDA}"/>
              </a:ext>
            </a:extLst>
          </p:cNvPr>
          <p:cNvSpPr>
            <a:spLocks noGrp="1"/>
          </p:cNvSpPr>
          <p:nvPr>
            <p:ph idx="1"/>
          </p:nvPr>
        </p:nvSpPr>
        <p:spPr>
          <a:xfrm>
            <a:off x="1038664" y="1252028"/>
            <a:ext cx="10651588" cy="4986996"/>
          </a:xfrm>
        </p:spPr>
        <p:txBody>
          <a:bodyPr>
            <a:normAutofit/>
          </a:bodyPr>
          <a:lstStyle/>
          <a:p>
            <a:pPr marL="342900" indent="-342900">
              <a:lnSpc>
                <a:spcPct val="120000"/>
              </a:lnSpc>
              <a:buFont typeface="+mj-lt"/>
              <a:buAutoNum type="arabicPeriod"/>
            </a:pPr>
            <a:r>
              <a:rPr lang="en-US" sz="1400" b="0" i="0" kern="1200" dirty="0">
                <a:solidFill>
                  <a:schemeClr val="tx1"/>
                </a:solidFill>
                <a:effectLst/>
                <a:latin typeface="Arial" panose="020B0604020202020204" pitchFamily="34" charset="0"/>
                <a:ea typeface="+mn-ea"/>
                <a:cs typeface="Arial" panose="020B0604020202020204" pitchFamily="34" charset="0"/>
              </a:rPr>
              <a:t>The strong right arm of the Lord is raised in triumph. The strong right arm of the Lord has done glorious things!" (Psalm 118:16)</a:t>
            </a:r>
          </a:p>
          <a:p>
            <a:pPr marL="342900" indent="-342900">
              <a:lnSpc>
                <a:spcPct val="120000"/>
              </a:lnSpc>
              <a:buFont typeface="+mj-lt"/>
              <a:buAutoNum type="arabicPeriod"/>
            </a:pPr>
            <a:r>
              <a:rPr lang="en-US" sz="1400" b="0" i="0" kern="1200" dirty="0">
                <a:solidFill>
                  <a:schemeClr val="tx1"/>
                </a:solidFill>
                <a:effectLst/>
                <a:latin typeface="Arial" panose="020B0604020202020204" pitchFamily="34" charset="0"/>
                <a:ea typeface="+mn-ea"/>
                <a:cs typeface="Arial" panose="020B0604020202020204" pitchFamily="34" charset="0"/>
              </a:rPr>
              <a:t>"The (Demonic forces) are terrified; the (ones who serve the enemy) tremble. All who live (under Satan’s rule) melt away; terror and dread fall upon them. The power of Your arm makes them lifeless as stone until Your people pass by, O Lord, until the people You purchased pass by. You will bring them in and plant them on Your own mountain—the place, O Lord, reserved for Your own dwelling, the sanctuary, O Lord, that Your hands have established." (Exodus 15:15-17)</a:t>
            </a:r>
          </a:p>
          <a:p>
            <a:pPr marL="342900" indent="-342900">
              <a:lnSpc>
                <a:spcPct val="120000"/>
              </a:lnSpc>
              <a:buFont typeface="+mj-lt"/>
              <a:buAutoNum type="arabicPeriod"/>
            </a:pPr>
            <a:r>
              <a:rPr lang="en-US" sz="1400" b="0" i="0" kern="1200" dirty="0">
                <a:solidFill>
                  <a:schemeClr val="tx1"/>
                </a:solidFill>
                <a:effectLst/>
                <a:latin typeface="Arial" panose="020B0604020202020204" pitchFamily="34" charset="0"/>
                <a:ea typeface="+mn-ea"/>
                <a:cs typeface="Arial" panose="020B0604020202020204" pitchFamily="34" charset="0"/>
              </a:rPr>
              <a:t>“I am the Lord. I will free you from your oppression and will rescue you from your slavery... I will redeem you with a powerful arm and great acts of judgment." (Exodus 6:6)</a:t>
            </a:r>
          </a:p>
          <a:p>
            <a:pPr marL="342900" indent="-342900">
              <a:lnSpc>
                <a:spcPct val="120000"/>
              </a:lnSpc>
              <a:buFont typeface="+mj-lt"/>
              <a:buAutoNum type="arabicPeriod"/>
            </a:pPr>
            <a:r>
              <a:rPr lang="en-US" sz="1400" b="0" i="0" kern="1200" dirty="0">
                <a:solidFill>
                  <a:schemeClr val="tx1"/>
                </a:solidFill>
                <a:effectLst/>
                <a:latin typeface="Arial" panose="020B0604020202020204" pitchFamily="34" charset="0"/>
                <a:ea typeface="+mn-ea"/>
                <a:cs typeface="Arial" panose="020B0604020202020204" pitchFamily="34" charset="0"/>
              </a:rPr>
              <a:t>"Remember that you were once slaves…, but the Lord your God brought you out with His strong hand and powerful arm…" (Deuteronomy 5:15)</a:t>
            </a:r>
          </a:p>
          <a:p>
            <a:pPr marL="342900" indent="-342900">
              <a:lnSpc>
                <a:spcPct val="120000"/>
              </a:lnSpc>
              <a:buFont typeface="+mj-lt"/>
              <a:buAutoNum type="arabicPeriod"/>
            </a:pPr>
            <a:r>
              <a:rPr lang="en-US" sz="1400" b="0" i="0" kern="1200" dirty="0">
                <a:solidFill>
                  <a:schemeClr val="tx1"/>
                </a:solidFill>
                <a:effectLst/>
                <a:latin typeface="Arial" panose="020B0604020202020204" pitchFamily="34" charset="0"/>
                <a:ea typeface="+mn-ea"/>
                <a:cs typeface="Arial" panose="020B0604020202020204" pitchFamily="34" charset="0"/>
              </a:rPr>
              <a:t>"They did not conquer the land with their swords; it was not their own strong arm that gave them victory. </a:t>
            </a:r>
            <a:r>
              <a:rPr lang="en-US" sz="1400" b="1" i="1" kern="1200" dirty="0">
                <a:solidFill>
                  <a:schemeClr val="tx1"/>
                </a:solidFill>
                <a:effectLst/>
                <a:latin typeface="Arial" panose="020B0604020202020204" pitchFamily="34" charset="0"/>
                <a:ea typeface="+mn-ea"/>
                <a:cs typeface="Arial" panose="020B0604020202020204" pitchFamily="34" charset="0"/>
              </a:rPr>
              <a:t>It was Your right hand and strong arm and the blinding light from Your face that helped them, for You loved them."</a:t>
            </a:r>
            <a:r>
              <a:rPr lang="en-US" sz="1400" b="0" i="0" kern="1200" dirty="0">
                <a:solidFill>
                  <a:schemeClr val="tx1"/>
                </a:solidFill>
                <a:effectLst/>
                <a:latin typeface="Arial" panose="020B0604020202020204" pitchFamily="34" charset="0"/>
                <a:ea typeface="+mn-ea"/>
                <a:cs typeface="Arial" panose="020B0604020202020204" pitchFamily="34" charset="0"/>
              </a:rPr>
              <a:t> (Psalm 44:3)</a:t>
            </a:r>
          </a:p>
          <a:p>
            <a:pPr marL="342900" indent="-342900">
              <a:lnSpc>
                <a:spcPct val="120000"/>
              </a:lnSpc>
              <a:buFont typeface="+mj-lt"/>
              <a:buAutoNum type="arabicPeriod"/>
            </a:pPr>
            <a:r>
              <a:rPr lang="en-US" sz="1400" b="0" i="0" kern="1200" dirty="0">
                <a:solidFill>
                  <a:schemeClr val="tx1"/>
                </a:solidFill>
                <a:effectLst/>
                <a:latin typeface="Arial" panose="020B0604020202020204" pitchFamily="34" charset="0"/>
                <a:ea typeface="+mn-ea"/>
                <a:cs typeface="Arial" panose="020B0604020202020204" pitchFamily="34" charset="0"/>
              </a:rPr>
              <a:t>"...With Your strong arm You scattered Your enemies...Your arm is endued with power, Your hand is strong, Your right hand exalted." (Psalm 89:10, 13)</a:t>
            </a:r>
          </a:p>
          <a:p>
            <a:pPr marL="342900" indent="-342900">
              <a:lnSpc>
                <a:spcPct val="120000"/>
              </a:lnSpc>
              <a:buFont typeface="+mj-lt"/>
              <a:buAutoNum type="arabicPeriod"/>
            </a:pPr>
            <a:r>
              <a:rPr lang="en-US" sz="1400" b="0" i="0" kern="1200" dirty="0">
                <a:solidFill>
                  <a:schemeClr val="tx1"/>
                </a:solidFill>
                <a:effectLst/>
                <a:latin typeface="Arial" panose="020B0604020202020204" pitchFamily="34" charset="0"/>
                <a:ea typeface="+mn-ea"/>
                <a:cs typeface="Arial" panose="020B0604020202020204" pitchFamily="34" charset="0"/>
              </a:rPr>
              <a:t>"Ah, Sovereign LORD, You have made the heavens and the earth by Your great power and outstretched arm. Nothing is too hard for You." (Jeremiah 32:17)</a:t>
            </a:r>
          </a:p>
        </p:txBody>
      </p:sp>
      <p:sp>
        <p:nvSpPr>
          <p:cNvPr id="9" name="TextBox 8">
            <a:extLst>
              <a:ext uri="{FF2B5EF4-FFF2-40B4-BE49-F238E27FC236}">
                <a16:creationId xmlns:a16="http://schemas.microsoft.com/office/drawing/2014/main" id="{64F05E5B-D7A6-4825-B0B5-A905EF77488C}"/>
              </a:ext>
            </a:extLst>
          </p:cNvPr>
          <p:cNvSpPr txBox="1"/>
          <p:nvPr/>
        </p:nvSpPr>
        <p:spPr>
          <a:xfrm>
            <a:off x="1038663" y="5900470"/>
            <a:ext cx="10651589" cy="677108"/>
          </a:xfrm>
          <a:prstGeom prst="rect">
            <a:avLst/>
          </a:prstGeom>
          <a:noFill/>
        </p:spPr>
        <p:txBody>
          <a:bodyPr wrap="square" rtlCol="0">
            <a:spAutoFit/>
          </a:bodyPr>
          <a:lstStyle/>
          <a:p>
            <a:r>
              <a:rPr lang="en-US" b="1" dirty="0">
                <a:solidFill>
                  <a:schemeClr val="accent5"/>
                </a:solidFill>
              </a:rPr>
              <a:t>“The Bible is not just a bunch of words in a book that you can learn to make things better; but, instead, they are </a:t>
            </a:r>
            <a:r>
              <a:rPr lang="en-US" sz="2000" b="1" u="sng" dirty="0">
                <a:solidFill>
                  <a:schemeClr val="accent5"/>
                </a:solidFill>
              </a:rPr>
              <a:t>words that have the POWER to bring about their own fulfillment!</a:t>
            </a:r>
            <a:r>
              <a:rPr lang="en-US" b="1" dirty="0">
                <a:solidFill>
                  <a:schemeClr val="accent5"/>
                </a:solidFill>
              </a:rPr>
              <a:t>” (p 105)</a:t>
            </a:r>
          </a:p>
        </p:txBody>
      </p:sp>
    </p:spTree>
    <p:extLst>
      <p:ext uri="{BB962C8B-B14F-4D97-AF65-F5344CB8AC3E}">
        <p14:creationId xmlns:p14="http://schemas.microsoft.com/office/powerpoint/2010/main" val="2127267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1B48C-32BC-476B-BE99-F0BA811267D5}"/>
              </a:ext>
            </a:extLst>
          </p:cNvPr>
          <p:cNvSpPr>
            <a:spLocks noGrp="1"/>
          </p:cNvSpPr>
          <p:nvPr>
            <p:ph type="title"/>
          </p:nvPr>
        </p:nvSpPr>
        <p:spPr>
          <a:xfrm>
            <a:off x="1251678" y="382385"/>
            <a:ext cx="10178322" cy="1133264"/>
          </a:xfrm>
        </p:spPr>
        <p:txBody>
          <a:bodyPr/>
          <a:lstStyle/>
          <a:p>
            <a:r>
              <a:rPr lang="en-US" dirty="0"/>
              <a:t>discussion</a:t>
            </a:r>
          </a:p>
        </p:txBody>
      </p:sp>
      <p:sp>
        <p:nvSpPr>
          <p:cNvPr id="3" name="Content Placeholder 2">
            <a:extLst>
              <a:ext uri="{FF2B5EF4-FFF2-40B4-BE49-F238E27FC236}">
                <a16:creationId xmlns:a16="http://schemas.microsoft.com/office/drawing/2014/main" id="{B70CD980-D990-4CA2-85F9-72C3CA6039DA}"/>
              </a:ext>
            </a:extLst>
          </p:cNvPr>
          <p:cNvSpPr>
            <a:spLocks noGrp="1"/>
          </p:cNvSpPr>
          <p:nvPr>
            <p:ph idx="1"/>
          </p:nvPr>
        </p:nvSpPr>
        <p:spPr/>
        <p:txBody>
          <a:bodyPr>
            <a:noAutofit/>
          </a:bodyPr>
          <a:lstStyle/>
          <a:p>
            <a:pPr marL="457200" indent="-457200">
              <a:buAutoNum type="arabicPeriod"/>
            </a:pPr>
            <a:r>
              <a:rPr lang="en-US" sz="2800" dirty="0"/>
              <a:t>What </a:t>
            </a:r>
            <a:r>
              <a:rPr lang="en-US" sz="2800"/>
              <a:t>place has </a:t>
            </a:r>
            <a:r>
              <a:rPr lang="en-US" sz="2800" dirty="0"/>
              <a:t>spiritual warfare had in your life?</a:t>
            </a:r>
          </a:p>
          <a:p>
            <a:pPr marL="457200" indent="-457200">
              <a:buAutoNum type="arabicPeriod"/>
            </a:pPr>
            <a:r>
              <a:rPr lang="en-US" sz="2800" dirty="0"/>
              <a:t>What strategies does the enemy use to attack us? (How do we identify and defeat an attack?)</a:t>
            </a:r>
          </a:p>
          <a:p>
            <a:pPr marL="457200" indent="-457200">
              <a:buAutoNum type="arabicPeriod"/>
            </a:pPr>
            <a:r>
              <a:rPr lang="en-US" sz="2800" dirty="0"/>
              <a:t>How did God display His love, grace and friendship to us?  What benefits came to us by the Cross?</a:t>
            </a:r>
          </a:p>
          <a:p>
            <a:pPr marL="457200" indent="-457200">
              <a:buAutoNum type="arabicPeriod"/>
            </a:pPr>
            <a:r>
              <a:rPr lang="en-US" sz="2800" dirty="0"/>
              <a:t>How do the three persons of God (the Trinity) demonstrate their love for us?</a:t>
            </a:r>
          </a:p>
        </p:txBody>
      </p:sp>
    </p:spTree>
    <p:extLst>
      <p:ext uri="{BB962C8B-B14F-4D97-AF65-F5344CB8AC3E}">
        <p14:creationId xmlns:p14="http://schemas.microsoft.com/office/powerpoint/2010/main" val="1609097614"/>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032C9D10-CA80-4BC9-9D59-B4B9486E9328}">
  <ds:schemaRefs>
    <ds:schemaRef ds:uri="http://schemas.microsoft.com/sharepoint/v3/contenttype/forms"/>
  </ds:schemaRefs>
</ds:datastoreItem>
</file>

<file path=customXml/itemProps2.xml><?xml version="1.0" encoding="utf-8"?>
<ds:datastoreItem xmlns:ds="http://schemas.openxmlformats.org/officeDocument/2006/customXml" ds:itemID="{DD0DBFED-7AB5-403D-9982-F81C20C3F5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55D5C12-9048-448D-A69C-F00736C0732E}">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otalTime>937</TotalTime>
  <Words>1272</Words>
  <Application>Microsoft Office PowerPoint</Application>
  <PresentationFormat>Widescreen</PresentationFormat>
  <Paragraphs>71</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Abadi</vt:lpstr>
      <vt:lpstr>Arial</vt:lpstr>
      <vt:lpstr>Calibri</vt:lpstr>
      <vt:lpstr>Gill Sans MT</vt:lpstr>
      <vt:lpstr>Impact</vt:lpstr>
      <vt:lpstr>system-ui</vt:lpstr>
      <vt:lpstr>Badge</vt:lpstr>
      <vt:lpstr>CLASS 10 RESOURCES https://drive.google.com/file/d/1dWUxXd8e6-zFbITc1Cb8PAA4bIATD6zm/view </vt:lpstr>
      <vt:lpstr>FREEDOM CLASS 10</vt:lpstr>
      <vt:lpstr>AGENDA</vt:lpstr>
      <vt:lpstr>Once Upon A Time, Before Time</vt:lpstr>
      <vt:lpstr>Key scriptures</vt:lpstr>
      <vt:lpstr>CLAIM YOUR AUTHORITY</vt:lpstr>
      <vt:lpstr>CLAIM YOUR AUTHORITY</vt:lpstr>
      <vt:lpstr>The strong arm of the lord</vt:lpstr>
      <vt:lpstr>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FREEDOM CLASS</dc:title>
  <dc:creator>barb rarden</dc:creator>
  <cp:lastModifiedBy>barb rarden</cp:lastModifiedBy>
  <cp:revision>28</cp:revision>
  <dcterms:created xsi:type="dcterms:W3CDTF">2020-09-05T23:56:38Z</dcterms:created>
  <dcterms:modified xsi:type="dcterms:W3CDTF">2021-04-22T00:00:43Z</dcterms:modified>
</cp:coreProperties>
</file>