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notesMasterIdLst>
    <p:notesMasterId r:id="rId13"/>
  </p:notesMasterIdLst>
  <p:sldIdLst>
    <p:sldId id="267" r:id="rId5"/>
    <p:sldId id="272" r:id="rId6"/>
    <p:sldId id="281" r:id="rId7"/>
    <p:sldId id="271" r:id="rId8"/>
    <p:sldId id="283" r:id="rId9"/>
    <p:sldId id="282" r:id="rId10"/>
    <p:sldId id="284" r:id="rId11"/>
    <p:sldId id="273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5" autoAdjust="0"/>
    <p:restoredTop sz="94660"/>
  </p:normalViewPr>
  <p:slideViewPr>
    <p:cSldViewPr snapToGrid="0">
      <p:cViewPr>
        <p:scale>
          <a:sx n="100" d="100"/>
          <a:sy n="100" d="100"/>
        </p:scale>
        <p:origin x="72" y="-14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EA0533-A760-432F-87BD-515264C2976F}" type="datetimeFigureOut">
              <a:rPr lang="en-US" smtClean="0"/>
              <a:t>5/8/2021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46F2B-1084-40BA-9F0A-B1F6847335C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20763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5F0045C-9C5D-4237-8D86-673F5CDEB9EE}" type="datetime1">
              <a:rPr lang="en-US" smtClean="0"/>
              <a:t>5/8/2021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67B8F-408A-4799-8025-D8E6A24772E6}" type="datetime1">
              <a:rPr lang="en-US" smtClean="0"/>
              <a:t>5/8/2021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DB780-22E9-4312-A599-46A93874FF08}" type="datetime1">
              <a:rPr lang="en-US" smtClean="0"/>
              <a:t>5/8/2021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14403-9862-4182-8204-7E0A97B81197}" type="datetime1">
              <a:rPr lang="en-US" smtClean="0"/>
              <a:t>5/8/2021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30C17E77-2DAA-4CB5-A4E8-D837BAC7CF0D}" type="datetime1">
              <a:rPr lang="en-US" smtClean="0"/>
              <a:t>5/8/2021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73D21-3DB0-4757-A0C3-9BF1531E10F7}" type="datetime1">
              <a:rPr lang="en-US" smtClean="0"/>
              <a:t>5/8/2021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93D1C-D964-4E47-86BA-BB7378BAB4BB}" type="datetime1">
              <a:rPr lang="en-US" smtClean="0"/>
              <a:t>5/8/2021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79A4F-B37D-4491-8B8B-837EBDB6A2F5}" type="datetime1">
              <a:rPr lang="en-US" smtClean="0"/>
              <a:t>5/8/2021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B2006-E458-484A-ACB8-9903F9ACB1A6}" type="datetime1">
              <a:rPr lang="en-US" smtClean="0"/>
              <a:t>5/8/2021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5048988D-49FE-46D4-B507-CE81D11841F0}" type="datetime1">
              <a:rPr lang="en-US" smtClean="0"/>
              <a:t>5/8/2021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C3AD5F3C-E7D1-47CF-9B56-98BA1F779CE1}" type="datetime1">
              <a:rPr lang="en-US" smtClean="0"/>
              <a:t>5/8/2021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80113EB9-F8D2-4880-8A7F-2DBB73160BFC}" type="datetime1">
              <a:rPr lang="en-US" smtClean="0"/>
              <a:t>5/8/2021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hebrew4christians.com/Holidays/Calendar/calendar.html" TargetMode="Externa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pj0qzQv8kHk" TargetMode="External"/><Relationship Id="rId2" Type="http://schemas.openxmlformats.org/officeDocument/2006/relationships/hyperlink" Target="Class%20Two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ifcj.org/" TargetMode="External"/><Relationship Id="rId5" Type="http://schemas.openxmlformats.org/officeDocument/2006/relationships/hyperlink" Target="https://www.curtlandry.com/" TargetMode="External"/><Relationship Id="rId4" Type="http://schemas.openxmlformats.org/officeDocument/2006/relationships/hyperlink" Target="https://www.yadvashem.or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415DEDD7-7B31-4EF1-B7C7-5AEE3208CC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1" y="0"/>
            <a:ext cx="1219199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6A1A43-B750-4259-AA02-68777493B1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6969" y="322837"/>
            <a:ext cx="6376390" cy="4504620"/>
          </a:xfrm>
        </p:spPr>
        <p:txBody>
          <a:bodyPr>
            <a:normAutofit/>
          </a:bodyPr>
          <a:lstStyle/>
          <a:p>
            <a:r>
              <a:rPr lang="en-US" sz="3100" dirty="0"/>
              <a:t>Class Two</a:t>
            </a:r>
            <a:br>
              <a:rPr lang="en-US" sz="3100" dirty="0"/>
            </a:br>
            <a:br>
              <a:rPr lang="en-US" sz="9600" dirty="0"/>
            </a:br>
            <a:r>
              <a:rPr lang="en-US" sz="5300" dirty="0"/>
              <a:t>HEBREW ROOTS, KINGDOM SHOOTS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1F61DBF-2C3F-4F06-BAE0-5C6A7317D5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3158" y="5572664"/>
            <a:ext cx="5877385" cy="84180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Instructor: Christine Vales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3242CC7A-3D6E-47A4-B9D1-860978459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66174" y="0"/>
            <a:ext cx="5282519" cy="6858000"/>
          </a:xfrm>
          <a:custGeom>
            <a:avLst/>
            <a:gdLst>
              <a:gd name="connsiteX0" fmla="*/ 189795 w 5282519"/>
              <a:gd name="connsiteY0" fmla="*/ 0 h 6858000"/>
              <a:gd name="connsiteX1" fmla="*/ 5282519 w 5282519"/>
              <a:gd name="connsiteY1" fmla="*/ 0 h 6858000"/>
              <a:gd name="connsiteX2" fmla="*/ 5282519 w 5282519"/>
              <a:gd name="connsiteY2" fmla="*/ 6858000 h 6858000"/>
              <a:gd name="connsiteX3" fmla="*/ 189795 w 5282519"/>
              <a:gd name="connsiteY3" fmla="*/ 6858000 h 6858000"/>
              <a:gd name="connsiteX4" fmla="*/ 184756 w 5282519"/>
              <a:gd name="connsiteY4" fmla="*/ 6791325 h 6858000"/>
              <a:gd name="connsiteX5" fmla="*/ 176358 w 5282519"/>
              <a:gd name="connsiteY5" fmla="*/ 6735762 h 6858000"/>
              <a:gd name="connsiteX6" fmla="*/ 166281 w 5282519"/>
              <a:gd name="connsiteY6" fmla="*/ 6683375 h 6858000"/>
              <a:gd name="connsiteX7" fmla="*/ 149485 w 5282519"/>
              <a:gd name="connsiteY7" fmla="*/ 6640512 h 6858000"/>
              <a:gd name="connsiteX8" fmla="*/ 132689 w 5282519"/>
              <a:gd name="connsiteY8" fmla="*/ 6597650 h 6858000"/>
              <a:gd name="connsiteX9" fmla="*/ 112534 w 5282519"/>
              <a:gd name="connsiteY9" fmla="*/ 6561137 h 6858000"/>
              <a:gd name="connsiteX10" fmla="*/ 92379 w 5282519"/>
              <a:gd name="connsiteY10" fmla="*/ 6523037 h 6858000"/>
              <a:gd name="connsiteX11" fmla="*/ 73903 w 5282519"/>
              <a:gd name="connsiteY11" fmla="*/ 6488112 h 6858000"/>
              <a:gd name="connsiteX12" fmla="*/ 55427 w 5282519"/>
              <a:gd name="connsiteY12" fmla="*/ 6448425 h 6858000"/>
              <a:gd name="connsiteX13" fmla="*/ 38632 w 5282519"/>
              <a:gd name="connsiteY13" fmla="*/ 6407150 h 6858000"/>
              <a:gd name="connsiteX14" fmla="*/ 23515 w 5282519"/>
              <a:gd name="connsiteY14" fmla="*/ 6361112 h 6858000"/>
              <a:gd name="connsiteX15" fmla="*/ 11758 w 5282519"/>
              <a:gd name="connsiteY15" fmla="*/ 6311900 h 6858000"/>
              <a:gd name="connsiteX16" fmla="*/ 3359 w 5282519"/>
              <a:gd name="connsiteY16" fmla="*/ 6251575 h 6858000"/>
              <a:gd name="connsiteX17" fmla="*/ 0 w 5282519"/>
              <a:gd name="connsiteY17" fmla="*/ 6183312 h 6858000"/>
              <a:gd name="connsiteX18" fmla="*/ 3359 w 5282519"/>
              <a:gd name="connsiteY18" fmla="*/ 6113462 h 6858000"/>
              <a:gd name="connsiteX19" fmla="*/ 11758 w 5282519"/>
              <a:gd name="connsiteY19" fmla="*/ 6056312 h 6858000"/>
              <a:gd name="connsiteX20" fmla="*/ 23515 w 5282519"/>
              <a:gd name="connsiteY20" fmla="*/ 6003925 h 6858000"/>
              <a:gd name="connsiteX21" fmla="*/ 38632 w 5282519"/>
              <a:gd name="connsiteY21" fmla="*/ 5956300 h 6858000"/>
              <a:gd name="connsiteX22" fmla="*/ 55427 w 5282519"/>
              <a:gd name="connsiteY22" fmla="*/ 5915025 h 6858000"/>
              <a:gd name="connsiteX23" fmla="*/ 75583 w 5282519"/>
              <a:gd name="connsiteY23" fmla="*/ 5876925 h 6858000"/>
              <a:gd name="connsiteX24" fmla="*/ 95738 w 5282519"/>
              <a:gd name="connsiteY24" fmla="*/ 5840412 h 6858000"/>
              <a:gd name="connsiteX25" fmla="*/ 115893 w 5282519"/>
              <a:gd name="connsiteY25" fmla="*/ 5802312 h 6858000"/>
              <a:gd name="connsiteX26" fmla="*/ 134368 w 5282519"/>
              <a:gd name="connsiteY26" fmla="*/ 5762625 h 6858000"/>
              <a:gd name="connsiteX27" fmla="*/ 152844 w 5282519"/>
              <a:gd name="connsiteY27" fmla="*/ 5721350 h 6858000"/>
              <a:gd name="connsiteX28" fmla="*/ 167960 w 5282519"/>
              <a:gd name="connsiteY28" fmla="*/ 5675312 h 6858000"/>
              <a:gd name="connsiteX29" fmla="*/ 178038 w 5282519"/>
              <a:gd name="connsiteY29" fmla="*/ 5622925 h 6858000"/>
              <a:gd name="connsiteX30" fmla="*/ 188115 w 5282519"/>
              <a:gd name="connsiteY30" fmla="*/ 5562600 h 6858000"/>
              <a:gd name="connsiteX31" fmla="*/ 189795 w 5282519"/>
              <a:gd name="connsiteY31" fmla="*/ 5494337 h 6858000"/>
              <a:gd name="connsiteX32" fmla="*/ 188115 w 5282519"/>
              <a:gd name="connsiteY32" fmla="*/ 5426075 h 6858000"/>
              <a:gd name="connsiteX33" fmla="*/ 178038 w 5282519"/>
              <a:gd name="connsiteY33" fmla="*/ 5365750 h 6858000"/>
              <a:gd name="connsiteX34" fmla="*/ 167960 w 5282519"/>
              <a:gd name="connsiteY34" fmla="*/ 5313362 h 6858000"/>
              <a:gd name="connsiteX35" fmla="*/ 152844 w 5282519"/>
              <a:gd name="connsiteY35" fmla="*/ 5268912 h 6858000"/>
              <a:gd name="connsiteX36" fmla="*/ 134368 w 5282519"/>
              <a:gd name="connsiteY36" fmla="*/ 5226050 h 6858000"/>
              <a:gd name="connsiteX37" fmla="*/ 115893 w 5282519"/>
              <a:gd name="connsiteY37" fmla="*/ 5186362 h 6858000"/>
              <a:gd name="connsiteX38" fmla="*/ 95738 w 5282519"/>
              <a:gd name="connsiteY38" fmla="*/ 5149850 h 6858000"/>
              <a:gd name="connsiteX39" fmla="*/ 75583 w 5282519"/>
              <a:gd name="connsiteY39" fmla="*/ 5114925 h 6858000"/>
              <a:gd name="connsiteX40" fmla="*/ 55427 w 5282519"/>
              <a:gd name="connsiteY40" fmla="*/ 5075237 h 6858000"/>
              <a:gd name="connsiteX41" fmla="*/ 38632 w 5282519"/>
              <a:gd name="connsiteY41" fmla="*/ 5033962 h 6858000"/>
              <a:gd name="connsiteX42" fmla="*/ 23515 w 5282519"/>
              <a:gd name="connsiteY42" fmla="*/ 4987925 h 6858000"/>
              <a:gd name="connsiteX43" fmla="*/ 11758 w 5282519"/>
              <a:gd name="connsiteY43" fmla="*/ 4935537 h 6858000"/>
              <a:gd name="connsiteX44" fmla="*/ 3359 w 5282519"/>
              <a:gd name="connsiteY44" fmla="*/ 4875212 h 6858000"/>
              <a:gd name="connsiteX45" fmla="*/ 0 w 5282519"/>
              <a:gd name="connsiteY45" fmla="*/ 4806950 h 6858000"/>
              <a:gd name="connsiteX46" fmla="*/ 3359 w 5282519"/>
              <a:gd name="connsiteY46" fmla="*/ 4738687 h 6858000"/>
              <a:gd name="connsiteX47" fmla="*/ 11758 w 5282519"/>
              <a:gd name="connsiteY47" fmla="*/ 4678362 h 6858000"/>
              <a:gd name="connsiteX48" fmla="*/ 23515 w 5282519"/>
              <a:gd name="connsiteY48" fmla="*/ 4625975 h 6858000"/>
              <a:gd name="connsiteX49" fmla="*/ 38632 w 5282519"/>
              <a:gd name="connsiteY49" fmla="*/ 4579937 h 6858000"/>
              <a:gd name="connsiteX50" fmla="*/ 55427 w 5282519"/>
              <a:gd name="connsiteY50" fmla="*/ 4537075 h 6858000"/>
              <a:gd name="connsiteX51" fmla="*/ 75583 w 5282519"/>
              <a:gd name="connsiteY51" fmla="*/ 4498975 h 6858000"/>
              <a:gd name="connsiteX52" fmla="*/ 115893 w 5282519"/>
              <a:gd name="connsiteY52" fmla="*/ 4424362 h 6858000"/>
              <a:gd name="connsiteX53" fmla="*/ 134368 w 5282519"/>
              <a:gd name="connsiteY53" fmla="*/ 4386262 h 6858000"/>
              <a:gd name="connsiteX54" fmla="*/ 152844 w 5282519"/>
              <a:gd name="connsiteY54" fmla="*/ 4343400 h 6858000"/>
              <a:gd name="connsiteX55" fmla="*/ 167960 w 5282519"/>
              <a:gd name="connsiteY55" fmla="*/ 4297362 h 6858000"/>
              <a:gd name="connsiteX56" fmla="*/ 178038 w 5282519"/>
              <a:gd name="connsiteY56" fmla="*/ 4244975 h 6858000"/>
              <a:gd name="connsiteX57" fmla="*/ 188115 w 5282519"/>
              <a:gd name="connsiteY57" fmla="*/ 4186237 h 6858000"/>
              <a:gd name="connsiteX58" fmla="*/ 189795 w 5282519"/>
              <a:gd name="connsiteY58" fmla="*/ 4116387 h 6858000"/>
              <a:gd name="connsiteX59" fmla="*/ 188115 w 5282519"/>
              <a:gd name="connsiteY59" fmla="*/ 4048125 h 6858000"/>
              <a:gd name="connsiteX60" fmla="*/ 178038 w 5282519"/>
              <a:gd name="connsiteY60" fmla="*/ 3987800 h 6858000"/>
              <a:gd name="connsiteX61" fmla="*/ 167960 w 5282519"/>
              <a:gd name="connsiteY61" fmla="*/ 3935412 h 6858000"/>
              <a:gd name="connsiteX62" fmla="*/ 152844 w 5282519"/>
              <a:gd name="connsiteY62" fmla="*/ 3890962 h 6858000"/>
              <a:gd name="connsiteX63" fmla="*/ 134368 w 5282519"/>
              <a:gd name="connsiteY63" fmla="*/ 3848100 h 6858000"/>
              <a:gd name="connsiteX64" fmla="*/ 115893 w 5282519"/>
              <a:gd name="connsiteY64" fmla="*/ 3811587 h 6858000"/>
              <a:gd name="connsiteX65" fmla="*/ 75583 w 5282519"/>
              <a:gd name="connsiteY65" fmla="*/ 3736975 h 6858000"/>
              <a:gd name="connsiteX66" fmla="*/ 55427 w 5282519"/>
              <a:gd name="connsiteY66" fmla="*/ 3697287 h 6858000"/>
              <a:gd name="connsiteX67" fmla="*/ 38632 w 5282519"/>
              <a:gd name="connsiteY67" fmla="*/ 3656012 h 6858000"/>
              <a:gd name="connsiteX68" fmla="*/ 23515 w 5282519"/>
              <a:gd name="connsiteY68" fmla="*/ 3609975 h 6858000"/>
              <a:gd name="connsiteX69" fmla="*/ 11758 w 5282519"/>
              <a:gd name="connsiteY69" fmla="*/ 3557587 h 6858000"/>
              <a:gd name="connsiteX70" fmla="*/ 3359 w 5282519"/>
              <a:gd name="connsiteY70" fmla="*/ 3497262 h 6858000"/>
              <a:gd name="connsiteX71" fmla="*/ 0 w 5282519"/>
              <a:gd name="connsiteY71" fmla="*/ 3427412 h 6858000"/>
              <a:gd name="connsiteX72" fmla="*/ 3359 w 5282519"/>
              <a:gd name="connsiteY72" fmla="*/ 3360737 h 6858000"/>
              <a:gd name="connsiteX73" fmla="*/ 11758 w 5282519"/>
              <a:gd name="connsiteY73" fmla="*/ 3300412 h 6858000"/>
              <a:gd name="connsiteX74" fmla="*/ 23515 w 5282519"/>
              <a:gd name="connsiteY74" fmla="*/ 3248025 h 6858000"/>
              <a:gd name="connsiteX75" fmla="*/ 38632 w 5282519"/>
              <a:gd name="connsiteY75" fmla="*/ 3201987 h 6858000"/>
              <a:gd name="connsiteX76" fmla="*/ 55427 w 5282519"/>
              <a:gd name="connsiteY76" fmla="*/ 3160712 h 6858000"/>
              <a:gd name="connsiteX77" fmla="*/ 75583 w 5282519"/>
              <a:gd name="connsiteY77" fmla="*/ 3121025 h 6858000"/>
              <a:gd name="connsiteX78" fmla="*/ 95738 w 5282519"/>
              <a:gd name="connsiteY78" fmla="*/ 3084512 h 6858000"/>
              <a:gd name="connsiteX79" fmla="*/ 115893 w 5282519"/>
              <a:gd name="connsiteY79" fmla="*/ 3046412 h 6858000"/>
              <a:gd name="connsiteX80" fmla="*/ 134368 w 5282519"/>
              <a:gd name="connsiteY80" fmla="*/ 3009900 h 6858000"/>
              <a:gd name="connsiteX81" fmla="*/ 152844 w 5282519"/>
              <a:gd name="connsiteY81" fmla="*/ 2967037 h 6858000"/>
              <a:gd name="connsiteX82" fmla="*/ 167960 w 5282519"/>
              <a:gd name="connsiteY82" fmla="*/ 2922587 h 6858000"/>
              <a:gd name="connsiteX83" fmla="*/ 178038 w 5282519"/>
              <a:gd name="connsiteY83" fmla="*/ 2868612 h 6858000"/>
              <a:gd name="connsiteX84" fmla="*/ 188115 w 5282519"/>
              <a:gd name="connsiteY84" fmla="*/ 2809875 h 6858000"/>
              <a:gd name="connsiteX85" fmla="*/ 189795 w 5282519"/>
              <a:gd name="connsiteY85" fmla="*/ 2741612 h 6858000"/>
              <a:gd name="connsiteX86" fmla="*/ 188115 w 5282519"/>
              <a:gd name="connsiteY86" fmla="*/ 2671762 h 6858000"/>
              <a:gd name="connsiteX87" fmla="*/ 178038 w 5282519"/>
              <a:gd name="connsiteY87" fmla="*/ 2613025 h 6858000"/>
              <a:gd name="connsiteX88" fmla="*/ 167960 w 5282519"/>
              <a:gd name="connsiteY88" fmla="*/ 2560637 h 6858000"/>
              <a:gd name="connsiteX89" fmla="*/ 152844 w 5282519"/>
              <a:gd name="connsiteY89" fmla="*/ 2513012 h 6858000"/>
              <a:gd name="connsiteX90" fmla="*/ 134368 w 5282519"/>
              <a:gd name="connsiteY90" fmla="*/ 2471737 h 6858000"/>
              <a:gd name="connsiteX91" fmla="*/ 115893 w 5282519"/>
              <a:gd name="connsiteY91" fmla="*/ 2433637 h 6858000"/>
              <a:gd name="connsiteX92" fmla="*/ 95738 w 5282519"/>
              <a:gd name="connsiteY92" fmla="*/ 2395537 h 6858000"/>
              <a:gd name="connsiteX93" fmla="*/ 75583 w 5282519"/>
              <a:gd name="connsiteY93" fmla="*/ 2359025 h 6858000"/>
              <a:gd name="connsiteX94" fmla="*/ 55427 w 5282519"/>
              <a:gd name="connsiteY94" fmla="*/ 2319337 h 6858000"/>
              <a:gd name="connsiteX95" fmla="*/ 38632 w 5282519"/>
              <a:gd name="connsiteY95" fmla="*/ 2278062 h 6858000"/>
              <a:gd name="connsiteX96" fmla="*/ 23515 w 5282519"/>
              <a:gd name="connsiteY96" fmla="*/ 2232025 h 6858000"/>
              <a:gd name="connsiteX97" fmla="*/ 11758 w 5282519"/>
              <a:gd name="connsiteY97" fmla="*/ 2179637 h 6858000"/>
              <a:gd name="connsiteX98" fmla="*/ 3359 w 5282519"/>
              <a:gd name="connsiteY98" fmla="*/ 2119312 h 6858000"/>
              <a:gd name="connsiteX99" fmla="*/ 0 w 5282519"/>
              <a:gd name="connsiteY99" fmla="*/ 2051050 h 6858000"/>
              <a:gd name="connsiteX100" fmla="*/ 3359 w 5282519"/>
              <a:gd name="connsiteY100" fmla="*/ 1982787 h 6858000"/>
              <a:gd name="connsiteX101" fmla="*/ 11758 w 5282519"/>
              <a:gd name="connsiteY101" fmla="*/ 1922462 h 6858000"/>
              <a:gd name="connsiteX102" fmla="*/ 23515 w 5282519"/>
              <a:gd name="connsiteY102" fmla="*/ 1870075 h 6858000"/>
              <a:gd name="connsiteX103" fmla="*/ 38632 w 5282519"/>
              <a:gd name="connsiteY103" fmla="*/ 1824037 h 6858000"/>
              <a:gd name="connsiteX104" fmla="*/ 55427 w 5282519"/>
              <a:gd name="connsiteY104" fmla="*/ 1782762 h 6858000"/>
              <a:gd name="connsiteX105" fmla="*/ 75583 w 5282519"/>
              <a:gd name="connsiteY105" fmla="*/ 1743075 h 6858000"/>
              <a:gd name="connsiteX106" fmla="*/ 95738 w 5282519"/>
              <a:gd name="connsiteY106" fmla="*/ 1708150 h 6858000"/>
              <a:gd name="connsiteX107" fmla="*/ 115893 w 5282519"/>
              <a:gd name="connsiteY107" fmla="*/ 1671637 h 6858000"/>
              <a:gd name="connsiteX108" fmla="*/ 134368 w 5282519"/>
              <a:gd name="connsiteY108" fmla="*/ 1631950 h 6858000"/>
              <a:gd name="connsiteX109" fmla="*/ 152844 w 5282519"/>
              <a:gd name="connsiteY109" fmla="*/ 1589087 h 6858000"/>
              <a:gd name="connsiteX110" fmla="*/ 167960 w 5282519"/>
              <a:gd name="connsiteY110" fmla="*/ 1544637 h 6858000"/>
              <a:gd name="connsiteX111" fmla="*/ 178038 w 5282519"/>
              <a:gd name="connsiteY111" fmla="*/ 1492250 h 6858000"/>
              <a:gd name="connsiteX112" fmla="*/ 188115 w 5282519"/>
              <a:gd name="connsiteY112" fmla="*/ 1431925 h 6858000"/>
              <a:gd name="connsiteX113" fmla="*/ 189795 w 5282519"/>
              <a:gd name="connsiteY113" fmla="*/ 1363662 h 6858000"/>
              <a:gd name="connsiteX114" fmla="*/ 188115 w 5282519"/>
              <a:gd name="connsiteY114" fmla="*/ 1295400 h 6858000"/>
              <a:gd name="connsiteX115" fmla="*/ 178038 w 5282519"/>
              <a:gd name="connsiteY115" fmla="*/ 1235075 h 6858000"/>
              <a:gd name="connsiteX116" fmla="*/ 167960 w 5282519"/>
              <a:gd name="connsiteY116" fmla="*/ 1182687 h 6858000"/>
              <a:gd name="connsiteX117" fmla="*/ 152844 w 5282519"/>
              <a:gd name="connsiteY117" fmla="*/ 1136650 h 6858000"/>
              <a:gd name="connsiteX118" fmla="*/ 134368 w 5282519"/>
              <a:gd name="connsiteY118" fmla="*/ 1095375 h 6858000"/>
              <a:gd name="connsiteX119" fmla="*/ 115893 w 5282519"/>
              <a:gd name="connsiteY119" fmla="*/ 1055687 h 6858000"/>
              <a:gd name="connsiteX120" fmla="*/ 95738 w 5282519"/>
              <a:gd name="connsiteY120" fmla="*/ 1017587 h 6858000"/>
              <a:gd name="connsiteX121" fmla="*/ 75583 w 5282519"/>
              <a:gd name="connsiteY121" fmla="*/ 981075 h 6858000"/>
              <a:gd name="connsiteX122" fmla="*/ 55427 w 5282519"/>
              <a:gd name="connsiteY122" fmla="*/ 942975 h 6858000"/>
              <a:gd name="connsiteX123" fmla="*/ 38632 w 5282519"/>
              <a:gd name="connsiteY123" fmla="*/ 901700 h 6858000"/>
              <a:gd name="connsiteX124" fmla="*/ 23515 w 5282519"/>
              <a:gd name="connsiteY124" fmla="*/ 854075 h 6858000"/>
              <a:gd name="connsiteX125" fmla="*/ 11758 w 5282519"/>
              <a:gd name="connsiteY125" fmla="*/ 801687 h 6858000"/>
              <a:gd name="connsiteX126" fmla="*/ 3359 w 5282519"/>
              <a:gd name="connsiteY126" fmla="*/ 744537 h 6858000"/>
              <a:gd name="connsiteX127" fmla="*/ 0 w 5282519"/>
              <a:gd name="connsiteY127" fmla="*/ 673100 h 6858000"/>
              <a:gd name="connsiteX128" fmla="*/ 3359 w 5282519"/>
              <a:gd name="connsiteY128" fmla="*/ 606425 h 6858000"/>
              <a:gd name="connsiteX129" fmla="*/ 11758 w 5282519"/>
              <a:gd name="connsiteY129" fmla="*/ 546100 h 6858000"/>
              <a:gd name="connsiteX130" fmla="*/ 23515 w 5282519"/>
              <a:gd name="connsiteY130" fmla="*/ 496887 h 6858000"/>
              <a:gd name="connsiteX131" fmla="*/ 38632 w 5282519"/>
              <a:gd name="connsiteY131" fmla="*/ 450850 h 6858000"/>
              <a:gd name="connsiteX132" fmla="*/ 55427 w 5282519"/>
              <a:gd name="connsiteY132" fmla="*/ 409575 h 6858000"/>
              <a:gd name="connsiteX133" fmla="*/ 73903 w 5282519"/>
              <a:gd name="connsiteY133" fmla="*/ 369887 h 6858000"/>
              <a:gd name="connsiteX134" fmla="*/ 92379 w 5282519"/>
              <a:gd name="connsiteY134" fmla="*/ 334962 h 6858000"/>
              <a:gd name="connsiteX135" fmla="*/ 112534 w 5282519"/>
              <a:gd name="connsiteY135" fmla="*/ 296862 h 6858000"/>
              <a:gd name="connsiteX136" fmla="*/ 132689 w 5282519"/>
              <a:gd name="connsiteY136" fmla="*/ 260350 h 6858000"/>
              <a:gd name="connsiteX137" fmla="*/ 149485 w 5282519"/>
              <a:gd name="connsiteY137" fmla="*/ 217487 h 6858000"/>
              <a:gd name="connsiteX138" fmla="*/ 166281 w 5282519"/>
              <a:gd name="connsiteY138" fmla="*/ 174625 h 6858000"/>
              <a:gd name="connsiteX139" fmla="*/ 176358 w 5282519"/>
              <a:gd name="connsiteY139" fmla="*/ 122237 h 6858000"/>
              <a:gd name="connsiteX140" fmla="*/ 184756 w 5282519"/>
              <a:gd name="connsiteY140" fmla="*/ 666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5282519" h="6858000">
                <a:moveTo>
                  <a:pt x="189795" y="0"/>
                </a:moveTo>
                <a:lnTo>
                  <a:pt x="5282519" y="0"/>
                </a:lnTo>
                <a:lnTo>
                  <a:pt x="5282519" y="6858000"/>
                </a:lnTo>
                <a:lnTo>
                  <a:pt x="189795" y="6858000"/>
                </a:lnTo>
                <a:lnTo>
                  <a:pt x="184756" y="6791325"/>
                </a:lnTo>
                <a:lnTo>
                  <a:pt x="176358" y="6735762"/>
                </a:lnTo>
                <a:lnTo>
                  <a:pt x="166281" y="6683375"/>
                </a:lnTo>
                <a:lnTo>
                  <a:pt x="149485" y="6640512"/>
                </a:lnTo>
                <a:lnTo>
                  <a:pt x="132689" y="6597650"/>
                </a:lnTo>
                <a:lnTo>
                  <a:pt x="112534" y="6561137"/>
                </a:lnTo>
                <a:lnTo>
                  <a:pt x="92379" y="6523037"/>
                </a:lnTo>
                <a:lnTo>
                  <a:pt x="73903" y="6488112"/>
                </a:lnTo>
                <a:lnTo>
                  <a:pt x="55427" y="6448425"/>
                </a:lnTo>
                <a:lnTo>
                  <a:pt x="38632" y="6407150"/>
                </a:lnTo>
                <a:lnTo>
                  <a:pt x="23515" y="6361112"/>
                </a:lnTo>
                <a:lnTo>
                  <a:pt x="11758" y="6311900"/>
                </a:lnTo>
                <a:lnTo>
                  <a:pt x="3359" y="6251575"/>
                </a:lnTo>
                <a:lnTo>
                  <a:pt x="0" y="6183312"/>
                </a:lnTo>
                <a:lnTo>
                  <a:pt x="3359" y="6113462"/>
                </a:lnTo>
                <a:lnTo>
                  <a:pt x="11758" y="6056312"/>
                </a:lnTo>
                <a:lnTo>
                  <a:pt x="23515" y="6003925"/>
                </a:lnTo>
                <a:lnTo>
                  <a:pt x="38632" y="5956300"/>
                </a:lnTo>
                <a:lnTo>
                  <a:pt x="55427" y="5915025"/>
                </a:lnTo>
                <a:lnTo>
                  <a:pt x="75583" y="5876925"/>
                </a:lnTo>
                <a:lnTo>
                  <a:pt x="95738" y="5840412"/>
                </a:lnTo>
                <a:lnTo>
                  <a:pt x="115893" y="5802312"/>
                </a:lnTo>
                <a:lnTo>
                  <a:pt x="134368" y="5762625"/>
                </a:lnTo>
                <a:lnTo>
                  <a:pt x="152844" y="5721350"/>
                </a:lnTo>
                <a:lnTo>
                  <a:pt x="167960" y="5675312"/>
                </a:lnTo>
                <a:lnTo>
                  <a:pt x="178038" y="5622925"/>
                </a:lnTo>
                <a:lnTo>
                  <a:pt x="188115" y="5562600"/>
                </a:lnTo>
                <a:lnTo>
                  <a:pt x="189795" y="5494337"/>
                </a:lnTo>
                <a:lnTo>
                  <a:pt x="188115" y="5426075"/>
                </a:lnTo>
                <a:lnTo>
                  <a:pt x="178038" y="5365750"/>
                </a:lnTo>
                <a:lnTo>
                  <a:pt x="167960" y="5313362"/>
                </a:lnTo>
                <a:lnTo>
                  <a:pt x="152844" y="5268912"/>
                </a:lnTo>
                <a:lnTo>
                  <a:pt x="134368" y="5226050"/>
                </a:lnTo>
                <a:lnTo>
                  <a:pt x="115893" y="5186362"/>
                </a:lnTo>
                <a:lnTo>
                  <a:pt x="95738" y="5149850"/>
                </a:lnTo>
                <a:lnTo>
                  <a:pt x="75583" y="5114925"/>
                </a:lnTo>
                <a:lnTo>
                  <a:pt x="55427" y="5075237"/>
                </a:lnTo>
                <a:lnTo>
                  <a:pt x="38632" y="5033962"/>
                </a:lnTo>
                <a:lnTo>
                  <a:pt x="23515" y="4987925"/>
                </a:lnTo>
                <a:lnTo>
                  <a:pt x="11758" y="4935537"/>
                </a:lnTo>
                <a:lnTo>
                  <a:pt x="3359" y="4875212"/>
                </a:lnTo>
                <a:lnTo>
                  <a:pt x="0" y="4806950"/>
                </a:lnTo>
                <a:lnTo>
                  <a:pt x="3359" y="4738687"/>
                </a:lnTo>
                <a:lnTo>
                  <a:pt x="11758" y="4678362"/>
                </a:lnTo>
                <a:lnTo>
                  <a:pt x="23515" y="4625975"/>
                </a:lnTo>
                <a:lnTo>
                  <a:pt x="38632" y="4579937"/>
                </a:lnTo>
                <a:lnTo>
                  <a:pt x="55427" y="4537075"/>
                </a:lnTo>
                <a:lnTo>
                  <a:pt x="75583" y="4498975"/>
                </a:lnTo>
                <a:lnTo>
                  <a:pt x="115893" y="4424362"/>
                </a:lnTo>
                <a:lnTo>
                  <a:pt x="134368" y="4386262"/>
                </a:lnTo>
                <a:lnTo>
                  <a:pt x="152844" y="4343400"/>
                </a:lnTo>
                <a:lnTo>
                  <a:pt x="167960" y="4297362"/>
                </a:lnTo>
                <a:lnTo>
                  <a:pt x="178038" y="4244975"/>
                </a:lnTo>
                <a:lnTo>
                  <a:pt x="188115" y="4186237"/>
                </a:lnTo>
                <a:lnTo>
                  <a:pt x="189795" y="4116387"/>
                </a:lnTo>
                <a:lnTo>
                  <a:pt x="188115" y="4048125"/>
                </a:lnTo>
                <a:lnTo>
                  <a:pt x="178038" y="3987800"/>
                </a:lnTo>
                <a:lnTo>
                  <a:pt x="167960" y="3935412"/>
                </a:lnTo>
                <a:lnTo>
                  <a:pt x="152844" y="3890962"/>
                </a:lnTo>
                <a:lnTo>
                  <a:pt x="134368" y="3848100"/>
                </a:lnTo>
                <a:lnTo>
                  <a:pt x="115893" y="3811587"/>
                </a:lnTo>
                <a:lnTo>
                  <a:pt x="75583" y="3736975"/>
                </a:lnTo>
                <a:lnTo>
                  <a:pt x="55427" y="3697287"/>
                </a:lnTo>
                <a:lnTo>
                  <a:pt x="38632" y="3656012"/>
                </a:lnTo>
                <a:lnTo>
                  <a:pt x="23515" y="3609975"/>
                </a:lnTo>
                <a:lnTo>
                  <a:pt x="11758" y="3557587"/>
                </a:lnTo>
                <a:lnTo>
                  <a:pt x="3359" y="3497262"/>
                </a:lnTo>
                <a:lnTo>
                  <a:pt x="0" y="3427412"/>
                </a:lnTo>
                <a:lnTo>
                  <a:pt x="3359" y="3360737"/>
                </a:lnTo>
                <a:lnTo>
                  <a:pt x="11758" y="3300412"/>
                </a:lnTo>
                <a:lnTo>
                  <a:pt x="23515" y="3248025"/>
                </a:lnTo>
                <a:lnTo>
                  <a:pt x="38632" y="3201987"/>
                </a:lnTo>
                <a:lnTo>
                  <a:pt x="55427" y="3160712"/>
                </a:lnTo>
                <a:lnTo>
                  <a:pt x="75583" y="3121025"/>
                </a:lnTo>
                <a:lnTo>
                  <a:pt x="95738" y="3084512"/>
                </a:lnTo>
                <a:lnTo>
                  <a:pt x="115893" y="3046412"/>
                </a:lnTo>
                <a:lnTo>
                  <a:pt x="134368" y="3009900"/>
                </a:lnTo>
                <a:lnTo>
                  <a:pt x="152844" y="2967037"/>
                </a:lnTo>
                <a:lnTo>
                  <a:pt x="167960" y="2922587"/>
                </a:lnTo>
                <a:lnTo>
                  <a:pt x="178038" y="2868612"/>
                </a:lnTo>
                <a:lnTo>
                  <a:pt x="188115" y="2809875"/>
                </a:lnTo>
                <a:lnTo>
                  <a:pt x="189795" y="2741612"/>
                </a:lnTo>
                <a:lnTo>
                  <a:pt x="188115" y="2671762"/>
                </a:lnTo>
                <a:lnTo>
                  <a:pt x="178038" y="2613025"/>
                </a:lnTo>
                <a:lnTo>
                  <a:pt x="167960" y="2560637"/>
                </a:lnTo>
                <a:lnTo>
                  <a:pt x="152844" y="2513012"/>
                </a:lnTo>
                <a:lnTo>
                  <a:pt x="134368" y="2471737"/>
                </a:lnTo>
                <a:lnTo>
                  <a:pt x="115893" y="2433637"/>
                </a:lnTo>
                <a:lnTo>
                  <a:pt x="95738" y="2395537"/>
                </a:lnTo>
                <a:lnTo>
                  <a:pt x="75583" y="2359025"/>
                </a:lnTo>
                <a:lnTo>
                  <a:pt x="55427" y="2319337"/>
                </a:lnTo>
                <a:lnTo>
                  <a:pt x="38632" y="2278062"/>
                </a:lnTo>
                <a:lnTo>
                  <a:pt x="23515" y="2232025"/>
                </a:lnTo>
                <a:lnTo>
                  <a:pt x="11758" y="2179637"/>
                </a:lnTo>
                <a:lnTo>
                  <a:pt x="3359" y="2119312"/>
                </a:lnTo>
                <a:lnTo>
                  <a:pt x="0" y="2051050"/>
                </a:lnTo>
                <a:lnTo>
                  <a:pt x="3359" y="1982787"/>
                </a:lnTo>
                <a:lnTo>
                  <a:pt x="11758" y="1922462"/>
                </a:lnTo>
                <a:lnTo>
                  <a:pt x="23515" y="1870075"/>
                </a:lnTo>
                <a:lnTo>
                  <a:pt x="38632" y="1824037"/>
                </a:lnTo>
                <a:lnTo>
                  <a:pt x="55427" y="1782762"/>
                </a:lnTo>
                <a:lnTo>
                  <a:pt x="75583" y="1743075"/>
                </a:lnTo>
                <a:lnTo>
                  <a:pt x="95738" y="1708150"/>
                </a:lnTo>
                <a:lnTo>
                  <a:pt x="115893" y="1671637"/>
                </a:lnTo>
                <a:lnTo>
                  <a:pt x="134368" y="1631950"/>
                </a:lnTo>
                <a:lnTo>
                  <a:pt x="152844" y="1589087"/>
                </a:lnTo>
                <a:lnTo>
                  <a:pt x="167960" y="1544637"/>
                </a:lnTo>
                <a:lnTo>
                  <a:pt x="178038" y="1492250"/>
                </a:lnTo>
                <a:lnTo>
                  <a:pt x="188115" y="1431925"/>
                </a:lnTo>
                <a:lnTo>
                  <a:pt x="189795" y="1363662"/>
                </a:lnTo>
                <a:lnTo>
                  <a:pt x="188115" y="1295400"/>
                </a:lnTo>
                <a:lnTo>
                  <a:pt x="178038" y="1235075"/>
                </a:lnTo>
                <a:lnTo>
                  <a:pt x="167960" y="1182687"/>
                </a:lnTo>
                <a:lnTo>
                  <a:pt x="152844" y="1136650"/>
                </a:lnTo>
                <a:lnTo>
                  <a:pt x="134368" y="1095375"/>
                </a:lnTo>
                <a:lnTo>
                  <a:pt x="115893" y="1055687"/>
                </a:lnTo>
                <a:lnTo>
                  <a:pt x="95738" y="1017587"/>
                </a:lnTo>
                <a:lnTo>
                  <a:pt x="75583" y="981075"/>
                </a:lnTo>
                <a:lnTo>
                  <a:pt x="55427" y="942975"/>
                </a:lnTo>
                <a:lnTo>
                  <a:pt x="38632" y="901700"/>
                </a:lnTo>
                <a:lnTo>
                  <a:pt x="23515" y="854075"/>
                </a:lnTo>
                <a:lnTo>
                  <a:pt x="11758" y="801687"/>
                </a:lnTo>
                <a:lnTo>
                  <a:pt x="3359" y="744537"/>
                </a:lnTo>
                <a:lnTo>
                  <a:pt x="0" y="673100"/>
                </a:lnTo>
                <a:lnTo>
                  <a:pt x="3359" y="606425"/>
                </a:lnTo>
                <a:lnTo>
                  <a:pt x="11758" y="546100"/>
                </a:lnTo>
                <a:lnTo>
                  <a:pt x="23515" y="496887"/>
                </a:lnTo>
                <a:lnTo>
                  <a:pt x="38632" y="450850"/>
                </a:lnTo>
                <a:lnTo>
                  <a:pt x="55427" y="409575"/>
                </a:lnTo>
                <a:lnTo>
                  <a:pt x="73903" y="369887"/>
                </a:lnTo>
                <a:lnTo>
                  <a:pt x="92379" y="334962"/>
                </a:lnTo>
                <a:lnTo>
                  <a:pt x="112534" y="296862"/>
                </a:lnTo>
                <a:lnTo>
                  <a:pt x="132689" y="260350"/>
                </a:lnTo>
                <a:lnTo>
                  <a:pt x="149485" y="217487"/>
                </a:lnTo>
                <a:lnTo>
                  <a:pt x="166281" y="174625"/>
                </a:lnTo>
                <a:lnTo>
                  <a:pt x="176358" y="122237"/>
                </a:lnTo>
                <a:lnTo>
                  <a:pt x="184756" y="6667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7" name="Picture 6" descr="reflection in puddle of someone running">
            <a:extLst>
              <a:ext uri="{FF2B5EF4-FFF2-40B4-BE49-F238E27FC236}">
                <a16:creationId xmlns:a16="http://schemas.microsoft.com/office/drawing/2014/main" id="{F92AED05-CE03-4017-91A7-1CB221B81A2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000" r="29584" b="-1"/>
          <a:stretch/>
        </p:blipFill>
        <p:spPr>
          <a:xfrm>
            <a:off x="6909478" y="10"/>
            <a:ext cx="5282519" cy="6857990"/>
          </a:xfrm>
          <a:custGeom>
            <a:avLst/>
            <a:gdLst>
              <a:gd name="connsiteX0" fmla="*/ 189795 w 5282519"/>
              <a:gd name="connsiteY0" fmla="*/ 0 h 6858000"/>
              <a:gd name="connsiteX1" fmla="*/ 5282519 w 5282519"/>
              <a:gd name="connsiteY1" fmla="*/ 0 h 6858000"/>
              <a:gd name="connsiteX2" fmla="*/ 5282519 w 5282519"/>
              <a:gd name="connsiteY2" fmla="*/ 6858000 h 6858000"/>
              <a:gd name="connsiteX3" fmla="*/ 189795 w 5282519"/>
              <a:gd name="connsiteY3" fmla="*/ 6858000 h 6858000"/>
              <a:gd name="connsiteX4" fmla="*/ 184756 w 5282519"/>
              <a:gd name="connsiteY4" fmla="*/ 6791325 h 6858000"/>
              <a:gd name="connsiteX5" fmla="*/ 176358 w 5282519"/>
              <a:gd name="connsiteY5" fmla="*/ 6735762 h 6858000"/>
              <a:gd name="connsiteX6" fmla="*/ 166281 w 5282519"/>
              <a:gd name="connsiteY6" fmla="*/ 6683375 h 6858000"/>
              <a:gd name="connsiteX7" fmla="*/ 149485 w 5282519"/>
              <a:gd name="connsiteY7" fmla="*/ 6640512 h 6858000"/>
              <a:gd name="connsiteX8" fmla="*/ 132689 w 5282519"/>
              <a:gd name="connsiteY8" fmla="*/ 6597650 h 6858000"/>
              <a:gd name="connsiteX9" fmla="*/ 112534 w 5282519"/>
              <a:gd name="connsiteY9" fmla="*/ 6561137 h 6858000"/>
              <a:gd name="connsiteX10" fmla="*/ 92379 w 5282519"/>
              <a:gd name="connsiteY10" fmla="*/ 6523037 h 6858000"/>
              <a:gd name="connsiteX11" fmla="*/ 73903 w 5282519"/>
              <a:gd name="connsiteY11" fmla="*/ 6488112 h 6858000"/>
              <a:gd name="connsiteX12" fmla="*/ 55427 w 5282519"/>
              <a:gd name="connsiteY12" fmla="*/ 6448425 h 6858000"/>
              <a:gd name="connsiteX13" fmla="*/ 38632 w 5282519"/>
              <a:gd name="connsiteY13" fmla="*/ 6407150 h 6858000"/>
              <a:gd name="connsiteX14" fmla="*/ 23515 w 5282519"/>
              <a:gd name="connsiteY14" fmla="*/ 6361112 h 6858000"/>
              <a:gd name="connsiteX15" fmla="*/ 11758 w 5282519"/>
              <a:gd name="connsiteY15" fmla="*/ 6311900 h 6858000"/>
              <a:gd name="connsiteX16" fmla="*/ 3359 w 5282519"/>
              <a:gd name="connsiteY16" fmla="*/ 6251575 h 6858000"/>
              <a:gd name="connsiteX17" fmla="*/ 0 w 5282519"/>
              <a:gd name="connsiteY17" fmla="*/ 6183312 h 6858000"/>
              <a:gd name="connsiteX18" fmla="*/ 3359 w 5282519"/>
              <a:gd name="connsiteY18" fmla="*/ 6113462 h 6858000"/>
              <a:gd name="connsiteX19" fmla="*/ 11758 w 5282519"/>
              <a:gd name="connsiteY19" fmla="*/ 6056312 h 6858000"/>
              <a:gd name="connsiteX20" fmla="*/ 23515 w 5282519"/>
              <a:gd name="connsiteY20" fmla="*/ 6003925 h 6858000"/>
              <a:gd name="connsiteX21" fmla="*/ 38632 w 5282519"/>
              <a:gd name="connsiteY21" fmla="*/ 5956300 h 6858000"/>
              <a:gd name="connsiteX22" fmla="*/ 55427 w 5282519"/>
              <a:gd name="connsiteY22" fmla="*/ 5915025 h 6858000"/>
              <a:gd name="connsiteX23" fmla="*/ 75583 w 5282519"/>
              <a:gd name="connsiteY23" fmla="*/ 5876925 h 6858000"/>
              <a:gd name="connsiteX24" fmla="*/ 95738 w 5282519"/>
              <a:gd name="connsiteY24" fmla="*/ 5840412 h 6858000"/>
              <a:gd name="connsiteX25" fmla="*/ 115893 w 5282519"/>
              <a:gd name="connsiteY25" fmla="*/ 5802312 h 6858000"/>
              <a:gd name="connsiteX26" fmla="*/ 134368 w 5282519"/>
              <a:gd name="connsiteY26" fmla="*/ 5762625 h 6858000"/>
              <a:gd name="connsiteX27" fmla="*/ 152844 w 5282519"/>
              <a:gd name="connsiteY27" fmla="*/ 5721350 h 6858000"/>
              <a:gd name="connsiteX28" fmla="*/ 167960 w 5282519"/>
              <a:gd name="connsiteY28" fmla="*/ 5675312 h 6858000"/>
              <a:gd name="connsiteX29" fmla="*/ 178038 w 5282519"/>
              <a:gd name="connsiteY29" fmla="*/ 5622925 h 6858000"/>
              <a:gd name="connsiteX30" fmla="*/ 188115 w 5282519"/>
              <a:gd name="connsiteY30" fmla="*/ 5562600 h 6858000"/>
              <a:gd name="connsiteX31" fmla="*/ 189795 w 5282519"/>
              <a:gd name="connsiteY31" fmla="*/ 5494337 h 6858000"/>
              <a:gd name="connsiteX32" fmla="*/ 188115 w 5282519"/>
              <a:gd name="connsiteY32" fmla="*/ 5426075 h 6858000"/>
              <a:gd name="connsiteX33" fmla="*/ 178038 w 5282519"/>
              <a:gd name="connsiteY33" fmla="*/ 5365750 h 6858000"/>
              <a:gd name="connsiteX34" fmla="*/ 167960 w 5282519"/>
              <a:gd name="connsiteY34" fmla="*/ 5313362 h 6858000"/>
              <a:gd name="connsiteX35" fmla="*/ 152844 w 5282519"/>
              <a:gd name="connsiteY35" fmla="*/ 5268912 h 6858000"/>
              <a:gd name="connsiteX36" fmla="*/ 134368 w 5282519"/>
              <a:gd name="connsiteY36" fmla="*/ 5226050 h 6858000"/>
              <a:gd name="connsiteX37" fmla="*/ 115893 w 5282519"/>
              <a:gd name="connsiteY37" fmla="*/ 5186362 h 6858000"/>
              <a:gd name="connsiteX38" fmla="*/ 95738 w 5282519"/>
              <a:gd name="connsiteY38" fmla="*/ 5149850 h 6858000"/>
              <a:gd name="connsiteX39" fmla="*/ 75583 w 5282519"/>
              <a:gd name="connsiteY39" fmla="*/ 5114925 h 6858000"/>
              <a:gd name="connsiteX40" fmla="*/ 55427 w 5282519"/>
              <a:gd name="connsiteY40" fmla="*/ 5075237 h 6858000"/>
              <a:gd name="connsiteX41" fmla="*/ 38632 w 5282519"/>
              <a:gd name="connsiteY41" fmla="*/ 5033962 h 6858000"/>
              <a:gd name="connsiteX42" fmla="*/ 23515 w 5282519"/>
              <a:gd name="connsiteY42" fmla="*/ 4987925 h 6858000"/>
              <a:gd name="connsiteX43" fmla="*/ 11758 w 5282519"/>
              <a:gd name="connsiteY43" fmla="*/ 4935537 h 6858000"/>
              <a:gd name="connsiteX44" fmla="*/ 3359 w 5282519"/>
              <a:gd name="connsiteY44" fmla="*/ 4875212 h 6858000"/>
              <a:gd name="connsiteX45" fmla="*/ 0 w 5282519"/>
              <a:gd name="connsiteY45" fmla="*/ 4806950 h 6858000"/>
              <a:gd name="connsiteX46" fmla="*/ 3359 w 5282519"/>
              <a:gd name="connsiteY46" fmla="*/ 4738687 h 6858000"/>
              <a:gd name="connsiteX47" fmla="*/ 11758 w 5282519"/>
              <a:gd name="connsiteY47" fmla="*/ 4678362 h 6858000"/>
              <a:gd name="connsiteX48" fmla="*/ 23515 w 5282519"/>
              <a:gd name="connsiteY48" fmla="*/ 4625975 h 6858000"/>
              <a:gd name="connsiteX49" fmla="*/ 38632 w 5282519"/>
              <a:gd name="connsiteY49" fmla="*/ 4579937 h 6858000"/>
              <a:gd name="connsiteX50" fmla="*/ 55427 w 5282519"/>
              <a:gd name="connsiteY50" fmla="*/ 4537075 h 6858000"/>
              <a:gd name="connsiteX51" fmla="*/ 75583 w 5282519"/>
              <a:gd name="connsiteY51" fmla="*/ 4498975 h 6858000"/>
              <a:gd name="connsiteX52" fmla="*/ 115893 w 5282519"/>
              <a:gd name="connsiteY52" fmla="*/ 4424362 h 6858000"/>
              <a:gd name="connsiteX53" fmla="*/ 134368 w 5282519"/>
              <a:gd name="connsiteY53" fmla="*/ 4386262 h 6858000"/>
              <a:gd name="connsiteX54" fmla="*/ 152844 w 5282519"/>
              <a:gd name="connsiteY54" fmla="*/ 4343400 h 6858000"/>
              <a:gd name="connsiteX55" fmla="*/ 167960 w 5282519"/>
              <a:gd name="connsiteY55" fmla="*/ 4297362 h 6858000"/>
              <a:gd name="connsiteX56" fmla="*/ 178038 w 5282519"/>
              <a:gd name="connsiteY56" fmla="*/ 4244975 h 6858000"/>
              <a:gd name="connsiteX57" fmla="*/ 188115 w 5282519"/>
              <a:gd name="connsiteY57" fmla="*/ 4186237 h 6858000"/>
              <a:gd name="connsiteX58" fmla="*/ 189795 w 5282519"/>
              <a:gd name="connsiteY58" fmla="*/ 4116387 h 6858000"/>
              <a:gd name="connsiteX59" fmla="*/ 188115 w 5282519"/>
              <a:gd name="connsiteY59" fmla="*/ 4048125 h 6858000"/>
              <a:gd name="connsiteX60" fmla="*/ 178038 w 5282519"/>
              <a:gd name="connsiteY60" fmla="*/ 3987800 h 6858000"/>
              <a:gd name="connsiteX61" fmla="*/ 167960 w 5282519"/>
              <a:gd name="connsiteY61" fmla="*/ 3935412 h 6858000"/>
              <a:gd name="connsiteX62" fmla="*/ 152844 w 5282519"/>
              <a:gd name="connsiteY62" fmla="*/ 3890962 h 6858000"/>
              <a:gd name="connsiteX63" fmla="*/ 134368 w 5282519"/>
              <a:gd name="connsiteY63" fmla="*/ 3848100 h 6858000"/>
              <a:gd name="connsiteX64" fmla="*/ 115893 w 5282519"/>
              <a:gd name="connsiteY64" fmla="*/ 3811587 h 6858000"/>
              <a:gd name="connsiteX65" fmla="*/ 75583 w 5282519"/>
              <a:gd name="connsiteY65" fmla="*/ 3736975 h 6858000"/>
              <a:gd name="connsiteX66" fmla="*/ 55427 w 5282519"/>
              <a:gd name="connsiteY66" fmla="*/ 3697287 h 6858000"/>
              <a:gd name="connsiteX67" fmla="*/ 38632 w 5282519"/>
              <a:gd name="connsiteY67" fmla="*/ 3656012 h 6858000"/>
              <a:gd name="connsiteX68" fmla="*/ 23515 w 5282519"/>
              <a:gd name="connsiteY68" fmla="*/ 3609975 h 6858000"/>
              <a:gd name="connsiteX69" fmla="*/ 11758 w 5282519"/>
              <a:gd name="connsiteY69" fmla="*/ 3557587 h 6858000"/>
              <a:gd name="connsiteX70" fmla="*/ 3359 w 5282519"/>
              <a:gd name="connsiteY70" fmla="*/ 3497262 h 6858000"/>
              <a:gd name="connsiteX71" fmla="*/ 0 w 5282519"/>
              <a:gd name="connsiteY71" fmla="*/ 3427412 h 6858000"/>
              <a:gd name="connsiteX72" fmla="*/ 3359 w 5282519"/>
              <a:gd name="connsiteY72" fmla="*/ 3360737 h 6858000"/>
              <a:gd name="connsiteX73" fmla="*/ 11758 w 5282519"/>
              <a:gd name="connsiteY73" fmla="*/ 3300412 h 6858000"/>
              <a:gd name="connsiteX74" fmla="*/ 23515 w 5282519"/>
              <a:gd name="connsiteY74" fmla="*/ 3248025 h 6858000"/>
              <a:gd name="connsiteX75" fmla="*/ 38632 w 5282519"/>
              <a:gd name="connsiteY75" fmla="*/ 3201987 h 6858000"/>
              <a:gd name="connsiteX76" fmla="*/ 55427 w 5282519"/>
              <a:gd name="connsiteY76" fmla="*/ 3160712 h 6858000"/>
              <a:gd name="connsiteX77" fmla="*/ 75583 w 5282519"/>
              <a:gd name="connsiteY77" fmla="*/ 3121025 h 6858000"/>
              <a:gd name="connsiteX78" fmla="*/ 95738 w 5282519"/>
              <a:gd name="connsiteY78" fmla="*/ 3084512 h 6858000"/>
              <a:gd name="connsiteX79" fmla="*/ 115893 w 5282519"/>
              <a:gd name="connsiteY79" fmla="*/ 3046412 h 6858000"/>
              <a:gd name="connsiteX80" fmla="*/ 134368 w 5282519"/>
              <a:gd name="connsiteY80" fmla="*/ 3009900 h 6858000"/>
              <a:gd name="connsiteX81" fmla="*/ 152844 w 5282519"/>
              <a:gd name="connsiteY81" fmla="*/ 2967037 h 6858000"/>
              <a:gd name="connsiteX82" fmla="*/ 167960 w 5282519"/>
              <a:gd name="connsiteY82" fmla="*/ 2922587 h 6858000"/>
              <a:gd name="connsiteX83" fmla="*/ 178038 w 5282519"/>
              <a:gd name="connsiteY83" fmla="*/ 2868612 h 6858000"/>
              <a:gd name="connsiteX84" fmla="*/ 188115 w 5282519"/>
              <a:gd name="connsiteY84" fmla="*/ 2809875 h 6858000"/>
              <a:gd name="connsiteX85" fmla="*/ 189795 w 5282519"/>
              <a:gd name="connsiteY85" fmla="*/ 2741612 h 6858000"/>
              <a:gd name="connsiteX86" fmla="*/ 188115 w 5282519"/>
              <a:gd name="connsiteY86" fmla="*/ 2671762 h 6858000"/>
              <a:gd name="connsiteX87" fmla="*/ 178038 w 5282519"/>
              <a:gd name="connsiteY87" fmla="*/ 2613025 h 6858000"/>
              <a:gd name="connsiteX88" fmla="*/ 167960 w 5282519"/>
              <a:gd name="connsiteY88" fmla="*/ 2560637 h 6858000"/>
              <a:gd name="connsiteX89" fmla="*/ 152844 w 5282519"/>
              <a:gd name="connsiteY89" fmla="*/ 2513012 h 6858000"/>
              <a:gd name="connsiteX90" fmla="*/ 134368 w 5282519"/>
              <a:gd name="connsiteY90" fmla="*/ 2471737 h 6858000"/>
              <a:gd name="connsiteX91" fmla="*/ 115893 w 5282519"/>
              <a:gd name="connsiteY91" fmla="*/ 2433637 h 6858000"/>
              <a:gd name="connsiteX92" fmla="*/ 95738 w 5282519"/>
              <a:gd name="connsiteY92" fmla="*/ 2395537 h 6858000"/>
              <a:gd name="connsiteX93" fmla="*/ 75583 w 5282519"/>
              <a:gd name="connsiteY93" fmla="*/ 2359025 h 6858000"/>
              <a:gd name="connsiteX94" fmla="*/ 55427 w 5282519"/>
              <a:gd name="connsiteY94" fmla="*/ 2319337 h 6858000"/>
              <a:gd name="connsiteX95" fmla="*/ 38632 w 5282519"/>
              <a:gd name="connsiteY95" fmla="*/ 2278062 h 6858000"/>
              <a:gd name="connsiteX96" fmla="*/ 23515 w 5282519"/>
              <a:gd name="connsiteY96" fmla="*/ 2232025 h 6858000"/>
              <a:gd name="connsiteX97" fmla="*/ 11758 w 5282519"/>
              <a:gd name="connsiteY97" fmla="*/ 2179637 h 6858000"/>
              <a:gd name="connsiteX98" fmla="*/ 3359 w 5282519"/>
              <a:gd name="connsiteY98" fmla="*/ 2119312 h 6858000"/>
              <a:gd name="connsiteX99" fmla="*/ 0 w 5282519"/>
              <a:gd name="connsiteY99" fmla="*/ 2051050 h 6858000"/>
              <a:gd name="connsiteX100" fmla="*/ 3359 w 5282519"/>
              <a:gd name="connsiteY100" fmla="*/ 1982787 h 6858000"/>
              <a:gd name="connsiteX101" fmla="*/ 11758 w 5282519"/>
              <a:gd name="connsiteY101" fmla="*/ 1922462 h 6858000"/>
              <a:gd name="connsiteX102" fmla="*/ 23515 w 5282519"/>
              <a:gd name="connsiteY102" fmla="*/ 1870075 h 6858000"/>
              <a:gd name="connsiteX103" fmla="*/ 38632 w 5282519"/>
              <a:gd name="connsiteY103" fmla="*/ 1824037 h 6858000"/>
              <a:gd name="connsiteX104" fmla="*/ 55427 w 5282519"/>
              <a:gd name="connsiteY104" fmla="*/ 1782762 h 6858000"/>
              <a:gd name="connsiteX105" fmla="*/ 75583 w 5282519"/>
              <a:gd name="connsiteY105" fmla="*/ 1743075 h 6858000"/>
              <a:gd name="connsiteX106" fmla="*/ 95738 w 5282519"/>
              <a:gd name="connsiteY106" fmla="*/ 1708150 h 6858000"/>
              <a:gd name="connsiteX107" fmla="*/ 115893 w 5282519"/>
              <a:gd name="connsiteY107" fmla="*/ 1671637 h 6858000"/>
              <a:gd name="connsiteX108" fmla="*/ 134368 w 5282519"/>
              <a:gd name="connsiteY108" fmla="*/ 1631950 h 6858000"/>
              <a:gd name="connsiteX109" fmla="*/ 152844 w 5282519"/>
              <a:gd name="connsiteY109" fmla="*/ 1589087 h 6858000"/>
              <a:gd name="connsiteX110" fmla="*/ 167960 w 5282519"/>
              <a:gd name="connsiteY110" fmla="*/ 1544637 h 6858000"/>
              <a:gd name="connsiteX111" fmla="*/ 178038 w 5282519"/>
              <a:gd name="connsiteY111" fmla="*/ 1492250 h 6858000"/>
              <a:gd name="connsiteX112" fmla="*/ 188115 w 5282519"/>
              <a:gd name="connsiteY112" fmla="*/ 1431925 h 6858000"/>
              <a:gd name="connsiteX113" fmla="*/ 189795 w 5282519"/>
              <a:gd name="connsiteY113" fmla="*/ 1363662 h 6858000"/>
              <a:gd name="connsiteX114" fmla="*/ 188115 w 5282519"/>
              <a:gd name="connsiteY114" fmla="*/ 1295400 h 6858000"/>
              <a:gd name="connsiteX115" fmla="*/ 178038 w 5282519"/>
              <a:gd name="connsiteY115" fmla="*/ 1235075 h 6858000"/>
              <a:gd name="connsiteX116" fmla="*/ 167960 w 5282519"/>
              <a:gd name="connsiteY116" fmla="*/ 1182687 h 6858000"/>
              <a:gd name="connsiteX117" fmla="*/ 152844 w 5282519"/>
              <a:gd name="connsiteY117" fmla="*/ 1136650 h 6858000"/>
              <a:gd name="connsiteX118" fmla="*/ 134368 w 5282519"/>
              <a:gd name="connsiteY118" fmla="*/ 1095375 h 6858000"/>
              <a:gd name="connsiteX119" fmla="*/ 115893 w 5282519"/>
              <a:gd name="connsiteY119" fmla="*/ 1055687 h 6858000"/>
              <a:gd name="connsiteX120" fmla="*/ 95738 w 5282519"/>
              <a:gd name="connsiteY120" fmla="*/ 1017587 h 6858000"/>
              <a:gd name="connsiteX121" fmla="*/ 75583 w 5282519"/>
              <a:gd name="connsiteY121" fmla="*/ 981075 h 6858000"/>
              <a:gd name="connsiteX122" fmla="*/ 55427 w 5282519"/>
              <a:gd name="connsiteY122" fmla="*/ 942975 h 6858000"/>
              <a:gd name="connsiteX123" fmla="*/ 38632 w 5282519"/>
              <a:gd name="connsiteY123" fmla="*/ 901700 h 6858000"/>
              <a:gd name="connsiteX124" fmla="*/ 23515 w 5282519"/>
              <a:gd name="connsiteY124" fmla="*/ 854075 h 6858000"/>
              <a:gd name="connsiteX125" fmla="*/ 11758 w 5282519"/>
              <a:gd name="connsiteY125" fmla="*/ 801687 h 6858000"/>
              <a:gd name="connsiteX126" fmla="*/ 3359 w 5282519"/>
              <a:gd name="connsiteY126" fmla="*/ 744537 h 6858000"/>
              <a:gd name="connsiteX127" fmla="*/ 0 w 5282519"/>
              <a:gd name="connsiteY127" fmla="*/ 673100 h 6858000"/>
              <a:gd name="connsiteX128" fmla="*/ 3359 w 5282519"/>
              <a:gd name="connsiteY128" fmla="*/ 606425 h 6858000"/>
              <a:gd name="connsiteX129" fmla="*/ 11758 w 5282519"/>
              <a:gd name="connsiteY129" fmla="*/ 546100 h 6858000"/>
              <a:gd name="connsiteX130" fmla="*/ 23515 w 5282519"/>
              <a:gd name="connsiteY130" fmla="*/ 496887 h 6858000"/>
              <a:gd name="connsiteX131" fmla="*/ 38632 w 5282519"/>
              <a:gd name="connsiteY131" fmla="*/ 450850 h 6858000"/>
              <a:gd name="connsiteX132" fmla="*/ 55427 w 5282519"/>
              <a:gd name="connsiteY132" fmla="*/ 409575 h 6858000"/>
              <a:gd name="connsiteX133" fmla="*/ 73903 w 5282519"/>
              <a:gd name="connsiteY133" fmla="*/ 369887 h 6858000"/>
              <a:gd name="connsiteX134" fmla="*/ 92379 w 5282519"/>
              <a:gd name="connsiteY134" fmla="*/ 334962 h 6858000"/>
              <a:gd name="connsiteX135" fmla="*/ 112534 w 5282519"/>
              <a:gd name="connsiteY135" fmla="*/ 296862 h 6858000"/>
              <a:gd name="connsiteX136" fmla="*/ 132689 w 5282519"/>
              <a:gd name="connsiteY136" fmla="*/ 260350 h 6858000"/>
              <a:gd name="connsiteX137" fmla="*/ 149485 w 5282519"/>
              <a:gd name="connsiteY137" fmla="*/ 217487 h 6858000"/>
              <a:gd name="connsiteX138" fmla="*/ 166281 w 5282519"/>
              <a:gd name="connsiteY138" fmla="*/ 174625 h 6858000"/>
              <a:gd name="connsiteX139" fmla="*/ 176358 w 5282519"/>
              <a:gd name="connsiteY139" fmla="*/ 122237 h 6858000"/>
              <a:gd name="connsiteX140" fmla="*/ 184756 w 5282519"/>
              <a:gd name="connsiteY140" fmla="*/ 666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5282519" h="6858000">
                <a:moveTo>
                  <a:pt x="189795" y="0"/>
                </a:moveTo>
                <a:lnTo>
                  <a:pt x="5282519" y="0"/>
                </a:lnTo>
                <a:lnTo>
                  <a:pt x="5282519" y="6858000"/>
                </a:lnTo>
                <a:lnTo>
                  <a:pt x="189795" y="6858000"/>
                </a:lnTo>
                <a:lnTo>
                  <a:pt x="184756" y="6791325"/>
                </a:lnTo>
                <a:lnTo>
                  <a:pt x="176358" y="6735762"/>
                </a:lnTo>
                <a:lnTo>
                  <a:pt x="166281" y="6683375"/>
                </a:lnTo>
                <a:lnTo>
                  <a:pt x="149485" y="6640512"/>
                </a:lnTo>
                <a:lnTo>
                  <a:pt x="132689" y="6597650"/>
                </a:lnTo>
                <a:lnTo>
                  <a:pt x="112534" y="6561137"/>
                </a:lnTo>
                <a:lnTo>
                  <a:pt x="92379" y="6523037"/>
                </a:lnTo>
                <a:lnTo>
                  <a:pt x="73903" y="6488112"/>
                </a:lnTo>
                <a:lnTo>
                  <a:pt x="55427" y="6448425"/>
                </a:lnTo>
                <a:lnTo>
                  <a:pt x="38632" y="6407150"/>
                </a:lnTo>
                <a:lnTo>
                  <a:pt x="23515" y="6361112"/>
                </a:lnTo>
                <a:lnTo>
                  <a:pt x="11758" y="6311900"/>
                </a:lnTo>
                <a:lnTo>
                  <a:pt x="3359" y="6251575"/>
                </a:lnTo>
                <a:lnTo>
                  <a:pt x="0" y="6183312"/>
                </a:lnTo>
                <a:lnTo>
                  <a:pt x="3359" y="6113462"/>
                </a:lnTo>
                <a:lnTo>
                  <a:pt x="11758" y="6056312"/>
                </a:lnTo>
                <a:lnTo>
                  <a:pt x="23515" y="6003925"/>
                </a:lnTo>
                <a:lnTo>
                  <a:pt x="38632" y="5956300"/>
                </a:lnTo>
                <a:lnTo>
                  <a:pt x="55427" y="5915025"/>
                </a:lnTo>
                <a:lnTo>
                  <a:pt x="75583" y="5876925"/>
                </a:lnTo>
                <a:lnTo>
                  <a:pt x="95738" y="5840412"/>
                </a:lnTo>
                <a:lnTo>
                  <a:pt x="115893" y="5802312"/>
                </a:lnTo>
                <a:lnTo>
                  <a:pt x="134368" y="5762625"/>
                </a:lnTo>
                <a:lnTo>
                  <a:pt x="152844" y="5721350"/>
                </a:lnTo>
                <a:lnTo>
                  <a:pt x="167960" y="5675312"/>
                </a:lnTo>
                <a:lnTo>
                  <a:pt x="178038" y="5622925"/>
                </a:lnTo>
                <a:lnTo>
                  <a:pt x="188115" y="5562600"/>
                </a:lnTo>
                <a:lnTo>
                  <a:pt x="189795" y="5494337"/>
                </a:lnTo>
                <a:lnTo>
                  <a:pt x="188115" y="5426075"/>
                </a:lnTo>
                <a:lnTo>
                  <a:pt x="178038" y="5365750"/>
                </a:lnTo>
                <a:lnTo>
                  <a:pt x="167960" y="5313362"/>
                </a:lnTo>
                <a:lnTo>
                  <a:pt x="152844" y="5268912"/>
                </a:lnTo>
                <a:lnTo>
                  <a:pt x="134368" y="5226050"/>
                </a:lnTo>
                <a:lnTo>
                  <a:pt x="115893" y="5186362"/>
                </a:lnTo>
                <a:lnTo>
                  <a:pt x="95738" y="5149850"/>
                </a:lnTo>
                <a:lnTo>
                  <a:pt x="75583" y="5114925"/>
                </a:lnTo>
                <a:lnTo>
                  <a:pt x="55427" y="5075237"/>
                </a:lnTo>
                <a:lnTo>
                  <a:pt x="38632" y="5033962"/>
                </a:lnTo>
                <a:lnTo>
                  <a:pt x="23515" y="4987925"/>
                </a:lnTo>
                <a:lnTo>
                  <a:pt x="11758" y="4935537"/>
                </a:lnTo>
                <a:lnTo>
                  <a:pt x="3359" y="4875212"/>
                </a:lnTo>
                <a:lnTo>
                  <a:pt x="0" y="4806950"/>
                </a:lnTo>
                <a:lnTo>
                  <a:pt x="3359" y="4738687"/>
                </a:lnTo>
                <a:lnTo>
                  <a:pt x="11758" y="4678362"/>
                </a:lnTo>
                <a:lnTo>
                  <a:pt x="23515" y="4625975"/>
                </a:lnTo>
                <a:lnTo>
                  <a:pt x="38632" y="4579937"/>
                </a:lnTo>
                <a:lnTo>
                  <a:pt x="55427" y="4537075"/>
                </a:lnTo>
                <a:lnTo>
                  <a:pt x="75583" y="4498975"/>
                </a:lnTo>
                <a:lnTo>
                  <a:pt x="115893" y="4424362"/>
                </a:lnTo>
                <a:lnTo>
                  <a:pt x="134368" y="4386262"/>
                </a:lnTo>
                <a:lnTo>
                  <a:pt x="152844" y="4343400"/>
                </a:lnTo>
                <a:lnTo>
                  <a:pt x="167960" y="4297362"/>
                </a:lnTo>
                <a:lnTo>
                  <a:pt x="178038" y="4244975"/>
                </a:lnTo>
                <a:lnTo>
                  <a:pt x="188115" y="4186237"/>
                </a:lnTo>
                <a:lnTo>
                  <a:pt x="189795" y="4116387"/>
                </a:lnTo>
                <a:lnTo>
                  <a:pt x="188115" y="4048125"/>
                </a:lnTo>
                <a:lnTo>
                  <a:pt x="178038" y="3987800"/>
                </a:lnTo>
                <a:lnTo>
                  <a:pt x="167960" y="3935412"/>
                </a:lnTo>
                <a:lnTo>
                  <a:pt x="152844" y="3890962"/>
                </a:lnTo>
                <a:lnTo>
                  <a:pt x="134368" y="3848100"/>
                </a:lnTo>
                <a:lnTo>
                  <a:pt x="115893" y="3811587"/>
                </a:lnTo>
                <a:lnTo>
                  <a:pt x="75583" y="3736975"/>
                </a:lnTo>
                <a:lnTo>
                  <a:pt x="55427" y="3697287"/>
                </a:lnTo>
                <a:lnTo>
                  <a:pt x="38632" y="3656012"/>
                </a:lnTo>
                <a:lnTo>
                  <a:pt x="23515" y="3609975"/>
                </a:lnTo>
                <a:lnTo>
                  <a:pt x="11758" y="3557587"/>
                </a:lnTo>
                <a:lnTo>
                  <a:pt x="3359" y="3497262"/>
                </a:lnTo>
                <a:lnTo>
                  <a:pt x="0" y="3427412"/>
                </a:lnTo>
                <a:lnTo>
                  <a:pt x="3359" y="3360737"/>
                </a:lnTo>
                <a:lnTo>
                  <a:pt x="11758" y="3300412"/>
                </a:lnTo>
                <a:lnTo>
                  <a:pt x="23515" y="3248025"/>
                </a:lnTo>
                <a:lnTo>
                  <a:pt x="38632" y="3201987"/>
                </a:lnTo>
                <a:lnTo>
                  <a:pt x="55427" y="3160712"/>
                </a:lnTo>
                <a:lnTo>
                  <a:pt x="75583" y="3121025"/>
                </a:lnTo>
                <a:lnTo>
                  <a:pt x="95738" y="3084512"/>
                </a:lnTo>
                <a:lnTo>
                  <a:pt x="115893" y="3046412"/>
                </a:lnTo>
                <a:lnTo>
                  <a:pt x="134368" y="3009900"/>
                </a:lnTo>
                <a:lnTo>
                  <a:pt x="152844" y="2967037"/>
                </a:lnTo>
                <a:lnTo>
                  <a:pt x="167960" y="2922587"/>
                </a:lnTo>
                <a:lnTo>
                  <a:pt x="178038" y="2868612"/>
                </a:lnTo>
                <a:lnTo>
                  <a:pt x="188115" y="2809875"/>
                </a:lnTo>
                <a:lnTo>
                  <a:pt x="189795" y="2741612"/>
                </a:lnTo>
                <a:lnTo>
                  <a:pt x="188115" y="2671762"/>
                </a:lnTo>
                <a:lnTo>
                  <a:pt x="178038" y="2613025"/>
                </a:lnTo>
                <a:lnTo>
                  <a:pt x="167960" y="2560637"/>
                </a:lnTo>
                <a:lnTo>
                  <a:pt x="152844" y="2513012"/>
                </a:lnTo>
                <a:lnTo>
                  <a:pt x="134368" y="2471737"/>
                </a:lnTo>
                <a:lnTo>
                  <a:pt x="115893" y="2433637"/>
                </a:lnTo>
                <a:lnTo>
                  <a:pt x="95738" y="2395537"/>
                </a:lnTo>
                <a:lnTo>
                  <a:pt x="75583" y="2359025"/>
                </a:lnTo>
                <a:lnTo>
                  <a:pt x="55427" y="2319337"/>
                </a:lnTo>
                <a:lnTo>
                  <a:pt x="38632" y="2278062"/>
                </a:lnTo>
                <a:lnTo>
                  <a:pt x="23515" y="2232025"/>
                </a:lnTo>
                <a:lnTo>
                  <a:pt x="11758" y="2179637"/>
                </a:lnTo>
                <a:lnTo>
                  <a:pt x="3359" y="2119312"/>
                </a:lnTo>
                <a:lnTo>
                  <a:pt x="0" y="2051050"/>
                </a:lnTo>
                <a:lnTo>
                  <a:pt x="3359" y="1982787"/>
                </a:lnTo>
                <a:lnTo>
                  <a:pt x="11758" y="1922462"/>
                </a:lnTo>
                <a:lnTo>
                  <a:pt x="23515" y="1870075"/>
                </a:lnTo>
                <a:lnTo>
                  <a:pt x="38632" y="1824037"/>
                </a:lnTo>
                <a:lnTo>
                  <a:pt x="55427" y="1782762"/>
                </a:lnTo>
                <a:lnTo>
                  <a:pt x="75583" y="1743075"/>
                </a:lnTo>
                <a:lnTo>
                  <a:pt x="95738" y="1708150"/>
                </a:lnTo>
                <a:lnTo>
                  <a:pt x="115893" y="1671637"/>
                </a:lnTo>
                <a:lnTo>
                  <a:pt x="134368" y="1631950"/>
                </a:lnTo>
                <a:lnTo>
                  <a:pt x="152844" y="1589087"/>
                </a:lnTo>
                <a:lnTo>
                  <a:pt x="167960" y="1544637"/>
                </a:lnTo>
                <a:lnTo>
                  <a:pt x="178038" y="1492250"/>
                </a:lnTo>
                <a:lnTo>
                  <a:pt x="188115" y="1431925"/>
                </a:lnTo>
                <a:lnTo>
                  <a:pt x="189795" y="1363662"/>
                </a:lnTo>
                <a:lnTo>
                  <a:pt x="188115" y="1295400"/>
                </a:lnTo>
                <a:lnTo>
                  <a:pt x="178038" y="1235075"/>
                </a:lnTo>
                <a:lnTo>
                  <a:pt x="167960" y="1182687"/>
                </a:lnTo>
                <a:lnTo>
                  <a:pt x="152844" y="1136650"/>
                </a:lnTo>
                <a:lnTo>
                  <a:pt x="134368" y="1095375"/>
                </a:lnTo>
                <a:lnTo>
                  <a:pt x="115893" y="1055687"/>
                </a:lnTo>
                <a:lnTo>
                  <a:pt x="95738" y="1017587"/>
                </a:lnTo>
                <a:lnTo>
                  <a:pt x="75583" y="981075"/>
                </a:lnTo>
                <a:lnTo>
                  <a:pt x="55427" y="942975"/>
                </a:lnTo>
                <a:lnTo>
                  <a:pt x="38632" y="901700"/>
                </a:lnTo>
                <a:lnTo>
                  <a:pt x="23515" y="854075"/>
                </a:lnTo>
                <a:lnTo>
                  <a:pt x="11758" y="801687"/>
                </a:lnTo>
                <a:lnTo>
                  <a:pt x="3359" y="744537"/>
                </a:lnTo>
                <a:lnTo>
                  <a:pt x="0" y="673100"/>
                </a:lnTo>
                <a:lnTo>
                  <a:pt x="3359" y="606425"/>
                </a:lnTo>
                <a:lnTo>
                  <a:pt x="11758" y="546100"/>
                </a:lnTo>
                <a:lnTo>
                  <a:pt x="23515" y="496887"/>
                </a:lnTo>
                <a:lnTo>
                  <a:pt x="38632" y="450850"/>
                </a:lnTo>
                <a:lnTo>
                  <a:pt x="55427" y="409575"/>
                </a:lnTo>
                <a:lnTo>
                  <a:pt x="73903" y="369887"/>
                </a:lnTo>
                <a:lnTo>
                  <a:pt x="92379" y="334962"/>
                </a:lnTo>
                <a:lnTo>
                  <a:pt x="112534" y="296862"/>
                </a:lnTo>
                <a:lnTo>
                  <a:pt x="132689" y="260350"/>
                </a:lnTo>
                <a:lnTo>
                  <a:pt x="149485" y="217487"/>
                </a:lnTo>
                <a:lnTo>
                  <a:pt x="166281" y="174625"/>
                </a:lnTo>
                <a:lnTo>
                  <a:pt x="176358" y="122237"/>
                </a:lnTo>
                <a:lnTo>
                  <a:pt x="184756" y="6667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7182793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EECD40-DC65-4995-AA13-C95490EE16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EFA57D-03FC-4C61-A4A3-4C4ADF17CD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95400" y="1619250"/>
            <a:ext cx="4800600" cy="49538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en-US" sz="2800" b="1" dirty="0">
                <a:solidFill>
                  <a:srgbClr val="00B050"/>
                </a:solidFill>
              </a:rPr>
              <a:t>  Week One: </a:t>
            </a:r>
          </a:p>
          <a:p>
            <a:pPr marL="0" indent="0">
              <a:buNone/>
            </a:pPr>
            <a:r>
              <a:rPr lang="en-US" sz="2800" dirty="0">
                <a:solidFill>
                  <a:srgbClr val="00B050"/>
                </a:solidFill>
              </a:rPr>
              <a:t>Overview &amp; Why This Understanding Matters</a:t>
            </a:r>
          </a:p>
          <a:p>
            <a:pPr marL="0" indent="0">
              <a:buNone/>
            </a:pPr>
            <a:endParaRPr lang="en-US" sz="1000" dirty="0"/>
          </a:p>
          <a:p>
            <a:pPr marL="0" indent="0">
              <a:buNone/>
            </a:pPr>
            <a:r>
              <a:rPr lang="en-US" sz="2800" b="1" dirty="0"/>
              <a:t>Week Two:  </a:t>
            </a:r>
          </a:p>
          <a:p>
            <a:pPr marL="0" indent="0">
              <a:buNone/>
            </a:pPr>
            <a:r>
              <a:rPr lang="en-US" sz="2800" dirty="0"/>
              <a:t>Hebrew Calendar</a:t>
            </a:r>
          </a:p>
          <a:p>
            <a:pPr marL="0" indent="0">
              <a:buNone/>
            </a:pPr>
            <a:endParaRPr lang="en-US" sz="1000" dirty="0"/>
          </a:p>
          <a:p>
            <a:pPr marL="0" indent="0">
              <a:buNone/>
            </a:pPr>
            <a:r>
              <a:rPr lang="en-US" sz="2800" b="1" dirty="0"/>
              <a:t>Week Three:  </a:t>
            </a:r>
          </a:p>
          <a:p>
            <a:pPr marL="0" indent="0">
              <a:buNone/>
            </a:pPr>
            <a:r>
              <a:rPr lang="en-US" sz="2800" dirty="0"/>
              <a:t>Hebrew Feasts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DFDABD-3BD1-46B3-ADD8-9D99E50405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647796" y="1619249"/>
            <a:ext cx="4800600" cy="4953827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/>
              <a:t>Week Four: </a:t>
            </a:r>
          </a:p>
          <a:p>
            <a:pPr marL="0" indent="0">
              <a:buNone/>
            </a:pPr>
            <a:r>
              <a:rPr lang="en-US" sz="2800" dirty="0"/>
              <a:t>Hebrew Tribes—The Starting Point</a:t>
            </a:r>
          </a:p>
          <a:p>
            <a:pPr marL="0" indent="0">
              <a:buNone/>
            </a:pPr>
            <a:endParaRPr lang="en-US" sz="1000" dirty="0"/>
          </a:p>
          <a:p>
            <a:pPr marL="0" indent="0">
              <a:buNone/>
            </a:pPr>
            <a:r>
              <a:rPr lang="en-US" sz="2800" b="1" dirty="0"/>
              <a:t>Week Two:  </a:t>
            </a:r>
          </a:p>
          <a:p>
            <a:pPr marL="0" indent="0">
              <a:buNone/>
            </a:pPr>
            <a:r>
              <a:rPr lang="en-US" sz="2800" dirty="0"/>
              <a:t>Hebrew Alphabet &amp; Language</a:t>
            </a:r>
          </a:p>
          <a:p>
            <a:pPr marL="0" indent="0">
              <a:buNone/>
            </a:pPr>
            <a:endParaRPr lang="en-US" sz="1000" dirty="0"/>
          </a:p>
          <a:p>
            <a:pPr marL="0" indent="0">
              <a:buNone/>
            </a:pPr>
            <a:r>
              <a:rPr lang="en-US" sz="2800" b="1" dirty="0"/>
              <a:t>Week Three:  </a:t>
            </a:r>
          </a:p>
          <a:p>
            <a:pPr marL="0" indent="0">
              <a:buNone/>
            </a:pPr>
            <a:r>
              <a:rPr lang="en-US" sz="2800" dirty="0"/>
              <a:t>The Law  (10 Commandments)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15671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6">
            <a:extLst>
              <a:ext uri="{FF2B5EF4-FFF2-40B4-BE49-F238E27FC236}">
                <a16:creationId xmlns:a16="http://schemas.microsoft.com/office/drawing/2014/main" id="{841EFD0D-0D37-447B-B1EA-4F7197EB29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A6DFF24-307B-44B0-93F0-893676F148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AD385AA-34D6-423D-B2E3-490E116882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42628"/>
            <a:ext cx="5750371" cy="1658450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5100" spc="200" dirty="0">
                <a:solidFill>
                  <a:schemeClr val="tx2"/>
                </a:solidFill>
                <a:latin typeface="+mj-lt"/>
              </a:rPr>
              <a:t>Class 2 AGENDA</a:t>
            </a:r>
            <a:br>
              <a:rPr lang="en-US" sz="5100" spc="200" dirty="0">
                <a:solidFill>
                  <a:schemeClr val="tx2"/>
                </a:solidFill>
                <a:latin typeface="+mj-lt"/>
              </a:rPr>
            </a:br>
            <a:br>
              <a:rPr lang="en-US" sz="5100" spc="200" dirty="0">
                <a:solidFill>
                  <a:schemeClr val="tx2"/>
                </a:solidFill>
                <a:latin typeface="+mj-lt"/>
              </a:rPr>
            </a:br>
            <a:br>
              <a:rPr lang="en-US" sz="5100" spc="200" dirty="0">
                <a:solidFill>
                  <a:schemeClr val="tx2"/>
                </a:solidFill>
                <a:latin typeface="+mj-lt"/>
              </a:rPr>
            </a:br>
            <a:br>
              <a:rPr lang="en-US" sz="1600" b="0" spc="200" dirty="0">
                <a:solidFill>
                  <a:schemeClr val="tx2"/>
                </a:solidFill>
              </a:rPr>
            </a:br>
            <a:endParaRPr lang="en-US" sz="1600" b="0" spc="200" dirty="0">
              <a:solidFill>
                <a:schemeClr val="tx2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2A099A-FA4D-45D7-88AD-484CC53474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28232" y="1464366"/>
            <a:ext cx="5997261" cy="3593591"/>
          </a:xfrm>
        </p:spPr>
        <p:txBody>
          <a:bodyPr vert="horz" lIns="91440" tIns="45720" rIns="91440" bIns="45720" rtlCol="0">
            <a:normAutofit lnSpcReduction="10000"/>
          </a:bodyPr>
          <a:lstStyle/>
          <a:p>
            <a:pPr marL="228600" indent="-45720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</a:rPr>
              <a:t>Opening Prayer</a:t>
            </a:r>
          </a:p>
          <a:p>
            <a:pPr marL="228600" indent="-45720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</a:rPr>
              <a:t>Review  &amp;  Application</a:t>
            </a:r>
          </a:p>
          <a:p>
            <a:pPr marL="228600" indent="-45720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</a:rPr>
              <a:t>Starting Point</a:t>
            </a:r>
          </a:p>
          <a:p>
            <a:pPr marL="228600" indent="-45720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</a:rPr>
              <a:t>Class Discussion:              	</a:t>
            </a:r>
            <a:r>
              <a:rPr lang="en-US" sz="3200" dirty="0">
                <a:solidFill>
                  <a:schemeClr val="tx1"/>
                </a:solidFill>
                <a:hlinkClick r:id="rId2"/>
              </a:rPr>
              <a:t>Hebrew Calendar</a:t>
            </a:r>
            <a:endParaRPr lang="en-US" sz="3200" dirty="0">
              <a:solidFill>
                <a:schemeClr val="tx1"/>
              </a:solidFill>
            </a:endParaRPr>
          </a:p>
          <a:p>
            <a:pPr marL="457200" indent="-45720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</a:rPr>
              <a:t>Closing Blessing</a:t>
            </a:r>
          </a:p>
          <a:p>
            <a:pPr indent="-228600">
              <a:lnSpc>
                <a:spcPct val="110000"/>
              </a:lnSpc>
              <a:spcBef>
                <a:spcPts val="700"/>
              </a:spcBef>
            </a:pPr>
            <a:endParaRPr lang="en-US" sz="3200" dirty="0">
              <a:solidFill>
                <a:schemeClr val="tx1"/>
              </a:solidFill>
            </a:endParaRPr>
          </a:p>
        </p:txBody>
      </p:sp>
      <p:pic>
        <p:nvPicPr>
          <p:cNvPr id="4098" name="Picture 2" descr="A Brief Illustrated Guide To The Jewish - Jewish Calendar ...">
            <a:extLst>
              <a:ext uri="{FF2B5EF4-FFF2-40B4-BE49-F238E27FC236}">
                <a16:creationId xmlns:a16="http://schemas.microsoft.com/office/drawing/2014/main" id="{360E66E6-F17F-4243-BA3D-6D49CA2718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867" y="834887"/>
            <a:ext cx="5566573" cy="5288673"/>
          </a:xfrm>
          <a:prstGeom prst="rect">
            <a:avLst/>
          </a:prstGeom>
          <a:noFill/>
          <a:ln>
            <a:solidFill>
              <a:srgbClr val="0033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1021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1F17B0-8275-459C-9547-9C1602E4A6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WEEK TWO </a:t>
            </a:r>
            <a:br>
              <a:rPr lang="en-US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STARTING POINT &amp; discussion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14260A-998C-4FB7-BE46-29C1CCD383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2245638"/>
            <a:ext cx="10178322" cy="422997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/>
              <a:t>Starting Point:</a:t>
            </a:r>
          </a:p>
          <a:p>
            <a:r>
              <a:rPr lang="en-US" sz="2400" dirty="0"/>
              <a:t>What training or background do you already have related to this topic?</a:t>
            </a:r>
          </a:p>
          <a:p>
            <a:r>
              <a:rPr lang="en-US" sz="2400" dirty="0"/>
              <a:t>What questions would you like to be able to answer by the end of this class?</a:t>
            </a:r>
          </a:p>
          <a:p>
            <a:endParaRPr lang="en-US" sz="2400" dirty="0"/>
          </a:p>
          <a:p>
            <a:pPr marL="0" indent="0">
              <a:buNone/>
            </a:pPr>
            <a:r>
              <a:rPr lang="en-US" sz="2800" dirty="0"/>
              <a:t>Discussion:</a:t>
            </a:r>
          </a:p>
          <a:p>
            <a:r>
              <a:rPr lang="en-US" sz="2800" dirty="0"/>
              <a:t>What does an eternal calendar reveal about the character of God?</a:t>
            </a:r>
          </a:p>
          <a:p>
            <a:r>
              <a:rPr lang="en-US" sz="2800" dirty="0"/>
              <a:t>What is the personal value of knowing about the Hebrew calendar?</a:t>
            </a:r>
          </a:p>
          <a:p>
            <a:pPr marL="0" indent="0">
              <a:buNone/>
            </a:pPr>
            <a:endParaRPr lang="en-US" sz="28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749302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7B6D0D-B612-4630-A841-8F2E75808E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Scriptures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469A02-F901-4732-B847-8F66824C7A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1678" y="1524000"/>
            <a:ext cx="5644422" cy="5895975"/>
          </a:xfrm>
        </p:spPr>
        <p:txBody>
          <a:bodyPr>
            <a:normAutofit fontScale="47500" lnSpcReduction="20000"/>
          </a:bodyPr>
          <a:lstStyle/>
          <a:p>
            <a:pPr marL="0" indent="0" algn="l">
              <a:buNone/>
            </a:pPr>
            <a:r>
              <a:rPr lang="en-US" sz="29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David’s Song of Praise</a:t>
            </a:r>
          </a:p>
          <a:p>
            <a:pPr marL="0" indent="0" algn="l">
              <a:buNone/>
            </a:pPr>
            <a:r>
              <a:rPr lang="en-US" sz="29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Give thanks to the </a:t>
            </a:r>
            <a:r>
              <a:rPr lang="en-US" sz="2900" b="0" i="0" cap="small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Lord</a:t>
            </a:r>
            <a:r>
              <a:rPr lang="en-US" sz="29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and proclaim his greatness.  Let the whole world know what he has done.  Sing to him; yes, sing his praises.</a:t>
            </a:r>
            <a:r>
              <a:rPr lang="en-US" sz="29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9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Tell everyone about his wonderful deeds.</a:t>
            </a:r>
            <a:r>
              <a:rPr lang="en-US" sz="2900" b="1" baseline="30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9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Exult in his holy name; rejoice, you who worship the </a:t>
            </a:r>
            <a:r>
              <a:rPr lang="en-US" sz="2900" b="0" i="0" cap="small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Lord</a:t>
            </a:r>
            <a:r>
              <a:rPr lang="en-US" sz="29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2900" b="1" baseline="30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9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Search for the </a:t>
            </a:r>
            <a:r>
              <a:rPr lang="en-US" sz="2900" b="0" i="0" cap="small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Lord</a:t>
            </a:r>
            <a:r>
              <a:rPr lang="en-US" sz="29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and for his strength; continually seek him. Remember the wonders he has performed, his miracles, and the rulings he has given…</a:t>
            </a:r>
          </a:p>
          <a:p>
            <a:pPr marL="0" indent="0" algn="l">
              <a:buNone/>
            </a:pPr>
            <a:r>
              <a:rPr lang="en-US" sz="29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Let the whole earth sing to the </a:t>
            </a:r>
            <a:r>
              <a:rPr lang="en-US" sz="2900" b="0" i="0" cap="small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Lord</a:t>
            </a:r>
            <a:r>
              <a:rPr lang="en-US" sz="29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! Each day proclaim the good news that he saves.</a:t>
            </a:r>
            <a:r>
              <a:rPr lang="en-US" sz="29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9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Publish his glorious deeds among the nations.</a:t>
            </a:r>
            <a:r>
              <a:rPr lang="en-US" sz="29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9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Tell everyone about the amazing things he does. Great is the </a:t>
            </a:r>
            <a:r>
              <a:rPr lang="en-US" sz="2900" b="0" i="0" cap="small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Lord</a:t>
            </a:r>
            <a:r>
              <a:rPr lang="en-US" sz="29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! He is most worthy of praise! He is to be feared above all gods. </a:t>
            </a:r>
            <a:r>
              <a:rPr lang="en-US" sz="2900" b="1" i="0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29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 gods of other nations are mere idols, but the </a:t>
            </a:r>
            <a:r>
              <a:rPr lang="en-US" sz="2900" b="0" i="0" cap="small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Lord</a:t>
            </a:r>
            <a:r>
              <a:rPr lang="en-US" sz="29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made the heavens!  Honor and majesty surround him;</a:t>
            </a:r>
            <a:r>
              <a:rPr lang="en-US" sz="29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9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strength and joy fill his dwelling.</a:t>
            </a:r>
          </a:p>
          <a:p>
            <a:pPr marL="0" indent="0" algn="l">
              <a:buNone/>
            </a:pPr>
            <a:r>
              <a:rPr lang="en-US" sz="29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 nations of the world, recognize the </a:t>
            </a:r>
            <a:r>
              <a:rPr lang="en-US" sz="2900" b="0" i="0" cap="small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Lord</a:t>
            </a:r>
            <a:r>
              <a:rPr lang="en-US" sz="29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recognize that the </a:t>
            </a:r>
            <a:r>
              <a:rPr lang="en-US" sz="2900" b="0" i="0" cap="small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Lord</a:t>
            </a:r>
            <a:r>
              <a:rPr lang="en-US" sz="29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is glorious and strong. Give to the </a:t>
            </a:r>
            <a:r>
              <a:rPr lang="en-US" sz="2900" b="0" i="0" cap="small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Lord</a:t>
            </a:r>
            <a:r>
              <a:rPr lang="en-US" sz="29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the glory He deserves! Bring your offering and come into his presence. Worship the </a:t>
            </a:r>
            <a:r>
              <a:rPr lang="en-US" sz="2900" b="0" i="0" cap="small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Lord</a:t>
            </a:r>
            <a:r>
              <a:rPr lang="en-US" sz="29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in all his holy splendor.</a:t>
            </a:r>
            <a:r>
              <a:rPr lang="en-US" sz="29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9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Let all the earth tremble before him.</a:t>
            </a:r>
            <a:r>
              <a:rPr lang="en-US" sz="29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9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 world stands firm and cannot be shaken.</a:t>
            </a:r>
          </a:p>
          <a:p>
            <a:pPr marL="0" indent="0" algn="l">
              <a:buNone/>
            </a:pPr>
            <a:r>
              <a:rPr lang="en-US" sz="29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Give thanks to the </a:t>
            </a:r>
            <a:r>
              <a:rPr lang="en-US" sz="2900" b="0" i="0" cap="small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Lord</a:t>
            </a:r>
            <a:r>
              <a:rPr lang="en-US" sz="29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for he is good! His faithful love endures forever. </a:t>
            </a:r>
            <a:r>
              <a:rPr lang="en-US" sz="2900" b="1" i="0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29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Cry out, “Save us, O God of our salvation! Gather and rescue us from among the nations, so we can thank your holy name and rejoice and praise you. Praise the </a:t>
            </a:r>
            <a:r>
              <a:rPr lang="en-US" sz="2900" b="0" i="0" cap="small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Lord</a:t>
            </a:r>
            <a:r>
              <a:rPr lang="en-US" sz="29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the God of Israel, who lives from everlasting to everlasting!” (Verses from 1 Chronicles 16.)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DF4785-788C-4AF1-90D4-CE86B06ED3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781924" y="1524000"/>
            <a:ext cx="3838575" cy="4495800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Psalm 89:36-38  </a:t>
            </a:r>
            <a:r>
              <a:rPr lang="en-US" sz="25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His dynasty will go on forever; his kingdom will endure as the sun.  It will be as eternal as the moon, my faithful witness in the sky!” </a:t>
            </a:r>
          </a:p>
          <a:p>
            <a:pPr marL="0" indent="0">
              <a:buNone/>
            </a:pPr>
            <a:endParaRPr lang="en-US" sz="25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Psalm 111: 3  </a:t>
            </a:r>
            <a:r>
              <a:rPr lang="en-US" sz="25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Everything he does reveals his glory and </a:t>
            </a:r>
            <a:r>
              <a:rPr lang="en-US" sz="25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majesty</a:t>
            </a:r>
            <a:r>
              <a:rPr lang="en-US" sz="25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His righteousness never fails.</a:t>
            </a:r>
          </a:p>
          <a:p>
            <a:pPr marL="0" indent="0">
              <a:buNone/>
            </a:pPr>
            <a:endParaRPr lang="en-US" sz="25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Psalm 145:12  </a:t>
            </a:r>
            <a:r>
              <a:rPr lang="en-US" sz="25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They will tell about your mighty deeds and about the </a:t>
            </a:r>
            <a:r>
              <a:rPr lang="en-US" sz="25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majesty</a:t>
            </a:r>
            <a:r>
              <a:rPr lang="en-US" sz="25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and glory of your reign.</a:t>
            </a:r>
          </a:p>
          <a:p>
            <a:pPr marL="0" indent="0">
              <a:buNone/>
            </a:pPr>
            <a:endParaRPr lang="en-US" sz="25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5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Jude 1:25  All glory to him who alone is God, our Savior through Jesus Christ our Lord. All glory, </a:t>
            </a:r>
            <a:r>
              <a:rPr lang="en-US" sz="25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majesty</a:t>
            </a:r>
            <a:r>
              <a:rPr lang="en-US" sz="25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power, and authority are his before all time, and in the present, and beyond all time! Amen.</a:t>
            </a:r>
          </a:p>
          <a:p>
            <a:pPr marL="0" indent="0">
              <a:buNone/>
            </a:pPr>
            <a:endParaRPr lang="en-US" sz="25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5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Hebrews 13:8  Jesus Christ is the same yesterday, today, and forever.</a:t>
            </a:r>
          </a:p>
          <a:p>
            <a:pPr marL="0" indent="0">
              <a:buNone/>
            </a:pPr>
            <a:endParaRPr lang="en-US" dirty="0">
              <a:solidFill>
                <a:srgbClr val="000000"/>
              </a:solidFill>
              <a:latin typeface="system-ui"/>
            </a:endParaRPr>
          </a:p>
          <a:p>
            <a:pPr marL="0" indent="0">
              <a:buNone/>
            </a:pPr>
            <a:endParaRPr lang="en-US" b="0" i="0" dirty="0">
              <a:solidFill>
                <a:srgbClr val="000000"/>
              </a:solidFill>
              <a:effectLst/>
              <a:latin typeface="system-ui"/>
            </a:endParaRPr>
          </a:p>
          <a:p>
            <a:pPr marL="0" indent="0">
              <a:buNone/>
            </a:pPr>
            <a:endParaRPr lang="en-US" dirty="0">
              <a:solidFill>
                <a:srgbClr val="000000"/>
              </a:solidFill>
              <a:latin typeface="system-ui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99645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2B6ADF1-E24E-4204-A179-E00FF17F1B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0838" y="520504"/>
            <a:ext cx="10055254" cy="5435903"/>
          </a:xfrm>
          <a:prstGeom prst="rect">
            <a:avLst/>
          </a:prstGeom>
          <a:ln w="57150"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40474912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353DCD-156A-4D2F-AB9F-C25C2E14C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Hebrew Roots… </a:t>
            </a:r>
            <a:br>
              <a:rPr lang="en-US" dirty="0"/>
            </a:br>
            <a:r>
              <a:rPr lang="en-US" dirty="0"/>
              <a:t>class 2 assignments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4924EB-1DDF-4040-ACDD-4B9E893E42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1.) Create an opportunity to share something you learn in tonight’s call.  Have a conversation (not a text or email communication) Document and submit  WHO you shared with, WHAT you shared and HOW the information was received.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2) Respond to this question…</a:t>
            </a:r>
          </a:p>
          <a:p>
            <a:pPr marL="0" indent="0">
              <a:buNone/>
            </a:pPr>
            <a:r>
              <a:rPr lang="en-US" sz="3600" b="1" dirty="0"/>
              <a:t>What does the Hebrew calendar reveal about the nature of God and how does that knowledge impact you?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58371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D35A7E-9079-4529-9400-9B8945FD3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D4BA91-2F04-473B-81AC-1F718B3E13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Textbook (Please purchase!)  </a:t>
            </a:r>
          </a:p>
          <a:p>
            <a:pPr lvl="1"/>
            <a:r>
              <a:rPr lang="en-US" dirty="0"/>
              <a:t>His Appointed Times  by Christine Vales  (Available at church)</a:t>
            </a:r>
          </a:p>
          <a:p>
            <a:endParaRPr lang="en-US" dirty="0"/>
          </a:p>
          <a:p>
            <a:r>
              <a:rPr lang="en-US" dirty="0"/>
              <a:t>You Tube Videos:</a:t>
            </a:r>
          </a:p>
          <a:p>
            <a:pPr lvl="1"/>
            <a:r>
              <a:rPr lang="en-US" dirty="0"/>
              <a:t>Christine Vales</a:t>
            </a:r>
            <a:endParaRPr lang="en-US" dirty="0">
              <a:hlinkClick r:id="rId2" action="ppaction://hlinkfile"/>
            </a:endParaRPr>
          </a:p>
          <a:p>
            <a:pPr lvl="1"/>
            <a:r>
              <a:rPr lang="en-US" dirty="0">
                <a:hlinkClick r:id="rId2" action="ppaction://hlinkfile"/>
              </a:rPr>
              <a:t>Hebrew Calendar—The Months of the Year </a:t>
            </a:r>
            <a:r>
              <a:rPr lang="en-US" dirty="0"/>
              <a:t>(Two Calendars in one)  6.5 minutes</a:t>
            </a:r>
          </a:p>
          <a:p>
            <a:pPr lvl="1"/>
            <a:r>
              <a:rPr lang="en-US" dirty="0">
                <a:hlinkClick r:id="rId3"/>
              </a:rPr>
              <a:t>Hebrew Days of the Week</a:t>
            </a:r>
            <a:r>
              <a:rPr lang="en-US" dirty="0"/>
              <a:t>  6 minutes</a:t>
            </a:r>
          </a:p>
          <a:p>
            <a:pPr lvl="1"/>
            <a:endParaRPr lang="en-US" dirty="0"/>
          </a:p>
          <a:p>
            <a:r>
              <a:rPr lang="en-US" dirty="0"/>
              <a:t>Links to Related Resource Sites:</a:t>
            </a:r>
          </a:p>
          <a:p>
            <a:pPr lvl="1"/>
            <a:r>
              <a:rPr lang="en-US" dirty="0">
                <a:hlinkClick r:id="rId4"/>
              </a:rPr>
              <a:t>Yad Vashem</a:t>
            </a:r>
            <a:r>
              <a:rPr lang="en-US" dirty="0"/>
              <a:t> The World Holocaust Remembrance Center</a:t>
            </a:r>
          </a:p>
          <a:p>
            <a:pPr lvl="1"/>
            <a:r>
              <a:rPr lang="en-US" dirty="0">
                <a:hlinkClick r:id="rId5"/>
              </a:rPr>
              <a:t>Curt Landry Ministries</a:t>
            </a:r>
            <a:endParaRPr lang="en-US" dirty="0"/>
          </a:p>
          <a:p>
            <a:pPr lvl="1"/>
            <a:r>
              <a:rPr lang="en-US" dirty="0">
                <a:hlinkClick r:id="rId6"/>
              </a:rPr>
              <a:t>International Fellowship of Christians and Jews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6406352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55D5C12-9048-448D-A69C-F00736C0732E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2.xml><?xml version="1.0" encoding="utf-8"?>
<ds:datastoreItem xmlns:ds="http://schemas.openxmlformats.org/officeDocument/2006/customXml" ds:itemID="{DD0DBFED-7AB5-403D-9982-F81C20C3F5B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32C9D10-CA80-4BC9-9D59-B4B9486E932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935</TotalTime>
  <Words>733</Words>
  <Application>Microsoft Office PowerPoint</Application>
  <PresentationFormat>Widescreen</PresentationFormat>
  <Paragraphs>68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Calibri</vt:lpstr>
      <vt:lpstr>Gill Sans MT</vt:lpstr>
      <vt:lpstr>Impact</vt:lpstr>
      <vt:lpstr>system-ui</vt:lpstr>
      <vt:lpstr>Wingdings</vt:lpstr>
      <vt:lpstr>Badge</vt:lpstr>
      <vt:lpstr>Class Two  HEBREW ROOTS, KINGDOM SHOOTS</vt:lpstr>
      <vt:lpstr>Class OVERVIEW</vt:lpstr>
      <vt:lpstr>Class 2 AGENDA    </vt:lpstr>
      <vt:lpstr>WEEK TWO  STARTING POINT &amp; discussion</vt:lpstr>
      <vt:lpstr>Scriptures</vt:lpstr>
      <vt:lpstr>PowerPoint Presentation</vt:lpstr>
      <vt:lpstr>Hebrew Roots…  class 2 assignments</vt:lpstr>
      <vt:lpstr>Class Resources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FREEDOM CLASS</dc:title>
  <dc:creator>barb rarden</dc:creator>
  <cp:lastModifiedBy>Barb Palmer</cp:lastModifiedBy>
  <cp:revision>36</cp:revision>
  <dcterms:created xsi:type="dcterms:W3CDTF">2020-09-05T23:56:38Z</dcterms:created>
  <dcterms:modified xsi:type="dcterms:W3CDTF">2021-05-08T14:29:51Z</dcterms:modified>
</cp:coreProperties>
</file>