
<file path=[Content_Types].xml><?xml version="1.0" encoding="utf-8"?>
<Types xmlns="http://schemas.openxmlformats.org/package/2006/content-types"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473.xml" ContentType="application/vnd.openxmlformats-officedocument.presentationml.slide+xml"/>
  <Override PartName="/ppt/slides/slide820.xml" ContentType="application/vnd.openxmlformats-officedocument.presentationml.slide+xml"/>
  <Override PartName="/ppt/slides/slide218.xml" ContentType="application/vnd.openxmlformats-officedocument.presentationml.slide+xml"/>
  <Override PartName="/ppt/slides/slide549.xml" ContentType="application/vnd.openxmlformats-officedocument.presentationml.slide+xml"/>
  <Override PartName="/ppt/slides/slide25.xml" ContentType="application/vnd.openxmlformats-officedocument.presentationml.slide+xml"/>
  <Override PartName="/ppt/slides/slide388.xml" ContentType="application/vnd.openxmlformats-officedocument.presentationml.slide+xml"/>
  <Override PartName="/ppt/slides/slide404.xml" ContentType="application/vnd.openxmlformats-officedocument.presentationml.slide+xml"/>
  <Override PartName="/ppt/slides/slide735.xml" ContentType="application/vnd.openxmlformats-officedocument.presentationml.slide+xml"/>
  <Override PartName="/ppt/slides/slide921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s/slide243.xml" ContentType="application/vnd.openxmlformats-officedocument.presentationml.slide+xml"/>
  <Override PartName="/ppt/slides/slide574.xml" ContentType="application/vnd.openxmlformats-officedocument.presentationml.slide+xml"/>
  <Override PartName="/ppt/slides/slide760.xml" ContentType="application/vnd.openxmlformats-officedocument.presentationml.slide+xml"/>
  <Override PartName="/ppt/slides/slide319.xml" ContentType="application/vnd.openxmlformats-officedocument.presentationml.slide+xml"/>
  <Override PartName="/ppt/slides/slide505.xml" ContentType="application/vnd.openxmlformats-officedocument.presentationml.slide+xml"/>
  <Override PartName="/ppt/slides/slide836.xml" ContentType="application/vnd.openxmlformats-officedocument.presentationml.slide+xml"/>
  <Override PartName="/ppt/slides/slide158.xml" ContentType="application/vnd.openxmlformats-officedocument.presentationml.slide+xml"/>
  <Override PartName="/ppt/slides/slide344.xml" ContentType="application/vnd.openxmlformats-officedocument.presentationml.slide+xml"/>
  <Override PartName="/ppt/slides/slide489.xml" ContentType="application/vnd.openxmlformats-officedocument.presentationml.slide+xml"/>
  <Override PartName="/ppt/slides/slide675.xml" ContentType="application/vnd.openxmlformats-officedocument.presentationml.slide+xml"/>
  <Override PartName="/ppt/slides/slide183.xml" ContentType="application/vnd.openxmlformats-officedocument.presentationml.slide+xml"/>
  <Override PartName="/ppt/slides/slide530.xml" ContentType="application/vnd.openxmlformats-officedocument.presentationml.slide+xml"/>
  <Override PartName="/ppt/slides/slide861.xml" ContentType="application/vnd.openxmlformats-officedocument.presentationml.slide+xml"/>
  <Override PartName="/ppt/slides/slide259.xml" ContentType="application/vnd.openxmlformats-officedocument.presentationml.slide+xml"/>
  <Override PartName="/ppt/slides/slide606.xml" ContentType="application/vnd.openxmlformats-officedocument.presentationml.slide+xml"/>
  <Override PartName="/ppt/slides/slide937.xml" ContentType="application/vnd.openxmlformats-officedocument.presentationml.slide+xml"/>
  <Override PartName="/ppt/slides/slide66.xml" ContentType="application/vnd.openxmlformats-officedocument.presentationml.slide+xml"/>
  <Override PartName="/ppt/slides/slide114.xml" ContentType="application/vnd.openxmlformats-officedocument.presentationml.slide+xml"/>
  <Override PartName="/ppt/slides/slide300.xml" ContentType="application/vnd.openxmlformats-officedocument.presentationml.slide+xml"/>
  <Override PartName="/ppt/slides/slide445.xml" ContentType="application/vnd.openxmlformats-officedocument.presentationml.slide+xml"/>
  <Override PartName="/ppt/slides/slide631.xml" ContentType="application/vnd.openxmlformats-officedocument.presentationml.slide+xml"/>
  <Override PartName="/ppt/slides/slide776.xml" ContentType="application/vnd.openxmlformats-officedocument.presentationml.slide+xml"/>
  <Default Extension="png" ContentType="image/png"/>
  <Override PartName="/ppt/slides/slide284.xml" ContentType="application/vnd.openxmlformats-officedocument.presentationml.slide+xml"/>
  <Override PartName="/ppt/slides/slide47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707.xml" ContentType="application/vnd.openxmlformats-officedocument.presentationml.slide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401.xml" ContentType="application/vnd.openxmlformats-officedocument.presentationml.slide+xml"/>
  <Override PartName="/ppt/slides/slide546.xml" ContentType="application/vnd.openxmlformats-officedocument.presentationml.slide+xml"/>
  <Override PartName="/ppt/slides/slide732.xml" ContentType="application/vnd.openxmlformats-officedocument.presentationml.slide+xml"/>
  <Override PartName="/ppt/slides/slide877.xml" ContentType="application/vnd.openxmlformats-officedocument.presentationml.slide+xml"/>
  <Override PartName="/ppt/slides/slide240.xml" ContentType="application/vnd.openxmlformats-officedocument.presentationml.slide+xml"/>
  <Override PartName="/ppt/slides/slide385.xml" ContentType="application/vnd.openxmlformats-officedocument.presentationml.slide+xml"/>
  <Override PartName="/ppt/slides/slide571.xml" ContentType="application/vnd.openxmlformats-officedocument.presentationml.slide+xml"/>
  <Override PartName="/ppt/slides/slide808.xml" ContentType="application/vnd.openxmlformats-officedocument.presentationml.slide+xml"/>
  <Override PartName="/ppt/slides/slide316.xml" ContentType="application/vnd.openxmlformats-officedocument.presentationml.slide+xml"/>
  <Override PartName="/ppt/slides/slide647.xml" ContentType="application/vnd.openxmlformats-officedocument.presentationml.slide+xml"/>
  <Override PartName="/ppt/slides/slide155.xml" ContentType="application/vnd.openxmlformats-officedocument.presentationml.slide+xml"/>
  <Override PartName="/ppt/slides/slide486.xml" ContentType="application/vnd.openxmlformats-officedocument.presentationml.slide+xml"/>
  <Override PartName="/ppt/slides/slide502.xml" ContentType="application/vnd.openxmlformats-officedocument.presentationml.slide+xml"/>
  <Override PartName="/ppt/slides/slide833.xml" ContentType="application/vnd.openxmlformats-officedocument.presentationml.slide+xml"/>
  <Override PartName="/ppt/slides/slide341.xml" ContentType="application/vnd.openxmlformats-officedocument.presentationml.slide+xml"/>
  <Override PartName="/ppt/slides/slide672.xml" ContentType="application/vnd.openxmlformats-officedocument.presentationml.slide+xml"/>
  <Override PartName="/ppt/slides/slide909.xml" ContentType="application/vnd.openxmlformats-officedocument.presentationml.slide+xml"/>
  <Override PartName="/ppt/slides/slide38.xml" ContentType="application/vnd.openxmlformats-officedocument.presentationml.slide+xml"/>
  <Override PartName="/ppt/slides/slide180.xml" ContentType="application/vnd.openxmlformats-officedocument.presentationml.slide+xml"/>
  <Override PartName="/ppt/slides/slide417.xml" ContentType="application/vnd.openxmlformats-officedocument.presentationml.slide+xml"/>
  <Override PartName="/ppt/slides/slide603.xml" ContentType="application/vnd.openxmlformats-officedocument.presentationml.slide+xml"/>
  <Override PartName="/ppt/slides/slide748.xml" ContentType="application/vnd.openxmlformats-officedocument.presentationml.slide+xml"/>
  <Override PartName="/ppt/slides/slide111.xml" ContentType="application/vnd.openxmlformats-officedocument.presentationml.slide+xml"/>
  <Override PartName="/ppt/slides/slide256.xml" ContentType="application/vnd.openxmlformats-officedocument.presentationml.slide+xml"/>
  <Override PartName="/ppt/slides/slide442.xml" ContentType="application/vnd.openxmlformats-officedocument.presentationml.slide+xml"/>
  <Override PartName="/ppt/slides/slide587.xml" ContentType="application/vnd.openxmlformats-officedocument.presentationml.slide+xml"/>
  <Override PartName="/ppt/slides/slide934.xml" ContentType="application/vnd.openxmlformats-officedocument.presentationml.slide+xml"/>
  <Override PartName="/ppt/slides/slide63.xml" ContentType="application/vnd.openxmlformats-officedocument.presentationml.slide+xml"/>
  <Override PartName="/ppt/slides/slide281.xml" ContentType="application/vnd.openxmlformats-officedocument.presentationml.slide+xml"/>
  <Override PartName="/ppt/slides/slide773.xml" ContentType="application/vnd.openxmlformats-officedocument.presentationml.slide+xml"/>
  <Override PartName="/ppt/slides/slide357.xml" ContentType="application/vnd.openxmlformats-officedocument.presentationml.slide+xml"/>
  <Override PartName="/ppt/slides/slide518.xml" ContentType="application/vnd.openxmlformats-officedocument.presentationml.slide+xml"/>
  <Override PartName="/ppt/slides/slide704.xml" ContentType="application/vnd.openxmlformats-officedocument.presentationml.slide+xml"/>
  <Override PartName="/ppt/slides/slide8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543.xml" ContentType="application/vnd.openxmlformats-officedocument.presentationml.slide+xml"/>
  <Override PartName="/ppt/slides/slide688.xml" ContentType="application/vnd.openxmlformats-officedocument.presentationml.slide+xml"/>
  <Override PartName="/ppt/slides/slide874.xml" ContentType="application/vnd.openxmlformats-officedocument.presentationml.slide+xml"/>
  <Override PartName="/ppt/slides/slide382.xml" ContentType="application/vnd.openxmlformats-officedocument.presentationml.slide+xml"/>
  <Override PartName="/ppt/slides/slide619.xml" ContentType="application/vnd.openxmlformats-officedocument.presentationml.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458.xml" ContentType="application/vnd.openxmlformats-officedocument.presentationml.slide+xml"/>
  <Override PartName="/ppt/slides/slide789.xml" ContentType="application/vnd.openxmlformats-officedocument.presentationml.slide+xml"/>
  <Override PartName="/ppt/slides/slide805.xml" ContentType="application/vnd.openxmlformats-officedocument.presentationml.slide+xml"/>
  <Override PartName="/ppt/slides/slide297.xml" ContentType="application/vnd.openxmlformats-officedocument.presentationml.slide+xml"/>
  <Override PartName="/ppt/slides/slide313.xml" ContentType="application/vnd.openxmlformats-officedocument.presentationml.slide+xml"/>
  <Override PartName="/ppt/slides/slide644.xml" ContentType="application/vnd.openxmlformats-officedocument.presentationml.slide+xml"/>
  <Override PartName="/ppt/slides/slide830.xml" ContentType="application/vnd.openxmlformats-officedocument.presentationml.slide+xml"/>
  <Override PartName="/ppt/slides/slide152.xml" ContentType="application/vnd.openxmlformats-officedocument.presentationml.slide+xml"/>
  <Override PartName="/ppt/slides/slide483.xml" ContentType="application/vnd.openxmlformats-officedocument.presentationml.slide+xml"/>
  <Override PartName="/ppt/slides/slide90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28.xml" ContentType="application/vnd.openxmlformats-officedocument.presentationml.slide+xml"/>
  <Override PartName="/ppt/slides/slide414.xml" ContentType="application/vnd.openxmlformats-officedocument.presentationml.slide+xml"/>
  <Override PartName="/ppt/slides/slide559.xml" ContentType="application/vnd.openxmlformats-officedocument.presentationml.slide+xml"/>
  <Override PartName="/ppt/slides/slide745.xml" ContentType="application/vnd.openxmlformats-officedocument.presentationml.slide+xml"/>
  <Override PartName="/ppt/slides/slide35.xml" ContentType="application/vnd.openxmlformats-officedocument.presentationml.slide+xml"/>
  <Override PartName="/ppt/slides/slide253.xml" ContentType="application/vnd.openxmlformats-officedocument.presentationml.slide+xml"/>
  <Override PartName="/ppt/slides/slide398.xml" ContentType="application/vnd.openxmlformats-officedocument.presentationml.slide+xml"/>
  <Override PartName="/ppt/slides/slide584.xml" ContentType="application/vnd.openxmlformats-officedocument.presentationml.slide+xml"/>
  <Override PartName="/ppt/slides/slide600.xml" ContentType="application/vnd.openxmlformats-officedocument.presentationml.slide+xml"/>
  <Override PartName="/ppt/slides/slide931.xml" ContentType="application/vnd.openxmlformats-officedocument.presentationml.slide+xml"/>
  <Override PartName="/ppt/slides/slide60.xml" ContentType="application/vnd.openxmlformats-officedocument.presentationml.slide+xml"/>
  <Override PartName="/ppt/slides/slide329.xml" ContentType="application/vnd.openxmlformats-officedocument.presentationml.slide+xml"/>
  <Override PartName="/ppt/slides/slide770.xml" ContentType="application/vnd.openxmlformats-officedocument.presentationml.slide+xml"/>
  <Override PartName="/ppt/slides/slide168.xml" ContentType="application/vnd.openxmlformats-officedocument.presentationml.slide+xml"/>
  <Override PartName="/ppt/slides/slide515.xml" ContentType="application/vnd.openxmlformats-officedocument.presentationml.slide+xml"/>
  <Override PartName="/ppt/slides/slide701.xml" ContentType="application/vnd.openxmlformats-officedocument.presentationml.slide+xml"/>
  <Override PartName="/ppt/slides/slide846.xml" ContentType="application/vnd.openxmlformats-officedocument.presentationml.slide+xml"/>
  <Override PartName="/ppt/slides/slide354.xml" ContentType="application/vnd.openxmlformats-officedocument.presentationml.slide+xml"/>
  <Override PartName="/ppt/slides/slide499.xml" ContentType="application/vnd.openxmlformats-officedocument.presentationml.slide+xml"/>
  <Override PartName="/ppt/slides/slide540.xml" ContentType="application/vnd.openxmlformats-officedocument.presentationml.slide+xml"/>
  <Override PartName="/ppt/slides/slide685.xml" ContentType="application/vnd.openxmlformats-officedocument.presentationml.slide+xml"/>
  <Override PartName="/ppt/slides/slide193.xml" ContentType="application/vnd.openxmlformats-officedocument.presentationml.slide+xml"/>
  <Override PartName="/ppt/slides/slide871.xml" ContentType="application/vnd.openxmlformats-officedocument.presentationml.slide+xml"/>
  <Override PartName="/ppt/slides/slide124.xml" ContentType="application/vnd.openxmlformats-officedocument.presentationml.slide+xml"/>
  <Override PartName="/ppt/slides/slide269.xml" ContentType="application/vnd.openxmlformats-officedocument.presentationml.slide+xml"/>
  <Override PartName="/ppt/slides/slide616.xml" ContentType="application/vnd.openxmlformats-officedocument.presentationml.slide+xml"/>
  <Override PartName="/ppt/slides/slide802.xml" ContentType="application/vnd.openxmlformats-officedocument.presentationml.slide+xml"/>
  <Override PartName="/ppt/slides/slide947.xml" ContentType="application/vnd.openxmlformats-officedocument.presentationml.slide+xml"/>
  <Override PartName="/ppt/slides/slide76.xml" ContentType="application/vnd.openxmlformats-officedocument.presentationml.slide+xml"/>
  <Override PartName="/ppt/slides/slide310.xml" ContentType="application/vnd.openxmlformats-officedocument.presentationml.slide+xml"/>
  <Override PartName="/ppt/slides/slide455.xml" ContentType="application/vnd.openxmlformats-officedocument.presentationml.slide+xml"/>
  <Override PartName="/ppt/slides/slide641.xml" ContentType="application/vnd.openxmlformats-officedocument.presentationml.slide+xml"/>
  <Override PartName="/ppt/slides/slide786.xml" ContentType="application/vnd.openxmlformats-officedocument.presentationml.slide+xml"/>
  <Override PartName="/ppt/slides/slide294.xml" ContentType="application/vnd.openxmlformats-officedocument.presentationml.slide+xml"/>
  <Override PartName="/ppt/slides/slide480.xml" ContentType="application/vnd.openxmlformats-officedocument.presentationml.slide+xml"/>
  <Override PartName="/ppt/slides/slide717.xml" ContentType="application/vnd.openxmlformats-officedocument.presentationml.slide+xml"/>
  <Override PartName="/ppt/slides/slide225.xml" ContentType="application/vnd.openxmlformats-officedocument.presentationml.slide+xml"/>
  <Override PartName="/ppt/slides/slide556.xml" ContentType="application/vnd.openxmlformats-officedocument.presentationml.slide+xml"/>
  <Override PartName="/ppt/slides/slide903.xml" ContentType="application/vnd.openxmlformats-officedocument.presentationml.slide+xml"/>
  <Override PartName="/ppt/slides/slide32.xml" ContentType="application/vnd.openxmlformats-officedocument.presentationml.slide+xml"/>
  <Override PartName="/ppt/slides/slide348.xml" ContentType="application/vnd.openxmlformats-officedocument.presentationml.slide+xml"/>
  <Override PartName="/ppt/slides/slide395.xml" ContentType="application/vnd.openxmlformats-officedocument.presentationml.slide+xml"/>
  <Override PartName="/ppt/slides/slide411.xml" ContentType="application/vnd.openxmlformats-officedocument.presentationml.slide+xml"/>
  <Override PartName="/ppt/slides/slide679.xml" ContentType="application/vnd.openxmlformats-officedocument.presentationml.slide+xml"/>
  <Override PartName="/ppt/slides/slide742.xml" ContentType="application/vnd.openxmlformats-officedocument.presentationml.slide+xml"/>
  <Override PartName="/ppt/slides/slide887.xml" ContentType="application/vnd.openxmlformats-officedocument.presentationml.slide+xml"/>
  <Override PartName="/ppt/slides/slide10.xml" ContentType="application/vnd.openxmlformats-officedocument.presentationml.slide+xml"/>
  <Override PartName="/ppt/slides/slide187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534.xml" ContentType="application/vnd.openxmlformats-officedocument.presentationml.slide+xml"/>
  <Override PartName="/ppt/slides/slide581.xml" ContentType="application/vnd.openxmlformats-officedocument.presentationml.slide+xml"/>
  <Override PartName="/ppt/slides/slide720.xml" ContentType="application/vnd.openxmlformats-officedocument.presentationml.slide+xml"/>
  <Override PartName="/ppt/slides/slide818.xml" ContentType="application/vnd.openxmlformats-officedocument.presentationml.slide+xml"/>
  <Override PartName="/ppt/slides/slide865.xml" ContentType="application/vnd.openxmlformats-officedocument.presentationml.slide+xml"/>
  <Override PartName="/ppt/slides/slide326.xml" ContentType="application/vnd.openxmlformats-officedocument.presentationml.slide+xml"/>
  <Override PartName="/ppt/slides/slide373.xml" ContentType="application/vnd.openxmlformats-officedocument.presentationml.slide+xml"/>
  <Override PartName="/ppt/slides/slide512.xml" ContentType="application/vnd.openxmlformats-officedocument.presentationml.slide+xml"/>
  <Override PartName="/ppt/slides/slide657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304.xml" ContentType="application/vnd.openxmlformats-officedocument.presentationml.slide+xml"/>
  <Override PartName="/ppt/slides/slide351.xml" ContentType="application/vnd.openxmlformats-officedocument.presentationml.slide+xml"/>
  <Override PartName="/ppt/slides/slide449.xml" ContentType="application/vnd.openxmlformats-officedocument.presentationml.slide+xml"/>
  <Override PartName="/ppt/slides/slide496.xml" ContentType="application/vnd.openxmlformats-officedocument.presentationml.slide+xml"/>
  <Override PartName="/ppt/slides/slide843.xml" ContentType="application/vnd.openxmlformats-officedocument.presentationml.slide+xml"/>
  <Override PartName="/ppt/slides/slide890.xml" ContentType="application/vnd.openxmlformats-officedocument.presentationml.slide+xml"/>
  <Override PartName="/ppt/slides/slide143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slides/slide635.xml" ContentType="application/vnd.openxmlformats-officedocument.presentationml.slide+xml"/>
  <Override PartName="/ppt/slides/slide682.xml" ContentType="application/vnd.openxmlformats-officedocument.presentationml.slide+xml"/>
  <Override PartName="/ppt/slides/slide821.xml" ContentType="application/vnd.openxmlformats-officedocument.presentationml.slide+xml"/>
  <Override PartName="/ppt/slides/slide919.xml" ContentType="application/vnd.openxmlformats-officedocument.presentationml.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427.xml" ContentType="application/vnd.openxmlformats-officedocument.presentationml.slide+xml"/>
  <Override PartName="/ppt/slides/slide474.xml" ContentType="application/vnd.openxmlformats-officedocument.presentationml.slide+xml"/>
  <Override PartName="/ppt/slides/slide613.xml" ContentType="application/vnd.openxmlformats-officedocument.presentationml.slide+xml"/>
  <Override PartName="/ppt/slides/slide660.xml" ContentType="application/vnd.openxmlformats-officedocument.presentationml.slide+xml"/>
  <Override PartName="/ppt/slides/slide758.xml" ContentType="application/vnd.openxmlformats-officedocument.presentationml.slide+xml"/>
  <Override PartName="/ppt/slides/slide944.xml" ContentType="application/vnd.openxmlformats-officedocument.presentationml.slide+xml"/>
  <Override PartName="/ppt/slides/slide26.xml" ContentType="application/vnd.openxmlformats-officedocument.presentationml.slide+xml"/>
  <Override PartName="/ppt/slides/slide73.xml" ContentType="application/vnd.openxmlformats-officedocument.presentationml.slide+xml"/>
  <Override PartName="/ppt/slides/slide121.xml" ContentType="application/vnd.openxmlformats-officedocument.presentationml.slide+xml"/>
  <Override PartName="/ppt/slides/slide219.xml" ContentType="application/vnd.openxmlformats-officedocument.presentationml.slide+xml"/>
  <Override PartName="/ppt/slides/slide266.xml" ContentType="application/vnd.openxmlformats-officedocument.presentationml.slide+xml"/>
  <Override PartName="/ppt/slides/slide405.xml" ContentType="application/vnd.openxmlformats-officedocument.presentationml.slide+xml"/>
  <Override PartName="/ppt/slides/slide452.xml" ContentType="application/vnd.openxmlformats-officedocument.presentationml.slide+xml"/>
  <Override PartName="/ppt/slides/slide597.xml" ContentType="application/vnd.openxmlformats-officedocument.presentationml.slide+xml"/>
  <Override PartName="/ppt/slides/slide736.xml" ContentType="application/vnd.openxmlformats-officedocument.presentationml.slide+xml"/>
  <Override PartName="/ppt/slides/slide783.xml" ContentType="application/vnd.openxmlformats-officedocument.presentationml.slide+xml"/>
  <Override PartName="/ppt/slides/slide1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s/slide389.xml" ContentType="application/vnd.openxmlformats-officedocument.presentationml.slide+xml"/>
  <Override PartName="/ppt/slides/slide528.xml" ContentType="application/vnd.openxmlformats-officedocument.presentationml.slide+xml"/>
  <Override PartName="/ppt/slides/slide575.xml" ContentType="application/vnd.openxmlformats-officedocument.presentationml.slide+xml"/>
  <Override PartName="/ppt/slides/slide859.xml" ContentType="application/vnd.openxmlformats-officedocument.presentationml.slide+xml"/>
  <Override PartName="/ppt/slides/slide92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367.xml" ContentType="application/vnd.openxmlformats-officedocument.presentationml.slide+xml"/>
  <Override PartName="/ppt/slides/slide430.xml" ContentType="application/vnd.openxmlformats-officedocument.presentationml.slide+xml"/>
  <Override PartName="/ppt/slides/slide698.xml" ContentType="application/vnd.openxmlformats-officedocument.presentationml.slide+xml"/>
  <Override PartName="/ppt/slides/slide714.xml" ContentType="application/vnd.openxmlformats-officedocument.presentationml.slide+xml"/>
  <Override PartName="/ppt/slides/slide761.xml" ContentType="application/vnd.openxmlformats-officedocument.presentationml.slide+xml"/>
  <Override PartName="/ppt/slides/slide900.xml" ContentType="application/vnd.openxmlformats-officedocument.presentationml.slide+xml"/>
  <Override PartName="/ppt/slides/slide159.xml" ContentType="application/vnd.openxmlformats-officedocument.presentationml.slide+xml"/>
  <Override PartName="/ppt/slides/slide222.xml" ContentType="application/vnd.openxmlformats-officedocument.presentationml.slide+xml"/>
  <Override PartName="/ppt/slides/slide506.xml" ContentType="application/vnd.openxmlformats-officedocument.presentationml.slide+xml"/>
  <Override PartName="/ppt/slides/slide553.xml" ContentType="application/vnd.openxmlformats-officedocument.presentationml.slide+xml"/>
  <Override PartName="/ppt/slides/slide837.xml" ContentType="application/vnd.openxmlformats-officedocument.presentationml.slide+xml"/>
  <Override PartName="/ppt/slides/slide884.xml" ContentType="application/vnd.openxmlformats-officedocument.presentationml.slide+xml"/>
  <Override PartName="/ppt/slides/slide200.xml" ContentType="application/vnd.openxmlformats-officedocument.presentationml.slide+xml"/>
  <Override PartName="/ppt/slides/slide345.xml" ContentType="application/vnd.openxmlformats-officedocument.presentationml.slide+xml"/>
  <Override PartName="/ppt/slides/slide392.xml" ContentType="application/vnd.openxmlformats-officedocument.presentationml.slide+xml"/>
  <Override PartName="/ppt/slides/slide531.xml" ContentType="application/vnd.openxmlformats-officedocument.presentationml.slide+xml"/>
  <Override PartName="/ppt/slides/slide629.xml" ContentType="application/vnd.openxmlformats-officedocument.presentationml.slide+xml"/>
  <Override PartName="/ppt/slides/slide676.xml" ContentType="application/vnd.openxmlformats-officedocument.presentationml.slide+xml"/>
  <Override PartName="/ppt/slides/slide815.xml" ContentType="application/vnd.openxmlformats-officedocument.presentationml.slide+xml"/>
  <Override PartName="/ppt/slides/slide862.xml" ContentType="application/vnd.openxmlformats-officedocument.presentationml.slide+xml"/>
  <Override PartName="/ppt/slides/slide89.xml" ContentType="application/vnd.openxmlformats-officedocument.presentationml.slide+xml"/>
  <Override PartName="/ppt/slides/slide137.xml" ContentType="application/vnd.openxmlformats-officedocument.presentationml.slide+xml"/>
  <Override PartName="/ppt/slides/slide184.xml" ContentType="application/vnd.openxmlformats-officedocument.presentationml.slide+xml"/>
  <Override PartName="/ppt/slides/slide323.xml" ContentType="application/vnd.openxmlformats-officedocument.presentationml.slide+xml"/>
  <Override PartName="/ppt/slides/slide370.xml" ContentType="application/vnd.openxmlformats-officedocument.presentationml.slide+xml"/>
  <Override PartName="/ppt/slides/slide468.xml" ContentType="application/vnd.openxmlformats-officedocument.presentationml.slide+xml"/>
  <Override PartName="/ppt/slides/slide607.xml" ContentType="application/vnd.openxmlformats-officedocument.presentationml.slide+xml"/>
  <Override PartName="/ppt/slides/slide654.xml" ContentType="application/vnd.openxmlformats-officedocument.presentationml.slide+xml"/>
  <Override PartName="/ppt/slides/slide799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slides/slide446.xml" ContentType="application/vnd.openxmlformats-officedocument.presentationml.slide+xml"/>
  <Override PartName="/ppt/slides/slide493.xml" ContentType="application/vnd.openxmlformats-officedocument.presentationml.slide+xml"/>
  <Override PartName="/ppt/slides/slide840.xml" ContentType="application/vnd.openxmlformats-officedocument.presentationml.slide+xml"/>
  <Override PartName="/ppt/slides/slide93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67.xml" ContentType="application/vnd.openxmlformats-officedocument.presentationml.slide+xml"/>
  <Override PartName="/ppt/slides/slide238.xml" ContentType="application/vnd.openxmlformats-officedocument.presentationml.slide+xml"/>
  <Override PartName="/ppt/slides/slide285.xml" ContentType="application/vnd.openxmlformats-officedocument.presentationml.slide+xml"/>
  <Override PartName="/ppt/slides/slide301.xml" ContentType="application/vnd.openxmlformats-officedocument.presentationml.slide+xml"/>
  <Override PartName="/ppt/slides/slide632.xml" ContentType="application/vnd.openxmlformats-officedocument.presentationml.slide+xml"/>
  <Override PartName="/ppt/slides/slide777.xml" ContentType="application/vnd.openxmlformats-officedocument.presentationml.slide+xml"/>
  <Override PartName="/ppt/slides/slide916.xml" ContentType="application/vnd.openxmlformats-officedocument.presentationml.slide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424.xml" ContentType="application/vnd.openxmlformats-officedocument.presentationml.slide+xml"/>
  <Override PartName="/ppt/slides/slide471.xml" ContentType="application/vnd.openxmlformats-officedocument.presentationml.slide+xml"/>
  <Override PartName="/ppt/slides/slide569.xml" ContentType="application/vnd.openxmlformats-officedocument.presentationml.slide+xml"/>
  <Override PartName="/ppt/slides/slide708.xml" ContentType="application/vnd.openxmlformats-officedocument.presentationml.slide+xml"/>
  <Override PartName="/ppt/slides/slide755.xml" ContentType="application/vnd.openxmlformats-officedocument.presentationml.slide+xml"/>
  <Override PartName="/ppt/theme/theme3.xml" ContentType="application/vnd.openxmlformats-officedocument.them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Override PartName="/ppt/slides/slide402.xml" ContentType="application/vnd.openxmlformats-officedocument.presentationml.slide+xml"/>
  <Override PartName="/ppt/slides/slide547.xml" ContentType="application/vnd.openxmlformats-officedocument.presentationml.slide+xml"/>
  <Override PartName="/ppt/slides/slide594.xml" ContentType="application/vnd.openxmlformats-officedocument.presentationml.slide+xml"/>
  <Override PartName="/ppt/slides/slide610.xml" ContentType="application/vnd.openxmlformats-officedocument.presentationml.slide+xml"/>
  <Override PartName="/ppt/slides/slide878.xml" ContentType="application/vnd.openxmlformats-officedocument.presentationml.slide+xml"/>
  <Override PartName="/ppt/slides/slide941.xml" ContentType="application/vnd.openxmlformats-officedocument.presentationml.slide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241.xml" ContentType="application/vnd.openxmlformats-officedocument.presentationml.slide+xml"/>
  <Override PartName="/ppt/slides/slide339.xml" ContentType="application/vnd.openxmlformats-officedocument.presentationml.slide+xml"/>
  <Override PartName="/ppt/slides/slide386.xml" ContentType="application/vnd.openxmlformats-officedocument.presentationml.slide+xml"/>
  <Override PartName="/ppt/slides/slide733.xml" ContentType="application/vnd.openxmlformats-officedocument.presentationml.slide+xml"/>
  <Override PartName="/ppt/slides/slide780.xml" ContentType="application/vnd.openxmlformats-officedocument.presentationml.slide+xml"/>
  <Override PartName="/ppt/slides/slide178.xml" ContentType="application/vnd.openxmlformats-officedocument.presentationml.slide+xml"/>
  <Override PartName="/ppt/slides/slide525.xml" ContentType="application/vnd.openxmlformats-officedocument.presentationml.slide+xml"/>
  <Override PartName="/ppt/slides/slide572.xml" ContentType="application/vnd.openxmlformats-officedocument.presentationml.slide+xml"/>
  <Override PartName="/ppt/slides/slide711.xml" ContentType="application/vnd.openxmlformats-officedocument.presentationml.slide+xml"/>
  <Override PartName="/ppt/slides/slide809.xml" ContentType="application/vnd.openxmlformats-officedocument.presentationml.slide+xml"/>
  <Override PartName="/ppt/slides/slide856.xml" ContentType="application/vnd.openxmlformats-officedocument.presentationml.slide+xml"/>
  <Override PartName="/ppt/slides/slide317.xml" ContentType="application/vnd.openxmlformats-officedocument.presentationml.slide+xml"/>
  <Override PartName="/ppt/slides/slide364.xml" ContentType="application/vnd.openxmlformats-officedocument.presentationml.slide+xml"/>
  <Override PartName="/ppt/slides/slide503.xml" ContentType="application/vnd.openxmlformats-officedocument.presentationml.slide+xml"/>
  <Override PartName="/ppt/slides/slide550.xml" ContentType="application/vnd.openxmlformats-officedocument.presentationml.slide+xml"/>
  <Override PartName="/ppt/slides/slide648.xml" ContentType="application/vnd.openxmlformats-officedocument.presentationml.slide+xml"/>
  <Override PartName="/ppt/slides/slide695.xml" ContentType="application/vnd.openxmlformats-officedocument.presentationml.slide+xml"/>
  <Override PartName="/ppt/slides/slide834.xml" ContentType="application/vnd.openxmlformats-officedocument.presentationml.slide+xml"/>
  <Override PartName="/ppt/slides/slide881.xml" ContentType="application/vnd.openxmlformats-officedocument.presentationml.slide+xml"/>
  <Override PartName="/ppt/slides/slide109.xml" ContentType="application/vnd.openxmlformats-officedocument.presentationml.slide+xml"/>
  <Override PartName="/ppt/slides/slide156.xml" ContentType="application/vnd.openxmlformats-officedocument.presentationml.slide+xml"/>
  <Override PartName="/ppt/slides/slide342.xml" ContentType="application/vnd.openxmlformats-officedocument.presentationml.slide+xml"/>
  <Override PartName="/ppt/slides/slide487.xml" ContentType="application/vnd.openxmlformats-officedocument.presentationml.slide+xml"/>
  <Override PartName="/ppt/slides/slide626.xml" ContentType="application/vnd.openxmlformats-officedocument.presentationml.slide+xml"/>
  <Override PartName="/ppt/slides/slide673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s/slide418.xml" ContentType="application/vnd.openxmlformats-officedocument.presentationml.slide+xml"/>
  <Override PartName="/ppt/slides/slide465.xml" ContentType="application/vnd.openxmlformats-officedocument.presentationml.slide+xml"/>
  <Override PartName="/ppt/slides/slide812.xml" ContentType="application/vnd.openxmlformats-officedocument.presentationml.slide+xml"/>
  <Override PartName="/ppt/slides/slide39.xml" ContentType="application/vnd.openxmlformats-officedocument.presentationml.slide+xml"/>
  <Override PartName="/ppt/slides/slide86.xml" ContentType="application/vnd.openxmlformats-officedocument.presentationml.slide+xml"/>
  <Override PartName="/ppt/slides/slide257.xml" ContentType="application/vnd.openxmlformats-officedocument.presentationml.slide+xml"/>
  <Override PartName="/ppt/slides/slide320.xml" ContentType="application/vnd.openxmlformats-officedocument.presentationml.slide+xml"/>
  <Override PartName="/ppt/slides/slide604.xml" ContentType="application/vnd.openxmlformats-officedocument.presentationml.slide+xml"/>
  <Override PartName="/ppt/slides/slide651.xml" ContentType="application/vnd.openxmlformats-officedocument.presentationml.slide+xml"/>
  <Override PartName="/ppt/slides/slide749.xml" ContentType="application/vnd.openxmlformats-officedocument.presentationml.slide+xml"/>
  <Override PartName="/ppt/slides/slide796.xml" ContentType="application/vnd.openxmlformats-officedocument.presentationml.slide+xml"/>
  <Override PartName="/ppt/slides/slide935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12.xml" ContentType="application/vnd.openxmlformats-officedocument.presentationml.slide+xml"/>
  <Override PartName="/ppt/slides/slide443.xml" ContentType="application/vnd.openxmlformats-officedocument.presentationml.slide+xml"/>
  <Override PartName="/ppt/slides/slide490.xml" ContentType="application/vnd.openxmlformats-officedocument.presentationml.slide+xml"/>
  <Override PartName="/ppt/slides/slide588.xml" ContentType="application/vnd.openxmlformats-officedocument.presentationml.slide+xml"/>
  <Override PartName="/ppt/slides/slide727.xml" ContentType="application/vnd.openxmlformats-officedocument.presentationml.slide+xml"/>
  <Override PartName="/ppt/slides/slide774.xml" ContentType="application/vnd.openxmlformats-officedocument.presentationml.slide+xml"/>
  <Override PartName="/ppt/slides/slide235.xml" ContentType="application/vnd.openxmlformats-officedocument.presentationml.slide+xml"/>
  <Override PartName="/ppt/slides/slide282.xml" ContentType="application/vnd.openxmlformats-officedocument.presentationml.slide+xml"/>
  <Override PartName="/ppt/slides/slide421.xml" ContentType="application/vnd.openxmlformats-officedocument.presentationml.slide+xml"/>
  <Override PartName="/ppt/slides/slide519.xml" ContentType="application/vnd.openxmlformats-officedocument.presentationml.slide+xml"/>
  <Override PartName="/ppt/slides/slide566.xml" ContentType="application/vnd.openxmlformats-officedocument.presentationml.slide+xml"/>
  <Override PartName="/ppt/slides/slide897.xml" ContentType="application/vnd.openxmlformats-officedocument.presentationml.slide+xml"/>
  <Override PartName="/ppt/slides/slide913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60.xml" ContentType="application/vnd.openxmlformats-officedocument.presentationml.slide+xml"/>
  <Override PartName="/ppt/slides/slide358.xml" ContentType="application/vnd.openxmlformats-officedocument.presentationml.slide+xml"/>
  <Override PartName="/ppt/slides/slide689.xml" ContentType="application/vnd.openxmlformats-officedocument.presentationml.slide+xml"/>
  <Override PartName="/ppt/slides/slide705.xml" ContentType="application/vnd.openxmlformats-officedocument.presentationml.slide+xml"/>
  <Override PartName="/ppt/slides/slide752.xml" ContentType="application/vnd.openxmlformats-officedocument.presentationml.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544.xml" ContentType="application/vnd.openxmlformats-officedocument.presentationml.slide+xml"/>
  <Override PartName="/ppt/slides/slide591.xml" ContentType="application/vnd.openxmlformats-officedocument.presentationml.slide+xml"/>
  <Override PartName="/ppt/slides/slide730.xml" ContentType="application/vnd.openxmlformats-officedocument.presentationml.slide+xml"/>
  <Override PartName="/ppt/slides/slide828.xml" ContentType="application/vnd.openxmlformats-officedocument.presentationml.slide+xml"/>
  <Override PartName="/ppt/slides/slide875.xml" ContentType="application/vnd.openxmlformats-officedocument.presentationml.slide+xml"/>
  <Override PartName="/ppt/slides/slide336.xml" ContentType="application/vnd.openxmlformats-officedocument.presentationml.slide+xml"/>
  <Override PartName="/ppt/slides/slide383.xml" ContentType="application/vnd.openxmlformats-officedocument.presentationml.slide+xml"/>
  <Override PartName="/ppt/slides/slide522.xml" ContentType="application/vnd.openxmlformats-officedocument.presentationml.slide+xml"/>
  <Override PartName="/ppt/slides/slide667.xml" ContentType="application/vnd.openxmlformats-officedocument.presentationml.slide+xml"/>
  <Override PartName="/ppt/slides/slide806.xml" ContentType="application/vnd.openxmlformats-officedocument.presentationml.slide+xml"/>
  <Override PartName="/ppt/slides/slide853.xml" ContentType="application/vnd.openxmlformats-officedocument.presentationml.slide+xml"/>
  <Override PartName="/ppt/slides/slide128.xml" ContentType="application/vnd.openxmlformats-officedocument.presentationml.slide+xml"/>
  <Override PartName="/ppt/slides/slide175.xml" ContentType="application/vnd.openxmlformats-officedocument.presentationml.slide+xml"/>
  <Override PartName="/ppt/slides/slide314.xml" ContentType="application/vnd.openxmlformats-officedocument.presentationml.slide+xml"/>
  <Override PartName="/ppt/slides/slide361.xml" ContentType="application/vnd.openxmlformats-officedocument.presentationml.slide+xml"/>
  <Override PartName="/ppt/slides/slide459.xml" ContentType="application/vnd.openxmlformats-officedocument.presentationml.slide+xml"/>
  <Override PartName="/ppt/slides/slide645.xml" ContentType="application/vnd.openxmlformats-officedocument.presentationml.slide+xml"/>
  <Override PartName="/ppt/slides/slide692.xml" ContentType="application/vnd.openxmlformats-officedocument.presentationml.slide+xml"/>
  <Override PartName="/ppt/slides/slide929.xml" ContentType="application/vnd.openxmlformats-officedocument.presentationml.slide+xml"/>
  <Override PartName="/ppt/slides/slide8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slides/slide298.xml" ContentType="application/vnd.openxmlformats-officedocument.presentationml.slide+xml"/>
  <Override PartName="/ppt/slides/slide437.xml" ContentType="application/vnd.openxmlformats-officedocument.presentationml.slide+xml"/>
  <Override PartName="/ppt/slides/slide484.xml" ContentType="application/vnd.openxmlformats-officedocument.presentationml.slide+xml"/>
  <Override PartName="/ppt/slides/slide500.xml" ContentType="application/vnd.openxmlformats-officedocument.presentationml.slide+xml"/>
  <Override PartName="/ppt/slides/slide768.xml" ContentType="application/vnd.openxmlformats-officedocument.presentationml.slide+xml"/>
  <Override PartName="/ppt/slides/slide831.xml" ContentType="application/vnd.openxmlformats-officedocument.presentationml.slide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slides/slide623.xml" ContentType="application/vnd.openxmlformats-officedocument.presentationml.slide+xml"/>
  <Override PartName="/ppt/slides/slide670.xml" ContentType="application/vnd.openxmlformats-officedocument.presentationml.slide+xml"/>
  <Override PartName="/ppt/slides/slide907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s/slide399.xml" ContentType="application/vnd.openxmlformats-officedocument.presentationml.slide+xml"/>
  <Override PartName="/ppt/slides/slide415.xml" ContentType="application/vnd.openxmlformats-officedocument.presentationml.slide+xml"/>
  <Override PartName="/ppt/slides/slide462.xml" ContentType="application/vnd.openxmlformats-officedocument.presentationml.slide+xml"/>
  <Override PartName="/ppt/slides/slide601.xml" ContentType="application/vnd.openxmlformats-officedocument.presentationml.slide+xml"/>
  <Override PartName="/ppt/slides/slide746.xml" ContentType="application/vnd.openxmlformats-officedocument.presentationml.slide+xml"/>
  <Override PartName="/ppt/slides/slide793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s/slide440.xml" ContentType="application/vnd.openxmlformats-officedocument.presentationml.slide+xml"/>
  <Override PartName="/ppt/slides/slide538.xml" ContentType="application/vnd.openxmlformats-officedocument.presentationml.slide+xml"/>
  <Override PartName="/ppt/slides/slide585.xml" ContentType="application/vnd.openxmlformats-officedocument.presentationml.slide+xml"/>
  <Override PartName="/ppt/slides/slide724.xml" ContentType="application/vnd.openxmlformats-officedocument.presentationml.slide+xml"/>
  <Override PartName="/ppt/slides/slide771.xml" ContentType="application/vnd.openxmlformats-officedocument.presentationml.slide+xml"/>
  <Override PartName="/ppt/slides/slide869.xml" ContentType="application/vnd.openxmlformats-officedocument.presentationml.slide+xml"/>
  <Override PartName="/ppt/slides/slide932.xml" ContentType="application/vnd.openxmlformats-officedocument.presentationml.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377.xml" ContentType="application/vnd.openxmlformats-officedocument.presentationml.slide+xml"/>
  <Override PartName="/ppt/slides/slide516.xml" ContentType="application/vnd.openxmlformats-officedocument.presentationml.slide+xml"/>
  <Override PartName="/ppt/slides/slide563.xml" ContentType="application/vnd.openxmlformats-officedocument.presentationml.slide+xml"/>
  <Override PartName="/ppt/slides/slide9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308.xml" ContentType="application/vnd.openxmlformats-officedocument.presentationml.slide+xml"/>
  <Override PartName="/ppt/slides/slide355.xml" ContentType="application/vnd.openxmlformats-officedocument.presentationml.slide+xml"/>
  <Override PartName="/ppt/slides/slide702.xml" ContentType="application/vnd.openxmlformats-officedocument.presentationml.slide+xml"/>
  <Override PartName="/ppt/slides/slide847.xml" ContentType="application/vnd.openxmlformats-officedocument.presentationml.slide+xml"/>
  <Override PartName="/ppt/slides/slide894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541.xml" ContentType="application/vnd.openxmlformats-officedocument.presentationml.slide+xml"/>
  <Override PartName="/ppt/slides/slide639.xml" ContentType="application/vnd.openxmlformats-officedocument.presentationml.slide+xml"/>
  <Override PartName="/ppt/slides/slide686.xml" ContentType="application/vnd.openxmlformats-officedocument.presentationml.slide+xml"/>
  <Override PartName="/ppt/slides/slide825.xml" ContentType="application/vnd.openxmlformats-officedocument.presentationml.slide+xml"/>
  <Override PartName="/ppt/slides/slide872.xml" ContentType="application/vnd.openxmlformats-officedocument.presentationml.slide+xml"/>
  <Override PartName="/ppt/slides/slide99.xml" ContentType="application/vnd.openxmlformats-officedocument.presentationml.slide+xml"/>
  <Override PartName="/ppt/slides/slide333.xml" ContentType="application/vnd.openxmlformats-officedocument.presentationml.slide+xml"/>
  <Override PartName="/ppt/slides/slide380.xml" ContentType="application/vnd.openxmlformats-officedocument.presentationml.slide+xml"/>
  <Override PartName="/ppt/slides/slide478.xml" ContentType="application/vnd.openxmlformats-officedocument.presentationml.slide+xml"/>
  <Override PartName="/ppt/slides/slide617.xml" ContentType="application/vnd.openxmlformats-officedocument.presentationml.slide+xml"/>
  <Override PartName="/ppt/slides/slide664.xml" ContentType="application/vnd.openxmlformats-officedocument.presentationml.slide+xml"/>
  <Override PartName="/ppt/slides/slide948.xml" ContentType="application/vnd.openxmlformats-officedocument.presentationml.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409.xml" ContentType="application/vnd.openxmlformats-officedocument.presentationml.slide+xml"/>
  <Override PartName="/ppt/slides/slide456.xml" ContentType="application/vnd.openxmlformats-officedocument.presentationml.slide+xml"/>
  <Override PartName="/ppt/slides/slide787.xml" ContentType="application/vnd.openxmlformats-officedocument.presentationml.slide+xml"/>
  <Override PartName="/ppt/slides/slide803.xml" ContentType="application/vnd.openxmlformats-officedocument.presentationml.slide+xml"/>
  <Override PartName="/ppt/slides/slide850.xml" ContentType="application/vnd.openxmlformats-officedocument.presentationml.slide+xml"/>
  <Override PartName="/ppt/slides/slide5.xml" ContentType="application/vnd.openxmlformats-officedocument.presentationml.slide+xml"/>
  <Override PartName="/ppt/slides/slide103.xml" ContentType="application/vnd.openxmlformats-officedocument.presentationml.slide+xml"/>
  <Override PartName="/ppt/slides/slide150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11.xml" ContentType="application/vnd.openxmlformats-officedocument.presentationml.slide+xml"/>
  <Override PartName="/ppt/slides/slide579.xml" ContentType="application/vnd.openxmlformats-officedocument.presentationml.slide+xml"/>
  <Override PartName="/ppt/slides/slide642.xml" ContentType="application/vnd.openxmlformats-officedocument.presentationml.slide+xml"/>
  <Override PartName="/ppt/slides/slide92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5.xml" ContentType="application/vnd.openxmlformats-officedocument.presentationml.slide+xml"/>
  <Override PartName="/ppt/slides/slide434.xml" ContentType="application/vnd.openxmlformats-officedocument.presentationml.slide+xml"/>
  <Override PartName="/ppt/slides/slide481.xml" ContentType="application/vnd.openxmlformats-officedocument.presentationml.slide+xml"/>
  <Override PartName="/ppt/slides/slide620.xml" ContentType="application/vnd.openxmlformats-officedocument.presentationml.slide+xml"/>
  <Override PartName="/ppt/slides/slide718.xml" ContentType="application/vnd.openxmlformats-officedocument.presentationml.slide+xml"/>
  <Override PartName="/ppt/slides/slide765.xml" ContentType="application/vnd.openxmlformats-officedocument.presentationml.slide+xml"/>
  <Override PartName="/ppt/slides/slide904.xml" ContentType="application/vnd.openxmlformats-officedocument.presentationml.slide+xml"/>
  <Override PartName="/ppt/slides/slide33.xml" ContentType="application/vnd.openxmlformats-officedocument.presentationml.slide+xml"/>
  <Override PartName="/ppt/slides/slide80.xml" ContentType="application/vnd.openxmlformats-officedocument.presentationml.slide+xml"/>
  <Override PartName="/ppt/slides/slide226.xml" ContentType="application/vnd.openxmlformats-officedocument.presentationml.slide+xml"/>
  <Override PartName="/ppt/slides/slide273.xml" ContentType="application/vnd.openxmlformats-officedocument.presentationml.slide+xml"/>
  <Override PartName="/ppt/slides/slide412.xml" ContentType="application/vnd.openxmlformats-officedocument.presentationml.slide+xml"/>
  <Override PartName="/ppt/slides/slide557.xml" ContentType="application/vnd.openxmlformats-officedocument.presentationml.slide+xml"/>
  <Override PartName="/ppt/slides/slide743.xml" ContentType="application/vnd.openxmlformats-officedocument.presentationml.slide+xml"/>
  <Override PartName="/ppt/slides/slide790.xml" ContentType="application/vnd.openxmlformats-officedocument.presentationml.slide+xml"/>
  <Override PartName="/ppt/slides/slide888.xml" ContentType="application/vnd.openxmlformats-officedocument.presentationml.slide+xml"/>
  <Override PartName="/ppt/presentation.xml" ContentType="application/vnd.openxmlformats-officedocument.presentationml.presentation.main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ppt/slides/slide349.xml" ContentType="application/vnd.openxmlformats-officedocument.presentationml.slide+xml"/>
  <Override PartName="/ppt/slides/slide396.xml" ContentType="application/vnd.openxmlformats-officedocument.presentationml.slide+xml"/>
  <Override PartName="/ppt/slides/slide535.xml" ContentType="application/vnd.openxmlformats-officedocument.presentationml.slide+xml"/>
  <Override PartName="/ppt/slides/slide58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327.xml" ContentType="application/vnd.openxmlformats-officedocument.presentationml.slide+xml"/>
  <Override PartName="/ppt/slides/slide374.xml" ContentType="application/vnd.openxmlformats-officedocument.presentationml.slide+xml"/>
  <Override PartName="/ppt/slides/slide721.xml" ContentType="application/vnd.openxmlformats-officedocument.presentationml.slide+xml"/>
  <Override PartName="/ppt/slides/slide819.xml" ContentType="application/vnd.openxmlformats-officedocument.presentationml.slide+xml"/>
  <Override PartName="/ppt/slides/slide866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513.xml" ContentType="application/vnd.openxmlformats-officedocument.presentationml.slide+xml"/>
  <Override PartName="/ppt/slides/slide560.xml" ContentType="application/vnd.openxmlformats-officedocument.presentationml.slide+xml"/>
  <Override PartName="/ppt/slides/slide658.xml" ContentType="application/vnd.openxmlformats-officedocument.presentationml.slide+xml"/>
  <Override PartName="/ppt/slides/slide844.xml" ContentType="application/vnd.openxmlformats-officedocument.presentationml.slide+xml"/>
  <Override PartName="/ppt/slides/slide891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305.xml" ContentType="application/vnd.openxmlformats-officedocument.presentationml.slide+xml"/>
  <Override PartName="/ppt/slides/slide352.xml" ContentType="application/vnd.openxmlformats-officedocument.presentationml.slide+xml"/>
  <Override PartName="/ppt/slides/slide497.xml" ContentType="application/vnd.openxmlformats-officedocument.presentationml.slide+xml"/>
  <Override PartName="/ppt/slides/slide636.xml" ContentType="application/vnd.openxmlformats-officedocument.presentationml.slide+xml"/>
  <Override PartName="/ppt/slides/slide683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89.xml" ContentType="application/vnd.openxmlformats-officedocument.presentationml.slide+xml"/>
  <Override PartName="/ppt/slides/slide330.xml" ContentType="application/vnd.openxmlformats-officedocument.presentationml.slide+xml"/>
  <Override PartName="/ppt/slides/slide428.xml" ContentType="application/vnd.openxmlformats-officedocument.presentationml.slide+xml"/>
  <Override PartName="/ppt/slides/slide475.xml" ContentType="application/vnd.openxmlformats-officedocument.presentationml.slide+xml"/>
  <Override PartName="/ppt/slides/slide759.xml" ContentType="application/vnd.openxmlformats-officedocument.presentationml.slide+xml"/>
  <Override PartName="/ppt/slides/slide822.xml" ContentType="application/vnd.openxmlformats-officedocument.presentationml.slide+xml"/>
  <Override PartName="/ppt/slides/slide122.xml" ContentType="application/vnd.openxmlformats-officedocument.presentationml.slide+xml"/>
  <Override PartName="/ppt/slides/slide267.xml" ContentType="application/vnd.openxmlformats-officedocument.presentationml.slide+xml"/>
  <Override PartName="/ppt/slides/slide598.xml" ContentType="application/vnd.openxmlformats-officedocument.presentationml.slide+xml"/>
  <Override PartName="/ppt/slides/slide614.xml" ContentType="application/vnd.openxmlformats-officedocument.presentationml.slide+xml"/>
  <Override PartName="/ppt/slides/slide661.xml" ContentType="application/vnd.openxmlformats-officedocument.presentationml.slide+xml"/>
  <Override PartName="/ppt/slides/slide800.xml" ContentType="application/vnd.openxmlformats-officedocument.presentationml.slide+xml"/>
  <Override PartName="/ppt/slides/slide945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406.xml" ContentType="application/vnd.openxmlformats-officedocument.presentationml.slide+xml"/>
  <Override PartName="/ppt/slides/slide453.xml" ContentType="application/vnd.openxmlformats-officedocument.presentationml.slide+xml"/>
  <Override PartName="/ppt/slides/slide737.xml" ContentType="application/vnd.openxmlformats-officedocument.presentationml.slide+xml"/>
  <Override PartName="/ppt/slides/slide784.xml" ContentType="application/vnd.openxmlformats-officedocument.presentationml.slide+xml"/>
  <Override PartName="/ppt/slides/slide923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s/slide100.xml" ContentType="application/vnd.openxmlformats-officedocument.presentationml.slide+xml"/>
  <Override PartName="/ppt/slides/slide245.xml" ContentType="application/vnd.openxmlformats-officedocument.presentationml.slide+xml"/>
  <Override PartName="/ppt/slides/slide292.xml" ContentType="application/vnd.openxmlformats-officedocument.presentationml.slide+xml"/>
  <Override PartName="/ppt/slides/slide431.xml" ContentType="application/vnd.openxmlformats-officedocument.presentationml.slide+xml"/>
  <Override PartName="/ppt/slides/slide529.xml" ContentType="application/vnd.openxmlformats-officedocument.presentationml.slide+xml"/>
  <Override PartName="/ppt/slides/slide576.xml" ContentType="application/vnd.openxmlformats-officedocument.presentationml.slide+xml"/>
  <Override PartName="/ppt/slides/slide715.xml" ContentType="application/vnd.openxmlformats-officedocument.presentationml.slide+xml"/>
  <Override PartName="/ppt/slides/slide762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68.xml" ContentType="application/vnd.openxmlformats-officedocument.presentationml.slide+xml"/>
  <Override PartName="/ppt/slides/slide507.xml" ContentType="application/vnd.openxmlformats-officedocument.presentationml.slide+xml"/>
  <Override PartName="/ppt/slides/slide554.xml" ContentType="application/vnd.openxmlformats-officedocument.presentationml.slide+xml"/>
  <Override PartName="/ppt/slides/slide699.xml" ContentType="application/vnd.openxmlformats-officedocument.presentationml.slide+xml"/>
  <Override PartName="/ppt/slides/slide838.xml" ContentType="application/vnd.openxmlformats-officedocument.presentationml.slide+xml"/>
  <Override PartName="/ppt/slides/slide885.xml" ContentType="application/vnd.openxmlformats-officedocument.presentationml.slide+xml"/>
  <Override PartName="/ppt/slides/slide901.xml" ContentType="application/vnd.openxmlformats-officedocument.presentationml.slide+xml"/>
  <Override PartName="/ppt/slides/slide30.xml" ContentType="application/vnd.openxmlformats-officedocument.presentationml.slide+xml"/>
  <Override PartName="/ppt/slides/slide346.xml" ContentType="application/vnd.openxmlformats-officedocument.presentationml.slide+xml"/>
  <Override PartName="/ppt/slides/slide393.xml" ContentType="application/vnd.openxmlformats-officedocument.presentationml.slide+xml"/>
  <Override PartName="/ppt/slides/slide677.xml" ContentType="application/vnd.openxmlformats-officedocument.presentationml.slide+xml"/>
  <Override PartName="/ppt/slides/slide740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469.xml" ContentType="application/vnd.openxmlformats-officedocument.presentationml.slide+xml"/>
  <Override PartName="/ppt/slides/slide532.xml" ContentType="application/vnd.openxmlformats-officedocument.presentationml.slide+xml"/>
  <Override PartName="/ppt/slides/slide816.xml" ContentType="application/vnd.openxmlformats-officedocument.presentationml.slide+xml"/>
  <Override PartName="/ppt/slides/slide863.xml" ContentType="application/vnd.openxmlformats-officedocument.presentationml.slide+xml"/>
  <Override PartName="/ppt/slides/slide324.xml" ContentType="application/vnd.openxmlformats-officedocument.presentationml.slide+xml"/>
  <Override PartName="/ppt/slides/slide371.xml" ContentType="application/vnd.openxmlformats-officedocument.presentationml.slide+xml"/>
  <Override PartName="/ppt/slides/slide510.xml" ContentType="application/vnd.openxmlformats-officedocument.presentationml.slide+xml"/>
  <Override PartName="/ppt/slides/slide608.xml" ContentType="application/vnd.openxmlformats-officedocument.presentationml.slide+xml"/>
  <Override PartName="/ppt/slides/slide655.xml" ContentType="application/vnd.openxmlformats-officedocument.presentationml.slide+xml"/>
  <Override PartName="/ppt/slides/slide939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s/slide302.xml" ContentType="application/vnd.openxmlformats-officedocument.presentationml.slide+xml"/>
  <Override PartName="/ppt/slides/slide447.xml" ContentType="application/vnd.openxmlformats-officedocument.presentationml.slide+xml"/>
  <Override PartName="/ppt/slides/slide494.xml" ContentType="application/vnd.openxmlformats-officedocument.presentationml.slide+xml"/>
  <Override PartName="/ppt/slides/slide778.xml" ContentType="application/vnd.openxmlformats-officedocument.presentationml.slide+xml"/>
  <Override PartName="/ppt/slides/slide841.xml" ContentType="application/vnd.openxmlformats-officedocument.presentationml.slide+xml"/>
  <Override PartName="/ppt/slides/slide141.xml" ContentType="application/vnd.openxmlformats-officedocument.presentationml.slide+xml"/>
  <Override PartName="/ppt/slides/slide239.xml" ContentType="application/vnd.openxmlformats-officedocument.presentationml.slide+xml"/>
  <Override PartName="/ppt/slides/slide286.xml" ContentType="application/vnd.openxmlformats-officedocument.presentationml.slide+xml"/>
  <Override PartName="/ppt/slides/slide425.xml" ContentType="application/vnd.openxmlformats-officedocument.presentationml.slide+xml"/>
  <Override PartName="/ppt/slides/slide472.xml" ContentType="application/vnd.openxmlformats-officedocument.presentationml.slide+xml"/>
  <Override PartName="/ppt/slides/slide633.xml" ContentType="application/vnd.openxmlformats-officedocument.presentationml.slide+xml"/>
  <Override PartName="/ppt/slides/slide680.xml" ContentType="application/vnd.openxmlformats-officedocument.presentationml.slide+xml"/>
  <Override PartName="/ppt/slides/slide917.xml" ContentType="application/vnd.openxmlformats-officedocument.presentationml.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217.xml" ContentType="application/vnd.openxmlformats-officedocument.presentationml.slide+xml"/>
  <Override PartName="/ppt/slides/slide264.xml" ContentType="application/vnd.openxmlformats-officedocument.presentationml.slide+xml"/>
  <Override PartName="/ppt/slides/slide611.xml" ContentType="application/vnd.openxmlformats-officedocument.presentationml.slide+xml"/>
  <Override PartName="/ppt/slides/slide709.xml" ContentType="application/vnd.openxmlformats-officedocument.presentationml.slide+xml"/>
  <Override PartName="/ppt/slides/slide756.xml" ContentType="application/vnd.openxmlformats-officedocument.presentationml.slide+xml"/>
  <Override PartName="/ppt/slides/slide942.xml" ContentType="application/vnd.openxmlformats-officedocument.presentationml.slide+xml"/>
  <Override PartName="/ppt/slides/slide24.xml" ContentType="application/vnd.openxmlformats-officedocument.presentationml.slide+xml"/>
  <Override PartName="/ppt/slides/slide71.xml" ContentType="application/vnd.openxmlformats-officedocument.presentationml.slide+xml"/>
  <Override PartName="/ppt/slides/slide403.xml" ContentType="application/vnd.openxmlformats-officedocument.presentationml.slide+xml"/>
  <Override PartName="/ppt/slides/slide450.xml" ContentType="application/vnd.openxmlformats-officedocument.presentationml.slide+xml"/>
  <Override PartName="/ppt/slides/slide548.xml" ContentType="application/vnd.openxmlformats-officedocument.presentationml.slide+xml"/>
  <Override PartName="/ppt/slides/slide595.xml" ContentType="application/vnd.openxmlformats-officedocument.presentationml.slide+xml"/>
  <Override PartName="/ppt/slides/slide734.xml" ContentType="application/vnd.openxmlformats-officedocument.presentationml.slide+xml"/>
  <Override PartName="/ppt/slides/slide781.xml" ContentType="application/vnd.openxmlformats-officedocument.presentationml.slide+xml"/>
  <Override PartName="/ppt/slides/slide879.xml" ContentType="application/vnd.openxmlformats-officedocument.presentationml.slide+xml"/>
  <Override PartName="/ppt/slides/slide242.xml" ContentType="application/vnd.openxmlformats-officedocument.presentationml.slide+xml"/>
  <Override PartName="/ppt/slides/slide387.xml" ContentType="application/vnd.openxmlformats-officedocument.presentationml.slide+xml"/>
  <Override PartName="/ppt/slides/slide526.xml" ContentType="application/vnd.openxmlformats-officedocument.presentationml.slide+xml"/>
  <Override PartName="/ppt/slides/slide573.xml" ContentType="application/vnd.openxmlformats-officedocument.presentationml.slide+xml"/>
  <Override PartName="/ppt/slides/slide857.xml" ContentType="application/vnd.openxmlformats-officedocument.presentationml.slide+xml"/>
  <Override PartName="/ppt/slides/slide92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79.xml" ContentType="application/vnd.openxmlformats-officedocument.presentationml.slide+xml"/>
  <Override PartName="/ppt/slides/slide318.xml" ContentType="application/vnd.openxmlformats-officedocument.presentationml.slide+xml"/>
  <Override PartName="/ppt/slides/slide365.xml" ContentType="application/vnd.openxmlformats-officedocument.presentationml.slide+xml"/>
  <Override PartName="/ppt/slides/slide649.xml" ContentType="application/vnd.openxmlformats-officedocument.presentationml.slide+xml"/>
  <Override PartName="/ppt/slides/slide696.xml" ContentType="application/vnd.openxmlformats-officedocument.presentationml.slide+xml"/>
  <Override PartName="/ppt/slides/slide712.xml" ContentType="application/vnd.openxmlformats-officedocument.presentationml.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slides/slide488.xml" ContentType="application/vnd.openxmlformats-officedocument.presentationml.slide+xml"/>
  <Override PartName="/ppt/slides/slide504.xml" ContentType="application/vnd.openxmlformats-officedocument.presentationml.slide+xml"/>
  <Override PartName="/ppt/slides/slide551.xml" ContentType="application/vnd.openxmlformats-officedocument.presentationml.slide+xml"/>
  <Override PartName="/ppt/slides/slide835.xml" ContentType="application/vnd.openxmlformats-officedocument.presentationml.slide+xml"/>
  <Override PartName="/ppt/slides/slide882.xml" ContentType="application/vnd.openxmlformats-officedocument.presentationml.slide+xml"/>
  <Override PartName="/ppt/slides/slide343.xml" ContentType="application/vnd.openxmlformats-officedocument.presentationml.slide+xml"/>
  <Override PartName="/ppt/slides/slide390.xml" ContentType="application/vnd.openxmlformats-officedocument.presentationml.slide+xml"/>
  <Override PartName="/ppt/slides/slide627.xml" ContentType="application/vnd.openxmlformats-officedocument.presentationml.slide+xml"/>
  <Override PartName="/ppt/slides/slide674.xml" ContentType="application/vnd.openxmlformats-officedocument.presentationml.slide+xml"/>
  <Override PartName="/ppt/slides/slide813.xml" ContentType="application/vnd.openxmlformats-officedocument.presentationml.slide+xml"/>
  <Override PartName="/ppt/slides/slide860.xml" ContentType="application/vnd.openxmlformats-officedocument.presentationml.slide+xml"/>
  <Override PartName="/ppt/slides/slide87.xml" ContentType="application/vnd.openxmlformats-officedocument.presentationml.slide+xml"/>
  <Override PartName="/ppt/slides/slide135.xml" ContentType="application/vnd.openxmlformats-officedocument.presentationml.slide+xml"/>
  <Override PartName="/ppt/slides/slide182.xml" ContentType="application/vnd.openxmlformats-officedocument.presentationml.slide+xml"/>
  <Override PartName="/ppt/slides/slide321.xml" ContentType="application/vnd.openxmlformats-officedocument.presentationml.slide+xml"/>
  <Override PartName="/ppt/slides/slide419.xml" ContentType="application/vnd.openxmlformats-officedocument.presentationml.slide+xml"/>
  <Override PartName="/ppt/slides/slide466.xml" ContentType="application/vnd.openxmlformats-officedocument.presentationml.slide+xml"/>
  <Override PartName="/ppt/slides/slide605.xml" ContentType="application/vnd.openxmlformats-officedocument.presentationml.slide+xml"/>
  <Override PartName="/ppt/slides/slide652.xml" ContentType="application/vnd.openxmlformats-officedocument.presentationml.slide+xml"/>
  <Override PartName="/ppt/slides/slide797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444.xml" ContentType="application/vnd.openxmlformats-officedocument.presentationml.slide+xml"/>
  <Override PartName="/ppt/slides/slide491.xml" ContentType="application/vnd.openxmlformats-officedocument.presentationml.slide+xml"/>
  <Override PartName="/ppt/slides/slide589.xml" ContentType="application/vnd.openxmlformats-officedocument.presentationml.slide+xml"/>
  <Override PartName="/ppt/slides/slide936.xml" ContentType="application/vnd.openxmlformats-officedocument.presentationml.slide+xml"/>
  <Override PartName="/ppt/slides/slide18.xml" ContentType="application/vnd.openxmlformats-officedocument.presentationml.slide+xml"/>
  <Override PartName="/ppt/slides/slide65.xml" ContentType="application/vnd.openxmlformats-officedocument.presentationml.slide+xml"/>
  <Override PartName="/ppt/slides/slide236.xml" ContentType="application/vnd.openxmlformats-officedocument.presentationml.slide+xml"/>
  <Override PartName="/ppt/slides/slide283.xml" ContentType="application/vnd.openxmlformats-officedocument.presentationml.slide+xml"/>
  <Override PartName="/ppt/slides/slide630.xml" ContentType="application/vnd.openxmlformats-officedocument.presentationml.slide+xml"/>
  <Override PartName="/ppt/slides/slide728.xml" ContentType="application/vnd.openxmlformats-officedocument.presentationml.slide+xml"/>
  <Override PartName="/ppt/slides/slide775.xml" ContentType="application/vnd.openxmlformats-officedocument.presentationml.slide+xml"/>
  <Override PartName="/ppt/slides/slide914.xml" ContentType="application/vnd.openxmlformats-officedocument.presentationml.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422.xml" ContentType="application/vnd.openxmlformats-officedocument.presentationml.slide+xml"/>
  <Override PartName="/ppt/slides/slide567.xml" ContentType="application/vnd.openxmlformats-officedocument.presentationml.slide+xml"/>
  <Override PartName="/ppt/slides/slide706.xml" ContentType="application/vnd.openxmlformats-officedocument.presentationml.slide+xml"/>
  <Override PartName="/ppt/slides/slide753.xml" ContentType="application/vnd.openxmlformats-officedocument.presentationml.slide+xml"/>
  <Override PartName="/ppt/slides/slide898.xml" ContentType="application/vnd.openxmlformats-officedocument.presentationml.slide+xml"/>
  <Override PartName="/ppt/theme/theme1.xml" ContentType="application/vnd.openxmlformats-officedocument.them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359.xml" ContentType="application/vnd.openxmlformats-officedocument.presentationml.slide+xml"/>
  <Override PartName="/ppt/slides/slide400.xml" ContentType="application/vnd.openxmlformats-officedocument.presentationml.slide+xml"/>
  <Override PartName="/ppt/slides/slide545.xml" ContentType="application/vnd.openxmlformats-officedocument.presentationml.slide+xml"/>
  <Override PartName="/ppt/slides/slide592.xml" ContentType="application/vnd.openxmlformats-officedocument.presentationml.slide+xml"/>
  <Override PartName="/ppt/slides/slide829.xml" ContentType="application/vnd.openxmlformats-officedocument.presentationml.slide+xml"/>
  <Override PartName="/ppt/slides/slide876.xml" ContentType="application/vnd.openxmlformats-officedocument.presentationml.slide+xml"/>
  <Override PartName="/ppt/slides/slide21.xml" ContentType="application/vnd.openxmlformats-officedocument.presentationml.slide+xml"/>
  <Override PartName="/ppt/slides/slide198.xml" ContentType="application/vnd.openxmlformats-officedocument.presentationml.slide+xml"/>
  <Override PartName="/ppt/slides/slide337.xml" ContentType="application/vnd.openxmlformats-officedocument.presentationml.slide+xml"/>
  <Override PartName="/ppt/slides/slide384.xml" ContentType="application/vnd.openxmlformats-officedocument.presentationml.slide+xml"/>
  <Override PartName="/ppt/slides/slide668.xml" ContentType="application/vnd.openxmlformats-officedocument.presentationml.slide+xml"/>
  <Override PartName="/ppt/slides/slide731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523.xml" ContentType="application/vnd.openxmlformats-officedocument.presentationml.slide+xml"/>
  <Override PartName="/ppt/slides/slide570.xml" ContentType="application/vnd.openxmlformats-officedocument.presentationml.slide+xml"/>
  <Override PartName="/ppt/slides/slide807.xml" ContentType="application/vnd.openxmlformats-officedocument.presentationml.slide+xml"/>
  <Override PartName="/ppt/slides/slide854.xml" ContentType="application/vnd.openxmlformats-officedocument.presentationml.slide+xml"/>
  <Override PartName="/ppt/slides/slide299.xml" ContentType="application/vnd.openxmlformats-officedocument.presentationml.slide+xml"/>
  <Override PartName="/ppt/slides/slide315.xml" ContentType="application/vnd.openxmlformats-officedocument.presentationml.slide+xml"/>
  <Override PartName="/ppt/slides/slide362.xml" ContentType="application/vnd.openxmlformats-officedocument.presentationml.slide+xml"/>
  <Override PartName="/ppt/slides/slide501.xml" ContentType="application/vnd.openxmlformats-officedocument.presentationml.slide+xml"/>
  <Override PartName="/ppt/slides/slide646.xml" ContentType="application/vnd.openxmlformats-officedocument.presentationml.slide+xml"/>
  <Override PartName="/ppt/slides/slide693.xml" ContentType="application/vnd.openxmlformats-officedocument.presentationml.slide+xml"/>
  <Override PartName="/ppt/slides/slide832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54.xml" ContentType="application/vnd.openxmlformats-officedocument.presentationml.slide+xml"/>
  <Override PartName="/ppt/slides/slide340.xml" ContentType="application/vnd.openxmlformats-officedocument.presentationml.slide+xml"/>
  <Override PartName="/ppt/slides/slide438.xml" ContentType="application/vnd.openxmlformats-officedocument.presentationml.slide+xml"/>
  <Override PartName="/ppt/slides/slide485.xml" ContentType="application/vnd.openxmlformats-officedocument.presentationml.slide+xml"/>
  <Override PartName="/ppt/slides/slide624.xml" ContentType="application/vnd.openxmlformats-officedocument.presentationml.slide+xml"/>
  <Override PartName="/ppt/slides/slide671.xml" ContentType="application/vnd.openxmlformats-officedocument.presentationml.slide+xml"/>
  <Override PartName="/ppt/slides/slide769.xml" ContentType="application/vnd.openxmlformats-officedocument.presentationml.slide+xml"/>
  <Override PartName="/ppt/viewProps.xml" ContentType="application/vnd.openxmlformats-officedocument.presentationml.viewProps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slides/slide416.xml" ContentType="application/vnd.openxmlformats-officedocument.presentationml.slide+xml"/>
  <Override PartName="/ppt/slides/slide463.xml" ContentType="application/vnd.openxmlformats-officedocument.presentationml.slide+xml"/>
  <Override PartName="/ppt/slides/slide747.xml" ContentType="application/vnd.openxmlformats-officedocument.presentationml.slide+xml"/>
  <Override PartName="/ppt/slides/slide794.xml" ContentType="application/vnd.openxmlformats-officedocument.presentationml.slide+xml"/>
  <Override PartName="/ppt/slides/slide810.xml" ContentType="application/vnd.openxmlformats-officedocument.presentationml.slide+xml"/>
  <Override PartName="/ppt/slides/slide908.xml" ContentType="application/vnd.openxmlformats-officedocument.presentationml.slide+xml"/>
  <Override PartName="/ppt/slides/slide37.xml" ContentType="application/vnd.openxmlformats-officedocument.presentationml.slide+xml"/>
  <Override PartName="/ppt/slides/slide84.xml" ContentType="application/vnd.openxmlformats-officedocument.presentationml.slide+xml"/>
  <Override PartName="/ppt/slides/slide208.xml" ContentType="application/vnd.openxmlformats-officedocument.presentationml.slide+xml"/>
  <Override PartName="/ppt/slides/slide255.xml" ContentType="application/vnd.openxmlformats-officedocument.presentationml.slide+xml"/>
  <Override PartName="/ppt/slides/slide539.xml" ContentType="application/vnd.openxmlformats-officedocument.presentationml.slide+xml"/>
  <Override PartName="/ppt/slides/slide586.xml" ContentType="application/vnd.openxmlformats-officedocument.presentationml.slide+xml"/>
  <Override PartName="/ppt/slides/slide602.xml" ContentType="application/vnd.openxmlformats-officedocument.presentationml.slide+xml"/>
  <Override PartName="/ppt/slides/slide933.xml" ContentType="application/vnd.openxmlformats-officedocument.presentationml.slide+xml"/>
  <Override PartName="/ppt/presProps.xml" ContentType="application/vnd.openxmlformats-officedocument.presentationml.presProps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378.xml" ContentType="application/vnd.openxmlformats-officedocument.presentationml.slide+xml"/>
  <Override PartName="/ppt/slides/slide441.xml" ContentType="application/vnd.openxmlformats-officedocument.presentationml.slide+xml"/>
  <Override PartName="/ppt/slides/slide725.xml" ContentType="application/vnd.openxmlformats-officedocument.presentationml.slide+xml"/>
  <Override PartName="/ppt/slides/slide772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s/slide517.xml" ContentType="application/vnd.openxmlformats-officedocument.presentationml.slide+xml"/>
  <Override PartName="/ppt/slides/slide564.xml" ContentType="application/vnd.openxmlformats-officedocument.presentationml.slide+xml"/>
  <Override PartName="/ppt/slides/slide848.xml" ContentType="application/vnd.openxmlformats-officedocument.presentationml.slide+xml"/>
  <Override PartName="/ppt/slides/slide895.xml" ContentType="application/vnd.openxmlformats-officedocument.presentationml.slide+xml"/>
  <Override PartName="/ppt/slides/slide911.xml" ContentType="application/vnd.openxmlformats-officedocument.presentationml.slide+xml"/>
  <Override PartName="/ppt/slides/slide40.xml" ContentType="application/vnd.openxmlformats-officedocument.presentationml.slide+xml"/>
  <Override PartName="/ppt/slides/slide211.xml" ContentType="application/vnd.openxmlformats-officedocument.presentationml.slide+xml"/>
  <Override PartName="/ppt/slides/slide309.xml" ContentType="application/vnd.openxmlformats-officedocument.presentationml.slide+xml"/>
  <Override PartName="/ppt/slides/slide356.xml" ContentType="application/vnd.openxmlformats-officedocument.presentationml.slide+xml"/>
  <Override PartName="/ppt/slides/slide687.xml" ContentType="application/vnd.openxmlformats-officedocument.presentationml.slide+xml"/>
  <Override PartName="/ppt/slides/slide703.xml" ContentType="application/vnd.openxmlformats-officedocument.presentationml.slide+xml"/>
  <Override PartName="/ppt/slides/slide750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479.xml" ContentType="application/vnd.openxmlformats-officedocument.presentationml.slide+xml"/>
  <Override PartName="/ppt/slides/slide542.xml" ContentType="application/vnd.openxmlformats-officedocument.presentationml.slide+xml"/>
  <Override PartName="/ppt/slides/slide826.xml" ContentType="application/vnd.openxmlformats-officedocument.presentationml.slide+xml"/>
  <Override PartName="/ppt/slides/slide873.xml" ContentType="application/vnd.openxmlformats-officedocument.presentationml.slide+xml"/>
  <Override PartName="/ppt/slides/slide126.xml" ContentType="application/vnd.openxmlformats-officedocument.presentationml.slide+xml"/>
  <Override PartName="/ppt/slides/slide173.xml" ContentType="application/vnd.openxmlformats-officedocument.presentationml.slide+xml"/>
  <Override PartName="/ppt/slides/slide334.xml" ContentType="application/vnd.openxmlformats-officedocument.presentationml.slide+xml"/>
  <Override PartName="/ppt/slides/slide381.xml" ContentType="application/vnd.openxmlformats-officedocument.presentationml.slide+xml"/>
  <Override PartName="/ppt/slides/slide520.xml" ContentType="application/vnd.openxmlformats-officedocument.presentationml.slide+xml"/>
  <Override PartName="/ppt/slides/slide618.xml" ContentType="application/vnd.openxmlformats-officedocument.presentationml.slide+xml"/>
  <Override PartName="/ppt/slides/slide665.xml" ContentType="application/vnd.openxmlformats-officedocument.presentationml.slide+xml"/>
  <Override PartName="/ppt/slides/slide804.xml" ContentType="application/vnd.openxmlformats-officedocument.presentationml.slide+xml"/>
  <Override PartName="/ppt/slides/slide851.xml" ContentType="application/vnd.openxmlformats-officedocument.presentationml.slide+xml"/>
  <Override PartName="/ppt/slides/slide78.xml" ContentType="application/vnd.openxmlformats-officedocument.presentationml.slide+xml"/>
  <Override PartName="/ppt/slides/slide312.xml" ContentType="application/vnd.openxmlformats-officedocument.presentationml.slide+xml"/>
  <Override PartName="/ppt/slides/slide457.xml" ContentType="application/vnd.openxmlformats-officedocument.presentationml.slide+xml"/>
  <Override PartName="/ppt/slides/slide643.xml" ContentType="application/vnd.openxmlformats-officedocument.presentationml.slide+xml"/>
  <Override PartName="/ppt/slides/slide690.xml" ContentType="application/vnd.openxmlformats-officedocument.presentationml.slide+xml"/>
  <Override PartName="/ppt/slides/slide788.xml" ContentType="application/vnd.openxmlformats-officedocument.presentationml.slide+xml"/>
  <Override PartName="/ppt/slides/slide92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49.xml" ContentType="application/vnd.openxmlformats-officedocument.presentationml.slide+xml"/>
  <Override PartName="/ppt/slides/slide296.xml" ContentType="application/vnd.openxmlformats-officedocument.presentationml.slide+xml"/>
  <Override PartName="/ppt/slides/slide435.xml" ContentType="application/vnd.openxmlformats-officedocument.presentationml.slide+xml"/>
  <Override PartName="/ppt/slides/slide482.xml" ContentType="application/vnd.openxmlformats-officedocument.presentationml.slide+xml"/>
  <Override PartName="/ppt/slides/slide719.xml" ContentType="application/vnd.openxmlformats-officedocument.presentationml.slide+xml"/>
  <Override PartName="/ppt/slides/slide76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slides/slide558.xml" ContentType="application/vnd.openxmlformats-officedocument.presentationml.slide+xml"/>
  <Override PartName="/ppt/slides/slide621.xml" ContentType="application/vnd.openxmlformats-officedocument.presentationml.slide+xml"/>
  <Override PartName="/ppt/slides/slide905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397.xml" ContentType="application/vnd.openxmlformats-officedocument.presentationml.slide+xml"/>
  <Override PartName="/ppt/slides/slide413.xml" ContentType="application/vnd.openxmlformats-officedocument.presentationml.slide+xml"/>
  <Override PartName="/ppt/slides/slide460.xml" ContentType="application/vnd.openxmlformats-officedocument.presentationml.slide+xml"/>
  <Override PartName="/ppt/slides/slide744.xml" ContentType="application/vnd.openxmlformats-officedocument.presentationml.slide+xml"/>
  <Override PartName="/ppt/slides/slide791.xml" ContentType="application/vnd.openxmlformats-officedocument.presentationml.slide+xml"/>
  <Override PartName="/ppt/slides/slide889.xml" ContentType="application/vnd.openxmlformats-officedocument.presentationml.slide+xml"/>
  <Override PartName="/ppt/slides/slide930.xml" ContentType="application/vnd.openxmlformats-officedocument.presentationml.slide+xml"/>
  <Default Extension="rels" ContentType="application/vnd.openxmlformats-package.relationships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52.xml" ContentType="application/vnd.openxmlformats-officedocument.presentationml.slide+xml"/>
  <Override PartName="/ppt/slides/slide536.xml" ContentType="application/vnd.openxmlformats-officedocument.presentationml.slide+xml"/>
  <Override PartName="/ppt/slides/slide583.xml" ContentType="application/vnd.openxmlformats-officedocument.presentationml.slide+xml"/>
  <Override PartName="/ppt/slides/slide722.xml" ContentType="application/vnd.openxmlformats-officedocument.presentationml.slide+xml"/>
  <Override PartName="/ppt/slides/slide867.xml" ContentType="application/vnd.openxmlformats-officedocument.presentationml.slide+xml"/>
  <Override PartName="/ppt/slides/slide12.xml" ContentType="application/vnd.openxmlformats-officedocument.presentationml.slide+xml"/>
  <Override PartName="/ppt/slides/slide230.xml" ContentType="application/vnd.openxmlformats-officedocument.presentationml.slide+xml"/>
  <Override PartName="/ppt/slides/slide328.xml" ContentType="application/vnd.openxmlformats-officedocument.presentationml.slide+xml"/>
  <Override PartName="/ppt/slides/slide375.xml" ContentType="application/vnd.openxmlformats-officedocument.presentationml.slide+xml"/>
  <Override PartName="/ppt/slides/slide514.xml" ContentType="application/vnd.openxmlformats-officedocument.presentationml.slide+xml"/>
  <Override PartName="/ppt/slides/slide561.xml" ContentType="application/vnd.openxmlformats-officedocument.presentationml.slide+xml"/>
  <Override PartName="/ppt/slides/slide65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67.xml" ContentType="application/vnd.openxmlformats-officedocument.presentationml.slide+xml"/>
  <Override PartName="/ppt/slides/slide306.xml" ContentType="application/vnd.openxmlformats-officedocument.presentationml.slide+xml"/>
  <Override PartName="/ppt/slides/slide353.xml" ContentType="application/vnd.openxmlformats-officedocument.presentationml.slide+xml"/>
  <Override PartName="/ppt/slides/slide498.xml" ContentType="application/vnd.openxmlformats-officedocument.presentationml.slide+xml"/>
  <Override PartName="/ppt/slides/slide700.xml" ContentType="application/vnd.openxmlformats-officedocument.presentationml.slide+xml"/>
  <Override PartName="/ppt/slides/slide845.xml" ContentType="application/vnd.openxmlformats-officedocument.presentationml.slide+xml"/>
  <Override PartName="/ppt/slides/slide892.xml" ContentType="application/vnd.openxmlformats-officedocument.presentationml.slide+xml"/>
  <Override PartName="/ppt/slides/slide145.xml" ContentType="application/vnd.openxmlformats-officedocument.presentationml.slide+xml"/>
  <Override PartName="/ppt/slides/slide192.xml" ContentType="application/vnd.openxmlformats-officedocument.presentationml.slide+xml"/>
  <Override PartName="/ppt/slides/slide637.xml" ContentType="application/vnd.openxmlformats-officedocument.presentationml.slide+xml"/>
  <Override PartName="/ppt/slides/slide684.xml" ContentType="application/vnd.openxmlformats-officedocument.presentationml.slide+xml"/>
  <Override PartName="/ppt/slides/slide823.xml" ContentType="application/vnd.openxmlformats-officedocument.presentationml.slide+xml"/>
  <Override PartName="/ppt/slides/slide870.xml" ContentType="application/vnd.openxmlformats-officedocument.presentationml.slide+xml"/>
  <Override PartName="/ppt/slides/slide97.xml" ContentType="application/vnd.openxmlformats-officedocument.presentationml.slide+xml"/>
  <Override PartName="/ppt/slides/slide331.xml" ContentType="application/vnd.openxmlformats-officedocument.presentationml.slide+xml"/>
  <Override PartName="/ppt/slides/slide429.xml" ContentType="application/vnd.openxmlformats-officedocument.presentationml.slide+xml"/>
  <Override PartName="/ppt/slides/slide476.xml" ContentType="application/vnd.openxmlformats-officedocument.presentationml.slide+xml"/>
  <Override PartName="/ppt/slides/slide615.xml" ContentType="application/vnd.openxmlformats-officedocument.presentationml.slide+xml"/>
  <Override PartName="/ppt/slides/slide662.xml" ContentType="application/vnd.openxmlformats-officedocument.presentationml.slide+xml"/>
  <Override PartName="/ppt/slides/slide946.xml" ContentType="application/vnd.openxmlformats-officedocument.presentationml.slide+xml"/>
  <Override PartName="/ppt/slides/slide28.xml" ContentType="application/vnd.openxmlformats-officedocument.presentationml.slide+xml"/>
  <Override PartName="/ppt/slides/slide75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68.xml" ContentType="application/vnd.openxmlformats-officedocument.presentationml.slide+xml"/>
  <Override PartName="/ppt/slides/slide407.xml" ContentType="application/vnd.openxmlformats-officedocument.presentationml.slide+xml"/>
  <Override PartName="/ppt/slides/slide454.xml" ContentType="application/vnd.openxmlformats-officedocument.presentationml.slide+xml"/>
  <Override PartName="/ppt/slides/slide599.xml" ContentType="application/vnd.openxmlformats-officedocument.presentationml.slide+xml"/>
  <Override PartName="/ppt/slides/slide738.xml" ContentType="application/vnd.openxmlformats-officedocument.presentationml.slide+xml"/>
  <Override PartName="/ppt/slides/slide785.xml" ContentType="application/vnd.openxmlformats-officedocument.presentationml.slide+xml"/>
  <Override PartName="/ppt/slides/slide801.xml" ContentType="application/vnd.openxmlformats-officedocument.presentationml.slide+xml"/>
  <Override PartName="/ppt/slides/slide3.xml" ContentType="application/vnd.openxmlformats-officedocument.presentationml.slide+xml"/>
  <Override PartName="/ppt/slides/slide101.xml" ContentType="application/vnd.openxmlformats-officedocument.presentationml.slide+xml"/>
  <Override PartName="/ppt/slides/slide246.xml" ContentType="application/vnd.openxmlformats-officedocument.presentationml.slide+xml"/>
  <Override PartName="/ppt/slides/slide293.xml" ContentType="application/vnd.openxmlformats-officedocument.presentationml.slide+xml"/>
  <Override PartName="/ppt/slides/slide577.xml" ContentType="application/vnd.openxmlformats-officedocument.presentationml.slide+xml"/>
  <Override PartName="/ppt/slides/slide640.xml" ContentType="application/vnd.openxmlformats-officedocument.presentationml.slide+xml"/>
  <Override PartName="/ppt/slides/slide92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53.xml" ContentType="application/vnd.openxmlformats-officedocument.presentationml.slide+xml"/>
  <Override PartName="/ppt/slides/slide369.xml" ContentType="application/vnd.openxmlformats-officedocument.presentationml.slide+xml"/>
  <Override PartName="/ppt/slides/slide432.xml" ContentType="application/vnd.openxmlformats-officedocument.presentationml.slide+xml"/>
  <Override PartName="/ppt/slides/slide716.xml" ContentType="application/vnd.openxmlformats-officedocument.presentationml.slide+xml"/>
  <Override PartName="/ppt/slides/slide763.xml" ContentType="application/vnd.openxmlformats-officedocument.presentationml.slide+xml"/>
  <Override PartName="/ppt/slides/slide902.xml" ContentType="application/vnd.openxmlformats-officedocument.presentationml.slide+xml"/>
  <Default Extension="jpeg" ContentType="image/jpeg"/>
  <Override PartName="/ppt/slides/slide31.xml" ContentType="application/vnd.openxmlformats-officedocument.presentationml.slide+xml"/>
  <Override PartName="/ppt/slides/slide224.xml" ContentType="application/vnd.openxmlformats-officedocument.presentationml.slide+xml"/>
  <Override PartName="/ppt/slides/slide271.xml" ContentType="application/vnd.openxmlformats-officedocument.presentationml.slide+xml"/>
  <Override PartName="/ppt/slides/slide410.xml" ContentType="application/vnd.openxmlformats-officedocument.presentationml.slide+xml"/>
  <Override PartName="/ppt/slides/slide508.xml" ContentType="application/vnd.openxmlformats-officedocument.presentationml.slide+xml"/>
  <Override PartName="/ppt/slides/slide555.xml" ContentType="application/vnd.openxmlformats-officedocument.presentationml.slide+xml"/>
  <Override PartName="/ppt/slides/slide741.xml" ContentType="application/vnd.openxmlformats-officedocument.presentationml.slide+xml"/>
  <Override PartName="/ppt/slides/slide839.xml" ContentType="application/vnd.openxmlformats-officedocument.presentationml.slide+xml"/>
  <Override PartName="/ppt/slides/slide886.xml" ContentType="application/vnd.openxmlformats-officedocument.presentationml.slide+xml"/>
  <Override PartName="/ppt/slides/slide202.xml" ContentType="application/vnd.openxmlformats-officedocument.presentationml.slide+xml"/>
  <Override PartName="/ppt/slides/slide347.xml" ContentType="application/vnd.openxmlformats-officedocument.presentationml.slide+xml"/>
  <Override PartName="/ppt/slides/slide394.xml" ContentType="application/vnd.openxmlformats-officedocument.presentationml.slide+xml"/>
  <Override PartName="/ppt/slides/slide533.xml" ContentType="application/vnd.openxmlformats-officedocument.presentationml.slide+xml"/>
  <Override PartName="/ppt/slides/slide580.xml" ContentType="application/vnd.openxmlformats-officedocument.presentationml.slide+xml"/>
  <Override PartName="/ppt/slides/slide678.xml" ContentType="application/vnd.openxmlformats-officedocument.presentationml.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slides/slide325.xml" ContentType="application/vnd.openxmlformats-officedocument.presentationml.slide+xml"/>
  <Override PartName="/ppt/slides/slide372.xml" ContentType="application/vnd.openxmlformats-officedocument.presentationml.slide+xml"/>
  <Override PartName="/ppt/slides/slide609.xml" ContentType="application/vnd.openxmlformats-officedocument.presentationml.slide+xml"/>
  <Override PartName="/ppt/slides/slide817.xml" ContentType="application/vnd.openxmlformats-officedocument.presentationml.slide+xml"/>
  <Override PartName="/ppt/slides/slide864.xml" ContentType="application/vnd.openxmlformats-officedocument.presentationml.slide+xml"/>
  <Override PartName="/ppt/slides/slide117.xml" ContentType="application/vnd.openxmlformats-officedocument.presentationml.slide+xml"/>
  <Override PartName="/ppt/slides/slide164.xml" ContentType="application/vnd.openxmlformats-officedocument.presentationml.slide+xml"/>
  <Override PartName="/ppt/slides/slide448.xml" ContentType="application/vnd.openxmlformats-officedocument.presentationml.slide+xml"/>
  <Override PartName="/ppt/slides/slide495.xml" ContentType="application/vnd.openxmlformats-officedocument.presentationml.slide+xml"/>
  <Override PartName="/ppt/slides/slide511.xml" ContentType="application/vnd.openxmlformats-officedocument.presentationml.slide+xml"/>
  <Override PartName="/ppt/slides/slide656.xml" ContentType="application/vnd.openxmlformats-officedocument.presentationml.slide+xml"/>
  <Override PartName="/ppt/slides/slide842.xml" ContentType="application/vnd.openxmlformats-officedocument.presentationml.slide+xml"/>
  <Override PartName="/ppt/slides/slide69.xml" ContentType="application/vnd.openxmlformats-officedocument.presentationml.slide+xml"/>
  <Override PartName="/ppt/slides/slide287.xml" ContentType="application/vnd.openxmlformats-officedocument.presentationml.slide+xml"/>
  <Override PartName="/ppt/slides/slide303.xml" ContentType="application/vnd.openxmlformats-officedocument.presentationml.slide+xml"/>
  <Override PartName="/ppt/slides/slide350.xml" ContentType="application/vnd.openxmlformats-officedocument.presentationml.slide+xml"/>
  <Override PartName="/ppt/slides/slide634.xml" ContentType="application/vnd.openxmlformats-officedocument.presentationml.slide+xml"/>
  <Override PartName="/ppt/slides/slide681.xml" ContentType="application/vnd.openxmlformats-officedocument.presentationml.slide+xml"/>
  <Override PartName="/ppt/slides/slide779.xml" ContentType="application/vnd.openxmlformats-officedocument.presentationml.slide+xml"/>
  <Override PartName="/ppt/slides/slide918.xml" ContentType="application/vnd.openxmlformats-officedocument.presentationml.slide+xml"/>
  <Override PartName="/ppt/slides/slide47.xml" ContentType="application/vnd.openxmlformats-officedocument.presentationml.slide+xml"/>
  <Override PartName="/ppt/slides/slide426.xml" ContentType="application/vnd.openxmlformats-officedocument.presentationml.slide+xml"/>
  <Override PartName="/ppt/slides/slide757.xml" ContentType="application/vnd.openxmlformats-officedocument.presentationml.slide+xml"/>
  <Override PartName="/ppt/slides/slide120.xml" ContentType="application/vnd.openxmlformats-officedocument.presentationml.slide+xml"/>
  <Override PartName="/ppt/slides/slide265.xml" ContentType="application/vnd.openxmlformats-officedocument.presentationml.slide+xml"/>
  <Override PartName="/ppt/slides/slide596.xml" ContentType="application/vnd.openxmlformats-officedocument.presentationml.slide+xml"/>
  <Override PartName="/ppt/slides/slide612.xml" ContentType="application/vnd.openxmlformats-officedocument.presentationml.slide+xml"/>
  <Override PartName="/ppt/slides/slide943.xml" ContentType="application/vnd.openxmlformats-officedocument.presentationml.slide+xml"/>
  <Override PartName="/ppt/slides/slide72.xml" ContentType="application/vnd.openxmlformats-officedocument.presentationml.slide+xml"/>
  <Override PartName="/ppt/slides/slide451.xml" ContentType="application/vnd.openxmlformats-officedocument.presentationml.slide+xml"/>
  <Override PartName="/ppt/slides/slide782.xml" ContentType="application/vnd.openxmlformats-officedocument.presentationml.slide+xml"/>
  <Override PartName="/ppt/slides/slide290.xml" ContentType="application/vnd.openxmlformats-officedocument.presentationml.slide+xml"/>
  <Override PartName="/ppt/slides/slide527.xml" ContentType="application/vnd.openxmlformats-officedocument.presentationml.slide+xml"/>
  <Override PartName="/ppt/slides/slide713.xml" ContentType="application/vnd.openxmlformats-officedocument.presentationml.slide+xml"/>
  <Override PartName="/ppt/slides/slide858.xml" ContentType="application/vnd.openxmlformats-officedocument.presentationml.slide+xml"/>
  <Override PartName="/ppt/slides/slide221.xml" ContentType="application/vnd.openxmlformats-officedocument.presentationml.slide+xml"/>
  <Override PartName="/ppt/slides/slide366.xml" ContentType="application/vnd.openxmlformats-officedocument.presentationml.slide+xml"/>
  <Override PartName="/ppt/slides/slide552.xml" ContentType="application/vnd.openxmlformats-officedocument.presentationml.slide+xml"/>
  <Override PartName="/ppt/slides/slide697.xml" ContentType="application/vnd.openxmlformats-officedocument.presentationml.slide+xml"/>
  <Override PartName="/ppt/slides/slide883.xml" ContentType="application/vnd.openxmlformats-officedocument.presentationml.slide+xml"/>
  <Override PartName="/ppt/slides/slide391.xml" ContentType="application/vnd.openxmlformats-officedocument.presentationml.slide+xml"/>
  <Override PartName="/ppt/slides/slide628.xml" ContentType="application/vnd.openxmlformats-officedocument.presentationml.slide+xml"/>
  <Override PartName="/ppt/slides/slide136.xml" ContentType="application/vnd.openxmlformats-officedocument.presentationml.slide+xml"/>
  <Override PartName="/ppt/slides/slide467.xml" ContentType="application/vnd.openxmlformats-officedocument.presentationml.slide+xml"/>
  <Override PartName="/ppt/slides/slide814.xml" ContentType="application/vnd.openxmlformats-officedocument.presentationml.slide+xml"/>
  <Override PartName="/ppt/slides/slide88.xml" ContentType="application/vnd.openxmlformats-officedocument.presentationml.slide+xml"/>
  <Override PartName="/ppt/slides/slide322.xml" ContentType="application/vnd.openxmlformats-officedocument.presentationml.slide+xml"/>
  <Override PartName="/ppt/slides/slide653.xml" ContentType="application/vnd.openxmlformats-officedocument.presentationml.slide+xml"/>
  <Override PartName="/ppt/slides/slide798.xml" ContentType="application/vnd.openxmlformats-officedocument.presentationml.slide+xml"/>
  <Override PartName="/ppt/slides/slide19.xml" ContentType="application/vnd.openxmlformats-officedocument.presentationml.slide+xml"/>
  <Override PartName="/ppt/slides/slide161.xml" ContentType="application/vnd.openxmlformats-officedocument.presentationml.slide+xml"/>
  <Override PartName="/ppt/slides/slide492.xml" ContentType="application/vnd.openxmlformats-officedocument.presentationml.slide+xml"/>
  <Override PartName="/ppt/slides/slide729.xml" ContentType="application/vnd.openxmlformats-officedocument.presentationml.slide+xml"/>
  <Override PartName="/ppt/slides/slide237.xml" ContentType="application/vnd.openxmlformats-officedocument.presentationml.slide+xml"/>
  <Override PartName="/ppt/slides/slide423.xml" ContentType="application/vnd.openxmlformats-officedocument.presentationml.slide+xml"/>
  <Override PartName="/ppt/slides/slide568.xml" ContentType="application/vnd.openxmlformats-officedocument.presentationml.slide+xml"/>
  <Override PartName="/ppt/slides/slide899.xml" ContentType="application/vnd.openxmlformats-officedocument.presentationml.slide+xml"/>
  <Override PartName="/ppt/slides/slide915.xml" ContentType="application/vnd.openxmlformats-officedocument.presentationml.slide+xml"/>
  <Override PartName="/ppt/theme/theme2.xml" ContentType="application/vnd.openxmlformats-officedocument.theme+xml"/>
  <Override PartName="/ppt/slides/slide44.xml" ContentType="application/vnd.openxmlformats-officedocument.presentationml.slide+xml"/>
  <Override PartName="/ppt/slides/slide262.xml" ContentType="application/vnd.openxmlformats-officedocument.presentationml.slide+xml"/>
  <Override PartName="/ppt/slides/slide754.xml" ContentType="application/vnd.openxmlformats-officedocument.presentationml.slide+xml"/>
  <Override PartName="/ppt/slides/slide940.xml" ContentType="application/vnd.openxmlformats-officedocument.presentationml.slide+xml"/>
  <Override PartName="/ppt/slides/slide593.xml" ContentType="application/vnd.openxmlformats-officedocument.presentationml.slide+xml"/>
  <Override PartName="/ppt/slides/slide338.xml" ContentType="application/vnd.openxmlformats-officedocument.presentationml.slide+xml"/>
  <Override PartName="/ppt/slides/slide524.xml" ContentType="application/vnd.openxmlformats-officedocument.presentationml.slide+xml"/>
  <Override PartName="/ppt/slides/slide669.xml" ContentType="application/vnd.openxmlformats-officedocument.presentationml.slide+xml"/>
  <Override PartName="/ppt/slides/slide855.xml" ContentType="application/vnd.openxmlformats-officedocument.presentationml.slide+xml"/>
  <Override PartName="/ppt/slides/slide177.xml" ContentType="application/vnd.openxmlformats-officedocument.presentationml.slide+xml"/>
  <Override PartName="/ppt/slides/slide363.xml" ContentType="application/vnd.openxmlformats-officedocument.presentationml.slide+xml"/>
  <Override PartName="/ppt/slides/slide694.xml" ContentType="application/vnd.openxmlformats-officedocument.presentationml.slide+xml"/>
  <Override PartName="/ppt/slides/slide710.xml" ContentType="application/vnd.openxmlformats-officedocument.presentationml.slide+xml"/>
  <Override PartName="/ppt/slides/slide108.xml" ContentType="application/vnd.openxmlformats-officedocument.presentationml.slide+xml"/>
  <Override PartName="/ppt/slides/slide439.xml" ContentType="application/vnd.openxmlformats-officedocument.presentationml.slide+xml"/>
  <Override PartName="/ppt/slides/slide880.xml" ContentType="application/vnd.openxmlformats-officedocument.presentationml.slide+xml"/>
  <Override PartName="/ppt/slides/slide278.xml" ContentType="application/vnd.openxmlformats-officedocument.presentationml.slide+xml"/>
  <Override PartName="/ppt/slides/slide625.xml" ContentType="application/vnd.openxmlformats-officedocument.presentationml.slide+xml"/>
  <Override PartName="/ppt/slides/slide811.xml" ContentType="application/vnd.openxmlformats-officedocument.presentationml.slide+xml"/>
  <Override PartName="/ppt/slides/slide85.xml" ContentType="application/vnd.openxmlformats-officedocument.presentationml.slide+xml"/>
  <Override PartName="/ppt/slides/slide133.xml" ContentType="application/vnd.openxmlformats-officedocument.presentationml.slide+xml"/>
  <Override PartName="/ppt/slides/slide464.xml" ContentType="application/vnd.openxmlformats-officedocument.presentationml.slide+xml"/>
  <Override PartName="/ppt/slides/slide650.xml" ContentType="application/vnd.openxmlformats-officedocument.presentationml.slide+xml"/>
  <Override PartName="/ppt/slides/slide795.xml" ContentType="application/vnd.openxmlformats-officedocument.presentationml.slide+xml"/>
  <Override PartName="/ppt/slides/slide209.xml" ContentType="application/vnd.openxmlformats-officedocument.presentationml.slide+xml"/>
  <Override PartName="/ppt/slides/slide16.xml" ContentType="application/vnd.openxmlformats-officedocument.presentationml.slide+xml"/>
  <Override PartName="/ppt/slides/slide234.xml" ContentType="application/vnd.openxmlformats-officedocument.presentationml.slide+xml"/>
  <Override PartName="/ppt/slides/slide379.xml" ContentType="application/vnd.openxmlformats-officedocument.presentationml.slide+xml"/>
  <Override PartName="/ppt/slides/slide726.xml" ContentType="application/vnd.openxmlformats-officedocument.presentationml.slide+xml"/>
  <Override PartName="/ppt/slides/slide912.xml" ContentType="application/vnd.openxmlformats-officedocument.presentationml.slide+xml"/>
  <Override PartName="/ppt/slides/slide41.xml" ContentType="application/vnd.openxmlformats-officedocument.presentationml.slide+xml"/>
  <Override PartName="/ppt/slides/slide420.xml" ContentType="application/vnd.openxmlformats-officedocument.presentationml.slide+xml"/>
  <Override PartName="/ppt/slides/slide565.xml" ContentType="application/vnd.openxmlformats-officedocument.presentationml.slide+xml"/>
  <Override PartName="/ppt/slides/slide751.xml" ContentType="application/vnd.openxmlformats-officedocument.presentationml.slide+xml"/>
  <Override PartName="/ppt/slides/slide896.xml" ContentType="application/vnd.openxmlformats-officedocument.presentationml.slide+xml"/>
  <Override PartName="/ppt/slides/slide149.xml" ContentType="application/vnd.openxmlformats-officedocument.presentationml.slide+xml"/>
  <Override PartName="/ppt/slides/slide590.xml" ContentType="application/vnd.openxmlformats-officedocument.presentationml.slide+xml"/>
  <Override PartName="/ppt/slides/slide827.xml" ContentType="application/vnd.openxmlformats-officedocument.presentationml.slide+xml"/>
  <Override PartName="/ppt/slides/slide335.xml" ContentType="application/vnd.openxmlformats-officedocument.presentationml.slide+xml"/>
  <Override PartName="/ppt/slides/slide666.xml" ContentType="application/vnd.openxmlformats-officedocument.presentationml.slide+xml"/>
  <Override PartName="/ppt/slides/slide174.xml" ContentType="application/vnd.openxmlformats-officedocument.presentationml.slide+xml"/>
  <Override PartName="/ppt/slides/slide521.xml" ContentType="application/vnd.openxmlformats-officedocument.presentationml.slide+xml"/>
  <Override PartName="/ppt/slides/slide852.xml" ContentType="application/vnd.openxmlformats-officedocument.presentationml.slide+xml"/>
  <Override PartName="/ppt/slides/slide7.xml" ContentType="application/vnd.openxmlformats-officedocument.presentationml.slide+xml"/>
  <Override PartName="/ppt/slides/slide360.xml" ContentType="application/vnd.openxmlformats-officedocument.presentationml.slide+xml"/>
  <Override PartName="/ppt/slides/slide691.xml" ContentType="application/vnd.openxmlformats-officedocument.presentationml.slide+xml"/>
  <Override PartName="/ppt/slides/slide92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436.xml" ContentType="application/vnd.openxmlformats-officedocument.presentationml.slide+xml"/>
  <Override PartName="/ppt/slides/slide622.xml" ContentType="application/vnd.openxmlformats-officedocument.presentationml.slide+xml"/>
  <Override PartName="/ppt/slides/slide767.xml" ContentType="application/vnd.openxmlformats-officedocument.presentationml.slide+xml"/>
  <Override PartName="/ppt/slides/slide130.xml" ContentType="application/vnd.openxmlformats-officedocument.presentationml.slide+xml"/>
  <Override PartName="/ppt/slides/slide275.xml" ContentType="application/vnd.openxmlformats-officedocument.presentationml.slide+xml"/>
  <Override PartName="/ppt/slides/slide461.xml" ContentType="application/vnd.openxmlformats-officedocument.presentationml.slide+xml"/>
  <Override PartName="/ppt/slides/slide792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537.xml" ContentType="application/vnd.openxmlformats-officedocument.presentationml.slide+xml"/>
  <Override PartName="/ppt/slides/slide13.xml" ContentType="application/vnd.openxmlformats-officedocument.presentationml.slide+xml"/>
  <Override PartName="/ppt/slides/slide376.xml" ContentType="application/vnd.openxmlformats-officedocument.presentationml.slide+xml"/>
  <Override PartName="/ppt/slides/slide723.xml" ContentType="application/vnd.openxmlformats-officedocument.presentationml.slide+xml"/>
  <Override PartName="/ppt/slides/slide868.xml" ContentType="application/vnd.openxmlformats-officedocument.presentationml.slide+xml"/>
  <Override PartName="/ppt/slides/slide231.xml" ContentType="application/vnd.openxmlformats-officedocument.presentationml.slide+xml"/>
  <Override PartName="/ppt/slides/slide562.xml" ContentType="application/vnd.openxmlformats-officedocument.presentationml.slide+xml"/>
  <Override PartName="/ppt/slides/slide893.xml" ContentType="application/vnd.openxmlformats-officedocument.presentationml.slide+xml"/>
  <Override PartName="/ppt/slides/slide307.xml" ContentType="application/vnd.openxmlformats-officedocument.presentationml.slide+xml"/>
  <Override PartName="/ppt/slides/slide638.xml" ContentType="application/vnd.openxmlformats-officedocument.presentationml.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332.xml" ContentType="application/vnd.openxmlformats-officedocument.presentationml.slide+xml"/>
  <Override PartName="/ppt/slides/slide477.xml" ContentType="application/vnd.openxmlformats-officedocument.presentationml.slide+xml"/>
  <Override PartName="/ppt/slides/slide824.xml" ContentType="application/vnd.openxmlformats-officedocument.presentationml.slide+xml"/>
  <Override PartName="/ppt/slides/slide171.xml" ContentType="application/vnd.openxmlformats-officedocument.presentationml.slide+xml"/>
  <Override PartName="/ppt/slides/slide663.xml" ContentType="application/vnd.openxmlformats-officedocument.presentationml.slide+xml"/>
  <Override PartName="/ppt/slides/slide29.xml" ContentType="application/vnd.openxmlformats-officedocument.presentationml.slide+xml"/>
  <Override PartName="/ppt/slides/slide408.xml" ContentType="application/vnd.openxmlformats-officedocument.presentationml.slide+xml"/>
  <Override PartName="/ppt/slides/slide739.xml" ContentType="application/vnd.openxmlformats-officedocument.presentationml.slide+xml"/>
  <Override PartName="/ppt/slides/slide925.xml" ContentType="application/vnd.openxmlformats-officedocument.presentationml.slide+xml"/>
  <Override PartName="/ppt/slides/slide4.xml" ContentType="application/vnd.openxmlformats-officedocument.presentationml.slide+xml"/>
  <Override PartName="/ppt/slides/slide54.xml" ContentType="application/vnd.openxmlformats-officedocument.presentationml.slide+xml"/>
  <Override PartName="/ppt/slides/slide102.xml" ContentType="application/vnd.openxmlformats-officedocument.presentationml.slide+xml"/>
  <Override PartName="/ppt/slides/slide247.xml" ContentType="application/vnd.openxmlformats-officedocument.presentationml.slide+xml"/>
  <Override PartName="/ppt/slides/slide433.xml" ContentType="application/vnd.openxmlformats-officedocument.presentationml.slide+xml"/>
  <Override PartName="/ppt/slides/slide578.xml" ContentType="application/vnd.openxmlformats-officedocument.presentationml.slide+xml"/>
  <Override PartName="/ppt/slides/slide76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2.xml" ContentType="application/vnd.openxmlformats-officedocument.presentationml.slide+xml"/>
  <Override PartName="/ppt/slides/slide5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0"/>
  </p:notesMasterIdLst>
  <p:handoutMasterIdLst>
    <p:handoutMasterId r:id="rId951"/>
  </p:handoutMasterIdLst>
  <p:sldIdLst>
    <p:sldId id="256" r:id="rId2"/>
    <p:sldId id="464" r:id="rId3"/>
    <p:sldId id="1143" r:id="rId4"/>
    <p:sldId id="1144" r:id="rId5"/>
    <p:sldId id="1145" r:id="rId6"/>
    <p:sldId id="1146" r:id="rId7"/>
    <p:sldId id="1147" r:id="rId8"/>
    <p:sldId id="1148" r:id="rId9"/>
    <p:sldId id="1149" r:id="rId10"/>
    <p:sldId id="1150" r:id="rId11"/>
    <p:sldId id="1151" r:id="rId12"/>
    <p:sldId id="1152" r:id="rId13"/>
    <p:sldId id="1153" r:id="rId14"/>
    <p:sldId id="1154" r:id="rId15"/>
    <p:sldId id="1155" r:id="rId16"/>
    <p:sldId id="1156" r:id="rId17"/>
    <p:sldId id="1157" r:id="rId18"/>
    <p:sldId id="1158" r:id="rId19"/>
    <p:sldId id="1159" r:id="rId20"/>
    <p:sldId id="1160" r:id="rId21"/>
    <p:sldId id="1161" r:id="rId22"/>
    <p:sldId id="1045" r:id="rId23"/>
    <p:sldId id="1046" r:id="rId24"/>
    <p:sldId id="1047" r:id="rId25"/>
    <p:sldId id="1048" r:id="rId26"/>
    <p:sldId id="1049" r:id="rId27"/>
    <p:sldId id="1050" r:id="rId28"/>
    <p:sldId id="1051" r:id="rId29"/>
    <p:sldId id="1052" r:id="rId30"/>
    <p:sldId id="1053" r:id="rId31"/>
    <p:sldId id="1054" r:id="rId32"/>
    <p:sldId id="1055" r:id="rId33"/>
    <p:sldId id="1056" r:id="rId34"/>
    <p:sldId id="1057" r:id="rId35"/>
    <p:sldId id="1058" r:id="rId36"/>
    <p:sldId id="1059" r:id="rId37"/>
    <p:sldId id="1060" r:id="rId38"/>
    <p:sldId id="1061" r:id="rId39"/>
    <p:sldId id="1062" r:id="rId40"/>
    <p:sldId id="1063" r:id="rId41"/>
    <p:sldId id="951" r:id="rId42"/>
    <p:sldId id="952" r:id="rId43"/>
    <p:sldId id="953" r:id="rId44"/>
    <p:sldId id="954" r:id="rId45"/>
    <p:sldId id="955" r:id="rId46"/>
    <p:sldId id="956" r:id="rId47"/>
    <p:sldId id="957" r:id="rId48"/>
    <p:sldId id="958" r:id="rId49"/>
    <p:sldId id="959" r:id="rId50"/>
    <p:sldId id="960" r:id="rId51"/>
    <p:sldId id="961" r:id="rId52"/>
    <p:sldId id="962" r:id="rId53"/>
    <p:sldId id="963" r:id="rId54"/>
    <p:sldId id="964" r:id="rId55"/>
    <p:sldId id="965" r:id="rId56"/>
    <p:sldId id="966" r:id="rId57"/>
    <p:sldId id="967" r:id="rId58"/>
    <p:sldId id="968" r:id="rId59"/>
    <p:sldId id="932" r:id="rId60"/>
    <p:sldId id="933" r:id="rId61"/>
    <p:sldId id="934" r:id="rId62"/>
    <p:sldId id="935" r:id="rId63"/>
    <p:sldId id="936" r:id="rId64"/>
    <p:sldId id="937" r:id="rId65"/>
    <p:sldId id="938" r:id="rId66"/>
    <p:sldId id="939" r:id="rId67"/>
    <p:sldId id="940" r:id="rId68"/>
    <p:sldId id="941" r:id="rId69"/>
    <p:sldId id="942" r:id="rId70"/>
    <p:sldId id="943" r:id="rId71"/>
    <p:sldId id="944" r:id="rId72"/>
    <p:sldId id="945" r:id="rId73"/>
    <p:sldId id="946" r:id="rId74"/>
    <p:sldId id="947" r:id="rId75"/>
    <p:sldId id="948" r:id="rId76"/>
    <p:sldId id="949" r:id="rId77"/>
    <p:sldId id="950" r:id="rId78"/>
    <p:sldId id="729" r:id="rId79"/>
    <p:sldId id="730" r:id="rId80"/>
    <p:sldId id="731" r:id="rId81"/>
    <p:sldId id="732" r:id="rId82"/>
    <p:sldId id="733" r:id="rId83"/>
    <p:sldId id="734" r:id="rId84"/>
    <p:sldId id="735" r:id="rId85"/>
    <p:sldId id="736" r:id="rId86"/>
    <p:sldId id="737" r:id="rId87"/>
    <p:sldId id="738" r:id="rId88"/>
    <p:sldId id="739" r:id="rId89"/>
    <p:sldId id="740" r:id="rId90"/>
    <p:sldId id="741" r:id="rId91"/>
    <p:sldId id="742" r:id="rId92"/>
    <p:sldId id="743" r:id="rId93"/>
    <p:sldId id="744" r:id="rId94"/>
    <p:sldId id="745" r:id="rId95"/>
    <p:sldId id="692" r:id="rId96"/>
    <p:sldId id="693" r:id="rId97"/>
    <p:sldId id="694" r:id="rId98"/>
    <p:sldId id="695" r:id="rId99"/>
    <p:sldId id="696" r:id="rId100"/>
    <p:sldId id="697" r:id="rId101"/>
    <p:sldId id="698" r:id="rId102"/>
    <p:sldId id="699" r:id="rId103"/>
    <p:sldId id="700" r:id="rId104"/>
    <p:sldId id="701" r:id="rId105"/>
    <p:sldId id="702" r:id="rId106"/>
    <p:sldId id="703" r:id="rId107"/>
    <p:sldId id="704" r:id="rId108"/>
    <p:sldId id="705" r:id="rId109"/>
    <p:sldId id="706" r:id="rId110"/>
    <p:sldId id="707" r:id="rId111"/>
    <p:sldId id="708" r:id="rId112"/>
    <p:sldId id="709" r:id="rId113"/>
    <p:sldId id="607" r:id="rId114"/>
    <p:sldId id="608" r:id="rId115"/>
    <p:sldId id="609" r:id="rId116"/>
    <p:sldId id="610" r:id="rId117"/>
    <p:sldId id="611" r:id="rId118"/>
    <p:sldId id="612" r:id="rId119"/>
    <p:sldId id="613" r:id="rId120"/>
    <p:sldId id="614" r:id="rId121"/>
    <p:sldId id="615" r:id="rId122"/>
    <p:sldId id="616" r:id="rId123"/>
    <p:sldId id="617" r:id="rId124"/>
    <p:sldId id="618" r:id="rId125"/>
    <p:sldId id="619" r:id="rId126"/>
    <p:sldId id="620" r:id="rId127"/>
    <p:sldId id="566" r:id="rId128"/>
    <p:sldId id="567" r:id="rId129"/>
    <p:sldId id="568" r:id="rId130"/>
    <p:sldId id="569" r:id="rId131"/>
    <p:sldId id="570" r:id="rId132"/>
    <p:sldId id="571" r:id="rId133"/>
    <p:sldId id="572" r:id="rId134"/>
    <p:sldId id="573" r:id="rId135"/>
    <p:sldId id="574" r:id="rId136"/>
    <p:sldId id="575" r:id="rId137"/>
    <p:sldId id="576" r:id="rId138"/>
    <p:sldId id="577" r:id="rId139"/>
    <p:sldId id="578" r:id="rId140"/>
    <p:sldId id="579" r:id="rId141"/>
    <p:sldId id="580" r:id="rId142"/>
    <p:sldId id="581" r:id="rId143"/>
    <p:sldId id="582" r:id="rId144"/>
    <p:sldId id="583" r:id="rId145"/>
    <p:sldId id="584" r:id="rId146"/>
    <p:sldId id="585" r:id="rId147"/>
    <p:sldId id="548" r:id="rId148"/>
    <p:sldId id="549" r:id="rId149"/>
    <p:sldId id="550" r:id="rId150"/>
    <p:sldId id="551" r:id="rId151"/>
    <p:sldId id="552" r:id="rId152"/>
    <p:sldId id="553" r:id="rId153"/>
    <p:sldId id="554" r:id="rId154"/>
    <p:sldId id="555" r:id="rId155"/>
    <p:sldId id="556" r:id="rId156"/>
    <p:sldId id="557" r:id="rId157"/>
    <p:sldId id="558" r:id="rId158"/>
    <p:sldId id="559" r:id="rId159"/>
    <p:sldId id="560" r:id="rId160"/>
    <p:sldId id="561" r:id="rId161"/>
    <p:sldId id="562" r:id="rId162"/>
    <p:sldId id="563" r:id="rId163"/>
    <p:sldId id="564" r:id="rId164"/>
    <p:sldId id="507" r:id="rId165"/>
    <p:sldId id="508" r:id="rId166"/>
    <p:sldId id="509" r:id="rId167"/>
    <p:sldId id="510" r:id="rId168"/>
    <p:sldId id="511" r:id="rId169"/>
    <p:sldId id="512" r:id="rId170"/>
    <p:sldId id="513" r:id="rId171"/>
    <p:sldId id="514" r:id="rId172"/>
    <p:sldId id="515" r:id="rId173"/>
    <p:sldId id="516" r:id="rId174"/>
    <p:sldId id="517" r:id="rId175"/>
    <p:sldId id="518" r:id="rId176"/>
    <p:sldId id="519" r:id="rId177"/>
    <p:sldId id="520" r:id="rId178"/>
    <p:sldId id="521" r:id="rId179"/>
    <p:sldId id="522" r:id="rId180"/>
    <p:sldId id="523" r:id="rId181"/>
    <p:sldId id="524" r:id="rId182"/>
    <p:sldId id="525" r:id="rId183"/>
    <p:sldId id="526" r:id="rId184"/>
    <p:sldId id="465" r:id="rId185"/>
    <p:sldId id="466" r:id="rId186"/>
    <p:sldId id="467" r:id="rId187"/>
    <p:sldId id="468" r:id="rId188"/>
    <p:sldId id="469" r:id="rId189"/>
    <p:sldId id="470" r:id="rId190"/>
    <p:sldId id="471" r:id="rId191"/>
    <p:sldId id="472" r:id="rId192"/>
    <p:sldId id="473" r:id="rId193"/>
    <p:sldId id="474" r:id="rId194"/>
    <p:sldId id="475" r:id="rId195"/>
    <p:sldId id="476" r:id="rId196"/>
    <p:sldId id="477" r:id="rId197"/>
    <p:sldId id="478" r:id="rId198"/>
    <p:sldId id="479" r:id="rId199"/>
    <p:sldId id="480" r:id="rId200"/>
    <p:sldId id="481" r:id="rId201"/>
    <p:sldId id="482" r:id="rId202"/>
    <p:sldId id="483" r:id="rId203"/>
    <p:sldId id="484" r:id="rId204"/>
    <p:sldId id="485" r:id="rId205"/>
    <p:sldId id="1162" r:id="rId206"/>
    <p:sldId id="1163" r:id="rId207"/>
    <p:sldId id="1164" r:id="rId208"/>
    <p:sldId id="1165" r:id="rId209"/>
    <p:sldId id="1166" r:id="rId210"/>
    <p:sldId id="1167" r:id="rId211"/>
    <p:sldId id="1168" r:id="rId212"/>
    <p:sldId id="1169" r:id="rId213"/>
    <p:sldId id="1170" r:id="rId214"/>
    <p:sldId id="1171" r:id="rId215"/>
    <p:sldId id="1172" r:id="rId216"/>
    <p:sldId id="1173" r:id="rId217"/>
    <p:sldId id="1174" r:id="rId218"/>
    <p:sldId id="1175" r:id="rId219"/>
    <p:sldId id="1176" r:id="rId220"/>
    <p:sldId id="1177" r:id="rId221"/>
    <p:sldId id="1178" r:id="rId222"/>
    <p:sldId id="1179" r:id="rId223"/>
    <p:sldId id="1180" r:id="rId224"/>
    <p:sldId id="1181" r:id="rId225"/>
    <p:sldId id="1064" r:id="rId226"/>
    <p:sldId id="1065" r:id="rId227"/>
    <p:sldId id="1066" r:id="rId228"/>
    <p:sldId id="1067" r:id="rId229"/>
    <p:sldId id="1068" r:id="rId230"/>
    <p:sldId id="1069" r:id="rId231"/>
    <p:sldId id="1070" r:id="rId232"/>
    <p:sldId id="1071" r:id="rId233"/>
    <p:sldId id="1072" r:id="rId234"/>
    <p:sldId id="1073" r:id="rId235"/>
    <p:sldId id="1074" r:id="rId236"/>
    <p:sldId id="1075" r:id="rId237"/>
    <p:sldId id="1076" r:id="rId238"/>
    <p:sldId id="1077" r:id="rId239"/>
    <p:sldId id="1078" r:id="rId240"/>
    <p:sldId id="1079" r:id="rId241"/>
    <p:sldId id="1080" r:id="rId242"/>
    <p:sldId id="1081" r:id="rId243"/>
    <p:sldId id="1082" r:id="rId244"/>
    <p:sldId id="1083" r:id="rId245"/>
    <p:sldId id="969" r:id="rId246"/>
    <p:sldId id="970" r:id="rId247"/>
    <p:sldId id="971" r:id="rId248"/>
    <p:sldId id="972" r:id="rId249"/>
    <p:sldId id="973" r:id="rId250"/>
    <p:sldId id="974" r:id="rId251"/>
    <p:sldId id="975" r:id="rId252"/>
    <p:sldId id="976" r:id="rId253"/>
    <p:sldId id="977" r:id="rId254"/>
    <p:sldId id="978" r:id="rId255"/>
    <p:sldId id="979" r:id="rId256"/>
    <p:sldId id="980" r:id="rId257"/>
    <p:sldId id="981" r:id="rId258"/>
    <p:sldId id="982" r:id="rId259"/>
    <p:sldId id="983" r:id="rId260"/>
    <p:sldId id="984" r:id="rId261"/>
    <p:sldId id="985" r:id="rId262"/>
    <p:sldId id="986" r:id="rId263"/>
    <p:sldId id="987" r:id="rId264"/>
    <p:sldId id="988" r:id="rId265"/>
    <p:sldId id="912" r:id="rId266"/>
    <p:sldId id="913" r:id="rId267"/>
    <p:sldId id="914" r:id="rId268"/>
    <p:sldId id="915" r:id="rId269"/>
    <p:sldId id="916" r:id="rId270"/>
    <p:sldId id="917" r:id="rId271"/>
    <p:sldId id="918" r:id="rId272"/>
    <p:sldId id="919" r:id="rId273"/>
    <p:sldId id="920" r:id="rId274"/>
    <p:sldId id="921" r:id="rId275"/>
    <p:sldId id="922" r:id="rId276"/>
    <p:sldId id="923" r:id="rId277"/>
    <p:sldId id="924" r:id="rId278"/>
    <p:sldId id="925" r:id="rId279"/>
    <p:sldId id="926" r:id="rId280"/>
    <p:sldId id="927" r:id="rId281"/>
    <p:sldId id="928" r:id="rId282"/>
    <p:sldId id="929" r:id="rId283"/>
    <p:sldId id="930" r:id="rId284"/>
    <p:sldId id="931" r:id="rId285"/>
    <p:sldId id="710" r:id="rId286"/>
    <p:sldId id="711" r:id="rId287"/>
    <p:sldId id="712" r:id="rId288"/>
    <p:sldId id="713" r:id="rId289"/>
    <p:sldId id="714" r:id="rId290"/>
    <p:sldId id="715" r:id="rId291"/>
    <p:sldId id="716" r:id="rId292"/>
    <p:sldId id="717" r:id="rId293"/>
    <p:sldId id="718" r:id="rId294"/>
    <p:sldId id="719" r:id="rId295"/>
    <p:sldId id="720" r:id="rId296"/>
    <p:sldId id="721" r:id="rId297"/>
    <p:sldId id="722" r:id="rId298"/>
    <p:sldId id="723" r:id="rId299"/>
    <p:sldId id="724" r:id="rId300"/>
    <p:sldId id="725" r:id="rId301"/>
    <p:sldId id="726" r:id="rId302"/>
    <p:sldId id="727" r:id="rId303"/>
    <p:sldId id="728" r:id="rId304"/>
    <p:sldId id="656" r:id="rId305"/>
    <p:sldId id="657" r:id="rId306"/>
    <p:sldId id="658" r:id="rId307"/>
    <p:sldId id="659" r:id="rId308"/>
    <p:sldId id="660" r:id="rId309"/>
    <p:sldId id="661" r:id="rId310"/>
    <p:sldId id="662" r:id="rId311"/>
    <p:sldId id="663" r:id="rId312"/>
    <p:sldId id="664" r:id="rId313"/>
    <p:sldId id="665" r:id="rId314"/>
    <p:sldId id="666" r:id="rId315"/>
    <p:sldId id="667" r:id="rId316"/>
    <p:sldId id="668" r:id="rId317"/>
    <p:sldId id="669" r:id="rId318"/>
    <p:sldId id="670" r:id="rId319"/>
    <p:sldId id="671" r:id="rId320"/>
    <p:sldId id="672" r:id="rId321"/>
    <p:sldId id="673" r:id="rId322"/>
    <p:sldId id="674" r:id="rId323"/>
    <p:sldId id="675" r:id="rId324"/>
    <p:sldId id="676" r:id="rId325"/>
    <p:sldId id="677" r:id="rId326"/>
    <p:sldId id="678" r:id="rId327"/>
    <p:sldId id="679" r:id="rId328"/>
    <p:sldId id="680" r:id="rId329"/>
    <p:sldId id="681" r:id="rId330"/>
    <p:sldId id="682" r:id="rId331"/>
    <p:sldId id="683" r:id="rId332"/>
    <p:sldId id="684" r:id="rId333"/>
    <p:sldId id="685" r:id="rId334"/>
    <p:sldId id="686" r:id="rId335"/>
    <p:sldId id="687" r:id="rId336"/>
    <p:sldId id="688" r:id="rId337"/>
    <p:sldId id="689" r:id="rId338"/>
    <p:sldId id="690" r:id="rId339"/>
    <p:sldId id="691" r:id="rId340"/>
    <p:sldId id="635" r:id="rId341"/>
    <p:sldId id="636" r:id="rId342"/>
    <p:sldId id="637" r:id="rId343"/>
    <p:sldId id="638" r:id="rId344"/>
    <p:sldId id="639" r:id="rId345"/>
    <p:sldId id="640" r:id="rId346"/>
    <p:sldId id="641" r:id="rId347"/>
    <p:sldId id="642" r:id="rId348"/>
    <p:sldId id="643" r:id="rId349"/>
    <p:sldId id="644" r:id="rId350"/>
    <p:sldId id="645" r:id="rId351"/>
    <p:sldId id="646" r:id="rId352"/>
    <p:sldId id="647" r:id="rId353"/>
    <p:sldId id="648" r:id="rId354"/>
    <p:sldId id="649" r:id="rId355"/>
    <p:sldId id="650" r:id="rId356"/>
    <p:sldId id="651" r:id="rId357"/>
    <p:sldId id="652" r:id="rId358"/>
    <p:sldId id="653" r:id="rId359"/>
    <p:sldId id="654" r:id="rId360"/>
    <p:sldId id="587" r:id="rId361"/>
    <p:sldId id="588" r:id="rId362"/>
    <p:sldId id="589" r:id="rId363"/>
    <p:sldId id="590" r:id="rId364"/>
    <p:sldId id="591" r:id="rId365"/>
    <p:sldId id="592" r:id="rId366"/>
    <p:sldId id="593" r:id="rId367"/>
    <p:sldId id="594" r:id="rId368"/>
    <p:sldId id="595" r:id="rId369"/>
    <p:sldId id="596" r:id="rId370"/>
    <p:sldId id="597" r:id="rId371"/>
    <p:sldId id="598" r:id="rId372"/>
    <p:sldId id="599" r:id="rId373"/>
    <p:sldId id="600" r:id="rId374"/>
    <p:sldId id="601" r:id="rId375"/>
    <p:sldId id="602" r:id="rId376"/>
    <p:sldId id="603" r:id="rId377"/>
    <p:sldId id="604" r:id="rId378"/>
    <p:sldId id="605" r:id="rId379"/>
    <p:sldId id="606" r:id="rId380"/>
    <p:sldId id="486" r:id="rId381"/>
    <p:sldId id="487" r:id="rId382"/>
    <p:sldId id="488" r:id="rId383"/>
    <p:sldId id="489" r:id="rId384"/>
    <p:sldId id="490" r:id="rId385"/>
    <p:sldId id="491" r:id="rId386"/>
    <p:sldId id="492" r:id="rId387"/>
    <p:sldId id="493" r:id="rId388"/>
    <p:sldId id="494" r:id="rId389"/>
    <p:sldId id="495" r:id="rId390"/>
    <p:sldId id="496" r:id="rId391"/>
    <p:sldId id="497" r:id="rId392"/>
    <p:sldId id="498" r:id="rId393"/>
    <p:sldId id="499" r:id="rId394"/>
    <p:sldId id="500" r:id="rId395"/>
    <p:sldId id="501" r:id="rId396"/>
    <p:sldId id="502" r:id="rId397"/>
    <p:sldId id="503" r:id="rId398"/>
    <p:sldId id="504" r:id="rId399"/>
    <p:sldId id="505" r:id="rId400"/>
    <p:sldId id="341" r:id="rId401"/>
    <p:sldId id="1182" r:id="rId402"/>
    <p:sldId id="1183" r:id="rId403"/>
    <p:sldId id="1184" r:id="rId404"/>
    <p:sldId id="1185" r:id="rId405"/>
    <p:sldId id="1186" r:id="rId406"/>
    <p:sldId id="1187" r:id="rId407"/>
    <p:sldId id="1188" r:id="rId408"/>
    <p:sldId id="1189" r:id="rId409"/>
    <p:sldId id="1190" r:id="rId410"/>
    <p:sldId id="1191" r:id="rId411"/>
    <p:sldId id="1192" r:id="rId412"/>
    <p:sldId id="1193" r:id="rId413"/>
    <p:sldId id="1194" r:id="rId414"/>
    <p:sldId id="1195" r:id="rId415"/>
    <p:sldId id="1196" r:id="rId416"/>
    <p:sldId id="1197" r:id="rId417"/>
    <p:sldId id="1198" r:id="rId418"/>
    <p:sldId id="1199" r:id="rId419"/>
    <p:sldId id="1200" r:id="rId420"/>
    <p:sldId id="1201" r:id="rId421"/>
    <p:sldId id="1084" r:id="rId422"/>
    <p:sldId id="1085" r:id="rId423"/>
    <p:sldId id="1086" r:id="rId424"/>
    <p:sldId id="1087" r:id="rId425"/>
    <p:sldId id="1088" r:id="rId426"/>
    <p:sldId id="1089" r:id="rId427"/>
    <p:sldId id="1090" r:id="rId428"/>
    <p:sldId id="1091" r:id="rId429"/>
    <p:sldId id="1092" r:id="rId430"/>
    <p:sldId id="1093" r:id="rId431"/>
    <p:sldId id="1094" r:id="rId432"/>
    <p:sldId id="1095" r:id="rId433"/>
    <p:sldId id="1096" r:id="rId434"/>
    <p:sldId id="1097" r:id="rId435"/>
    <p:sldId id="1098" r:id="rId436"/>
    <p:sldId id="1099" r:id="rId437"/>
    <p:sldId id="1100" r:id="rId438"/>
    <p:sldId id="1101" r:id="rId439"/>
    <p:sldId id="1102" r:id="rId440"/>
    <p:sldId id="1103" r:id="rId441"/>
    <p:sldId id="989" r:id="rId442"/>
    <p:sldId id="990" r:id="rId443"/>
    <p:sldId id="991" r:id="rId444"/>
    <p:sldId id="992" r:id="rId445"/>
    <p:sldId id="993" r:id="rId446"/>
    <p:sldId id="994" r:id="rId447"/>
    <p:sldId id="995" r:id="rId448"/>
    <p:sldId id="996" r:id="rId449"/>
    <p:sldId id="997" r:id="rId450"/>
    <p:sldId id="998" r:id="rId451"/>
    <p:sldId id="999" r:id="rId452"/>
    <p:sldId id="1000" r:id="rId453"/>
    <p:sldId id="1001" r:id="rId454"/>
    <p:sldId id="1002" r:id="rId455"/>
    <p:sldId id="1003" r:id="rId456"/>
    <p:sldId id="1004" r:id="rId457"/>
    <p:sldId id="1005" r:id="rId458"/>
    <p:sldId id="1006" r:id="rId459"/>
    <p:sldId id="895" r:id="rId460"/>
    <p:sldId id="896" r:id="rId461"/>
    <p:sldId id="897" r:id="rId462"/>
    <p:sldId id="898" r:id="rId463"/>
    <p:sldId id="899" r:id="rId464"/>
    <p:sldId id="900" r:id="rId465"/>
    <p:sldId id="901" r:id="rId466"/>
    <p:sldId id="902" r:id="rId467"/>
    <p:sldId id="903" r:id="rId468"/>
    <p:sldId id="904" r:id="rId469"/>
    <p:sldId id="905" r:id="rId470"/>
    <p:sldId id="906" r:id="rId471"/>
    <p:sldId id="907" r:id="rId472"/>
    <p:sldId id="908" r:id="rId473"/>
    <p:sldId id="909" r:id="rId474"/>
    <p:sldId id="910" r:id="rId475"/>
    <p:sldId id="911" r:id="rId476"/>
    <p:sldId id="817" r:id="rId477"/>
    <p:sldId id="818" r:id="rId478"/>
    <p:sldId id="819" r:id="rId479"/>
    <p:sldId id="820" r:id="rId480"/>
    <p:sldId id="821" r:id="rId481"/>
    <p:sldId id="822" r:id="rId482"/>
    <p:sldId id="823" r:id="rId483"/>
    <p:sldId id="824" r:id="rId484"/>
    <p:sldId id="825" r:id="rId485"/>
    <p:sldId id="826" r:id="rId486"/>
    <p:sldId id="827" r:id="rId487"/>
    <p:sldId id="828" r:id="rId488"/>
    <p:sldId id="829" r:id="rId489"/>
    <p:sldId id="830" r:id="rId490"/>
    <p:sldId id="831" r:id="rId491"/>
    <p:sldId id="832" r:id="rId492"/>
    <p:sldId id="833" r:id="rId493"/>
    <p:sldId id="834" r:id="rId494"/>
    <p:sldId id="835" r:id="rId495"/>
    <p:sldId id="746" r:id="rId496"/>
    <p:sldId id="747" r:id="rId497"/>
    <p:sldId id="748" r:id="rId498"/>
    <p:sldId id="749" r:id="rId499"/>
    <p:sldId id="750" r:id="rId500"/>
    <p:sldId id="751" r:id="rId501"/>
    <p:sldId id="752" r:id="rId502"/>
    <p:sldId id="753" r:id="rId503"/>
    <p:sldId id="754" r:id="rId504"/>
    <p:sldId id="755" r:id="rId505"/>
    <p:sldId id="756" r:id="rId506"/>
    <p:sldId id="757" r:id="rId507"/>
    <p:sldId id="758" r:id="rId508"/>
    <p:sldId id="759" r:id="rId509"/>
    <p:sldId id="760" r:id="rId510"/>
    <p:sldId id="761" r:id="rId511"/>
    <p:sldId id="762" r:id="rId512"/>
    <p:sldId id="763" r:id="rId513"/>
    <p:sldId id="764" r:id="rId514"/>
    <p:sldId id="765" r:id="rId515"/>
    <p:sldId id="528" r:id="rId516"/>
    <p:sldId id="529" r:id="rId517"/>
    <p:sldId id="530" r:id="rId518"/>
    <p:sldId id="531" r:id="rId519"/>
    <p:sldId id="532" r:id="rId520"/>
    <p:sldId id="533" r:id="rId521"/>
    <p:sldId id="534" r:id="rId522"/>
    <p:sldId id="535" r:id="rId523"/>
    <p:sldId id="536" r:id="rId524"/>
    <p:sldId id="537" r:id="rId525"/>
    <p:sldId id="538" r:id="rId526"/>
    <p:sldId id="539" r:id="rId527"/>
    <p:sldId id="540" r:id="rId528"/>
    <p:sldId id="541" r:id="rId529"/>
    <p:sldId id="542" r:id="rId530"/>
    <p:sldId id="543" r:id="rId531"/>
    <p:sldId id="544" r:id="rId532"/>
    <p:sldId id="545" r:id="rId533"/>
    <p:sldId id="546" r:id="rId534"/>
    <p:sldId id="547" r:id="rId535"/>
    <p:sldId id="425" r:id="rId536"/>
    <p:sldId id="426" r:id="rId537"/>
    <p:sldId id="427" r:id="rId538"/>
    <p:sldId id="428" r:id="rId539"/>
    <p:sldId id="429" r:id="rId540"/>
    <p:sldId id="430" r:id="rId541"/>
    <p:sldId id="431" r:id="rId542"/>
    <p:sldId id="432" r:id="rId543"/>
    <p:sldId id="433" r:id="rId544"/>
    <p:sldId id="434" r:id="rId545"/>
    <p:sldId id="435" r:id="rId546"/>
    <p:sldId id="436" r:id="rId547"/>
    <p:sldId id="437" r:id="rId548"/>
    <p:sldId id="438" r:id="rId549"/>
    <p:sldId id="439" r:id="rId550"/>
    <p:sldId id="440" r:id="rId551"/>
    <p:sldId id="454" r:id="rId552"/>
    <p:sldId id="455" r:id="rId553"/>
    <p:sldId id="456" r:id="rId554"/>
    <p:sldId id="457" r:id="rId555"/>
    <p:sldId id="458" r:id="rId556"/>
    <p:sldId id="459" r:id="rId557"/>
    <p:sldId id="460" r:id="rId558"/>
    <p:sldId id="461" r:id="rId559"/>
    <p:sldId id="462" r:id="rId560"/>
    <p:sldId id="441" r:id="rId561"/>
    <p:sldId id="442" r:id="rId562"/>
    <p:sldId id="443" r:id="rId563"/>
    <p:sldId id="444" r:id="rId564"/>
    <p:sldId id="445" r:id="rId565"/>
    <p:sldId id="446" r:id="rId566"/>
    <p:sldId id="447" r:id="rId567"/>
    <p:sldId id="448" r:id="rId568"/>
    <p:sldId id="449" r:id="rId569"/>
    <p:sldId id="450" r:id="rId570"/>
    <p:sldId id="451" r:id="rId571"/>
    <p:sldId id="452" r:id="rId572"/>
    <p:sldId id="414" r:id="rId573"/>
    <p:sldId id="415" r:id="rId574"/>
    <p:sldId id="416" r:id="rId575"/>
    <p:sldId id="417" r:id="rId576"/>
    <p:sldId id="418" r:id="rId577"/>
    <p:sldId id="419" r:id="rId578"/>
    <p:sldId id="420" r:id="rId579"/>
    <p:sldId id="421" r:id="rId580"/>
    <p:sldId id="422" r:id="rId581"/>
    <p:sldId id="423" r:id="rId582"/>
    <p:sldId id="424" r:id="rId583"/>
    <p:sldId id="257" r:id="rId584"/>
    <p:sldId id="342" r:id="rId585"/>
    <p:sldId id="1202" r:id="rId586"/>
    <p:sldId id="1203" r:id="rId587"/>
    <p:sldId id="1204" r:id="rId588"/>
    <p:sldId id="1205" r:id="rId589"/>
    <p:sldId id="1206" r:id="rId590"/>
    <p:sldId id="1207" r:id="rId591"/>
    <p:sldId id="1208" r:id="rId592"/>
    <p:sldId id="1209" r:id="rId593"/>
    <p:sldId id="1210" r:id="rId594"/>
    <p:sldId id="1211" r:id="rId595"/>
    <p:sldId id="1212" r:id="rId596"/>
    <p:sldId id="1213" r:id="rId597"/>
    <p:sldId id="1214" r:id="rId598"/>
    <p:sldId id="1215" r:id="rId599"/>
    <p:sldId id="1216" r:id="rId600"/>
    <p:sldId id="1217" r:id="rId601"/>
    <p:sldId id="1218" r:id="rId602"/>
    <p:sldId id="1104" r:id="rId603"/>
    <p:sldId id="1105" r:id="rId604"/>
    <p:sldId id="1106" r:id="rId605"/>
    <p:sldId id="1107" r:id="rId606"/>
    <p:sldId id="1108" r:id="rId607"/>
    <p:sldId id="1109" r:id="rId608"/>
    <p:sldId id="1110" r:id="rId609"/>
    <p:sldId id="1111" r:id="rId610"/>
    <p:sldId id="1112" r:id="rId611"/>
    <p:sldId id="1113" r:id="rId612"/>
    <p:sldId id="1114" r:id="rId613"/>
    <p:sldId id="1115" r:id="rId614"/>
    <p:sldId id="1116" r:id="rId615"/>
    <p:sldId id="1117" r:id="rId616"/>
    <p:sldId id="1118" r:id="rId617"/>
    <p:sldId id="1119" r:id="rId618"/>
    <p:sldId id="1120" r:id="rId619"/>
    <p:sldId id="1121" r:id="rId620"/>
    <p:sldId id="1122" r:id="rId621"/>
    <p:sldId id="1123" r:id="rId622"/>
    <p:sldId id="1007" r:id="rId623"/>
    <p:sldId id="1008" r:id="rId624"/>
    <p:sldId id="1009" r:id="rId625"/>
    <p:sldId id="1010" r:id="rId626"/>
    <p:sldId id="1011" r:id="rId627"/>
    <p:sldId id="1012" r:id="rId628"/>
    <p:sldId id="1013" r:id="rId629"/>
    <p:sldId id="1014" r:id="rId630"/>
    <p:sldId id="1015" r:id="rId631"/>
    <p:sldId id="1016" r:id="rId632"/>
    <p:sldId id="1017" r:id="rId633"/>
    <p:sldId id="1018" r:id="rId634"/>
    <p:sldId id="1019" r:id="rId635"/>
    <p:sldId id="1020" r:id="rId636"/>
    <p:sldId id="1021" r:id="rId637"/>
    <p:sldId id="1022" r:id="rId638"/>
    <p:sldId id="1023" r:id="rId639"/>
    <p:sldId id="1024" r:id="rId640"/>
    <p:sldId id="861" r:id="rId641"/>
    <p:sldId id="862" r:id="rId642"/>
    <p:sldId id="863" r:id="rId643"/>
    <p:sldId id="864" r:id="rId644"/>
    <p:sldId id="865" r:id="rId645"/>
    <p:sldId id="866" r:id="rId646"/>
    <p:sldId id="867" r:id="rId647"/>
    <p:sldId id="868" r:id="rId648"/>
    <p:sldId id="869" r:id="rId649"/>
    <p:sldId id="870" r:id="rId650"/>
    <p:sldId id="871" r:id="rId651"/>
    <p:sldId id="872" r:id="rId652"/>
    <p:sldId id="873" r:id="rId653"/>
    <p:sldId id="874" r:id="rId654"/>
    <p:sldId id="875" r:id="rId655"/>
    <p:sldId id="876" r:id="rId656"/>
    <p:sldId id="849" r:id="rId657"/>
    <p:sldId id="850" r:id="rId658"/>
    <p:sldId id="851" r:id="rId659"/>
    <p:sldId id="852" r:id="rId660"/>
    <p:sldId id="853" r:id="rId661"/>
    <p:sldId id="854" r:id="rId662"/>
    <p:sldId id="855" r:id="rId663"/>
    <p:sldId id="856" r:id="rId664"/>
    <p:sldId id="857" r:id="rId665"/>
    <p:sldId id="858" r:id="rId666"/>
    <p:sldId id="859" r:id="rId667"/>
    <p:sldId id="860" r:id="rId668"/>
    <p:sldId id="800" r:id="rId669"/>
    <p:sldId id="801" r:id="rId670"/>
    <p:sldId id="802" r:id="rId671"/>
    <p:sldId id="803" r:id="rId672"/>
    <p:sldId id="804" r:id="rId673"/>
    <p:sldId id="805" r:id="rId674"/>
    <p:sldId id="806" r:id="rId675"/>
    <p:sldId id="807" r:id="rId676"/>
    <p:sldId id="808" r:id="rId677"/>
    <p:sldId id="809" r:id="rId678"/>
    <p:sldId id="810" r:id="rId679"/>
    <p:sldId id="811" r:id="rId680"/>
    <p:sldId id="812" r:id="rId681"/>
    <p:sldId id="813" r:id="rId682"/>
    <p:sldId id="814" r:id="rId683"/>
    <p:sldId id="815" r:id="rId684"/>
    <p:sldId id="816" r:id="rId685"/>
    <p:sldId id="621" r:id="rId686"/>
    <p:sldId id="622" r:id="rId687"/>
    <p:sldId id="623" r:id="rId688"/>
    <p:sldId id="624" r:id="rId689"/>
    <p:sldId id="625" r:id="rId690"/>
    <p:sldId id="626" r:id="rId691"/>
    <p:sldId id="627" r:id="rId692"/>
    <p:sldId id="628" r:id="rId693"/>
    <p:sldId id="629" r:id="rId694"/>
    <p:sldId id="630" r:id="rId695"/>
    <p:sldId id="631" r:id="rId696"/>
    <p:sldId id="632" r:id="rId697"/>
    <p:sldId id="633" r:id="rId698"/>
    <p:sldId id="634" r:id="rId699"/>
    <p:sldId id="258" r:id="rId700"/>
    <p:sldId id="259" r:id="rId701"/>
    <p:sldId id="260" r:id="rId702"/>
    <p:sldId id="261" r:id="rId703"/>
    <p:sldId id="262" r:id="rId704"/>
    <p:sldId id="263" r:id="rId705"/>
    <p:sldId id="264" r:id="rId706"/>
    <p:sldId id="265" r:id="rId707"/>
    <p:sldId id="266" r:id="rId708"/>
    <p:sldId id="267" r:id="rId709"/>
    <p:sldId id="268" r:id="rId710"/>
    <p:sldId id="269" r:id="rId711"/>
    <p:sldId id="270" r:id="rId712"/>
    <p:sldId id="271" r:id="rId713"/>
    <p:sldId id="272" r:id="rId714"/>
    <p:sldId id="273" r:id="rId715"/>
    <p:sldId id="274" r:id="rId716"/>
    <p:sldId id="275" r:id="rId717"/>
    <p:sldId id="276" r:id="rId718"/>
    <p:sldId id="277" r:id="rId719"/>
    <p:sldId id="278" r:id="rId720"/>
    <p:sldId id="279" r:id="rId721"/>
    <p:sldId id="280" r:id="rId722"/>
    <p:sldId id="281" r:id="rId723"/>
    <p:sldId id="282" r:id="rId724"/>
    <p:sldId id="283" r:id="rId725"/>
    <p:sldId id="284" r:id="rId726"/>
    <p:sldId id="285" r:id="rId727"/>
    <p:sldId id="286" r:id="rId728"/>
    <p:sldId id="287" r:id="rId729"/>
    <p:sldId id="288" r:id="rId730"/>
    <p:sldId id="289" r:id="rId731"/>
    <p:sldId id="290" r:id="rId732"/>
    <p:sldId id="291" r:id="rId733"/>
    <p:sldId id="292" r:id="rId734"/>
    <p:sldId id="293" r:id="rId735"/>
    <p:sldId id="294" r:id="rId736"/>
    <p:sldId id="295" r:id="rId737"/>
    <p:sldId id="296" r:id="rId738"/>
    <p:sldId id="297" r:id="rId739"/>
    <p:sldId id="298" r:id="rId740"/>
    <p:sldId id="299" r:id="rId741"/>
    <p:sldId id="300" r:id="rId742"/>
    <p:sldId id="301" r:id="rId743"/>
    <p:sldId id="302" r:id="rId744"/>
    <p:sldId id="303" r:id="rId745"/>
    <p:sldId id="304" r:id="rId746"/>
    <p:sldId id="305" r:id="rId747"/>
    <p:sldId id="306" r:id="rId748"/>
    <p:sldId id="307" r:id="rId749"/>
    <p:sldId id="308" r:id="rId750"/>
    <p:sldId id="309" r:id="rId751"/>
    <p:sldId id="310" r:id="rId752"/>
    <p:sldId id="311" r:id="rId753"/>
    <p:sldId id="312" r:id="rId754"/>
    <p:sldId id="313" r:id="rId755"/>
    <p:sldId id="314" r:id="rId756"/>
    <p:sldId id="343" r:id="rId757"/>
    <p:sldId id="344" r:id="rId758"/>
    <p:sldId id="345" r:id="rId759"/>
    <p:sldId id="346" r:id="rId760"/>
    <p:sldId id="347" r:id="rId761"/>
    <p:sldId id="348" r:id="rId762"/>
    <p:sldId id="349" r:id="rId763"/>
    <p:sldId id="350" r:id="rId764"/>
    <p:sldId id="351" r:id="rId765"/>
    <p:sldId id="352" r:id="rId766"/>
    <p:sldId id="353" r:id="rId767"/>
    <p:sldId id="354" r:id="rId768"/>
    <p:sldId id="355" r:id="rId769"/>
    <p:sldId id="356" r:id="rId770"/>
    <p:sldId id="357" r:id="rId771"/>
    <p:sldId id="358" r:id="rId772"/>
    <p:sldId id="316" r:id="rId773"/>
    <p:sldId id="1219" r:id="rId774"/>
    <p:sldId id="1220" r:id="rId775"/>
    <p:sldId id="1221" r:id="rId776"/>
    <p:sldId id="1222" r:id="rId777"/>
    <p:sldId id="1223" r:id="rId778"/>
    <p:sldId id="1224" r:id="rId779"/>
    <p:sldId id="1225" r:id="rId780"/>
    <p:sldId id="1226" r:id="rId781"/>
    <p:sldId id="1227" r:id="rId782"/>
    <p:sldId id="1228" r:id="rId783"/>
    <p:sldId id="1229" r:id="rId784"/>
    <p:sldId id="1230" r:id="rId785"/>
    <p:sldId id="1231" r:id="rId786"/>
    <p:sldId id="1232" r:id="rId787"/>
    <p:sldId id="1233" r:id="rId788"/>
    <p:sldId id="1234" r:id="rId789"/>
    <p:sldId id="1235" r:id="rId790"/>
    <p:sldId id="1236" r:id="rId791"/>
    <p:sldId id="1237" r:id="rId792"/>
    <p:sldId id="1238" r:id="rId793"/>
    <p:sldId id="1124" r:id="rId794"/>
    <p:sldId id="1125" r:id="rId795"/>
    <p:sldId id="1126" r:id="rId796"/>
    <p:sldId id="1127" r:id="rId797"/>
    <p:sldId id="1128" r:id="rId798"/>
    <p:sldId id="1129" r:id="rId799"/>
    <p:sldId id="1130" r:id="rId800"/>
    <p:sldId id="1131" r:id="rId801"/>
    <p:sldId id="1132" r:id="rId802"/>
    <p:sldId id="1133" r:id="rId803"/>
    <p:sldId id="1134" r:id="rId804"/>
    <p:sldId id="1135" r:id="rId805"/>
    <p:sldId id="1136" r:id="rId806"/>
    <p:sldId id="1137" r:id="rId807"/>
    <p:sldId id="1138" r:id="rId808"/>
    <p:sldId id="1139" r:id="rId809"/>
    <p:sldId id="1140" r:id="rId810"/>
    <p:sldId id="1141" r:id="rId811"/>
    <p:sldId id="1142" r:id="rId812"/>
    <p:sldId id="1025" r:id="rId813"/>
    <p:sldId id="1026" r:id="rId814"/>
    <p:sldId id="1027" r:id="rId815"/>
    <p:sldId id="1028" r:id="rId816"/>
    <p:sldId id="1029" r:id="rId817"/>
    <p:sldId id="1030" r:id="rId818"/>
    <p:sldId id="1031" r:id="rId819"/>
    <p:sldId id="1032" r:id="rId820"/>
    <p:sldId id="1033" r:id="rId821"/>
    <p:sldId id="1034" r:id="rId822"/>
    <p:sldId id="1035" r:id="rId823"/>
    <p:sldId id="1036" r:id="rId824"/>
    <p:sldId id="1037" r:id="rId825"/>
    <p:sldId id="1038" r:id="rId826"/>
    <p:sldId id="1039" r:id="rId827"/>
    <p:sldId id="1040" r:id="rId828"/>
    <p:sldId id="1041" r:id="rId829"/>
    <p:sldId id="1042" r:id="rId830"/>
    <p:sldId id="1043" r:id="rId831"/>
    <p:sldId id="1044" r:id="rId832"/>
    <p:sldId id="878" r:id="rId833"/>
    <p:sldId id="879" r:id="rId834"/>
    <p:sldId id="880" r:id="rId835"/>
    <p:sldId id="881" r:id="rId836"/>
    <p:sldId id="882" r:id="rId837"/>
    <p:sldId id="883" r:id="rId838"/>
    <p:sldId id="884" r:id="rId839"/>
    <p:sldId id="885" r:id="rId840"/>
    <p:sldId id="886" r:id="rId841"/>
    <p:sldId id="887" r:id="rId842"/>
    <p:sldId id="888" r:id="rId843"/>
    <p:sldId id="889" r:id="rId844"/>
    <p:sldId id="890" r:id="rId845"/>
    <p:sldId id="891" r:id="rId846"/>
    <p:sldId id="892" r:id="rId847"/>
    <p:sldId id="893" r:id="rId848"/>
    <p:sldId id="894" r:id="rId849"/>
    <p:sldId id="836" r:id="rId850"/>
    <p:sldId id="837" r:id="rId851"/>
    <p:sldId id="838" r:id="rId852"/>
    <p:sldId id="839" r:id="rId853"/>
    <p:sldId id="840" r:id="rId854"/>
    <p:sldId id="841" r:id="rId855"/>
    <p:sldId id="842" r:id="rId856"/>
    <p:sldId id="843" r:id="rId857"/>
    <p:sldId id="844" r:id="rId858"/>
    <p:sldId id="845" r:id="rId859"/>
    <p:sldId id="846" r:id="rId860"/>
    <p:sldId id="847" r:id="rId861"/>
    <p:sldId id="848" r:id="rId862"/>
    <p:sldId id="783" r:id="rId863"/>
    <p:sldId id="315" r:id="rId864"/>
    <p:sldId id="784" r:id="rId865"/>
    <p:sldId id="785" r:id="rId866"/>
    <p:sldId id="786" r:id="rId867"/>
    <p:sldId id="382" r:id="rId868"/>
    <p:sldId id="788" r:id="rId869"/>
    <p:sldId id="789" r:id="rId870"/>
    <p:sldId id="790" r:id="rId871"/>
    <p:sldId id="791" r:id="rId872"/>
    <p:sldId id="792" r:id="rId873"/>
    <p:sldId id="793" r:id="rId874"/>
    <p:sldId id="794" r:id="rId875"/>
    <p:sldId id="795" r:id="rId876"/>
    <p:sldId id="796" r:id="rId877"/>
    <p:sldId id="797" r:id="rId878"/>
    <p:sldId id="798" r:id="rId879"/>
    <p:sldId id="799" r:id="rId880"/>
    <p:sldId id="787" r:id="rId881"/>
    <p:sldId id="383" r:id="rId882"/>
    <p:sldId id="384" r:id="rId883"/>
    <p:sldId id="389" r:id="rId884"/>
    <p:sldId id="390" r:id="rId885"/>
    <p:sldId id="391" r:id="rId886"/>
    <p:sldId id="372" r:id="rId887"/>
    <p:sldId id="392" r:id="rId888"/>
    <p:sldId id="399" r:id="rId889"/>
    <p:sldId id="393" r:id="rId890"/>
    <p:sldId id="373" r:id="rId891"/>
    <p:sldId id="374" r:id="rId892"/>
    <p:sldId id="317" r:id="rId893"/>
    <p:sldId id="318" r:id="rId894"/>
    <p:sldId id="319" r:id="rId895"/>
    <p:sldId id="320" r:id="rId896"/>
    <p:sldId id="385" r:id="rId897"/>
    <p:sldId id="362" r:id="rId898"/>
    <p:sldId id="375" r:id="rId899"/>
    <p:sldId id="376" r:id="rId900"/>
    <p:sldId id="377" r:id="rId901"/>
    <p:sldId id="378" r:id="rId902"/>
    <p:sldId id="405" r:id="rId903"/>
    <p:sldId id="406" r:id="rId904"/>
    <p:sldId id="408" r:id="rId905"/>
    <p:sldId id="409" r:id="rId906"/>
    <p:sldId id="380" r:id="rId907"/>
    <p:sldId id="381" r:id="rId908"/>
    <p:sldId id="379" r:id="rId909"/>
    <p:sldId id="321" r:id="rId910"/>
    <p:sldId id="386" r:id="rId911"/>
    <p:sldId id="387" r:id="rId912"/>
    <p:sldId id="388" r:id="rId913"/>
    <p:sldId id="322" r:id="rId914"/>
    <p:sldId id="370" r:id="rId915"/>
    <p:sldId id="323" r:id="rId916"/>
    <p:sldId id="324" r:id="rId917"/>
    <p:sldId id="371" r:id="rId918"/>
    <p:sldId id="325" r:id="rId919"/>
    <p:sldId id="326" r:id="rId920"/>
    <p:sldId id="327" r:id="rId921"/>
    <p:sldId id="328" r:id="rId922"/>
    <p:sldId id="402" r:id="rId923"/>
    <p:sldId id="403" r:id="rId924"/>
    <p:sldId id="404" r:id="rId925"/>
    <p:sldId id="329" r:id="rId926"/>
    <p:sldId id="368" r:id="rId927"/>
    <p:sldId id="330" r:id="rId928"/>
    <p:sldId id="410" r:id="rId929"/>
    <p:sldId id="411" r:id="rId930"/>
    <p:sldId id="331" r:id="rId931"/>
    <p:sldId id="332" r:id="rId932"/>
    <p:sldId id="333" r:id="rId933"/>
    <p:sldId id="334" r:id="rId934"/>
    <p:sldId id="335" r:id="rId935"/>
    <p:sldId id="369" r:id="rId936"/>
    <p:sldId id="400" r:id="rId937"/>
    <p:sldId id="401" r:id="rId938"/>
    <p:sldId id="336" r:id="rId939"/>
    <p:sldId id="337" r:id="rId940"/>
    <p:sldId id="338" r:id="rId941"/>
    <p:sldId id="339" r:id="rId942"/>
    <p:sldId id="394" r:id="rId943"/>
    <p:sldId id="395" r:id="rId944"/>
    <p:sldId id="396" r:id="rId945"/>
    <p:sldId id="397" r:id="rId946"/>
    <p:sldId id="398" r:id="rId947"/>
    <p:sldId id="340" r:id="rId948"/>
    <p:sldId id="360" r:id="rId949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671" Type="http://schemas.openxmlformats.org/officeDocument/2006/relationships/slide" Target="slides/slide670.xml"/><Relationship Id="rId769" Type="http://schemas.openxmlformats.org/officeDocument/2006/relationships/slide" Target="slides/slide768.xml"/><Relationship Id="rId21" Type="http://schemas.openxmlformats.org/officeDocument/2006/relationships/slide" Target="slides/slide20.xml"/><Relationship Id="rId324" Type="http://schemas.openxmlformats.org/officeDocument/2006/relationships/slide" Target="slides/slide323.xml"/><Relationship Id="rId531" Type="http://schemas.openxmlformats.org/officeDocument/2006/relationships/slide" Target="slides/slide530.xml"/><Relationship Id="rId629" Type="http://schemas.openxmlformats.org/officeDocument/2006/relationships/slide" Target="slides/slide628.xml"/><Relationship Id="rId170" Type="http://schemas.openxmlformats.org/officeDocument/2006/relationships/slide" Target="slides/slide169.xml"/><Relationship Id="rId836" Type="http://schemas.openxmlformats.org/officeDocument/2006/relationships/slide" Target="slides/slide835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682" Type="http://schemas.openxmlformats.org/officeDocument/2006/relationships/slide" Target="slides/slide681.xml"/><Relationship Id="rId903" Type="http://schemas.openxmlformats.org/officeDocument/2006/relationships/slide" Target="slides/slide902.xml"/><Relationship Id="rId32" Type="http://schemas.openxmlformats.org/officeDocument/2006/relationships/slide" Target="slides/slide31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42" Type="http://schemas.openxmlformats.org/officeDocument/2006/relationships/slide" Target="slides/slide541.xml"/><Relationship Id="rId181" Type="http://schemas.openxmlformats.org/officeDocument/2006/relationships/slide" Target="slides/slide180.xml"/><Relationship Id="rId402" Type="http://schemas.openxmlformats.org/officeDocument/2006/relationships/slide" Target="slides/slide401.xml"/><Relationship Id="rId847" Type="http://schemas.openxmlformats.org/officeDocument/2006/relationships/slide" Target="slides/slide846.xml"/><Relationship Id="rId279" Type="http://schemas.openxmlformats.org/officeDocument/2006/relationships/slide" Target="slides/slide278.xml"/><Relationship Id="rId486" Type="http://schemas.openxmlformats.org/officeDocument/2006/relationships/slide" Target="slides/slide485.xml"/><Relationship Id="rId693" Type="http://schemas.openxmlformats.org/officeDocument/2006/relationships/slide" Target="slides/slide692.xml"/><Relationship Id="rId707" Type="http://schemas.openxmlformats.org/officeDocument/2006/relationships/slide" Target="slides/slide706.xml"/><Relationship Id="rId914" Type="http://schemas.openxmlformats.org/officeDocument/2006/relationships/slide" Target="slides/slide913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346" Type="http://schemas.openxmlformats.org/officeDocument/2006/relationships/slide" Target="slides/slide345.xml"/><Relationship Id="rId553" Type="http://schemas.openxmlformats.org/officeDocument/2006/relationships/slide" Target="slides/slide552.xml"/><Relationship Id="rId760" Type="http://schemas.openxmlformats.org/officeDocument/2006/relationships/slide" Target="slides/slide75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858" Type="http://schemas.openxmlformats.org/officeDocument/2006/relationships/slide" Target="slides/slide857.xml"/><Relationship Id="rId497" Type="http://schemas.openxmlformats.org/officeDocument/2006/relationships/slide" Target="slides/slide496.xml"/><Relationship Id="rId620" Type="http://schemas.openxmlformats.org/officeDocument/2006/relationships/slide" Target="slides/slide619.xml"/><Relationship Id="rId718" Type="http://schemas.openxmlformats.org/officeDocument/2006/relationships/slide" Target="slides/slide717.xml"/><Relationship Id="rId925" Type="http://schemas.openxmlformats.org/officeDocument/2006/relationships/slide" Target="slides/slide92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217" Type="http://schemas.openxmlformats.org/officeDocument/2006/relationships/slide" Target="slides/slide216.xml"/><Relationship Id="rId564" Type="http://schemas.openxmlformats.org/officeDocument/2006/relationships/slide" Target="slides/slide563.xml"/><Relationship Id="rId771" Type="http://schemas.openxmlformats.org/officeDocument/2006/relationships/slide" Target="slides/slide770.xml"/><Relationship Id="rId869" Type="http://schemas.openxmlformats.org/officeDocument/2006/relationships/slide" Target="slides/slide868.xml"/><Relationship Id="rId424" Type="http://schemas.openxmlformats.org/officeDocument/2006/relationships/slide" Target="slides/slide423.xml"/><Relationship Id="rId631" Type="http://schemas.openxmlformats.org/officeDocument/2006/relationships/slide" Target="slides/slide630.xml"/><Relationship Id="rId729" Type="http://schemas.openxmlformats.org/officeDocument/2006/relationships/slide" Target="slides/slide728.xml"/><Relationship Id="rId270" Type="http://schemas.openxmlformats.org/officeDocument/2006/relationships/slide" Target="slides/slide269.xml"/><Relationship Id="rId936" Type="http://schemas.openxmlformats.org/officeDocument/2006/relationships/slide" Target="slides/slide93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575" Type="http://schemas.openxmlformats.org/officeDocument/2006/relationships/slide" Target="slides/slide574.xml"/><Relationship Id="rId782" Type="http://schemas.openxmlformats.org/officeDocument/2006/relationships/slide" Target="slides/slide78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642" Type="http://schemas.openxmlformats.org/officeDocument/2006/relationships/slide" Target="slides/slide641.xml"/><Relationship Id="rId281" Type="http://schemas.openxmlformats.org/officeDocument/2006/relationships/slide" Target="slides/slide280.xml"/><Relationship Id="rId502" Type="http://schemas.openxmlformats.org/officeDocument/2006/relationships/slide" Target="slides/slide501.xml"/><Relationship Id="rId947" Type="http://schemas.openxmlformats.org/officeDocument/2006/relationships/slide" Target="slides/slide946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586" Type="http://schemas.openxmlformats.org/officeDocument/2006/relationships/slide" Target="slides/slide585.xml"/><Relationship Id="rId793" Type="http://schemas.openxmlformats.org/officeDocument/2006/relationships/slide" Target="slides/slide792.xml"/><Relationship Id="rId807" Type="http://schemas.openxmlformats.org/officeDocument/2006/relationships/slide" Target="slides/slide806.xml"/><Relationship Id="rId7" Type="http://schemas.openxmlformats.org/officeDocument/2006/relationships/slide" Target="slides/slide6.xml"/><Relationship Id="rId239" Type="http://schemas.openxmlformats.org/officeDocument/2006/relationships/slide" Target="slides/slide238.xml"/><Relationship Id="rId446" Type="http://schemas.openxmlformats.org/officeDocument/2006/relationships/slide" Target="slides/slide445.xml"/><Relationship Id="rId653" Type="http://schemas.openxmlformats.org/officeDocument/2006/relationships/slide" Target="slides/slide652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860" Type="http://schemas.openxmlformats.org/officeDocument/2006/relationships/slide" Target="slides/slide859.xml"/><Relationship Id="rId87" Type="http://schemas.openxmlformats.org/officeDocument/2006/relationships/slide" Target="slides/slide86.xml"/><Relationship Id="rId513" Type="http://schemas.openxmlformats.org/officeDocument/2006/relationships/slide" Target="slides/slide512.xml"/><Relationship Id="rId597" Type="http://schemas.openxmlformats.org/officeDocument/2006/relationships/slide" Target="slides/slide596.xml"/><Relationship Id="rId720" Type="http://schemas.openxmlformats.org/officeDocument/2006/relationships/slide" Target="slides/slide719.xml"/><Relationship Id="rId818" Type="http://schemas.openxmlformats.org/officeDocument/2006/relationships/slide" Target="slides/slide817.xml"/><Relationship Id="rId152" Type="http://schemas.openxmlformats.org/officeDocument/2006/relationships/slide" Target="slides/slide151.xml"/><Relationship Id="rId457" Type="http://schemas.openxmlformats.org/officeDocument/2006/relationships/slide" Target="slides/slide456.xml"/><Relationship Id="rId664" Type="http://schemas.openxmlformats.org/officeDocument/2006/relationships/slide" Target="slides/slide663.xml"/><Relationship Id="rId871" Type="http://schemas.openxmlformats.org/officeDocument/2006/relationships/slide" Target="slides/slide870.xml"/><Relationship Id="rId14" Type="http://schemas.openxmlformats.org/officeDocument/2006/relationships/slide" Target="slides/slide13.xml"/><Relationship Id="rId317" Type="http://schemas.openxmlformats.org/officeDocument/2006/relationships/slide" Target="slides/slide316.xml"/><Relationship Id="rId524" Type="http://schemas.openxmlformats.org/officeDocument/2006/relationships/slide" Target="slides/slide523.xml"/><Relationship Id="rId731" Type="http://schemas.openxmlformats.org/officeDocument/2006/relationships/slide" Target="slides/slide730.xml"/><Relationship Id="rId98" Type="http://schemas.openxmlformats.org/officeDocument/2006/relationships/slide" Target="slides/slide97.xml"/><Relationship Id="rId163" Type="http://schemas.openxmlformats.org/officeDocument/2006/relationships/slide" Target="slides/slide162.xml"/><Relationship Id="rId370" Type="http://schemas.openxmlformats.org/officeDocument/2006/relationships/slide" Target="slides/slide369.xml"/><Relationship Id="rId829" Type="http://schemas.openxmlformats.org/officeDocument/2006/relationships/slide" Target="slides/slide828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675" Type="http://schemas.openxmlformats.org/officeDocument/2006/relationships/slide" Target="slides/slide674.xml"/><Relationship Id="rId882" Type="http://schemas.openxmlformats.org/officeDocument/2006/relationships/slide" Target="slides/slide881.xml"/><Relationship Id="rId25" Type="http://schemas.openxmlformats.org/officeDocument/2006/relationships/slide" Target="slides/slide24.xml"/><Relationship Id="rId328" Type="http://schemas.openxmlformats.org/officeDocument/2006/relationships/slide" Target="slides/slide327.xml"/><Relationship Id="rId535" Type="http://schemas.openxmlformats.org/officeDocument/2006/relationships/slide" Target="slides/slide534.xml"/><Relationship Id="rId742" Type="http://schemas.openxmlformats.org/officeDocument/2006/relationships/slide" Target="slides/slide74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602" Type="http://schemas.openxmlformats.org/officeDocument/2006/relationships/slide" Target="slides/slide601.xml"/><Relationship Id="rId241" Type="http://schemas.openxmlformats.org/officeDocument/2006/relationships/slide" Target="slides/slide240.xml"/><Relationship Id="rId479" Type="http://schemas.openxmlformats.org/officeDocument/2006/relationships/slide" Target="slides/slide478.xml"/><Relationship Id="rId686" Type="http://schemas.openxmlformats.org/officeDocument/2006/relationships/slide" Target="slides/slide685.xml"/><Relationship Id="rId893" Type="http://schemas.openxmlformats.org/officeDocument/2006/relationships/slide" Target="slides/slide892.xml"/><Relationship Id="rId907" Type="http://schemas.openxmlformats.org/officeDocument/2006/relationships/slide" Target="slides/slide906.xml"/><Relationship Id="rId36" Type="http://schemas.openxmlformats.org/officeDocument/2006/relationships/slide" Target="slides/slide35.xml"/><Relationship Id="rId339" Type="http://schemas.openxmlformats.org/officeDocument/2006/relationships/slide" Target="slides/slide338.xml"/><Relationship Id="rId546" Type="http://schemas.openxmlformats.org/officeDocument/2006/relationships/slide" Target="slides/slide545.xml"/><Relationship Id="rId753" Type="http://schemas.openxmlformats.org/officeDocument/2006/relationships/slide" Target="slides/slide752.xml"/><Relationship Id="rId101" Type="http://schemas.openxmlformats.org/officeDocument/2006/relationships/slide" Target="slides/slide100.xml"/><Relationship Id="rId185" Type="http://schemas.openxmlformats.org/officeDocument/2006/relationships/slide" Target="slides/slide184.xml"/><Relationship Id="rId406" Type="http://schemas.openxmlformats.org/officeDocument/2006/relationships/slide" Target="slides/slide405.xml"/><Relationship Id="rId392" Type="http://schemas.openxmlformats.org/officeDocument/2006/relationships/slide" Target="slides/slide391.xml"/><Relationship Id="rId613" Type="http://schemas.openxmlformats.org/officeDocument/2006/relationships/slide" Target="slides/slide612.xml"/><Relationship Id="rId697" Type="http://schemas.openxmlformats.org/officeDocument/2006/relationships/slide" Target="slides/slide696.xml"/><Relationship Id="rId820" Type="http://schemas.openxmlformats.org/officeDocument/2006/relationships/slide" Target="slides/slide819.xml"/><Relationship Id="rId918" Type="http://schemas.openxmlformats.org/officeDocument/2006/relationships/slide" Target="slides/slide917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515" Type="http://schemas.openxmlformats.org/officeDocument/2006/relationships/slide" Target="slides/slide514.xml"/><Relationship Id="rId722" Type="http://schemas.openxmlformats.org/officeDocument/2006/relationships/slide" Target="slides/slide721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557" Type="http://schemas.openxmlformats.org/officeDocument/2006/relationships/slide" Target="slides/slide556.xml"/><Relationship Id="rId599" Type="http://schemas.openxmlformats.org/officeDocument/2006/relationships/slide" Target="slides/slide598.xml"/><Relationship Id="rId764" Type="http://schemas.openxmlformats.org/officeDocument/2006/relationships/slide" Target="slides/slide763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459" Type="http://schemas.openxmlformats.org/officeDocument/2006/relationships/slide" Target="slides/slide458.xml"/><Relationship Id="rId624" Type="http://schemas.openxmlformats.org/officeDocument/2006/relationships/slide" Target="slides/slide623.xml"/><Relationship Id="rId666" Type="http://schemas.openxmlformats.org/officeDocument/2006/relationships/slide" Target="slides/slide665.xml"/><Relationship Id="rId831" Type="http://schemas.openxmlformats.org/officeDocument/2006/relationships/slide" Target="slides/slide830.xml"/><Relationship Id="rId873" Type="http://schemas.openxmlformats.org/officeDocument/2006/relationships/slide" Target="slides/slide872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526" Type="http://schemas.openxmlformats.org/officeDocument/2006/relationships/slide" Target="slides/slide525.xml"/><Relationship Id="rId929" Type="http://schemas.openxmlformats.org/officeDocument/2006/relationships/slide" Target="slides/slide928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568" Type="http://schemas.openxmlformats.org/officeDocument/2006/relationships/slide" Target="slides/slide567.xml"/><Relationship Id="rId733" Type="http://schemas.openxmlformats.org/officeDocument/2006/relationships/slide" Target="slides/slide732.xml"/><Relationship Id="rId775" Type="http://schemas.openxmlformats.org/officeDocument/2006/relationships/slide" Target="slides/slide774.xml"/><Relationship Id="rId940" Type="http://schemas.openxmlformats.org/officeDocument/2006/relationships/slide" Target="slides/slide93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428" Type="http://schemas.openxmlformats.org/officeDocument/2006/relationships/slide" Target="slides/slide427.xml"/><Relationship Id="rId635" Type="http://schemas.openxmlformats.org/officeDocument/2006/relationships/slide" Target="slides/slide634.xml"/><Relationship Id="rId677" Type="http://schemas.openxmlformats.org/officeDocument/2006/relationships/slide" Target="slides/slide676.xml"/><Relationship Id="rId800" Type="http://schemas.openxmlformats.org/officeDocument/2006/relationships/slide" Target="slides/slide799.xml"/><Relationship Id="rId842" Type="http://schemas.openxmlformats.org/officeDocument/2006/relationships/slide" Target="slides/slide841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481" Type="http://schemas.openxmlformats.org/officeDocument/2006/relationships/slide" Target="slides/slide480.xml"/><Relationship Id="rId702" Type="http://schemas.openxmlformats.org/officeDocument/2006/relationships/slide" Target="slides/slide701.xml"/><Relationship Id="rId884" Type="http://schemas.openxmlformats.org/officeDocument/2006/relationships/slide" Target="slides/slide883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537" Type="http://schemas.openxmlformats.org/officeDocument/2006/relationships/slide" Target="slides/slide536.xml"/><Relationship Id="rId579" Type="http://schemas.openxmlformats.org/officeDocument/2006/relationships/slide" Target="slides/slide578.xml"/><Relationship Id="rId744" Type="http://schemas.openxmlformats.org/officeDocument/2006/relationships/slide" Target="slides/slide743.xml"/><Relationship Id="rId786" Type="http://schemas.openxmlformats.org/officeDocument/2006/relationships/slide" Target="slides/slide785.xml"/><Relationship Id="rId951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439" Type="http://schemas.openxmlformats.org/officeDocument/2006/relationships/slide" Target="slides/slide438.xml"/><Relationship Id="rId590" Type="http://schemas.openxmlformats.org/officeDocument/2006/relationships/slide" Target="slides/slide589.xml"/><Relationship Id="rId604" Type="http://schemas.openxmlformats.org/officeDocument/2006/relationships/slide" Target="slides/slide603.xml"/><Relationship Id="rId646" Type="http://schemas.openxmlformats.org/officeDocument/2006/relationships/slide" Target="slides/slide645.xml"/><Relationship Id="rId811" Type="http://schemas.openxmlformats.org/officeDocument/2006/relationships/slide" Target="slides/slide810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506" Type="http://schemas.openxmlformats.org/officeDocument/2006/relationships/slide" Target="slides/slide505.xml"/><Relationship Id="rId688" Type="http://schemas.openxmlformats.org/officeDocument/2006/relationships/slide" Target="slides/slide687.xml"/><Relationship Id="rId853" Type="http://schemas.openxmlformats.org/officeDocument/2006/relationships/slide" Target="slides/slide852.xml"/><Relationship Id="rId895" Type="http://schemas.openxmlformats.org/officeDocument/2006/relationships/slide" Target="slides/slide894.xml"/><Relationship Id="rId909" Type="http://schemas.openxmlformats.org/officeDocument/2006/relationships/slide" Target="slides/slide908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492" Type="http://schemas.openxmlformats.org/officeDocument/2006/relationships/slide" Target="slides/slide491.xml"/><Relationship Id="rId548" Type="http://schemas.openxmlformats.org/officeDocument/2006/relationships/slide" Target="slides/slide547.xml"/><Relationship Id="rId713" Type="http://schemas.openxmlformats.org/officeDocument/2006/relationships/slide" Target="slides/slide712.xml"/><Relationship Id="rId755" Type="http://schemas.openxmlformats.org/officeDocument/2006/relationships/slide" Target="slides/slide754.xml"/><Relationship Id="rId797" Type="http://schemas.openxmlformats.org/officeDocument/2006/relationships/slide" Target="slides/slide796.xml"/><Relationship Id="rId920" Type="http://schemas.openxmlformats.org/officeDocument/2006/relationships/slide" Target="slides/slide91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87" Type="http://schemas.openxmlformats.org/officeDocument/2006/relationships/slide" Target="slides/slide186.xml"/><Relationship Id="rId352" Type="http://schemas.openxmlformats.org/officeDocument/2006/relationships/slide" Target="slides/slide351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615" Type="http://schemas.openxmlformats.org/officeDocument/2006/relationships/slide" Target="slides/slide614.xml"/><Relationship Id="rId822" Type="http://schemas.openxmlformats.org/officeDocument/2006/relationships/slide" Target="slides/slide821.xml"/><Relationship Id="rId212" Type="http://schemas.openxmlformats.org/officeDocument/2006/relationships/slide" Target="slides/slide211.xml"/><Relationship Id="rId254" Type="http://schemas.openxmlformats.org/officeDocument/2006/relationships/slide" Target="slides/slide253.xml"/><Relationship Id="rId657" Type="http://schemas.openxmlformats.org/officeDocument/2006/relationships/slide" Target="slides/slide656.xml"/><Relationship Id="rId699" Type="http://schemas.openxmlformats.org/officeDocument/2006/relationships/slide" Target="slides/slide698.xml"/><Relationship Id="rId864" Type="http://schemas.openxmlformats.org/officeDocument/2006/relationships/slide" Target="slides/slide863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96" Type="http://schemas.openxmlformats.org/officeDocument/2006/relationships/slide" Target="slides/slide295.xml"/><Relationship Id="rId461" Type="http://schemas.openxmlformats.org/officeDocument/2006/relationships/slide" Target="slides/slide460.xml"/><Relationship Id="rId517" Type="http://schemas.openxmlformats.org/officeDocument/2006/relationships/slide" Target="slides/slide516.xml"/><Relationship Id="rId559" Type="http://schemas.openxmlformats.org/officeDocument/2006/relationships/slide" Target="slides/slide558.xml"/><Relationship Id="rId724" Type="http://schemas.openxmlformats.org/officeDocument/2006/relationships/slide" Target="slides/slide723.xml"/><Relationship Id="rId766" Type="http://schemas.openxmlformats.org/officeDocument/2006/relationships/slide" Target="slides/slide765.xml"/><Relationship Id="rId931" Type="http://schemas.openxmlformats.org/officeDocument/2006/relationships/slide" Target="slides/slide930.xml"/><Relationship Id="rId60" Type="http://schemas.openxmlformats.org/officeDocument/2006/relationships/slide" Target="slides/slide59.xml"/><Relationship Id="rId156" Type="http://schemas.openxmlformats.org/officeDocument/2006/relationships/slide" Target="slides/slide155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63" Type="http://schemas.openxmlformats.org/officeDocument/2006/relationships/slide" Target="slides/slide362.xml"/><Relationship Id="rId419" Type="http://schemas.openxmlformats.org/officeDocument/2006/relationships/slide" Target="slides/slide418.xml"/><Relationship Id="rId570" Type="http://schemas.openxmlformats.org/officeDocument/2006/relationships/slide" Target="slides/slide569.xml"/><Relationship Id="rId626" Type="http://schemas.openxmlformats.org/officeDocument/2006/relationships/slide" Target="slides/slide625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668" Type="http://schemas.openxmlformats.org/officeDocument/2006/relationships/slide" Target="slides/slide667.xml"/><Relationship Id="rId833" Type="http://schemas.openxmlformats.org/officeDocument/2006/relationships/slide" Target="slides/slide832.xml"/><Relationship Id="rId875" Type="http://schemas.openxmlformats.org/officeDocument/2006/relationships/slide" Target="slides/slide874.xml"/><Relationship Id="rId18" Type="http://schemas.openxmlformats.org/officeDocument/2006/relationships/slide" Target="slides/slide17.xml"/><Relationship Id="rId265" Type="http://schemas.openxmlformats.org/officeDocument/2006/relationships/slide" Target="slides/slide264.xml"/><Relationship Id="rId472" Type="http://schemas.openxmlformats.org/officeDocument/2006/relationships/slide" Target="slides/slide471.xml"/><Relationship Id="rId528" Type="http://schemas.openxmlformats.org/officeDocument/2006/relationships/slide" Target="slides/slide527.xml"/><Relationship Id="rId735" Type="http://schemas.openxmlformats.org/officeDocument/2006/relationships/slide" Target="slides/slide734.xml"/><Relationship Id="rId900" Type="http://schemas.openxmlformats.org/officeDocument/2006/relationships/slide" Target="slides/slide899.xml"/><Relationship Id="rId942" Type="http://schemas.openxmlformats.org/officeDocument/2006/relationships/slide" Target="slides/slide941.xml"/><Relationship Id="rId125" Type="http://schemas.openxmlformats.org/officeDocument/2006/relationships/slide" Target="slides/slide124.xml"/><Relationship Id="rId167" Type="http://schemas.openxmlformats.org/officeDocument/2006/relationships/slide" Target="slides/slide166.xml"/><Relationship Id="rId332" Type="http://schemas.openxmlformats.org/officeDocument/2006/relationships/slide" Target="slides/slide331.xml"/><Relationship Id="rId374" Type="http://schemas.openxmlformats.org/officeDocument/2006/relationships/slide" Target="slides/slide373.xml"/><Relationship Id="rId581" Type="http://schemas.openxmlformats.org/officeDocument/2006/relationships/slide" Target="slides/slide580.xml"/><Relationship Id="rId777" Type="http://schemas.openxmlformats.org/officeDocument/2006/relationships/slide" Target="slides/slide776.xml"/><Relationship Id="rId71" Type="http://schemas.openxmlformats.org/officeDocument/2006/relationships/slide" Target="slides/slide70.xml"/><Relationship Id="rId234" Type="http://schemas.openxmlformats.org/officeDocument/2006/relationships/slide" Target="slides/slide233.xml"/><Relationship Id="rId637" Type="http://schemas.openxmlformats.org/officeDocument/2006/relationships/slide" Target="slides/slide636.xml"/><Relationship Id="rId679" Type="http://schemas.openxmlformats.org/officeDocument/2006/relationships/slide" Target="slides/slide678.xml"/><Relationship Id="rId802" Type="http://schemas.openxmlformats.org/officeDocument/2006/relationships/slide" Target="slides/slide801.xml"/><Relationship Id="rId844" Type="http://schemas.openxmlformats.org/officeDocument/2006/relationships/slide" Target="slides/slide843.xml"/><Relationship Id="rId886" Type="http://schemas.openxmlformats.org/officeDocument/2006/relationships/slide" Target="slides/slide885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76" Type="http://schemas.openxmlformats.org/officeDocument/2006/relationships/slide" Target="slides/slide275.xml"/><Relationship Id="rId441" Type="http://schemas.openxmlformats.org/officeDocument/2006/relationships/slide" Target="slides/slide440.xml"/><Relationship Id="rId483" Type="http://schemas.openxmlformats.org/officeDocument/2006/relationships/slide" Target="slides/slide482.xml"/><Relationship Id="rId539" Type="http://schemas.openxmlformats.org/officeDocument/2006/relationships/slide" Target="slides/slide538.xml"/><Relationship Id="rId690" Type="http://schemas.openxmlformats.org/officeDocument/2006/relationships/slide" Target="slides/slide689.xml"/><Relationship Id="rId704" Type="http://schemas.openxmlformats.org/officeDocument/2006/relationships/slide" Target="slides/slide703.xml"/><Relationship Id="rId746" Type="http://schemas.openxmlformats.org/officeDocument/2006/relationships/slide" Target="slides/slide745.xml"/><Relationship Id="rId911" Type="http://schemas.openxmlformats.org/officeDocument/2006/relationships/slide" Target="slides/slide910.xml"/><Relationship Id="rId40" Type="http://schemas.openxmlformats.org/officeDocument/2006/relationships/slide" Target="slides/slide39.xml"/><Relationship Id="rId136" Type="http://schemas.openxmlformats.org/officeDocument/2006/relationships/slide" Target="slides/slide135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43" Type="http://schemas.openxmlformats.org/officeDocument/2006/relationships/slide" Target="slides/slide342.xml"/><Relationship Id="rId550" Type="http://schemas.openxmlformats.org/officeDocument/2006/relationships/slide" Target="slides/slide549.xml"/><Relationship Id="rId788" Type="http://schemas.openxmlformats.org/officeDocument/2006/relationships/slide" Target="slides/slide787.xml"/><Relationship Id="rId953" Type="http://schemas.openxmlformats.org/officeDocument/2006/relationships/viewProps" Target="viewProps.xml"/><Relationship Id="rId82" Type="http://schemas.openxmlformats.org/officeDocument/2006/relationships/slide" Target="slides/slide81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592" Type="http://schemas.openxmlformats.org/officeDocument/2006/relationships/slide" Target="slides/slide591.xml"/><Relationship Id="rId606" Type="http://schemas.openxmlformats.org/officeDocument/2006/relationships/slide" Target="slides/slide605.xml"/><Relationship Id="rId648" Type="http://schemas.openxmlformats.org/officeDocument/2006/relationships/slide" Target="slides/slide647.xml"/><Relationship Id="rId813" Type="http://schemas.openxmlformats.org/officeDocument/2006/relationships/slide" Target="slides/slide812.xml"/><Relationship Id="rId855" Type="http://schemas.openxmlformats.org/officeDocument/2006/relationships/slide" Target="slides/slide854.xml"/><Relationship Id="rId245" Type="http://schemas.openxmlformats.org/officeDocument/2006/relationships/slide" Target="slides/slide244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52" Type="http://schemas.openxmlformats.org/officeDocument/2006/relationships/slide" Target="slides/slide451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715" Type="http://schemas.openxmlformats.org/officeDocument/2006/relationships/slide" Target="slides/slide714.xml"/><Relationship Id="rId897" Type="http://schemas.openxmlformats.org/officeDocument/2006/relationships/slide" Target="slides/slide896.xml"/><Relationship Id="rId922" Type="http://schemas.openxmlformats.org/officeDocument/2006/relationships/slide" Target="slides/slide921.xml"/><Relationship Id="rId105" Type="http://schemas.openxmlformats.org/officeDocument/2006/relationships/slide" Target="slides/slide104.xml"/><Relationship Id="rId147" Type="http://schemas.openxmlformats.org/officeDocument/2006/relationships/slide" Target="slides/slide146.xml"/><Relationship Id="rId312" Type="http://schemas.openxmlformats.org/officeDocument/2006/relationships/slide" Target="slides/slide311.xml"/><Relationship Id="rId354" Type="http://schemas.openxmlformats.org/officeDocument/2006/relationships/slide" Target="slides/slide353.xml"/><Relationship Id="rId757" Type="http://schemas.openxmlformats.org/officeDocument/2006/relationships/slide" Target="slides/slide756.xml"/><Relationship Id="rId799" Type="http://schemas.openxmlformats.org/officeDocument/2006/relationships/slide" Target="slides/slide798.xml"/><Relationship Id="rId51" Type="http://schemas.openxmlformats.org/officeDocument/2006/relationships/slide" Target="slides/slide50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96" Type="http://schemas.openxmlformats.org/officeDocument/2006/relationships/slide" Target="slides/slide395.xml"/><Relationship Id="rId561" Type="http://schemas.openxmlformats.org/officeDocument/2006/relationships/slide" Target="slides/slide560.xml"/><Relationship Id="rId617" Type="http://schemas.openxmlformats.org/officeDocument/2006/relationships/slide" Target="slides/slide616.xml"/><Relationship Id="rId659" Type="http://schemas.openxmlformats.org/officeDocument/2006/relationships/slide" Target="slides/slide658.xml"/><Relationship Id="rId824" Type="http://schemas.openxmlformats.org/officeDocument/2006/relationships/slide" Target="slides/slide823.xml"/><Relationship Id="rId866" Type="http://schemas.openxmlformats.org/officeDocument/2006/relationships/slide" Target="slides/slide865.xml"/><Relationship Id="rId214" Type="http://schemas.openxmlformats.org/officeDocument/2006/relationships/slide" Target="slides/slide213.xml"/><Relationship Id="rId256" Type="http://schemas.openxmlformats.org/officeDocument/2006/relationships/slide" Target="slides/slide255.xml"/><Relationship Id="rId298" Type="http://schemas.openxmlformats.org/officeDocument/2006/relationships/slide" Target="slides/slide297.xml"/><Relationship Id="rId421" Type="http://schemas.openxmlformats.org/officeDocument/2006/relationships/slide" Target="slides/slide420.xml"/><Relationship Id="rId463" Type="http://schemas.openxmlformats.org/officeDocument/2006/relationships/slide" Target="slides/slide462.xml"/><Relationship Id="rId519" Type="http://schemas.openxmlformats.org/officeDocument/2006/relationships/slide" Target="slides/slide518.xml"/><Relationship Id="rId670" Type="http://schemas.openxmlformats.org/officeDocument/2006/relationships/slide" Target="slides/slide669.xml"/><Relationship Id="rId116" Type="http://schemas.openxmlformats.org/officeDocument/2006/relationships/slide" Target="slides/slide115.xml"/><Relationship Id="rId158" Type="http://schemas.openxmlformats.org/officeDocument/2006/relationships/slide" Target="slides/slide157.xml"/><Relationship Id="rId323" Type="http://schemas.openxmlformats.org/officeDocument/2006/relationships/slide" Target="slides/slide322.xml"/><Relationship Id="rId530" Type="http://schemas.openxmlformats.org/officeDocument/2006/relationships/slide" Target="slides/slide529.xml"/><Relationship Id="rId726" Type="http://schemas.openxmlformats.org/officeDocument/2006/relationships/slide" Target="slides/slide725.xml"/><Relationship Id="rId768" Type="http://schemas.openxmlformats.org/officeDocument/2006/relationships/slide" Target="slides/slide767.xml"/><Relationship Id="rId933" Type="http://schemas.openxmlformats.org/officeDocument/2006/relationships/slide" Target="slides/slide932.xml"/><Relationship Id="rId20" Type="http://schemas.openxmlformats.org/officeDocument/2006/relationships/slide" Target="slides/slide19.xml"/><Relationship Id="rId62" Type="http://schemas.openxmlformats.org/officeDocument/2006/relationships/slide" Target="slides/slide61.xml"/><Relationship Id="rId365" Type="http://schemas.openxmlformats.org/officeDocument/2006/relationships/slide" Target="slides/slide364.xml"/><Relationship Id="rId572" Type="http://schemas.openxmlformats.org/officeDocument/2006/relationships/slide" Target="slides/slide571.xml"/><Relationship Id="rId628" Type="http://schemas.openxmlformats.org/officeDocument/2006/relationships/slide" Target="slides/slide627.xml"/><Relationship Id="rId835" Type="http://schemas.openxmlformats.org/officeDocument/2006/relationships/slide" Target="slides/slide834.xml"/><Relationship Id="rId225" Type="http://schemas.openxmlformats.org/officeDocument/2006/relationships/slide" Target="slides/slide224.xml"/><Relationship Id="rId267" Type="http://schemas.openxmlformats.org/officeDocument/2006/relationships/slide" Target="slides/slide266.xml"/><Relationship Id="rId432" Type="http://schemas.openxmlformats.org/officeDocument/2006/relationships/slide" Target="slides/slide431.xml"/><Relationship Id="rId474" Type="http://schemas.openxmlformats.org/officeDocument/2006/relationships/slide" Target="slides/slide473.xml"/><Relationship Id="rId877" Type="http://schemas.openxmlformats.org/officeDocument/2006/relationships/slide" Target="slides/slide876.xml"/><Relationship Id="rId127" Type="http://schemas.openxmlformats.org/officeDocument/2006/relationships/slide" Target="slides/slide126.xml"/><Relationship Id="rId681" Type="http://schemas.openxmlformats.org/officeDocument/2006/relationships/slide" Target="slides/slide680.xml"/><Relationship Id="rId737" Type="http://schemas.openxmlformats.org/officeDocument/2006/relationships/slide" Target="slides/slide736.xml"/><Relationship Id="rId779" Type="http://schemas.openxmlformats.org/officeDocument/2006/relationships/slide" Target="slides/slide778.xml"/><Relationship Id="rId902" Type="http://schemas.openxmlformats.org/officeDocument/2006/relationships/slide" Target="slides/slide901.xml"/><Relationship Id="rId944" Type="http://schemas.openxmlformats.org/officeDocument/2006/relationships/slide" Target="slides/slide943.xml"/><Relationship Id="rId31" Type="http://schemas.openxmlformats.org/officeDocument/2006/relationships/slide" Target="slides/slide30.xml"/><Relationship Id="rId73" Type="http://schemas.openxmlformats.org/officeDocument/2006/relationships/slide" Target="slides/slide72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76" Type="http://schemas.openxmlformats.org/officeDocument/2006/relationships/slide" Target="slides/slide375.xml"/><Relationship Id="rId541" Type="http://schemas.openxmlformats.org/officeDocument/2006/relationships/slide" Target="slides/slide540.xml"/><Relationship Id="rId583" Type="http://schemas.openxmlformats.org/officeDocument/2006/relationships/slide" Target="slides/slide582.xml"/><Relationship Id="rId639" Type="http://schemas.openxmlformats.org/officeDocument/2006/relationships/slide" Target="slides/slide638.xml"/><Relationship Id="rId790" Type="http://schemas.openxmlformats.org/officeDocument/2006/relationships/slide" Target="slides/slide789.xml"/><Relationship Id="rId804" Type="http://schemas.openxmlformats.org/officeDocument/2006/relationships/slide" Target="slides/slide803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36" Type="http://schemas.openxmlformats.org/officeDocument/2006/relationships/slide" Target="slides/slide235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43" Type="http://schemas.openxmlformats.org/officeDocument/2006/relationships/slide" Target="slides/slide442.xml"/><Relationship Id="rId650" Type="http://schemas.openxmlformats.org/officeDocument/2006/relationships/slide" Target="slides/slide649.xml"/><Relationship Id="rId846" Type="http://schemas.openxmlformats.org/officeDocument/2006/relationships/slide" Target="slides/slide845.xml"/><Relationship Id="rId888" Type="http://schemas.openxmlformats.org/officeDocument/2006/relationships/slide" Target="slides/slide887.xml"/><Relationship Id="rId303" Type="http://schemas.openxmlformats.org/officeDocument/2006/relationships/slide" Target="slides/slide302.xml"/><Relationship Id="rId485" Type="http://schemas.openxmlformats.org/officeDocument/2006/relationships/slide" Target="slides/slide484.xml"/><Relationship Id="rId692" Type="http://schemas.openxmlformats.org/officeDocument/2006/relationships/slide" Target="slides/slide691.xml"/><Relationship Id="rId706" Type="http://schemas.openxmlformats.org/officeDocument/2006/relationships/slide" Target="slides/slide705.xml"/><Relationship Id="rId748" Type="http://schemas.openxmlformats.org/officeDocument/2006/relationships/slide" Target="slides/slide747.xml"/><Relationship Id="rId913" Type="http://schemas.openxmlformats.org/officeDocument/2006/relationships/slide" Target="slides/slide912.xml"/><Relationship Id="rId955" Type="http://schemas.openxmlformats.org/officeDocument/2006/relationships/tableStyles" Target="tableStyles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552" Type="http://schemas.openxmlformats.org/officeDocument/2006/relationships/slide" Target="slides/slide551.xml"/><Relationship Id="rId594" Type="http://schemas.openxmlformats.org/officeDocument/2006/relationships/slide" Target="slides/slide593.xml"/><Relationship Id="rId608" Type="http://schemas.openxmlformats.org/officeDocument/2006/relationships/slide" Target="slides/slide607.xml"/><Relationship Id="rId815" Type="http://schemas.openxmlformats.org/officeDocument/2006/relationships/slide" Target="slides/slide814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857" Type="http://schemas.openxmlformats.org/officeDocument/2006/relationships/slide" Target="slides/slide856.xml"/><Relationship Id="rId899" Type="http://schemas.openxmlformats.org/officeDocument/2006/relationships/slide" Target="slides/slide898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496" Type="http://schemas.openxmlformats.org/officeDocument/2006/relationships/slide" Target="slides/slide495.xml"/><Relationship Id="rId661" Type="http://schemas.openxmlformats.org/officeDocument/2006/relationships/slide" Target="slides/slide660.xml"/><Relationship Id="rId717" Type="http://schemas.openxmlformats.org/officeDocument/2006/relationships/slide" Target="slides/slide716.xml"/><Relationship Id="rId759" Type="http://schemas.openxmlformats.org/officeDocument/2006/relationships/slide" Target="slides/slide758.xml"/><Relationship Id="rId924" Type="http://schemas.openxmlformats.org/officeDocument/2006/relationships/slide" Target="slides/slide923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521" Type="http://schemas.openxmlformats.org/officeDocument/2006/relationships/slide" Target="slides/slide520.xml"/><Relationship Id="rId563" Type="http://schemas.openxmlformats.org/officeDocument/2006/relationships/slide" Target="slides/slide562.xml"/><Relationship Id="rId619" Type="http://schemas.openxmlformats.org/officeDocument/2006/relationships/slide" Target="slides/slide618.xml"/><Relationship Id="rId770" Type="http://schemas.openxmlformats.org/officeDocument/2006/relationships/slide" Target="slides/slide76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826" Type="http://schemas.openxmlformats.org/officeDocument/2006/relationships/slide" Target="slides/slide825.xml"/><Relationship Id="rId868" Type="http://schemas.openxmlformats.org/officeDocument/2006/relationships/slide" Target="slides/slide867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630" Type="http://schemas.openxmlformats.org/officeDocument/2006/relationships/slide" Target="slides/slide629.xml"/><Relationship Id="rId672" Type="http://schemas.openxmlformats.org/officeDocument/2006/relationships/slide" Target="slides/slide671.xml"/><Relationship Id="rId728" Type="http://schemas.openxmlformats.org/officeDocument/2006/relationships/slide" Target="slides/slide727.xml"/><Relationship Id="rId935" Type="http://schemas.openxmlformats.org/officeDocument/2006/relationships/slide" Target="slides/slide93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532" Type="http://schemas.openxmlformats.org/officeDocument/2006/relationships/slide" Target="slides/slide531.xml"/><Relationship Id="rId574" Type="http://schemas.openxmlformats.org/officeDocument/2006/relationships/slide" Target="slides/slide573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781" Type="http://schemas.openxmlformats.org/officeDocument/2006/relationships/slide" Target="slides/slide780.xml"/><Relationship Id="rId837" Type="http://schemas.openxmlformats.org/officeDocument/2006/relationships/slide" Target="slides/slide836.xml"/><Relationship Id="rId879" Type="http://schemas.openxmlformats.org/officeDocument/2006/relationships/slide" Target="slides/slide878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641" Type="http://schemas.openxmlformats.org/officeDocument/2006/relationships/slide" Target="slides/slide640.xml"/><Relationship Id="rId683" Type="http://schemas.openxmlformats.org/officeDocument/2006/relationships/slide" Target="slides/slide682.xml"/><Relationship Id="rId739" Type="http://schemas.openxmlformats.org/officeDocument/2006/relationships/slide" Target="slides/slide738.xml"/><Relationship Id="rId890" Type="http://schemas.openxmlformats.org/officeDocument/2006/relationships/slide" Target="slides/slide889.xml"/><Relationship Id="rId904" Type="http://schemas.openxmlformats.org/officeDocument/2006/relationships/slide" Target="slides/slide903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501" Type="http://schemas.openxmlformats.org/officeDocument/2006/relationships/slide" Target="slides/slide500.xml"/><Relationship Id="rId543" Type="http://schemas.openxmlformats.org/officeDocument/2006/relationships/slide" Target="slides/slide542.xml"/><Relationship Id="rId946" Type="http://schemas.openxmlformats.org/officeDocument/2006/relationships/slide" Target="slides/slide94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585" Type="http://schemas.openxmlformats.org/officeDocument/2006/relationships/slide" Target="slides/slide584.xml"/><Relationship Id="rId750" Type="http://schemas.openxmlformats.org/officeDocument/2006/relationships/slide" Target="slides/slide749.xml"/><Relationship Id="rId792" Type="http://schemas.openxmlformats.org/officeDocument/2006/relationships/slide" Target="slides/slide791.xml"/><Relationship Id="rId806" Type="http://schemas.openxmlformats.org/officeDocument/2006/relationships/slide" Target="slides/slide805.xml"/><Relationship Id="rId848" Type="http://schemas.openxmlformats.org/officeDocument/2006/relationships/slide" Target="slides/slide847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487" Type="http://schemas.openxmlformats.org/officeDocument/2006/relationships/slide" Target="slides/slide486.xml"/><Relationship Id="rId610" Type="http://schemas.openxmlformats.org/officeDocument/2006/relationships/slide" Target="slides/slide609.xml"/><Relationship Id="rId652" Type="http://schemas.openxmlformats.org/officeDocument/2006/relationships/slide" Target="slides/slide651.xml"/><Relationship Id="rId694" Type="http://schemas.openxmlformats.org/officeDocument/2006/relationships/slide" Target="slides/slide693.xml"/><Relationship Id="rId708" Type="http://schemas.openxmlformats.org/officeDocument/2006/relationships/slide" Target="slides/slide707.xml"/><Relationship Id="rId915" Type="http://schemas.openxmlformats.org/officeDocument/2006/relationships/slide" Target="slides/slide914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512" Type="http://schemas.openxmlformats.org/officeDocument/2006/relationships/slide" Target="slides/slide511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554" Type="http://schemas.openxmlformats.org/officeDocument/2006/relationships/slide" Target="slides/slide553.xml"/><Relationship Id="rId596" Type="http://schemas.openxmlformats.org/officeDocument/2006/relationships/slide" Target="slides/slide595.xml"/><Relationship Id="rId761" Type="http://schemas.openxmlformats.org/officeDocument/2006/relationships/slide" Target="slides/slide760.xml"/><Relationship Id="rId817" Type="http://schemas.openxmlformats.org/officeDocument/2006/relationships/slide" Target="slides/slide816.xml"/><Relationship Id="rId859" Type="http://schemas.openxmlformats.org/officeDocument/2006/relationships/slide" Target="slides/slide85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498" Type="http://schemas.openxmlformats.org/officeDocument/2006/relationships/slide" Target="slides/slide497.xml"/><Relationship Id="rId621" Type="http://schemas.openxmlformats.org/officeDocument/2006/relationships/slide" Target="slides/slide620.xml"/><Relationship Id="rId663" Type="http://schemas.openxmlformats.org/officeDocument/2006/relationships/slide" Target="slides/slide662.xml"/><Relationship Id="rId870" Type="http://schemas.openxmlformats.org/officeDocument/2006/relationships/slide" Target="slides/slide869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23" Type="http://schemas.openxmlformats.org/officeDocument/2006/relationships/slide" Target="slides/slide522.xml"/><Relationship Id="rId719" Type="http://schemas.openxmlformats.org/officeDocument/2006/relationships/slide" Target="slides/slide718.xml"/><Relationship Id="rId926" Type="http://schemas.openxmlformats.org/officeDocument/2006/relationships/slide" Target="slides/slide92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565" Type="http://schemas.openxmlformats.org/officeDocument/2006/relationships/slide" Target="slides/slide564.xml"/><Relationship Id="rId730" Type="http://schemas.openxmlformats.org/officeDocument/2006/relationships/slide" Target="slides/slide729.xml"/><Relationship Id="rId772" Type="http://schemas.openxmlformats.org/officeDocument/2006/relationships/slide" Target="slides/slide771.xml"/><Relationship Id="rId828" Type="http://schemas.openxmlformats.org/officeDocument/2006/relationships/slide" Target="slides/slide82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632" Type="http://schemas.openxmlformats.org/officeDocument/2006/relationships/slide" Target="slides/slide631.xml"/><Relationship Id="rId271" Type="http://schemas.openxmlformats.org/officeDocument/2006/relationships/slide" Target="slides/slide270.xml"/><Relationship Id="rId674" Type="http://schemas.openxmlformats.org/officeDocument/2006/relationships/slide" Target="slides/slide673.xml"/><Relationship Id="rId881" Type="http://schemas.openxmlformats.org/officeDocument/2006/relationships/slide" Target="slides/slide880.xml"/><Relationship Id="rId937" Type="http://schemas.openxmlformats.org/officeDocument/2006/relationships/slide" Target="slides/slide936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534" Type="http://schemas.openxmlformats.org/officeDocument/2006/relationships/slide" Target="slides/slide533.xml"/><Relationship Id="rId576" Type="http://schemas.openxmlformats.org/officeDocument/2006/relationships/slide" Target="slides/slide575.xml"/><Relationship Id="rId741" Type="http://schemas.openxmlformats.org/officeDocument/2006/relationships/slide" Target="slides/slide740.xml"/><Relationship Id="rId783" Type="http://schemas.openxmlformats.org/officeDocument/2006/relationships/slide" Target="slides/slide782.xml"/><Relationship Id="rId839" Type="http://schemas.openxmlformats.org/officeDocument/2006/relationships/slide" Target="slides/slide83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601" Type="http://schemas.openxmlformats.org/officeDocument/2006/relationships/slide" Target="slides/slide600.xml"/><Relationship Id="rId643" Type="http://schemas.openxmlformats.org/officeDocument/2006/relationships/slide" Target="slides/slide642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685" Type="http://schemas.openxmlformats.org/officeDocument/2006/relationships/slide" Target="slides/slide684.xml"/><Relationship Id="rId850" Type="http://schemas.openxmlformats.org/officeDocument/2006/relationships/slide" Target="slides/slide849.xml"/><Relationship Id="rId892" Type="http://schemas.openxmlformats.org/officeDocument/2006/relationships/slide" Target="slides/slide891.xml"/><Relationship Id="rId906" Type="http://schemas.openxmlformats.org/officeDocument/2006/relationships/slide" Target="slides/slide905.xml"/><Relationship Id="rId948" Type="http://schemas.openxmlformats.org/officeDocument/2006/relationships/slide" Target="slides/slide947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503" Type="http://schemas.openxmlformats.org/officeDocument/2006/relationships/slide" Target="slides/slide502.xml"/><Relationship Id="rId545" Type="http://schemas.openxmlformats.org/officeDocument/2006/relationships/slide" Target="slides/slide544.xml"/><Relationship Id="rId587" Type="http://schemas.openxmlformats.org/officeDocument/2006/relationships/slide" Target="slides/slide586.xml"/><Relationship Id="rId710" Type="http://schemas.openxmlformats.org/officeDocument/2006/relationships/slide" Target="slides/slide709.xml"/><Relationship Id="rId752" Type="http://schemas.openxmlformats.org/officeDocument/2006/relationships/slide" Target="slides/slide751.xml"/><Relationship Id="rId808" Type="http://schemas.openxmlformats.org/officeDocument/2006/relationships/slide" Target="slides/slide80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612" Type="http://schemas.openxmlformats.org/officeDocument/2006/relationships/slide" Target="slides/slide611.xml"/><Relationship Id="rId794" Type="http://schemas.openxmlformats.org/officeDocument/2006/relationships/slide" Target="slides/slide793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654" Type="http://schemas.openxmlformats.org/officeDocument/2006/relationships/slide" Target="slides/slide653.xml"/><Relationship Id="rId696" Type="http://schemas.openxmlformats.org/officeDocument/2006/relationships/slide" Target="slides/slide695.xml"/><Relationship Id="rId861" Type="http://schemas.openxmlformats.org/officeDocument/2006/relationships/slide" Target="slides/slide860.xml"/><Relationship Id="rId917" Type="http://schemas.openxmlformats.org/officeDocument/2006/relationships/slide" Target="slides/slide916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514" Type="http://schemas.openxmlformats.org/officeDocument/2006/relationships/slide" Target="slides/slide513.xml"/><Relationship Id="rId556" Type="http://schemas.openxmlformats.org/officeDocument/2006/relationships/slide" Target="slides/slide555.xml"/><Relationship Id="rId721" Type="http://schemas.openxmlformats.org/officeDocument/2006/relationships/slide" Target="slides/slide720.xml"/><Relationship Id="rId763" Type="http://schemas.openxmlformats.org/officeDocument/2006/relationships/slide" Target="slides/slide76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598" Type="http://schemas.openxmlformats.org/officeDocument/2006/relationships/slide" Target="slides/slide597.xml"/><Relationship Id="rId819" Type="http://schemas.openxmlformats.org/officeDocument/2006/relationships/slide" Target="slides/slide818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623" Type="http://schemas.openxmlformats.org/officeDocument/2006/relationships/slide" Target="slides/slide622.xml"/><Relationship Id="rId665" Type="http://schemas.openxmlformats.org/officeDocument/2006/relationships/slide" Target="slides/slide664.xml"/><Relationship Id="rId830" Type="http://schemas.openxmlformats.org/officeDocument/2006/relationships/slide" Target="slides/slide829.xml"/><Relationship Id="rId872" Type="http://schemas.openxmlformats.org/officeDocument/2006/relationships/slide" Target="slides/slide871.xml"/><Relationship Id="rId928" Type="http://schemas.openxmlformats.org/officeDocument/2006/relationships/slide" Target="slides/slide927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525" Type="http://schemas.openxmlformats.org/officeDocument/2006/relationships/slide" Target="slides/slide524.xml"/><Relationship Id="rId567" Type="http://schemas.openxmlformats.org/officeDocument/2006/relationships/slide" Target="slides/slide566.xml"/><Relationship Id="rId732" Type="http://schemas.openxmlformats.org/officeDocument/2006/relationships/slide" Target="slides/slide731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774" Type="http://schemas.openxmlformats.org/officeDocument/2006/relationships/slide" Target="slides/slide773.xml"/><Relationship Id="rId427" Type="http://schemas.openxmlformats.org/officeDocument/2006/relationships/slide" Target="slides/slide426.xml"/><Relationship Id="rId469" Type="http://schemas.openxmlformats.org/officeDocument/2006/relationships/slide" Target="slides/slide468.xml"/><Relationship Id="rId634" Type="http://schemas.openxmlformats.org/officeDocument/2006/relationships/slide" Target="slides/slide633.xml"/><Relationship Id="rId676" Type="http://schemas.openxmlformats.org/officeDocument/2006/relationships/slide" Target="slides/slide675.xml"/><Relationship Id="rId841" Type="http://schemas.openxmlformats.org/officeDocument/2006/relationships/slide" Target="slides/slide840.xml"/><Relationship Id="rId883" Type="http://schemas.openxmlformats.org/officeDocument/2006/relationships/slide" Target="slides/slide882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536" Type="http://schemas.openxmlformats.org/officeDocument/2006/relationships/slide" Target="slides/slide535.xml"/><Relationship Id="rId701" Type="http://schemas.openxmlformats.org/officeDocument/2006/relationships/slide" Target="slides/slide700.xml"/><Relationship Id="rId939" Type="http://schemas.openxmlformats.org/officeDocument/2006/relationships/slide" Target="slides/slide93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578" Type="http://schemas.openxmlformats.org/officeDocument/2006/relationships/slide" Target="slides/slide577.xml"/><Relationship Id="rId743" Type="http://schemas.openxmlformats.org/officeDocument/2006/relationships/slide" Target="slides/slide742.xml"/><Relationship Id="rId785" Type="http://schemas.openxmlformats.org/officeDocument/2006/relationships/slide" Target="slides/slide784.xml"/><Relationship Id="rId950" Type="http://schemas.openxmlformats.org/officeDocument/2006/relationships/notesMaster" Target="notesMasters/notesMaster1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slide" Target="slides/slide437.xml"/><Relationship Id="rId603" Type="http://schemas.openxmlformats.org/officeDocument/2006/relationships/slide" Target="slides/slide602.xml"/><Relationship Id="rId645" Type="http://schemas.openxmlformats.org/officeDocument/2006/relationships/slide" Target="slides/slide644.xml"/><Relationship Id="rId687" Type="http://schemas.openxmlformats.org/officeDocument/2006/relationships/slide" Target="slides/slide686.xml"/><Relationship Id="rId810" Type="http://schemas.openxmlformats.org/officeDocument/2006/relationships/slide" Target="slides/slide809.xml"/><Relationship Id="rId852" Type="http://schemas.openxmlformats.org/officeDocument/2006/relationships/slide" Target="slides/slide851.xml"/><Relationship Id="rId908" Type="http://schemas.openxmlformats.org/officeDocument/2006/relationships/slide" Target="slides/slide907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712" Type="http://schemas.openxmlformats.org/officeDocument/2006/relationships/slide" Target="slides/slide711.xml"/><Relationship Id="rId894" Type="http://schemas.openxmlformats.org/officeDocument/2006/relationships/slide" Target="slides/slide893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547" Type="http://schemas.openxmlformats.org/officeDocument/2006/relationships/slide" Target="slides/slide546.xml"/><Relationship Id="rId589" Type="http://schemas.openxmlformats.org/officeDocument/2006/relationships/slide" Target="slides/slide588.xml"/><Relationship Id="rId754" Type="http://schemas.openxmlformats.org/officeDocument/2006/relationships/slide" Target="slides/slide753.xml"/><Relationship Id="rId796" Type="http://schemas.openxmlformats.org/officeDocument/2006/relationships/slide" Target="slides/slide795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49" Type="http://schemas.openxmlformats.org/officeDocument/2006/relationships/slide" Target="slides/slide448.xml"/><Relationship Id="rId614" Type="http://schemas.openxmlformats.org/officeDocument/2006/relationships/slide" Target="slides/slide613.xml"/><Relationship Id="rId656" Type="http://schemas.openxmlformats.org/officeDocument/2006/relationships/slide" Target="slides/slide655.xml"/><Relationship Id="rId821" Type="http://schemas.openxmlformats.org/officeDocument/2006/relationships/slide" Target="slides/slide820.xml"/><Relationship Id="rId863" Type="http://schemas.openxmlformats.org/officeDocument/2006/relationships/slide" Target="slides/slide862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516" Type="http://schemas.openxmlformats.org/officeDocument/2006/relationships/slide" Target="slides/slide515.xml"/><Relationship Id="rId698" Type="http://schemas.openxmlformats.org/officeDocument/2006/relationships/slide" Target="slides/slide697.xml"/><Relationship Id="rId919" Type="http://schemas.openxmlformats.org/officeDocument/2006/relationships/slide" Target="slides/slide918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558" Type="http://schemas.openxmlformats.org/officeDocument/2006/relationships/slide" Target="slides/slide557.xml"/><Relationship Id="rId723" Type="http://schemas.openxmlformats.org/officeDocument/2006/relationships/slide" Target="slides/slide722.xml"/><Relationship Id="rId765" Type="http://schemas.openxmlformats.org/officeDocument/2006/relationships/slide" Target="slides/slide764.xml"/><Relationship Id="rId930" Type="http://schemas.openxmlformats.org/officeDocument/2006/relationships/slide" Target="slides/slide92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625" Type="http://schemas.openxmlformats.org/officeDocument/2006/relationships/slide" Target="slides/slide624.xml"/><Relationship Id="rId832" Type="http://schemas.openxmlformats.org/officeDocument/2006/relationships/slide" Target="slides/slide831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471" Type="http://schemas.openxmlformats.org/officeDocument/2006/relationships/slide" Target="slides/slide470.xml"/><Relationship Id="rId667" Type="http://schemas.openxmlformats.org/officeDocument/2006/relationships/slide" Target="slides/slide666.xml"/><Relationship Id="rId874" Type="http://schemas.openxmlformats.org/officeDocument/2006/relationships/slide" Target="slides/slide873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527" Type="http://schemas.openxmlformats.org/officeDocument/2006/relationships/slide" Target="slides/slide526.xml"/><Relationship Id="rId569" Type="http://schemas.openxmlformats.org/officeDocument/2006/relationships/slide" Target="slides/slide568.xml"/><Relationship Id="rId734" Type="http://schemas.openxmlformats.org/officeDocument/2006/relationships/slide" Target="slides/slide733.xml"/><Relationship Id="rId776" Type="http://schemas.openxmlformats.org/officeDocument/2006/relationships/slide" Target="slides/slide775.xml"/><Relationship Id="rId941" Type="http://schemas.openxmlformats.org/officeDocument/2006/relationships/slide" Target="slides/slide940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580" Type="http://schemas.openxmlformats.org/officeDocument/2006/relationships/slide" Target="slides/slide579.xml"/><Relationship Id="rId636" Type="http://schemas.openxmlformats.org/officeDocument/2006/relationships/slide" Target="slides/slide635.xml"/><Relationship Id="rId801" Type="http://schemas.openxmlformats.org/officeDocument/2006/relationships/slide" Target="slides/slide800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678" Type="http://schemas.openxmlformats.org/officeDocument/2006/relationships/slide" Target="slides/slide677.xml"/><Relationship Id="rId843" Type="http://schemas.openxmlformats.org/officeDocument/2006/relationships/slide" Target="slides/slide842.xml"/><Relationship Id="rId885" Type="http://schemas.openxmlformats.org/officeDocument/2006/relationships/slide" Target="slides/slide884.xml"/><Relationship Id="rId28" Type="http://schemas.openxmlformats.org/officeDocument/2006/relationships/slide" Target="slides/slide27.xml"/><Relationship Id="rId275" Type="http://schemas.openxmlformats.org/officeDocument/2006/relationships/slide" Target="slides/slide274.xml"/><Relationship Id="rId300" Type="http://schemas.openxmlformats.org/officeDocument/2006/relationships/slide" Target="slides/slide299.xml"/><Relationship Id="rId482" Type="http://schemas.openxmlformats.org/officeDocument/2006/relationships/slide" Target="slides/slide481.xml"/><Relationship Id="rId538" Type="http://schemas.openxmlformats.org/officeDocument/2006/relationships/slide" Target="slides/slide537.xml"/><Relationship Id="rId703" Type="http://schemas.openxmlformats.org/officeDocument/2006/relationships/slide" Target="slides/slide702.xml"/><Relationship Id="rId745" Type="http://schemas.openxmlformats.org/officeDocument/2006/relationships/slide" Target="slides/slide744.xml"/><Relationship Id="rId910" Type="http://schemas.openxmlformats.org/officeDocument/2006/relationships/slide" Target="slides/slide909.xml"/><Relationship Id="rId952" Type="http://schemas.openxmlformats.org/officeDocument/2006/relationships/presProps" Target="presProps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77" Type="http://schemas.openxmlformats.org/officeDocument/2006/relationships/slide" Target="slides/slide176.xml"/><Relationship Id="rId342" Type="http://schemas.openxmlformats.org/officeDocument/2006/relationships/slide" Target="slides/slide341.xml"/><Relationship Id="rId384" Type="http://schemas.openxmlformats.org/officeDocument/2006/relationships/slide" Target="slides/slide383.xml"/><Relationship Id="rId591" Type="http://schemas.openxmlformats.org/officeDocument/2006/relationships/slide" Target="slides/slide590.xml"/><Relationship Id="rId605" Type="http://schemas.openxmlformats.org/officeDocument/2006/relationships/slide" Target="slides/slide604.xml"/><Relationship Id="rId787" Type="http://schemas.openxmlformats.org/officeDocument/2006/relationships/slide" Target="slides/slide786.xml"/><Relationship Id="rId812" Type="http://schemas.openxmlformats.org/officeDocument/2006/relationships/slide" Target="slides/slide811.xml"/><Relationship Id="rId202" Type="http://schemas.openxmlformats.org/officeDocument/2006/relationships/slide" Target="slides/slide201.xml"/><Relationship Id="rId244" Type="http://schemas.openxmlformats.org/officeDocument/2006/relationships/slide" Target="slides/slide243.xml"/><Relationship Id="rId647" Type="http://schemas.openxmlformats.org/officeDocument/2006/relationships/slide" Target="slides/slide646.xml"/><Relationship Id="rId689" Type="http://schemas.openxmlformats.org/officeDocument/2006/relationships/slide" Target="slides/slide688.xml"/><Relationship Id="rId854" Type="http://schemas.openxmlformats.org/officeDocument/2006/relationships/slide" Target="slides/slide853.xml"/><Relationship Id="rId896" Type="http://schemas.openxmlformats.org/officeDocument/2006/relationships/slide" Target="slides/slide895.xml"/><Relationship Id="rId39" Type="http://schemas.openxmlformats.org/officeDocument/2006/relationships/slide" Target="slides/slide38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549" Type="http://schemas.openxmlformats.org/officeDocument/2006/relationships/slide" Target="slides/slide548.xml"/><Relationship Id="rId714" Type="http://schemas.openxmlformats.org/officeDocument/2006/relationships/slide" Target="slides/slide713.xml"/><Relationship Id="rId756" Type="http://schemas.openxmlformats.org/officeDocument/2006/relationships/slide" Target="slides/slide755.xml"/><Relationship Id="rId921" Type="http://schemas.openxmlformats.org/officeDocument/2006/relationships/slide" Target="slides/slide920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46" Type="http://schemas.openxmlformats.org/officeDocument/2006/relationships/slide" Target="slides/slide145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53" Type="http://schemas.openxmlformats.org/officeDocument/2006/relationships/slide" Target="slides/slide352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560" Type="http://schemas.openxmlformats.org/officeDocument/2006/relationships/slide" Target="slides/slide559.xml"/><Relationship Id="rId798" Type="http://schemas.openxmlformats.org/officeDocument/2006/relationships/slide" Target="slides/slide797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420" Type="http://schemas.openxmlformats.org/officeDocument/2006/relationships/slide" Target="slides/slide419.xml"/><Relationship Id="rId616" Type="http://schemas.openxmlformats.org/officeDocument/2006/relationships/slide" Target="slides/slide615.xml"/><Relationship Id="rId658" Type="http://schemas.openxmlformats.org/officeDocument/2006/relationships/slide" Target="slides/slide657.xml"/><Relationship Id="rId823" Type="http://schemas.openxmlformats.org/officeDocument/2006/relationships/slide" Target="slides/slide822.xml"/><Relationship Id="rId865" Type="http://schemas.openxmlformats.org/officeDocument/2006/relationships/slide" Target="slides/slide864.xml"/><Relationship Id="rId255" Type="http://schemas.openxmlformats.org/officeDocument/2006/relationships/slide" Target="slides/slide254.xml"/><Relationship Id="rId297" Type="http://schemas.openxmlformats.org/officeDocument/2006/relationships/slide" Target="slides/slide296.xml"/><Relationship Id="rId462" Type="http://schemas.openxmlformats.org/officeDocument/2006/relationships/slide" Target="slides/slide461.xml"/><Relationship Id="rId518" Type="http://schemas.openxmlformats.org/officeDocument/2006/relationships/slide" Target="slides/slide517.xml"/><Relationship Id="rId725" Type="http://schemas.openxmlformats.org/officeDocument/2006/relationships/slide" Target="slides/slide724.xml"/><Relationship Id="rId932" Type="http://schemas.openxmlformats.org/officeDocument/2006/relationships/slide" Target="slides/slide931.xml"/><Relationship Id="rId115" Type="http://schemas.openxmlformats.org/officeDocument/2006/relationships/slide" Target="slides/slide114.xml"/><Relationship Id="rId157" Type="http://schemas.openxmlformats.org/officeDocument/2006/relationships/slide" Target="slides/slide156.xml"/><Relationship Id="rId322" Type="http://schemas.openxmlformats.org/officeDocument/2006/relationships/slide" Target="slides/slide321.xml"/><Relationship Id="rId364" Type="http://schemas.openxmlformats.org/officeDocument/2006/relationships/slide" Target="slides/slide363.xml"/><Relationship Id="rId767" Type="http://schemas.openxmlformats.org/officeDocument/2006/relationships/slide" Target="slides/slide766.xml"/><Relationship Id="rId61" Type="http://schemas.openxmlformats.org/officeDocument/2006/relationships/slide" Target="slides/slide60.xml"/><Relationship Id="rId199" Type="http://schemas.openxmlformats.org/officeDocument/2006/relationships/slide" Target="slides/slide198.xml"/><Relationship Id="rId571" Type="http://schemas.openxmlformats.org/officeDocument/2006/relationships/slide" Target="slides/slide570.xml"/><Relationship Id="rId627" Type="http://schemas.openxmlformats.org/officeDocument/2006/relationships/slide" Target="slides/slide626.xml"/><Relationship Id="rId669" Type="http://schemas.openxmlformats.org/officeDocument/2006/relationships/slide" Target="slides/slide668.xml"/><Relationship Id="rId834" Type="http://schemas.openxmlformats.org/officeDocument/2006/relationships/slide" Target="slides/slide833.xml"/><Relationship Id="rId876" Type="http://schemas.openxmlformats.org/officeDocument/2006/relationships/slide" Target="slides/slide875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66" Type="http://schemas.openxmlformats.org/officeDocument/2006/relationships/slide" Target="slides/slide265.xml"/><Relationship Id="rId431" Type="http://schemas.openxmlformats.org/officeDocument/2006/relationships/slide" Target="slides/slide430.xml"/><Relationship Id="rId473" Type="http://schemas.openxmlformats.org/officeDocument/2006/relationships/slide" Target="slides/slide472.xml"/><Relationship Id="rId529" Type="http://schemas.openxmlformats.org/officeDocument/2006/relationships/slide" Target="slides/slide528.xml"/><Relationship Id="rId680" Type="http://schemas.openxmlformats.org/officeDocument/2006/relationships/slide" Target="slides/slide679.xml"/><Relationship Id="rId736" Type="http://schemas.openxmlformats.org/officeDocument/2006/relationships/slide" Target="slides/slide735.xml"/><Relationship Id="rId901" Type="http://schemas.openxmlformats.org/officeDocument/2006/relationships/slide" Target="slides/slide900.xml"/><Relationship Id="rId30" Type="http://schemas.openxmlformats.org/officeDocument/2006/relationships/slide" Target="slides/slide29.xml"/><Relationship Id="rId126" Type="http://schemas.openxmlformats.org/officeDocument/2006/relationships/slide" Target="slides/slide125.xml"/><Relationship Id="rId168" Type="http://schemas.openxmlformats.org/officeDocument/2006/relationships/slide" Target="slides/slide167.xml"/><Relationship Id="rId333" Type="http://schemas.openxmlformats.org/officeDocument/2006/relationships/slide" Target="slides/slide332.xml"/><Relationship Id="rId540" Type="http://schemas.openxmlformats.org/officeDocument/2006/relationships/slide" Target="slides/slide539.xml"/><Relationship Id="rId778" Type="http://schemas.openxmlformats.org/officeDocument/2006/relationships/slide" Target="slides/slide777.xml"/><Relationship Id="rId943" Type="http://schemas.openxmlformats.org/officeDocument/2006/relationships/slide" Target="slides/slide942.xml"/><Relationship Id="rId72" Type="http://schemas.openxmlformats.org/officeDocument/2006/relationships/slide" Target="slides/slide71.xml"/><Relationship Id="rId375" Type="http://schemas.openxmlformats.org/officeDocument/2006/relationships/slide" Target="slides/slide374.xml"/><Relationship Id="rId582" Type="http://schemas.openxmlformats.org/officeDocument/2006/relationships/slide" Target="slides/slide581.xml"/><Relationship Id="rId638" Type="http://schemas.openxmlformats.org/officeDocument/2006/relationships/slide" Target="slides/slide637.xml"/><Relationship Id="rId803" Type="http://schemas.openxmlformats.org/officeDocument/2006/relationships/slide" Target="slides/slide802.xml"/><Relationship Id="rId845" Type="http://schemas.openxmlformats.org/officeDocument/2006/relationships/slide" Target="slides/slide844.xml"/><Relationship Id="rId3" Type="http://schemas.openxmlformats.org/officeDocument/2006/relationships/slide" Target="slides/slide2.xml"/><Relationship Id="rId235" Type="http://schemas.openxmlformats.org/officeDocument/2006/relationships/slide" Target="slides/slide234.xml"/><Relationship Id="rId277" Type="http://schemas.openxmlformats.org/officeDocument/2006/relationships/slide" Target="slides/slide276.xml"/><Relationship Id="rId400" Type="http://schemas.openxmlformats.org/officeDocument/2006/relationships/slide" Target="slides/slide399.xml"/><Relationship Id="rId442" Type="http://schemas.openxmlformats.org/officeDocument/2006/relationships/slide" Target="slides/slide441.xml"/><Relationship Id="rId484" Type="http://schemas.openxmlformats.org/officeDocument/2006/relationships/slide" Target="slides/slide483.xml"/><Relationship Id="rId705" Type="http://schemas.openxmlformats.org/officeDocument/2006/relationships/slide" Target="slides/slide704.xml"/><Relationship Id="rId887" Type="http://schemas.openxmlformats.org/officeDocument/2006/relationships/slide" Target="slides/slide886.xml"/><Relationship Id="rId137" Type="http://schemas.openxmlformats.org/officeDocument/2006/relationships/slide" Target="slides/slide136.xml"/><Relationship Id="rId302" Type="http://schemas.openxmlformats.org/officeDocument/2006/relationships/slide" Target="slides/slide301.xml"/><Relationship Id="rId344" Type="http://schemas.openxmlformats.org/officeDocument/2006/relationships/slide" Target="slides/slide343.xml"/><Relationship Id="rId691" Type="http://schemas.openxmlformats.org/officeDocument/2006/relationships/slide" Target="slides/slide690.xml"/><Relationship Id="rId747" Type="http://schemas.openxmlformats.org/officeDocument/2006/relationships/slide" Target="slides/slide746.xml"/><Relationship Id="rId789" Type="http://schemas.openxmlformats.org/officeDocument/2006/relationships/slide" Target="slides/slide788.xml"/><Relationship Id="rId912" Type="http://schemas.openxmlformats.org/officeDocument/2006/relationships/slide" Target="slides/slide911.xml"/><Relationship Id="rId954" Type="http://schemas.openxmlformats.org/officeDocument/2006/relationships/theme" Target="theme/theme1.xml"/><Relationship Id="rId41" Type="http://schemas.openxmlformats.org/officeDocument/2006/relationships/slide" Target="slides/slide40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86" Type="http://schemas.openxmlformats.org/officeDocument/2006/relationships/slide" Target="slides/slide385.xml"/><Relationship Id="rId551" Type="http://schemas.openxmlformats.org/officeDocument/2006/relationships/slide" Target="slides/slide550.xml"/><Relationship Id="rId593" Type="http://schemas.openxmlformats.org/officeDocument/2006/relationships/slide" Target="slides/slide592.xml"/><Relationship Id="rId607" Type="http://schemas.openxmlformats.org/officeDocument/2006/relationships/slide" Target="slides/slide606.xml"/><Relationship Id="rId649" Type="http://schemas.openxmlformats.org/officeDocument/2006/relationships/slide" Target="slides/slide648.xml"/><Relationship Id="rId814" Type="http://schemas.openxmlformats.org/officeDocument/2006/relationships/slide" Target="slides/slide813.xml"/><Relationship Id="rId856" Type="http://schemas.openxmlformats.org/officeDocument/2006/relationships/slide" Target="slides/slide85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46" Type="http://schemas.openxmlformats.org/officeDocument/2006/relationships/slide" Target="slides/slide245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53" Type="http://schemas.openxmlformats.org/officeDocument/2006/relationships/slide" Target="slides/slide452.xml"/><Relationship Id="rId509" Type="http://schemas.openxmlformats.org/officeDocument/2006/relationships/slide" Target="slides/slide508.xml"/><Relationship Id="rId660" Type="http://schemas.openxmlformats.org/officeDocument/2006/relationships/slide" Target="slides/slide659.xml"/><Relationship Id="rId898" Type="http://schemas.openxmlformats.org/officeDocument/2006/relationships/slide" Target="slides/slide897.xml"/><Relationship Id="rId106" Type="http://schemas.openxmlformats.org/officeDocument/2006/relationships/slide" Target="slides/slide105.xml"/><Relationship Id="rId313" Type="http://schemas.openxmlformats.org/officeDocument/2006/relationships/slide" Target="slides/slide312.xml"/><Relationship Id="rId495" Type="http://schemas.openxmlformats.org/officeDocument/2006/relationships/slide" Target="slides/slide494.xml"/><Relationship Id="rId716" Type="http://schemas.openxmlformats.org/officeDocument/2006/relationships/slide" Target="slides/slide715.xml"/><Relationship Id="rId758" Type="http://schemas.openxmlformats.org/officeDocument/2006/relationships/slide" Target="slides/slide757.xml"/><Relationship Id="rId923" Type="http://schemas.openxmlformats.org/officeDocument/2006/relationships/slide" Target="slides/slide922.xml"/><Relationship Id="rId10" Type="http://schemas.openxmlformats.org/officeDocument/2006/relationships/slide" Target="slides/slide9.xml"/><Relationship Id="rId52" Type="http://schemas.openxmlformats.org/officeDocument/2006/relationships/slide" Target="slides/slide51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355" Type="http://schemas.openxmlformats.org/officeDocument/2006/relationships/slide" Target="slides/slide354.xml"/><Relationship Id="rId397" Type="http://schemas.openxmlformats.org/officeDocument/2006/relationships/slide" Target="slides/slide396.xml"/><Relationship Id="rId520" Type="http://schemas.openxmlformats.org/officeDocument/2006/relationships/slide" Target="slides/slide519.xml"/><Relationship Id="rId562" Type="http://schemas.openxmlformats.org/officeDocument/2006/relationships/slide" Target="slides/slide561.xml"/><Relationship Id="rId618" Type="http://schemas.openxmlformats.org/officeDocument/2006/relationships/slide" Target="slides/slide617.xml"/><Relationship Id="rId825" Type="http://schemas.openxmlformats.org/officeDocument/2006/relationships/slide" Target="slides/slide824.xml"/><Relationship Id="rId215" Type="http://schemas.openxmlformats.org/officeDocument/2006/relationships/slide" Target="slides/slide214.xml"/><Relationship Id="rId257" Type="http://schemas.openxmlformats.org/officeDocument/2006/relationships/slide" Target="slides/slide256.xml"/><Relationship Id="rId422" Type="http://schemas.openxmlformats.org/officeDocument/2006/relationships/slide" Target="slides/slide421.xml"/><Relationship Id="rId464" Type="http://schemas.openxmlformats.org/officeDocument/2006/relationships/slide" Target="slides/slide463.xml"/><Relationship Id="rId867" Type="http://schemas.openxmlformats.org/officeDocument/2006/relationships/slide" Target="slides/slide866.xml"/><Relationship Id="rId299" Type="http://schemas.openxmlformats.org/officeDocument/2006/relationships/slide" Target="slides/slide298.xml"/><Relationship Id="rId727" Type="http://schemas.openxmlformats.org/officeDocument/2006/relationships/slide" Target="slides/slide726.xml"/><Relationship Id="rId934" Type="http://schemas.openxmlformats.org/officeDocument/2006/relationships/slide" Target="slides/slide933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66" Type="http://schemas.openxmlformats.org/officeDocument/2006/relationships/slide" Target="slides/slide365.xml"/><Relationship Id="rId573" Type="http://schemas.openxmlformats.org/officeDocument/2006/relationships/slide" Target="slides/slide572.xml"/><Relationship Id="rId780" Type="http://schemas.openxmlformats.org/officeDocument/2006/relationships/slide" Target="slides/slide77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878" Type="http://schemas.openxmlformats.org/officeDocument/2006/relationships/slide" Target="slides/slide877.xml"/><Relationship Id="rId640" Type="http://schemas.openxmlformats.org/officeDocument/2006/relationships/slide" Target="slides/slide639.xml"/><Relationship Id="rId738" Type="http://schemas.openxmlformats.org/officeDocument/2006/relationships/slide" Target="slides/slide737.xml"/><Relationship Id="rId945" Type="http://schemas.openxmlformats.org/officeDocument/2006/relationships/slide" Target="slides/slide944.xml"/><Relationship Id="rId74" Type="http://schemas.openxmlformats.org/officeDocument/2006/relationships/slide" Target="slides/slide73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84" Type="http://schemas.openxmlformats.org/officeDocument/2006/relationships/slide" Target="slides/slide583.xml"/><Relationship Id="rId805" Type="http://schemas.openxmlformats.org/officeDocument/2006/relationships/slide" Target="slides/slide804.xml"/><Relationship Id="rId5" Type="http://schemas.openxmlformats.org/officeDocument/2006/relationships/slide" Target="slides/slide4.xml"/><Relationship Id="rId237" Type="http://schemas.openxmlformats.org/officeDocument/2006/relationships/slide" Target="slides/slide236.xml"/><Relationship Id="rId791" Type="http://schemas.openxmlformats.org/officeDocument/2006/relationships/slide" Target="slides/slide790.xml"/><Relationship Id="rId889" Type="http://schemas.openxmlformats.org/officeDocument/2006/relationships/slide" Target="slides/slide888.xml"/><Relationship Id="rId444" Type="http://schemas.openxmlformats.org/officeDocument/2006/relationships/slide" Target="slides/slide443.xml"/><Relationship Id="rId651" Type="http://schemas.openxmlformats.org/officeDocument/2006/relationships/slide" Target="slides/slide650.xml"/><Relationship Id="rId749" Type="http://schemas.openxmlformats.org/officeDocument/2006/relationships/slide" Target="slides/slide74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609" Type="http://schemas.openxmlformats.org/officeDocument/2006/relationships/slide" Target="slides/slide60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595" Type="http://schemas.openxmlformats.org/officeDocument/2006/relationships/slide" Target="slides/slide594.xml"/><Relationship Id="rId816" Type="http://schemas.openxmlformats.org/officeDocument/2006/relationships/slide" Target="slides/slide815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662" Type="http://schemas.openxmlformats.org/officeDocument/2006/relationships/slide" Target="slides/slide661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522" Type="http://schemas.openxmlformats.org/officeDocument/2006/relationships/slide" Target="slides/slide521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399" Type="http://schemas.openxmlformats.org/officeDocument/2006/relationships/slide" Target="slides/slide398.xml"/><Relationship Id="rId827" Type="http://schemas.openxmlformats.org/officeDocument/2006/relationships/slide" Target="slides/slide826.xml"/><Relationship Id="rId259" Type="http://schemas.openxmlformats.org/officeDocument/2006/relationships/slide" Target="slides/slide258.xml"/><Relationship Id="rId466" Type="http://schemas.openxmlformats.org/officeDocument/2006/relationships/slide" Target="slides/slide465.xml"/><Relationship Id="rId673" Type="http://schemas.openxmlformats.org/officeDocument/2006/relationships/slide" Target="slides/slide672.xml"/><Relationship Id="rId880" Type="http://schemas.openxmlformats.org/officeDocument/2006/relationships/slide" Target="slides/slide879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326" Type="http://schemas.openxmlformats.org/officeDocument/2006/relationships/slide" Target="slides/slide325.xml"/><Relationship Id="rId533" Type="http://schemas.openxmlformats.org/officeDocument/2006/relationships/slide" Target="slides/slide532.xml"/><Relationship Id="rId740" Type="http://schemas.openxmlformats.org/officeDocument/2006/relationships/slide" Target="slides/slide739.xml"/><Relationship Id="rId838" Type="http://schemas.openxmlformats.org/officeDocument/2006/relationships/slide" Target="slides/slide837.xml"/><Relationship Id="rId172" Type="http://schemas.openxmlformats.org/officeDocument/2006/relationships/slide" Target="slides/slide171.xml"/><Relationship Id="rId477" Type="http://schemas.openxmlformats.org/officeDocument/2006/relationships/slide" Target="slides/slide476.xml"/><Relationship Id="rId600" Type="http://schemas.openxmlformats.org/officeDocument/2006/relationships/slide" Target="slides/slide599.xml"/><Relationship Id="rId684" Type="http://schemas.openxmlformats.org/officeDocument/2006/relationships/slide" Target="slides/slide683.xml"/><Relationship Id="rId337" Type="http://schemas.openxmlformats.org/officeDocument/2006/relationships/slide" Target="slides/slide336.xml"/><Relationship Id="rId891" Type="http://schemas.openxmlformats.org/officeDocument/2006/relationships/slide" Target="slides/slide890.xml"/><Relationship Id="rId905" Type="http://schemas.openxmlformats.org/officeDocument/2006/relationships/slide" Target="slides/slide904.xml"/><Relationship Id="rId34" Type="http://schemas.openxmlformats.org/officeDocument/2006/relationships/slide" Target="slides/slide33.xml"/><Relationship Id="rId544" Type="http://schemas.openxmlformats.org/officeDocument/2006/relationships/slide" Target="slides/slide543.xml"/><Relationship Id="rId751" Type="http://schemas.openxmlformats.org/officeDocument/2006/relationships/slide" Target="slides/slide750.xml"/><Relationship Id="rId849" Type="http://schemas.openxmlformats.org/officeDocument/2006/relationships/slide" Target="slides/slide848.xml"/><Relationship Id="rId183" Type="http://schemas.openxmlformats.org/officeDocument/2006/relationships/slide" Target="slides/slide182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611" Type="http://schemas.openxmlformats.org/officeDocument/2006/relationships/slide" Target="slides/slide610.xml"/><Relationship Id="rId250" Type="http://schemas.openxmlformats.org/officeDocument/2006/relationships/slide" Target="slides/slide249.xml"/><Relationship Id="rId488" Type="http://schemas.openxmlformats.org/officeDocument/2006/relationships/slide" Target="slides/slide487.xml"/><Relationship Id="rId695" Type="http://schemas.openxmlformats.org/officeDocument/2006/relationships/slide" Target="slides/slide694.xml"/><Relationship Id="rId709" Type="http://schemas.openxmlformats.org/officeDocument/2006/relationships/slide" Target="slides/slide708.xml"/><Relationship Id="rId916" Type="http://schemas.openxmlformats.org/officeDocument/2006/relationships/slide" Target="slides/slide915.xml"/><Relationship Id="rId45" Type="http://schemas.openxmlformats.org/officeDocument/2006/relationships/slide" Target="slides/slide44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55" Type="http://schemas.openxmlformats.org/officeDocument/2006/relationships/slide" Target="slides/slide554.xml"/><Relationship Id="rId762" Type="http://schemas.openxmlformats.org/officeDocument/2006/relationships/slide" Target="slides/slide76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622" Type="http://schemas.openxmlformats.org/officeDocument/2006/relationships/slide" Target="slides/slide621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927" Type="http://schemas.openxmlformats.org/officeDocument/2006/relationships/slide" Target="slides/slide926.xml"/><Relationship Id="rId56" Type="http://schemas.openxmlformats.org/officeDocument/2006/relationships/slide" Target="slides/slide55.xml"/><Relationship Id="rId359" Type="http://schemas.openxmlformats.org/officeDocument/2006/relationships/slide" Target="slides/slide358.xml"/><Relationship Id="rId566" Type="http://schemas.openxmlformats.org/officeDocument/2006/relationships/slide" Target="slides/slide565.xml"/><Relationship Id="rId773" Type="http://schemas.openxmlformats.org/officeDocument/2006/relationships/slide" Target="slides/slide772.xml"/><Relationship Id="rId121" Type="http://schemas.openxmlformats.org/officeDocument/2006/relationships/slide" Target="slides/slide120.xml"/><Relationship Id="rId219" Type="http://schemas.openxmlformats.org/officeDocument/2006/relationships/slide" Target="slides/slide218.xml"/><Relationship Id="rId426" Type="http://schemas.openxmlformats.org/officeDocument/2006/relationships/slide" Target="slides/slide425.xml"/><Relationship Id="rId633" Type="http://schemas.openxmlformats.org/officeDocument/2006/relationships/slide" Target="slides/slide632.xml"/><Relationship Id="rId840" Type="http://schemas.openxmlformats.org/officeDocument/2006/relationships/slide" Target="slides/slide839.xml"/><Relationship Id="rId938" Type="http://schemas.openxmlformats.org/officeDocument/2006/relationships/slide" Target="slides/slide937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577" Type="http://schemas.openxmlformats.org/officeDocument/2006/relationships/slide" Target="slides/slide576.xml"/><Relationship Id="rId700" Type="http://schemas.openxmlformats.org/officeDocument/2006/relationships/slide" Target="slides/slide699.xml"/><Relationship Id="rId132" Type="http://schemas.openxmlformats.org/officeDocument/2006/relationships/slide" Target="slides/slide131.xml"/><Relationship Id="rId784" Type="http://schemas.openxmlformats.org/officeDocument/2006/relationships/slide" Target="slides/slide783.xml"/><Relationship Id="rId437" Type="http://schemas.openxmlformats.org/officeDocument/2006/relationships/slide" Target="slides/slide436.xml"/><Relationship Id="rId644" Type="http://schemas.openxmlformats.org/officeDocument/2006/relationships/slide" Target="slides/slide643.xml"/><Relationship Id="rId851" Type="http://schemas.openxmlformats.org/officeDocument/2006/relationships/slide" Target="slides/slide850.xml"/><Relationship Id="rId283" Type="http://schemas.openxmlformats.org/officeDocument/2006/relationships/slide" Target="slides/slide282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711" Type="http://schemas.openxmlformats.org/officeDocument/2006/relationships/slide" Target="slides/slide710.xml"/><Relationship Id="rId949" Type="http://schemas.openxmlformats.org/officeDocument/2006/relationships/slide" Target="slides/slide948.xml"/><Relationship Id="rId78" Type="http://schemas.openxmlformats.org/officeDocument/2006/relationships/slide" Target="slides/slide77.xml"/><Relationship Id="rId143" Type="http://schemas.openxmlformats.org/officeDocument/2006/relationships/slide" Target="slides/slide142.xml"/><Relationship Id="rId350" Type="http://schemas.openxmlformats.org/officeDocument/2006/relationships/slide" Target="slides/slide349.xml"/><Relationship Id="rId588" Type="http://schemas.openxmlformats.org/officeDocument/2006/relationships/slide" Target="slides/slide587.xml"/><Relationship Id="rId795" Type="http://schemas.openxmlformats.org/officeDocument/2006/relationships/slide" Target="slides/slide794.xml"/><Relationship Id="rId809" Type="http://schemas.openxmlformats.org/officeDocument/2006/relationships/slide" Target="slides/slide808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448" Type="http://schemas.openxmlformats.org/officeDocument/2006/relationships/slide" Target="slides/slide447.xml"/><Relationship Id="rId655" Type="http://schemas.openxmlformats.org/officeDocument/2006/relationships/slide" Target="slides/slide654.xml"/><Relationship Id="rId862" Type="http://schemas.openxmlformats.org/officeDocument/2006/relationships/slide" Target="slides/slide8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A7E13-562F-4FD3-B05B-1A96F74BE4A2}" type="datetimeFigureOut">
              <a:rPr lang="en-US" smtClean="0"/>
              <a:t>7/2/2010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D6290-2820-4775-9EFD-6F5FCCCFC57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66C47-04F2-4266-A091-B9BDD1E270C1}" type="datetimeFigureOut">
              <a:rPr lang="en-US" smtClean="0"/>
              <a:pPr/>
              <a:t>7/2/2010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02A39-B578-4587-83F8-5EF309B9A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02A39-B578-4587-83F8-5EF309B9AA65}" type="slidenum">
              <a:rPr lang="en-US" smtClean="0"/>
              <a:pPr/>
              <a:t>801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9A843-3F4D-43F4-82EC-71F90BD466DC}" type="datetime1">
              <a:rPr lang="en-US" smtClean="0"/>
              <a:pPr/>
              <a:t>7/2/2010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09B2-79F2-4B03-B944-C5A39DE49D5D}" type="datetime1">
              <a:rPr lang="en-US" smtClean="0"/>
              <a:pPr/>
              <a:t>7/2/2010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93B67-15D2-4AF4-9EE0-61BFA6B62040}" type="datetime1">
              <a:rPr lang="en-US" smtClean="0"/>
              <a:pPr/>
              <a:t>7/2/2010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0BF44-856B-47E9-8F7F-33ADC82DB3AE}" type="datetime1">
              <a:rPr lang="en-US" smtClean="0"/>
              <a:pPr/>
              <a:t>7/2/2010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3C7FD-6A37-4722-85F2-9736DF910890}" type="datetime1">
              <a:rPr lang="en-US" smtClean="0"/>
              <a:pPr/>
              <a:t>7/2/2010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38DD2-2DAA-44BF-A6E9-6D69BBE180D1}" type="datetime1">
              <a:rPr lang="en-US" smtClean="0"/>
              <a:pPr/>
              <a:t>7/2/2010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EAAAE-7FF0-4E14-8DCB-730B9365AF90}" type="datetime1">
              <a:rPr lang="en-US" smtClean="0"/>
              <a:pPr/>
              <a:t>7/2/2010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25FB-706C-4D0C-A633-AA43F1993BD3}" type="datetime1">
              <a:rPr lang="en-US" smtClean="0"/>
              <a:pPr/>
              <a:t>7/2/2010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41A77-D2EE-4275-9D86-E6A8F2BB399A}" type="datetime1">
              <a:rPr lang="en-US" smtClean="0"/>
              <a:pPr/>
              <a:t>7/2/2010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B8DF-220D-485E-9346-364B3C289CA3}" type="datetime1">
              <a:rPr lang="en-US" smtClean="0"/>
              <a:pPr/>
              <a:t>7/2/2010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B0CC0-42F3-48CF-A1DC-7D7A408BFEB6}" type="datetime1">
              <a:rPr lang="en-US" smtClean="0"/>
              <a:pPr/>
              <a:t>7/2/2010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2E54F-8BDE-4971-BE8B-3E0AE53F6DC8}" type="datetime1">
              <a:rPr lang="en-US" smtClean="0"/>
              <a:pPr/>
              <a:t>7/2/2010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16BA5-E46F-4D21-9624-F9F13C0D2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png"/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7.xml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7.xml"/></Relationships>
</file>

<file path=ppt/slides/_rels/slide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7.xml"/></Relationships>
</file>

<file path=ppt/slides/_rels/slide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7.xml"/></Relationships>
</file>

<file path=ppt/slides/_rels/slide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png"/><Relationship Id="rId1" Type="http://schemas.openxmlformats.org/officeDocument/2006/relationships/slideLayout" Target="../slideLayouts/slideLayout7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7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7.xml"/></Relationships>
</file>

<file path=ppt/slides/_rels/slide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7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7.xml"/></Relationships>
</file>

<file path=ppt/slides/_rels/slide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7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7.xml"/></Relationships>
</file>

<file path=ppt/slides/_rels/slide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7.xml"/></Relationships>
</file>

<file path=ppt/slides/_rels/slide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7.xml"/></Relationships>
</file>

<file path=ppt/slides/_rels/slide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7.xml"/></Relationships>
</file>

<file path=ppt/slides/_rels/slide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7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7.xml"/></Relationships>
</file>

<file path=ppt/slides/_rels/slide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7.xml"/></Relationships>
</file>

<file path=ppt/slides/_rels/slide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7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7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7.png"/><Relationship Id="rId1" Type="http://schemas.openxmlformats.org/officeDocument/2006/relationships/slideLayout" Target="../slideLayouts/slideLayout7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7.xml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7.xml"/></Relationships>
</file>

<file path=ppt/slides/_rels/slide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7.xml"/></Relationships>
</file>

<file path=ppt/slides/_rels/slide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7.xml"/></Relationships>
</file>

<file path=ppt/slides/_rels/slide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7.xml"/></Relationships>
</file>

<file path=ppt/slides/_rels/slide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3.png"/><Relationship Id="rId1" Type="http://schemas.openxmlformats.org/officeDocument/2006/relationships/slideLayout" Target="../slideLayouts/slideLayout7.xml"/></Relationships>
</file>

<file path=ppt/slides/_rels/slide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7.xml"/></Relationships>
</file>

<file path=ppt/slides/_rels/slide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7.xml"/></Relationships>
</file>

<file path=ppt/slides/_rels/slide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7.xml"/></Relationships>
</file>

<file path=ppt/slides/_rels/slide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7.xml"/></Relationships>
</file>

<file path=ppt/slides/_rels/slide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7.xml"/></Relationships>
</file>

<file path=ppt/slides/_rels/slide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7.xml"/></Relationships>
</file>

<file path=ppt/slides/_rels/slide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7.xml"/></Relationships>
</file>

<file path=ppt/slides/_rels/slide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2.png"/><Relationship Id="rId1" Type="http://schemas.openxmlformats.org/officeDocument/2006/relationships/slideLayout" Target="../slideLayouts/slideLayout7.xml"/></Relationships>
</file>

<file path=ppt/slides/_rels/slide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3.png"/><Relationship Id="rId1" Type="http://schemas.openxmlformats.org/officeDocument/2006/relationships/slideLayout" Target="../slideLayouts/slideLayout7.xml"/></Relationships>
</file>

<file path=ppt/slides/_rels/slide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4.png"/><Relationship Id="rId1" Type="http://schemas.openxmlformats.org/officeDocument/2006/relationships/slideLayout" Target="../slideLayouts/slideLayout7.xml"/></Relationships>
</file>

<file path=ppt/slides/_rels/slide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7.xml"/></Relationships>
</file>

<file path=ppt/slides/_rels/slide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7.png"/><Relationship Id="rId1" Type="http://schemas.openxmlformats.org/officeDocument/2006/relationships/slideLayout" Target="../slideLayouts/slideLayout7.xml"/></Relationships>
</file>

<file path=ppt/slides/_rels/slide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8.png"/><Relationship Id="rId1" Type="http://schemas.openxmlformats.org/officeDocument/2006/relationships/slideLayout" Target="../slideLayouts/slideLayout7.xml"/></Relationships>
</file>

<file path=ppt/slides/_rels/slide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9.png"/><Relationship Id="rId1" Type="http://schemas.openxmlformats.org/officeDocument/2006/relationships/slideLayout" Target="../slideLayouts/slideLayout7.xml"/></Relationships>
</file>

<file path=ppt/slides/_rels/slide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7.xml"/></Relationships>
</file>

<file path=ppt/slides/_rels/slide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7.xml"/></Relationships>
</file>

<file path=ppt/slides/_rels/slide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7.xml"/></Relationships>
</file>

<file path=ppt/slides/_rels/slide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3.png"/><Relationship Id="rId1" Type="http://schemas.openxmlformats.org/officeDocument/2006/relationships/slideLayout" Target="../slideLayouts/slideLayout7.xml"/></Relationships>
</file>

<file path=ppt/slides/_rels/slide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7.xml"/></Relationships>
</file>

<file path=ppt/slides/_rels/slide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7.xml"/></Relationships>
</file>

<file path=ppt/slides/_rels/slide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png"/><Relationship Id="rId1" Type="http://schemas.openxmlformats.org/officeDocument/2006/relationships/slideLayout" Target="../slideLayouts/slideLayout7.xml"/></Relationships>
</file>

<file path=ppt/slides/_rels/slide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8.png"/><Relationship Id="rId1" Type="http://schemas.openxmlformats.org/officeDocument/2006/relationships/slideLayout" Target="../slideLayouts/slideLayout7.xml"/></Relationships>
</file>

<file path=ppt/slides/_rels/slide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7.xml"/></Relationships>
</file>

<file path=ppt/slides/_rels/slide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7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7.xml"/></Relationships>
</file>

<file path=ppt/slides/_rels/slide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7.xml"/></Relationships>
</file>

<file path=ppt/slides/_rels/slide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7.xml"/></Relationships>
</file>

<file path=ppt/slides/_rels/slide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png"/><Relationship Id="rId1" Type="http://schemas.openxmlformats.org/officeDocument/2006/relationships/slideLayout" Target="../slideLayouts/slideLayout7.xml"/></Relationships>
</file>

<file path=ppt/slides/_rels/slide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6.png"/><Relationship Id="rId1" Type="http://schemas.openxmlformats.org/officeDocument/2006/relationships/slideLayout" Target="../slideLayouts/slideLayout7.xml"/></Relationships>
</file>

<file path=ppt/slides/_rels/slide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7.xml"/></Relationships>
</file>

<file path=ppt/slides/_rels/slide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7.xml"/></Relationships>
</file>

<file path=ppt/slides/_rels/slide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9.png"/><Relationship Id="rId1" Type="http://schemas.openxmlformats.org/officeDocument/2006/relationships/slideLayout" Target="../slideLayouts/slideLayout7.xml"/></Relationships>
</file>

<file path=ppt/slides/_rels/slide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/Relationships>
</file>

<file path=ppt/slides/_rels/slide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7.xml"/></Relationships>
</file>

<file path=ppt/slides/_rels/slide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2.png"/><Relationship Id="rId1" Type="http://schemas.openxmlformats.org/officeDocument/2006/relationships/slideLayout" Target="../slideLayouts/slideLayout7.xml"/></Relationships>
</file>

<file path=ppt/slides/_rels/slide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7.xml"/></Relationships>
</file>

<file path=ppt/slides/_rels/slide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7.xml"/></Relationships>
</file>

<file path=ppt/slides/_rels/slide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6.png"/><Relationship Id="rId1" Type="http://schemas.openxmlformats.org/officeDocument/2006/relationships/slideLayout" Target="../slideLayouts/slideLayout7.xml"/></Relationships>
</file>

<file path=ppt/slides/_rels/slide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7.xml"/></Relationships>
</file>

<file path=ppt/slides/_rels/slide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8.png"/><Relationship Id="rId1" Type="http://schemas.openxmlformats.org/officeDocument/2006/relationships/slideLayout" Target="../slideLayouts/slideLayout7.xml"/></Relationships>
</file>

<file path=ppt/slides/_rels/slide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7.xml"/></Relationships>
</file>

<file path=ppt/slides/_rels/slide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7.xml"/></Relationships>
</file>

<file path=ppt/slides/_rels/slide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7.xml"/></Relationships>
</file>

<file path=ppt/slides/_rels/slide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2.png"/><Relationship Id="rId1" Type="http://schemas.openxmlformats.org/officeDocument/2006/relationships/slideLayout" Target="../slideLayouts/slideLayout7.xml"/></Relationships>
</file>

<file path=ppt/slides/_rels/slide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3.png"/><Relationship Id="rId1" Type="http://schemas.openxmlformats.org/officeDocument/2006/relationships/slideLayout" Target="../slideLayouts/slideLayout7.xml"/></Relationships>
</file>

<file path=ppt/slides/_rels/slide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4.png"/><Relationship Id="rId1" Type="http://schemas.openxmlformats.org/officeDocument/2006/relationships/slideLayout" Target="../slideLayouts/slideLayout7.xml"/></Relationships>
</file>

<file path=ppt/slides/_rels/slide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7.xml"/></Relationships>
</file>

<file path=ppt/slides/_rels/slide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7.png"/><Relationship Id="rId1" Type="http://schemas.openxmlformats.org/officeDocument/2006/relationships/slideLayout" Target="../slideLayouts/slideLayout7.xml"/></Relationships>
</file>

<file path=ppt/slides/_rels/slide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8.png"/><Relationship Id="rId1" Type="http://schemas.openxmlformats.org/officeDocument/2006/relationships/slideLayout" Target="../slideLayouts/slideLayout7.xml"/></Relationships>
</file>

<file path=ppt/slides/_rels/slide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9.png"/><Relationship Id="rId1" Type="http://schemas.openxmlformats.org/officeDocument/2006/relationships/slideLayout" Target="../slideLayouts/slideLayout7.xml"/></Relationships>
</file>

<file path=ppt/slides/_rels/slide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/Relationships>
</file>

<file path=ppt/slides/_rels/slide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7.xml"/></Relationships>
</file>

<file path=ppt/slides/_rels/slide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7.xml"/></Relationships>
</file>

<file path=ppt/slides/_rels/slide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7.xml"/></Relationships>
</file>

<file path=ppt/slides/_rels/slide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4.png"/><Relationship Id="rId1" Type="http://schemas.openxmlformats.org/officeDocument/2006/relationships/slideLayout" Target="../slideLayouts/slideLayout7.xml"/></Relationships>
</file>

<file path=ppt/slides/_rels/slide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png"/><Relationship Id="rId2" Type="http://schemas.openxmlformats.org/officeDocument/2006/relationships/image" Target="../media/image506.png"/><Relationship Id="rId1" Type="http://schemas.openxmlformats.org/officeDocument/2006/relationships/slideLayout" Target="../slideLayouts/slideLayout7.xml"/></Relationships>
</file>

<file path=ppt/slides/_rels/slide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7.xml"/></Relationships>
</file>

<file path=ppt/slides/_rels/slide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9.png"/><Relationship Id="rId1" Type="http://schemas.openxmlformats.org/officeDocument/2006/relationships/slideLayout" Target="../slideLayouts/slideLayout7.xml"/></Relationships>
</file>

<file path=ppt/slides/_rels/slide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/Relationships>
</file>

<file path=ppt/slides/_rels/slide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7.xml"/></Relationships>
</file>

<file path=ppt/slides/_rels/slide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7.xml"/></Relationships>
</file>

<file path=ppt/slides/_rels/slide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3.png"/><Relationship Id="rId1" Type="http://schemas.openxmlformats.org/officeDocument/2006/relationships/slideLayout" Target="../slideLayouts/slideLayout7.xml"/></Relationships>
</file>

<file path=ppt/slides/_rels/slide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4.png"/><Relationship Id="rId1" Type="http://schemas.openxmlformats.org/officeDocument/2006/relationships/slideLayout" Target="../slideLayouts/slideLayout7.xml"/></Relationships>
</file>

<file path=ppt/slides/_rels/slide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5.png"/><Relationship Id="rId1" Type="http://schemas.openxmlformats.org/officeDocument/2006/relationships/slideLayout" Target="../slideLayouts/slideLayout7.xml"/></Relationships>
</file>

<file path=ppt/slides/_rels/slide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7.xml"/></Relationships>
</file>

<file path=ppt/slides/_rels/slide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8.png"/><Relationship Id="rId1" Type="http://schemas.openxmlformats.org/officeDocument/2006/relationships/slideLayout" Target="../slideLayouts/slideLayout7.xml"/></Relationships>
</file>

<file path=ppt/slides/_rels/slide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9.png"/><Relationship Id="rId1" Type="http://schemas.openxmlformats.org/officeDocument/2006/relationships/slideLayout" Target="../slideLayouts/slideLayout7.xml"/></Relationships>
</file>

<file path=ppt/slides/_rels/slide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7.xml"/></Relationships>
</file>

<file path=ppt/slides/_rels/slide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1.png"/><Relationship Id="rId1" Type="http://schemas.openxmlformats.org/officeDocument/2006/relationships/slideLayout" Target="../slideLayouts/slideLayout7.xml"/></Relationships>
</file>

<file path=ppt/slides/_rels/slide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2.png"/><Relationship Id="rId1" Type="http://schemas.openxmlformats.org/officeDocument/2006/relationships/slideLayout" Target="../slideLayouts/slideLayout7.xml"/></Relationships>
</file>

<file path=ppt/slides/_rels/slide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3.png"/><Relationship Id="rId1" Type="http://schemas.openxmlformats.org/officeDocument/2006/relationships/slideLayout" Target="../slideLayouts/slideLayout7.xml"/></Relationships>
</file>

<file path=ppt/slides/_rels/slide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4.png"/><Relationship Id="rId1" Type="http://schemas.openxmlformats.org/officeDocument/2006/relationships/slideLayout" Target="../slideLayouts/slideLayout7.xml"/></Relationships>
</file>

<file path=ppt/slides/_rels/slide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5.png"/><Relationship Id="rId1" Type="http://schemas.openxmlformats.org/officeDocument/2006/relationships/slideLayout" Target="../slideLayouts/slideLayout7.xml"/></Relationships>
</file>

<file path=ppt/slides/_rels/slide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7.png"/><Relationship Id="rId1" Type="http://schemas.openxmlformats.org/officeDocument/2006/relationships/slideLayout" Target="../slideLayouts/slideLayout7.xml"/></Relationships>
</file>

<file path=ppt/slides/_rels/slide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8.png"/><Relationship Id="rId1" Type="http://schemas.openxmlformats.org/officeDocument/2006/relationships/slideLayout" Target="../slideLayouts/slideLayout7.xml"/></Relationships>
</file>

<file path=ppt/slides/_rels/slide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9.png"/><Relationship Id="rId1" Type="http://schemas.openxmlformats.org/officeDocument/2006/relationships/slideLayout" Target="../slideLayouts/slideLayout7.xml"/></Relationships>
</file>

<file path=ppt/slides/_rels/slide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7.xml"/></Relationships>
</file>

<file path=ppt/slides/_rels/slide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7.xml"/></Relationships>
</file>

<file path=ppt/slides/_rels/slide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2.png"/><Relationship Id="rId1" Type="http://schemas.openxmlformats.org/officeDocument/2006/relationships/slideLayout" Target="../slideLayouts/slideLayout7.xml"/></Relationships>
</file>

<file path=ppt/slides/_rels/slide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3.png"/><Relationship Id="rId1" Type="http://schemas.openxmlformats.org/officeDocument/2006/relationships/slideLayout" Target="../slideLayouts/slideLayout7.xml"/></Relationships>
</file>

<file path=ppt/slides/_rels/slide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7.xml"/></Relationships>
</file>

<file path=ppt/slides/_rels/slide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5.png"/><Relationship Id="rId1" Type="http://schemas.openxmlformats.org/officeDocument/2006/relationships/slideLayout" Target="../slideLayouts/slideLayout7.xml"/></Relationships>
</file>

<file path=ppt/slides/_rels/slide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7.png"/><Relationship Id="rId1" Type="http://schemas.openxmlformats.org/officeDocument/2006/relationships/slideLayout" Target="../slideLayouts/slideLayout7.xml"/></Relationships>
</file>

<file path=ppt/slides/_rels/slide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8.png"/><Relationship Id="rId1" Type="http://schemas.openxmlformats.org/officeDocument/2006/relationships/slideLayout" Target="../slideLayouts/slideLayout7.xml"/></Relationships>
</file>

<file path=ppt/slides/_rels/slide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7.xml"/></Relationships>
</file>

<file path=ppt/slides/_rels/slide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7.xml"/></Relationships>
</file>

<file path=ppt/slides/_rels/slide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7.xml"/></Relationships>
</file>

<file path=ppt/slides/_rels/slide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2.png"/><Relationship Id="rId1" Type="http://schemas.openxmlformats.org/officeDocument/2006/relationships/slideLayout" Target="../slideLayouts/slideLayout7.xml"/></Relationships>
</file>

<file path=ppt/slides/_rels/slide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3.png"/><Relationship Id="rId1" Type="http://schemas.openxmlformats.org/officeDocument/2006/relationships/slideLayout" Target="../slideLayouts/slideLayout7.xml"/></Relationships>
</file>

<file path=ppt/slides/_rels/slide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4.png"/><Relationship Id="rId1" Type="http://schemas.openxmlformats.org/officeDocument/2006/relationships/slideLayout" Target="../slideLayouts/slideLayout7.xml"/></Relationships>
</file>

<file path=ppt/slides/_rels/slide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5.png"/><Relationship Id="rId1" Type="http://schemas.openxmlformats.org/officeDocument/2006/relationships/slideLayout" Target="../slideLayouts/slideLayout7.xml"/></Relationships>
</file>

<file path=ppt/slides/_rels/slide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7.png"/><Relationship Id="rId1" Type="http://schemas.openxmlformats.org/officeDocument/2006/relationships/slideLayout" Target="../slideLayouts/slideLayout7.xml"/></Relationships>
</file>

<file path=ppt/slides/_rels/slide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8.png"/><Relationship Id="rId1" Type="http://schemas.openxmlformats.org/officeDocument/2006/relationships/slideLayout" Target="../slideLayouts/slideLayout7.xml"/></Relationships>
</file>

<file path=ppt/slides/_rels/slide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9.png"/><Relationship Id="rId1" Type="http://schemas.openxmlformats.org/officeDocument/2006/relationships/slideLayout" Target="../slideLayouts/slideLayout7.xml"/></Relationships>
</file>

<file path=ppt/slides/_rels/slide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7.xml"/></Relationships>
</file>

<file path=ppt/slides/_rels/slide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7.xml"/></Relationships>
</file>

<file path=ppt/slides/_rels/slide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2.png"/><Relationship Id="rId1" Type="http://schemas.openxmlformats.org/officeDocument/2006/relationships/slideLayout" Target="../slideLayouts/slideLayout7.xml"/></Relationships>
</file>

<file path=ppt/slides/_rels/slide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3.png"/><Relationship Id="rId1" Type="http://schemas.openxmlformats.org/officeDocument/2006/relationships/slideLayout" Target="../slideLayouts/slideLayout7.xml"/></Relationships>
</file>

<file path=ppt/slides/_rels/slide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4.png"/><Relationship Id="rId1" Type="http://schemas.openxmlformats.org/officeDocument/2006/relationships/slideLayout" Target="../slideLayouts/slideLayout7.xml"/></Relationships>
</file>

<file path=ppt/slides/_rels/slide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5.png"/><Relationship Id="rId1" Type="http://schemas.openxmlformats.org/officeDocument/2006/relationships/slideLayout" Target="../slideLayouts/slideLayout7.xml"/></Relationships>
</file>

<file path=ppt/slides/_rels/slide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7.png"/><Relationship Id="rId1" Type="http://schemas.openxmlformats.org/officeDocument/2006/relationships/slideLayout" Target="../slideLayouts/slideLayout7.xml"/></Relationships>
</file>

<file path=ppt/slides/_rels/slide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8.png"/><Relationship Id="rId1" Type="http://schemas.openxmlformats.org/officeDocument/2006/relationships/slideLayout" Target="../slideLayouts/slideLayout7.xml"/></Relationships>
</file>

<file path=ppt/slides/_rels/slide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9.png"/><Relationship Id="rId1" Type="http://schemas.openxmlformats.org/officeDocument/2006/relationships/slideLayout" Target="../slideLayouts/slideLayout7.xml"/></Relationships>
</file>

<file path=ppt/slides/_rels/slide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/Relationships>
</file>

<file path=ppt/slides/_rels/slide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7.xml"/></Relationships>
</file>

<file path=ppt/slides/_rels/slide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2.png"/><Relationship Id="rId1" Type="http://schemas.openxmlformats.org/officeDocument/2006/relationships/slideLayout" Target="../slideLayouts/slideLayout7.xml"/></Relationships>
</file>

<file path=ppt/slides/_rels/slide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3.png"/><Relationship Id="rId1" Type="http://schemas.openxmlformats.org/officeDocument/2006/relationships/slideLayout" Target="../slideLayouts/slideLayout7.xml"/></Relationships>
</file>

<file path=ppt/slides/_rels/slide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4.png"/><Relationship Id="rId1" Type="http://schemas.openxmlformats.org/officeDocument/2006/relationships/slideLayout" Target="../slideLayouts/slideLayout7.xml"/></Relationships>
</file>

<file path=ppt/slides/_rels/slide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5.png"/><Relationship Id="rId1" Type="http://schemas.openxmlformats.org/officeDocument/2006/relationships/slideLayout" Target="../slideLayouts/slideLayout7.xml"/></Relationships>
</file>

<file path=ppt/slides/_rels/slide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7.png"/><Relationship Id="rId1" Type="http://schemas.openxmlformats.org/officeDocument/2006/relationships/slideLayout" Target="../slideLayouts/slideLayout7.xml"/></Relationships>
</file>

<file path=ppt/slides/_rels/slide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8.png"/><Relationship Id="rId1" Type="http://schemas.openxmlformats.org/officeDocument/2006/relationships/slideLayout" Target="../slideLayouts/slideLayout7.xml"/></Relationships>
</file>

<file path=ppt/slides/_rels/slide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9.png"/><Relationship Id="rId1" Type="http://schemas.openxmlformats.org/officeDocument/2006/relationships/slideLayout" Target="../slideLayouts/slideLayout7.xml"/></Relationships>
</file>

<file path=ppt/slides/_rels/slide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7.xml"/></Relationships>
</file>

<file path=ppt/slides/_rels/slide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7.xml"/></Relationships>
</file>

<file path=ppt/slides/_rels/slide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2.png"/><Relationship Id="rId1" Type="http://schemas.openxmlformats.org/officeDocument/2006/relationships/slideLayout" Target="../slideLayouts/slideLayout7.xml"/></Relationships>
</file>

<file path=ppt/slides/_rels/slide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3.png"/><Relationship Id="rId1" Type="http://schemas.openxmlformats.org/officeDocument/2006/relationships/slideLayout" Target="../slideLayouts/slideLayout7.xml"/></Relationships>
</file>

<file path=ppt/slides/_rels/slide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4.png"/><Relationship Id="rId1" Type="http://schemas.openxmlformats.org/officeDocument/2006/relationships/slideLayout" Target="../slideLayouts/slideLayout7.xml"/></Relationships>
</file>

<file path=ppt/slides/_rels/slide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5.png"/><Relationship Id="rId1" Type="http://schemas.openxmlformats.org/officeDocument/2006/relationships/slideLayout" Target="../slideLayouts/slideLayout7.xml"/></Relationships>
</file>

<file path=ppt/slides/_rels/slide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7.png"/><Relationship Id="rId1" Type="http://schemas.openxmlformats.org/officeDocument/2006/relationships/slideLayout" Target="../slideLayouts/slideLayout7.xml"/></Relationships>
</file>

<file path=ppt/slides/_rels/slide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8.png"/><Relationship Id="rId1" Type="http://schemas.openxmlformats.org/officeDocument/2006/relationships/slideLayout" Target="../slideLayouts/slideLayout7.xml"/></Relationships>
</file>

<file path=ppt/slides/_rels/slide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9.png"/><Relationship Id="rId1" Type="http://schemas.openxmlformats.org/officeDocument/2006/relationships/slideLayout" Target="../slideLayouts/slideLayout7.xml"/></Relationships>
</file>

<file path=ppt/slides/_rels/slide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5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7.xml"/></Relationships>
</file>

<file path=ppt/slides/_rels/slide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2.png"/><Relationship Id="rId1" Type="http://schemas.openxmlformats.org/officeDocument/2006/relationships/slideLayout" Target="../slideLayouts/slideLayout7.xml"/></Relationships>
</file>

<file path=ppt/slides/_rels/slide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3.png"/><Relationship Id="rId1" Type="http://schemas.openxmlformats.org/officeDocument/2006/relationships/slideLayout" Target="../slideLayouts/slideLayout7.xml"/></Relationships>
</file>

<file path=ppt/slides/_rels/slide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4.png"/><Relationship Id="rId1" Type="http://schemas.openxmlformats.org/officeDocument/2006/relationships/slideLayout" Target="../slideLayouts/slideLayout7.xml"/></Relationships>
</file>

<file path=ppt/slides/_rels/slide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6.png"/><Relationship Id="rId1" Type="http://schemas.openxmlformats.org/officeDocument/2006/relationships/slideLayout" Target="../slideLayouts/slideLayout7.xml"/></Relationships>
</file>

<file path=ppt/slides/_rels/slide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7.png"/><Relationship Id="rId1" Type="http://schemas.openxmlformats.org/officeDocument/2006/relationships/slideLayout" Target="../slideLayouts/slideLayout7.xml"/></Relationships>
</file>

<file path=ppt/slides/_rels/slide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8.png"/><Relationship Id="rId1" Type="http://schemas.openxmlformats.org/officeDocument/2006/relationships/slideLayout" Target="../slideLayouts/slideLayout7.xml"/></Relationships>
</file>

<file path=ppt/slides/_rels/slide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9.png"/><Relationship Id="rId1" Type="http://schemas.openxmlformats.org/officeDocument/2006/relationships/slideLayout" Target="../slideLayouts/slideLayout7.xml"/></Relationships>
</file>

<file path=ppt/slides/_rels/slide5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7.xml"/></Relationships>
</file>

<file path=ppt/slides/_rels/slide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7.xml"/></Relationships>
</file>

<file path=ppt/slides/_rels/slide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2.png"/><Relationship Id="rId1" Type="http://schemas.openxmlformats.org/officeDocument/2006/relationships/slideLayout" Target="../slideLayouts/slideLayout7.xml"/></Relationships>
</file>

<file path=ppt/slides/_rels/slide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3.png"/><Relationship Id="rId1" Type="http://schemas.openxmlformats.org/officeDocument/2006/relationships/slideLayout" Target="../slideLayouts/slideLayout7.xml"/></Relationships>
</file>

<file path=ppt/slides/_rels/slide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4.png"/><Relationship Id="rId1" Type="http://schemas.openxmlformats.org/officeDocument/2006/relationships/slideLayout" Target="../slideLayouts/slideLayout7.xml"/></Relationships>
</file>

<file path=ppt/slides/_rels/slide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6.png"/><Relationship Id="rId1" Type="http://schemas.openxmlformats.org/officeDocument/2006/relationships/slideLayout" Target="../slideLayouts/slideLayout7.xml"/></Relationships>
</file>

<file path=ppt/slides/_rels/slide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7.png"/><Relationship Id="rId1" Type="http://schemas.openxmlformats.org/officeDocument/2006/relationships/slideLayout" Target="../slideLayouts/slideLayout7.xml"/></Relationships>
</file>

<file path=ppt/slides/_rels/slide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8.png"/><Relationship Id="rId1" Type="http://schemas.openxmlformats.org/officeDocument/2006/relationships/slideLayout" Target="../slideLayouts/slideLayout7.xml"/></Relationships>
</file>

<file path=ppt/slides/_rels/slide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9.png"/><Relationship Id="rId1" Type="http://schemas.openxmlformats.org/officeDocument/2006/relationships/slideLayout" Target="../slideLayouts/slideLayout7.xml"/></Relationships>
</file>

<file path=ppt/slides/_rels/slide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7.xml"/></Relationships>
</file>

<file path=ppt/slides/_rels/slide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1.png"/><Relationship Id="rId1" Type="http://schemas.openxmlformats.org/officeDocument/2006/relationships/slideLayout" Target="../slideLayouts/slideLayout7.xml"/></Relationships>
</file>

<file path=ppt/slides/_rels/slide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2.png"/><Relationship Id="rId1" Type="http://schemas.openxmlformats.org/officeDocument/2006/relationships/slideLayout" Target="../slideLayouts/slideLayout7.xml"/></Relationships>
</file>

<file path=ppt/slides/_rels/slide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3.png"/><Relationship Id="rId1" Type="http://schemas.openxmlformats.org/officeDocument/2006/relationships/slideLayout" Target="../slideLayouts/slideLayout7.xml"/></Relationships>
</file>

<file path=ppt/slides/_rels/slide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4.png"/><Relationship Id="rId1" Type="http://schemas.openxmlformats.org/officeDocument/2006/relationships/slideLayout" Target="../slideLayouts/slideLayout7.xml"/></Relationships>
</file>

<file path=ppt/slides/_rels/slide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6.png"/><Relationship Id="rId1" Type="http://schemas.openxmlformats.org/officeDocument/2006/relationships/slideLayout" Target="../slideLayouts/slideLayout7.xml"/></Relationships>
</file>

<file path=ppt/slides/_rels/slide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7.png"/><Relationship Id="rId1" Type="http://schemas.openxmlformats.org/officeDocument/2006/relationships/slideLayout" Target="../slideLayouts/slideLayout7.xml"/></Relationships>
</file>

<file path=ppt/slides/_rels/slide6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8.png"/><Relationship Id="rId1" Type="http://schemas.openxmlformats.org/officeDocument/2006/relationships/slideLayout" Target="../slideLayouts/slideLayout7.xml"/></Relationships>
</file>

<file path=ppt/slides/_rels/slide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9.png"/><Relationship Id="rId1" Type="http://schemas.openxmlformats.org/officeDocument/2006/relationships/slideLayout" Target="../slideLayouts/slideLayout7.xml"/></Relationships>
</file>

<file path=ppt/slides/_rels/slide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7.xml"/></Relationships>
</file>

<file path=ppt/slides/_rels/slide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1.png"/><Relationship Id="rId1" Type="http://schemas.openxmlformats.org/officeDocument/2006/relationships/slideLayout" Target="../slideLayouts/slideLayout7.xml"/></Relationships>
</file>

<file path=ppt/slides/_rels/slide6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2.png"/><Relationship Id="rId1" Type="http://schemas.openxmlformats.org/officeDocument/2006/relationships/slideLayout" Target="../slideLayouts/slideLayout7.xml"/></Relationships>
</file>

<file path=ppt/slides/_rels/slide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3.png"/><Relationship Id="rId1" Type="http://schemas.openxmlformats.org/officeDocument/2006/relationships/slideLayout" Target="../slideLayouts/slideLayout7.xml"/></Relationships>
</file>

<file path=ppt/slides/_rels/slide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4.png"/><Relationship Id="rId1" Type="http://schemas.openxmlformats.org/officeDocument/2006/relationships/slideLayout" Target="../slideLayouts/slideLayout7.xml"/></Relationships>
</file>

<file path=ppt/slides/_rels/slide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6.png"/><Relationship Id="rId1" Type="http://schemas.openxmlformats.org/officeDocument/2006/relationships/slideLayout" Target="../slideLayouts/slideLayout7.xml"/></Relationships>
</file>

<file path=ppt/slides/_rels/slide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7.png"/><Relationship Id="rId1" Type="http://schemas.openxmlformats.org/officeDocument/2006/relationships/slideLayout" Target="../slideLayouts/slideLayout7.xml"/></Relationships>
</file>

<file path=ppt/slides/_rels/slide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8.png"/><Relationship Id="rId1" Type="http://schemas.openxmlformats.org/officeDocument/2006/relationships/slideLayout" Target="../slideLayouts/slideLayout7.xml"/></Relationships>
</file>

<file path=ppt/slides/_rels/slide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9.png"/><Relationship Id="rId1" Type="http://schemas.openxmlformats.org/officeDocument/2006/relationships/slideLayout" Target="../slideLayouts/slideLayout7.xml"/></Relationships>
</file>

<file path=ppt/slides/_rels/slide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7.xml"/></Relationships>
</file>

<file path=ppt/slides/_rels/slide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1.png"/><Relationship Id="rId1" Type="http://schemas.openxmlformats.org/officeDocument/2006/relationships/slideLayout" Target="../slideLayouts/slideLayout7.xml"/></Relationships>
</file>

<file path=ppt/slides/_rels/slide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2.png"/><Relationship Id="rId1" Type="http://schemas.openxmlformats.org/officeDocument/2006/relationships/slideLayout" Target="../slideLayouts/slideLayout7.xml"/></Relationships>
</file>

<file path=ppt/slides/_rels/slide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3.png"/><Relationship Id="rId1" Type="http://schemas.openxmlformats.org/officeDocument/2006/relationships/slideLayout" Target="../slideLayouts/slideLayout7.xml"/></Relationships>
</file>

<file path=ppt/slides/_rels/slide6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4.png"/><Relationship Id="rId1" Type="http://schemas.openxmlformats.org/officeDocument/2006/relationships/slideLayout" Target="../slideLayouts/slideLayout7.xml"/></Relationships>
</file>

<file path=ppt/slides/_rels/slide6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6.png"/><Relationship Id="rId1" Type="http://schemas.openxmlformats.org/officeDocument/2006/relationships/slideLayout" Target="../slideLayouts/slideLayout7.xml"/></Relationships>
</file>

<file path=ppt/slides/_rels/slide6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7.png"/><Relationship Id="rId1" Type="http://schemas.openxmlformats.org/officeDocument/2006/relationships/slideLayout" Target="../slideLayouts/slideLayout7.xml"/></Relationships>
</file>

<file path=ppt/slides/_rels/slide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8.png"/><Relationship Id="rId1" Type="http://schemas.openxmlformats.org/officeDocument/2006/relationships/slideLayout" Target="../slideLayouts/slideLayout7.xml"/></Relationships>
</file>

<file path=ppt/slides/_rels/slide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9.png"/><Relationship Id="rId1" Type="http://schemas.openxmlformats.org/officeDocument/2006/relationships/slideLayout" Target="../slideLayouts/slideLayout7.xml"/></Relationships>
</file>

<file path=ppt/slides/_rels/slide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7.xml"/></Relationships>
</file>

<file path=ppt/slides/_rels/slide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1.png"/><Relationship Id="rId1" Type="http://schemas.openxmlformats.org/officeDocument/2006/relationships/slideLayout" Target="../slideLayouts/slideLayout7.xml"/></Relationships>
</file>

<file path=ppt/slides/_rels/slide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2.png"/><Relationship Id="rId1" Type="http://schemas.openxmlformats.org/officeDocument/2006/relationships/slideLayout" Target="../slideLayouts/slideLayout7.xml"/></Relationships>
</file>

<file path=ppt/slides/_rels/slide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3.png"/><Relationship Id="rId1" Type="http://schemas.openxmlformats.org/officeDocument/2006/relationships/slideLayout" Target="../slideLayouts/slideLayout7.xml"/></Relationships>
</file>

<file path=ppt/slides/_rels/slide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4.png"/><Relationship Id="rId1" Type="http://schemas.openxmlformats.org/officeDocument/2006/relationships/slideLayout" Target="../slideLayouts/slideLayout7.xml"/></Relationships>
</file>

<file path=ppt/slides/_rels/slide6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6.png"/><Relationship Id="rId1" Type="http://schemas.openxmlformats.org/officeDocument/2006/relationships/slideLayout" Target="../slideLayouts/slideLayout7.xml"/></Relationships>
</file>

<file path=ppt/slides/_rels/slide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7.png"/><Relationship Id="rId1" Type="http://schemas.openxmlformats.org/officeDocument/2006/relationships/slideLayout" Target="../slideLayouts/slideLayout7.xml"/></Relationships>
</file>

<file path=ppt/slides/_rels/slide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8.png"/><Relationship Id="rId1" Type="http://schemas.openxmlformats.org/officeDocument/2006/relationships/slideLayout" Target="../slideLayouts/slideLayout7.xml"/></Relationships>
</file>

<file path=ppt/slides/_rels/slide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9.png"/><Relationship Id="rId1" Type="http://schemas.openxmlformats.org/officeDocument/2006/relationships/slideLayout" Target="../slideLayouts/slideLayout7.xml"/></Relationships>
</file>

<file path=ppt/slides/_rels/slide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/Relationships>
</file>

<file path=ppt/slides/_rels/slide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1.png"/><Relationship Id="rId1" Type="http://schemas.openxmlformats.org/officeDocument/2006/relationships/slideLayout" Target="../slideLayouts/slideLayout7.xml"/></Relationships>
</file>

<file path=ppt/slides/_rels/slide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2.png"/><Relationship Id="rId1" Type="http://schemas.openxmlformats.org/officeDocument/2006/relationships/slideLayout" Target="../slideLayouts/slideLayout7.xml"/></Relationships>
</file>

<file path=ppt/slides/_rels/slide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3.png"/><Relationship Id="rId1" Type="http://schemas.openxmlformats.org/officeDocument/2006/relationships/slideLayout" Target="../slideLayouts/slideLayout7.xml"/></Relationships>
</file>

<file path=ppt/slides/_rels/slide6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4.png"/><Relationship Id="rId1" Type="http://schemas.openxmlformats.org/officeDocument/2006/relationships/slideLayout" Target="../slideLayouts/slideLayout7.xml"/></Relationships>
</file>

<file path=ppt/slides/_rels/slide6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6.png"/><Relationship Id="rId1" Type="http://schemas.openxmlformats.org/officeDocument/2006/relationships/slideLayout" Target="../slideLayouts/slideLayout7.xml"/></Relationships>
</file>

<file path=ppt/slides/_rels/slide6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7.png"/><Relationship Id="rId1" Type="http://schemas.openxmlformats.org/officeDocument/2006/relationships/slideLayout" Target="../slideLayouts/slideLayout7.xml"/></Relationships>
</file>

<file path=ppt/slides/_rels/slide6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8.png"/><Relationship Id="rId1" Type="http://schemas.openxmlformats.org/officeDocument/2006/relationships/slideLayout" Target="../slideLayouts/slideLayout7.xml"/></Relationships>
</file>

<file path=ppt/slides/_rels/slide6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9.png"/><Relationship Id="rId1" Type="http://schemas.openxmlformats.org/officeDocument/2006/relationships/slideLayout" Target="../slideLayouts/slideLayout7.xml"/></Relationships>
</file>

<file path=ppt/slides/_rels/slide6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7.xml"/></Relationships>
</file>

<file path=ppt/slides/_rels/slide6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7.xml"/></Relationships>
</file>

<file path=ppt/slides/_rels/slide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2.png"/><Relationship Id="rId1" Type="http://schemas.openxmlformats.org/officeDocument/2006/relationships/slideLayout" Target="../slideLayouts/slideLayout7.xml"/></Relationships>
</file>

<file path=ppt/slides/_rels/slide6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3.png"/><Relationship Id="rId1" Type="http://schemas.openxmlformats.org/officeDocument/2006/relationships/slideLayout" Target="../slideLayouts/slideLayout7.xml"/></Relationships>
</file>

<file path=ppt/slides/_rels/slide6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4.png"/><Relationship Id="rId1" Type="http://schemas.openxmlformats.org/officeDocument/2006/relationships/slideLayout" Target="../slideLayouts/slideLayout7.xml"/></Relationships>
</file>

<file path=ppt/slides/_rels/slide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6.png"/><Relationship Id="rId1" Type="http://schemas.openxmlformats.org/officeDocument/2006/relationships/slideLayout" Target="../slideLayouts/slideLayout7.xml"/></Relationships>
</file>

<file path=ppt/slides/_rels/slide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7.png"/><Relationship Id="rId1" Type="http://schemas.openxmlformats.org/officeDocument/2006/relationships/slideLayout" Target="../slideLayouts/slideLayout7.xml"/></Relationships>
</file>

<file path=ppt/slides/_rels/slide6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8.png"/><Relationship Id="rId1" Type="http://schemas.openxmlformats.org/officeDocument/2006/relationships/slideLayout" Target="../slideLayouts/slideLayout7.xml"/></Relationships>
</file>

<file path=ppt/slides/_rels/slide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9.png"/><Relationship Id="rId1" Type="http://schemas.openxmlformats.org/officeDocument/2006/relationships/slideLayout" Target="../slideLayouts/slideLayout7.xml"/></Relationships>
</file>

<file path=ppt/slides/_rels/slide6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7.xml"/></Relationships>
</file>

<file path=ppt/slides/_rels/slide6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1.png"/><Relationship Id="rId1" Type="http://schemas.openxmlformats.org/officeDocument/2006/relationships/slideLayout" Target="../slideLayouts/slideLayout7.xml"/></Relationships>
</file>

<file path=ppt/slides/_rels/slide6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2.png"/><Relationship Id="rId1" Type="http://schemas.openxmlformats.org/officeDocument/2006/relationships/slideLayout" Target="../slideLayouts/slideLayout7.xml"/></Relationships>
</file>

<file path=ppt/slides/_rels/slide6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3.png"/><Relationship Id="rId1" Type="http://schemas.openxmlformats.org/officeDocument/2006/relationships/slideLayout" Target="../slideLayouts/slideLayout7.xml"/></Relationships>
</file>

<file path=ppt/slides/_rels/slide6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4.png"/><Relationship Id="rId1" Type="http://schemas.openxmlformats.org/officeDocument/2006/relationships/slideLayout" Target="../slideLayouts/slideLayout7.xml"/></Relationships>
</file>

<file path=ppt/slides/_rels/slide6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6.png"/><Relationship Id="rId1" Type="http://schemas.openxmlformats.org/officeDocument/2006/relationships/slideLayout" Target="../slideLayouts/slideLayout7.xml"/></Relationships>
</file>

<file path=ppt/slides/_rels/slide6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7.png"/><Relationship Id="rId1" Type="http://schemas.openxmlformats.org/officeDocument/2006/relationships/slideLayout" Target="../slideLayouts/slideLayout7.xml"/></Relationships>
</file>

<file path=ppt/slides/_rels/slide6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8.png"/><Relationship Id="rId1" Type="http://schemas.openxmlformats.org/officeDocument/2006/relationships/slideLayout" Target="../slideLayouts/slideLayout7.xml"/></Relationships>
</file>

<file path=ppt/slides/_rels/slide6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9.png"/><Relationship Id="rId1" Type="http://schemas.openxmlformats.org/officeDocument/2006/relationships/slideLayout" Target="../slideLayouts/slideLayout7.xml"/></Relationships>
</file>

<file path=ppt/slides/_rels/slide6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7.xml"/></Relationships>
</file>

<file path=ppt/slides/_rels/slide6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1.png"/><Relationship Id="rId1" Type="http://schemas.openxmlformats.org/officeDocument/2006/relationships/slideLayout" Target="../slideLayouts/slideLayout7.xml"/></Relationships>
</file>

<file path=ppt/slides/_rels/slide6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2.png"/><Relationship Id="rId1" Type="http://schemas.openxmlformats.org/officeDocument/2006/relationships/slideLayout" Target="../slideLayouts/slideLayout7.xml"/></Relationships>
</file>

<file path=ppt/slides/_rels/slide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3.png"/><Relationship Id="rId1" Type="http://schemas.openxmlformats.org/officeDocument/2006/relationships/slideLayout" Target="../slideLayouts/slideLayout7.xml"/></Relationships>
</file>

<file path=ppt/slides/_rels/slide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4.png"/><Relationship Id="rId1" Type="http://schemas.openxmlformats.org/officeDocument/2006/relationships/slideLayout" Target="../slideLayouts/slideLayout7.xml"/></Relationships>
</file>

<file path=ppt/slides/_rels/slide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6.png"/><Relationship Id="rId1" Type="http://schemas.openxmlformats.org/officeDocument/2006/relationships/slideLayout" Target="../slideLayouts/slideLayout7.xml"/></Relationships>
</file>

<file path=ppt/slides/_rels/slide6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7.png"/><Relationship Id="rId1" Type="http://schemas.openxmlformats.org/officeDocument/2006/relationships/slideLayout" Target="../slideLayouts/slideLayout7.xml"/></Relationships>
</file>

<file path=ppt/slides/_rels/slide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8.png"/><Relationship Id="rId1" Type="http://schemas.openxmlformats.org/officeDocument/2006/relationships/slideLayout" Target="../slideLayouts/slideLayout7.xml"/></Relationships>
</file>

<file path=ppt/slides/_rels/slide6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9.png"/><Relationship Id="rId1" Type="http://schemas.openxmlformats.org/officeDocument/2006/relationships/slideLayout" Target="../slideLayouts/slideLayout7.xml"/></Relationships>
</file>

<file path=ppt/slides/_rels/slide6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7.xml"/></Relationships>
</file>

<file path=ppt/slides/_rels/slide6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1.png"/><Relationship Id="rId1" Type="http://schemas.openxmlformats.org/officeDocument/2006/relationships/slideLayout" Target="../slideLayouts/slideLayout7.xml"/></Relationships>
</file>

<file path=ppt/slides/_rels/slide6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2.png"/><Relationship Id="rId1" Type="http://schemas.openxmlformats.org/officeDocument/2006/relationships/slideLayout" Target="../slideLayouts/slideLayout7.xml"/></Relationships>
</file>

<file path=ppt/slides/_rels/slide6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3.png"/><Relationship Id="rId1" Type="http://schemas.openxmlformats.org/officeDocument/2006/relationships/slideLayout" Target="../slideLayouts/slideLayout7.xml"/></Relationships>
</file>

<file path=ppt/slides/_rels/slide6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4.png"/><Relationship Id="rId1" Type="http://schemas.openxmlformats.org/officeDocument/2006/relationships/slideLayout" Target="../slideLayouts/slideLayout7.xml"/></Relationships>
</file>

<file path=ppt/slides/_rels/slide6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6.png"/><Relationship Id="rId1" Type="http://schemas.openxmlformats.org/officeDocument/2006/relationships/slideLayout" Target="../slideLayouts/slideLayout7.xml"/></Relationships>
</file>

<file path=ppt/slides/_rels/slide6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7.png"/><Relationship Id="rId1" Type="http://schemas.openxmlformats.org/officeDocument/2006/relationships/slideLayout" Target="../slideLayouts/slideLayout7.xml"/></Relationships>
</file>

<file path=ppt/slides/_rels/slide6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8.png"/><Relationship Id="rId1" Type="http://schemas.openxmlformats.org/officeDocument/2006/relationships/slideLayout" Target="../slideLayouts/slideLayout7.xml"/></Relationships>
</file>

<file path=ppt/slides/_rels/slide6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9.png"/><Relationship Id="rId1" Type="http://schemas.openxmlformats.org/officeDocument/2006/relationships/slideLayout" Target="../slideLayouts/slideLayout7.xml"/></Relationships>
</file>

<file path=ppt/slides/_rels/slide6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7.xml"/></Relationships>
</file>

<file path=ppt/slides/_rels/slide6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1.png"/><Relationship Id="rId1" Type="http://schemas.openxmlformats.org/officeDocument/2006/relationships/slideLayout" Target="../slideLayouts/slideLayout7.xml"/></Relationships>
</file>

<file path=ppt/slides/_rels/slide6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2.png"/><Relationship Id="rId1" Type="http://schemas.openxmlformats.org/officeDocument/2006/relationships/slideLayout" Target="../slideLayouts/slideLayout7.xml"/></Relationships>
</file>

<file path=ppt/slides/_rels/slide6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3.png"/><Relationship Id="rId1" Type="http://schemas.openxmlformats.org/officeDocument/2006/relationships/slideLayout" Target="../slideLayouts/slideLayout7.xml"/></Relationships>
</file>

<file path=ppt/slides/_rels/slide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4.png"/><Relationship Id="rId1" Type="http://schemas.openxmlformats.org/officeDocument/2006/relationships/slideLayout" Target="../slideLayouts/slideLayout7.xml"/></Relationships>
</file>

<file path=ppt/slides/_rels/slide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6.png"/><Relationship Id="rId1" Type="http://schemas.openxmlformats.org/officeDocument/2006/relationships/slideLayout" Target="../slideLayouts/slideLayout2.xml"/></Relationships>
</file>

<file path=ppt/slides/_rels/slide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7.png"/><Relationship Id="rId1" Type="http://schemas.openxmlformats.org/officeDocument/2006/relationships/slideLayout" Target="../slideLayouts/slideLayout2.xml"/></Relationships>
</file>

<file path=ppt/slides/_rels/slide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8.png"/><Relationship Id="rId1" Type="http://schemas.openxmlformats.org/officeDocument/2006/relationships/slideLayout" Target="../slideLayouts/slideLayout2.xml"/></Relationships>
</file>

<file path=ppt/slides/_rels/slide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9.png"/><Relationship Id="rId1" Type="http://schemas.openxmlformats.org/officeDocument/2006/relationships/slideLayout" Target="../slideLayouts/slideLayout2.xml"/></Relationships>
</file>

<file path=ppt/slides/_rels/slide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/Relationships>
</file>

<file path=ppt/slides/_rels/slide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1.png"/><Relationship Id="rId1" Type="http://schemas.openxmlformats.org/officeDocument/2006/relationships/slideLayout" Target="../slideLayouts/slideLayout2.xml"/></Relationships>
</file>

<file path=ppt/slides/_rels/slide7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2.png"/><Relationship Id="rId1" Type="http://schemas.openxmlformats.org/officeDocument/2006/relationships/slideLayout" Target="../slideLayouts/slideLayout2.xml"/></Relationships>
</file>

<file path=ppt/slides/_rels/slide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3.png"/><Relationship Id="rId1" Type="http://schemas.openxmlformats.org/officeDocument/2006/relationships/slideLayout" Target="../slideLayouts/slideLayout2.xml"/></Relationships>
</file>

<file path=ppt/slides/_rels/slide7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4.png"/><Relationship Id="rId1" Type="http://schemas.openxmlformats.org/officeDocument/2006/relationships/slideLayout" Target="../slideLayouts/slideLayout2.xml"/></Relationships>
</file>

<file path=ppt/slides/_rels/slide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6.png"/><Relationship Id="rId1" Type="http://schemas.openxmlformats.org/officeDocument/2006/relationships/slideLayout" Target="../slideLayouts/slideLayout2.xml"/></Relationships>
</file>

<file path=ppt/slides/_rels/slide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7.png"/><Relationship Id="rId1" Type="http://schemas.openxmlformats.org/officeDocument/2006/relationships/slideLayout" Target="../slideLayouts/slideLayout2.xml"/></Relationships>
</file>

<file path=ppt/slides/_rels/slide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8.png"/><Relationship Id="rId1" Type="http://schemas.openxmlformats.org/officeDocument/2006/relationships/slideLayout" Target="../slideLayouts/slideLayout2.xml"/></Relationships>
</file>

<file path=ppt/slides/_rels/slide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9.png"/><Relationship Id="rId1" Type="http://schemas.openxmlformats.org/officeDocument/2006/relationships/slideLayout" Target="../slideLayouts/slideLayout2.xml"/></Relationships>
</file>

<file path=ppt/slides/_rels/slide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2.xml"/></Relationships>
</file>

<file path=ppt/slides/_rels/slide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2.png"/><Relationship Id="rId1" Type="http://schemas.openxmlformats.org/officeDocument/2006/relationships/slideLayout" Target="../slideLayouts/slideLayout2.xml"/></Relationships>
</file>

<file path=ppt/slides/_rels/slide7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3.png"/><Relationship Id="rId1" Type="http://schemas.openxmlformats.org/officeDocument/2006/relationships/slideLayout" Target="../slideLayouts/slideLayout2.xml"/></Relationships>
</file>

<file path=ppt/slides/_rels/slide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4.png"/><Relationship Id="rId1" Type="http://schemas.openxmlformats.org/officeDocument/2006/relationships/slideLayout" Target="../slideLayouts/slideLayout2.xml"/></Relationships>
</file>

<file path=ppt/slides/_rels/slide7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6.png"/><Relationship Id="rId1" Type="http://schemas.openxmlformats.org/officeDocument/2006/relationships/slideLayout" Target="../slideLayouts/slideLayout2.xml"/></Relationships>
</file>

<file path=ppt/slides/_rels/slide7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7.png"/><Relationship Id="rId1" Type="http://schemas.openxmlformats.org/officeDocument/2006/relationships/slideLayout" Target="../slideLayouts/slideLayout2.xml"/></Relationships>
</file>

<file path=ppt/slides/_rels/slide7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8.png"/><Relationship Id="rId1" Type="http://schemas.openxmlformats.org/officeDocument/2006/relationships/slideLayout" Target="../slideLayouts/slideLayout2.xml"/></Relationships>
</file>

<file path=ppt/slides/_rels/slide7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9.png"/><Relationship Id="rId1" Type="http://schemas.openxmlformats.org/officeDocument/2006/relationships/slideLayout" Target="../slideLayouts/slideLayout2.xml"/></Relationships>
</file>

<file path=ppt/slides/_rels/slide7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/Relationships>
</file>

<file path=ppt/slides/_rels/slide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1.png"/><Relationship Id="rId1" Type="http://schemas.openxmlformats.org/officeDocument/2006/relationships/slideLayout" Target="../slideLayouts/slideLayout2.xml"/></Relationships>
</file>

<file path=ppt/slides/_rels/slide7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2.png"/><Relationship Id="rId1" Type="http://schemas.openxmlformats.org/officeDocument/2006/relationships/slideLayout" Target="../slideLayouts/slideLayout2.xml"/></Relationships>
</file>

<file path=ppt/slides/_rels/slide7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3.png"/><Relationship Id="rId1" Type="http://schemas.openxmlformats.org/officeDocument/2006/relationships/slideLayout" Target="../slideLayouts/slideLayout2.xml"/></Relationships>
</file>

<file path=ppt/slides/_rels/slide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4.png"/><Relationship Id="rId1" Type="http://schemas.openxmlformats.org/officeDocument/2006/relationships/slideLayout" Target="../slideLayouts/slideLayout2.xml"/></Relationships>
</file>

<file path=ppt/slides/_rels/slide7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6.png"/><Relationship Id="rId1" Type="http://schemas.openxmlformats.org/officeDocument/2006/relationships/slideLayout" Target="../slideLayouts/slideLayout2.xml"/></Relationships>
</file>

<file path=ppt/slides/_rels/slide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7.png"/><Relationship Id="rId1" Type="http://schemas.openxmlformats.org/officeDocument/2006/relationships/slideLayout" Target="../slideLayouts/slideLayout2.xml"/></Relationships>
</file>

<file path=ppt/slides/_rels/slide7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8.png"/><Relationship Id="rId1" Type="http://schemas.openxmlformats.org/officeDocument/2006/relationships/slideLayout" Target="../slideLayouts/slideLayout2.xml"/></Relationships>
</file>

<file path=ppt/slides/_rels/slide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9.png"/><Relationship Id="rId1" Type="http://schemas.openxmlformats.org/officeDocument/2006/relationships/slideLayout" Target="../slideLayouts/slideLayout2.xml"/></Relationships>
</file>

<file path=ppt/slides/_rels/slide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/Relationships>
</file>

<file path=ppt/slides/_rels/slide7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2.xml"/></Relationships>
</file>

<file path=ppt/slides/_rels/slide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2.png"/><Relationship Id="rId1" Type="http://schemas.openxmlformats.org/officeDocument/2006/relationships/slideLayout" Target="../slideLayouts/slideLayout2.xml"/></Relationships>
</file>

<file path=ppt/slides/_rels/slide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3.png"/><Relationship Id="rId1" Type="http://schemas.openxmlformats.org/officeDocument/2006/relationships/slideLayout" Target="../slideLayouts/slideLayout2.xml"/></Relationships>
</file>

<file path=ppt/slides/_rels/slide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4.png"/><Relationship Id="rId1" Type="http://schemas.openxmlformats.org/officeDocument/2006/relationships/slideLayout" Target="../slideLayouts/slideLayout2.xml"/></Relationships>
</file>

<file path=ppt/slides/_rels/slide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6.png"/><Relationship Id="rId1" Type="http://schemas.openxmlformats.org/officeDocument/2006/relationships/slideLayout" Target="../slideLayouts/slideLayout7.xml"/></Relationships>
</file>

<file path=ppt/slides/_rels/slide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7.png"/><Relationship Id="rId1" Type="http://schemas.openxmlformats.org/officeDocument/2006/relationships/slideLayout" Target="../slideLayouts/slideLayout7.xml"/></Relationships>
</file>

<file path=ppt/slides/_rels/slide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8.png"/><Relationship Id="rId1" Type="http://schemas.openxmlformats.org/officeDocument/2006/relationships/slideLayout" Target="../slideLayouts/slideLayout7.xml"/></Relationships>
</file>

<file path=ppt/slides/_rels/slide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9.png"/><Relationship Id="rId1" Type="http://schemas.openxmlformats.org/officeDocument/2006/relationships/slideLayout" Target="../slideLayouts/slideLayout7.xml"/></Relationships>
</file>

<file path=ppt/slides/_rels/slide7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7.xml"/></Relationships>
</file>

<file path=ppt/slides/_rels/slide7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1.png"/><Relationship Id="rId1" Type="http://schemas.openxmlformats.org/officeDocument/2006/relationships/slideLayout" Target="../slideLayouts/slideLayout7.xml"/></Relationships>
</file>

<file path=ppt/slides/_rels/slide7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2.png"/><Relationship Id="rId1" Type="http://schemas.openxmlformats.org/officeDocument/2006/relationships/slideLayout" Target="../slideLayouts/slideLayout7.xml"/></Relationships>
</file>

<file path=ppt/slides/_rels/slide7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3.png"/><Relationship Id="rId1" Type="http://schemas.openxmlformats.org/officeDocument/2006/relationships/slideLayout" Target="../slideLayouts/slideLayout7.xml"/></Relationships>
</file>

<file path=ppt/slides/_rels/slide7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4.png"/><Relationship Id="rId1" Type="http://schemas.openxmlformats.org/officeDocument/2006/relationships/slideLayout" Target="../slideLayouts/slideLayout7.xml"/></Relationships>
</file>

<file path=ppt/slides/_rels/slide7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6.png"/><Relationship Id="rId1" Type="http://schemas.openxmlformats.org/officeDocument/2006/relationships/slideLayout" Target="../slideLayouts/slideLayout7.xml"/></Relationships>
</file>

<file path=ppt/slides/_rels/slide7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7.png"/><Relationship Id="rId1" Type="http://schemas.openxmlformats.org/officeDocument/2006/relationships/slideLayout" Target="../slideLayouts/slideLayout7.xml"/></Relationships>
</file>

<file path=ppt/slides/_rels/slide7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8.png"/><Relationship Id="rId1" Type="http://schemas.openxmlformats.org/officeDocument/2006/relationships/slideLayout" Target="../slideLayouts/slideLayout7.xml"/></Relationships>
</file>

<file path=ppt/slides/_rels/slide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9.png"/><Relationship Id="rId1" Type="http://schemas.openxmlformats.org/officeDocument/2006/relationships/slideLayout" Target="../slideLayouts/slideLayout7.xml"/></Relationships>
</file>

<file path=ppt/slides/_rels/slide7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7.xml"/></Relationships>
</file>

<file path=ppt/slides/_rels/slide7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1.png"/><Relationship Id="rId1" Type="http://schemas.openxmlformats.org/officeDocument/2006/relationships/slideLayout" Target="../slideLayouts/slideLayout7.xml"/></Relationships>
</file>

<file path=ppt/slides/_rels/slide7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2.png"/><Relationship Id="rId1" Type="http://schemas.openxmlformats.org/officeDocument/2006/relationships/slideLayout" Target="../slideLayouts/slideLayout7.xml"/></Relationships>
</file>

<file path=ppt/slides/_rels/slide7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3.png"/><Relationship Id="rId1" Type="http://schemas.openxmlformats.org/officeDocument/2006/relationships/slideLayout" Target="../slideLayouts/slideLayout7.xml"/></Relationships>
</file>

<file path=ppt/slides/_rels/slide7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4.png"/><Relationship Id="rId1" Type="http://schemas.openxmlformats.org/officeDocument/2006/relationships/slideLayout" Target="../slideLayouts/slideLayout7.xml"/></Relationships>
</file>

<file path=ppt/slides/_rels/slide7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6.png"/><Relationship Id="rId1" Type="http://schemas.openxmlformats.org/officeDocument/2006/relationships/slideLayout" Target="../slideLayouts/slideLayout7.xml"/></Relationships>
</file>

<file path=ppt/slides/_rels/slide7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7.png"/><Relationship Id="rId1" Type="http://schemas.openxmlformats.org/officeDocument/2006/relationships/slideLayout" Target="../slideLayouts/slideLayout7.xml"/></Relationships>
</file>

<file path=ppt/slides/_rels/slide7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8.png"/><Relationship Id="rId1" Type="http://schemas.openxmlformats.org/officeDocument/2006/relationships/slideLayout" Target="../slideLayouts/slideLayout7.xml"/></Relationships>
</file>

<file path=ppt/slides/_rels/slide7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9.png"/><Relationship Id="rId1" Type="http://schemas.openxmlformats.org/officeDocument/2006/relationships/slideLayout" Target="../slideLayouts/slideLayout7.xml"/></Relationships>
</file>

<file path=ppt/slides/_rels/slide7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7.xml"/></Relationships>
</file>

<file path=ppt/slides/_rels/slide7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1.png"/><Relationship Id="rId1" Type="http://schemas.openxmlformats.org/officeDocument/2006/relationships/slideLayout" Target="../slideLayouts/slideLayout7.xml"/></Relationships>
</file>

<file path=ppt/slides/_rels/slide7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2.png"/><Relationship Id="rId1" Type="http://schemas.openxmlformats.org/officeDocument/2006/relationships/slideLayout" Target="../slideLayouts/slideLayout7.xml"/></Relationships>
</file>

<file path=ppt/slides/_rels/slide7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3.png"/><Relationship Id="rId1" Type="http://schemas.openxmlformats.org/officeDocument/2006/relationships/slideLayout" Target="../slideLayouts/slideLayout7.xml"/></Relationships>
</file>

<file path=ppt/slides/_rels/slide7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4.png"/><Relationship Id="rId1" Type="http://schemas.openxmlformats.org/officeDocument/2006/relationships/slideLayout" Target="../slideLayouts/slideLayout7.xml"/></Relationships>
</file>

<file path=ppt/slides/_rels/slide7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6.png"/><Relationship Id="rId1" Type="http://schemas.openxmlformats.org/officeDocument/2006/relationships/slideLayout" Target="../slideLayouts/slideLayout7.xml"/></Relationships>
</file>

<file path=ppt/slides/_rels/slide7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7.png"/><Relationship Id="rId1" Type="http://schemas.openxmlformats.org/officeDocument/2006/relationships/slideLayout" Target="../slideLayouts/slideLayout7.xml"/></Relationships>
</file>

<file path=ppt/slides/_rels/slide7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8.png"/><Relationship Id="rId1" Type="http://schemas.openxmlformats.org/officeDocument/2006/relationships/slideLayout" Target="../slideLayouts/slideLayout7.xml"/></Relationships>
</file>

<file path=ppt/slides/_rels/slide7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9.png"/><Relationship Id="rId1" Type="http://schemas.openxmlformats.org/officeDocument/2006/relationships/slideLayout" Target="../slideLayouts/slideLayout7.xml"/></Relationships>
</file>

<file path=ppt/slides/_rels/slide7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7.xml"/></Relationships>
</file>

<file path=ppt/slides/_rels/slide7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1.png"/><Relationship Id="rId1" Type="http://schemas.openxmlformats.org/officeDocument/2006/relationships/slideLayout" Target="../slideLayouts/slideLayout7.xml"/></Relationships>
</file>

<file path=ppt/slides/_rels/slide7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2.png"/><Relationship Id="rId1" Type="http://schemas.openxmlformats.org/officeDocument/2006/relationships/slideLayout" Target="../slideLayouts/slideLayout7.xml"/></Relationships>
</file>

<file path=ppt/slides/_rels/slide7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3.png"/><Relationship Id="rId1" Type="http://schemas.openxmlformats.org/officeDocument/2006/relationships/slideLayout" Target="../slideLayouts/slideLayout7.xml"/></Relationships>
</file>

<file path=ppt/slides/_rels/slide7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5.png"/><Relationship Id="rId1" Type="http://schemas.openxmlformats.org/officeDocument/2006/relationships/slideLayout" Target="../slideLayouts/slideLayout7.xml"/></Relationships>
</file>

<file path=ppt/slides/_rels/slide7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6.png"/><Relationship Id="rId1" Type="http://schemas.openxmlformats.org/officeDocument/2006/relationships/slideLayout" Target="../slideLayouts/slideLayout7.xml"/></Relationships>
</file>

<file path=ppt/slides/_rels/slide7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7.png"/><Relationship Id="rId1" Type="http://schemas.openxmlformats.org/officeDocument/2006/relationships/slideLayout" Target="../slideLayouts/slideLayout7.xml"/></Relationships>
</file>

<file path=ppt/slides/_rels/slide7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8.png"/><Relationship Id="rId1" Type="http://schemas.openxmlformats.org/officeDocument/2006/relationships/slideLayout" Target="../slideLayouts/slideLayout7.xml"/></Relationships>
</file>

<file path=ppt/slides/_rels/slide7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9.png"/><Relationship Id="rId1" Type="http://schemas.openxmlformats.org/officeDocument/2006/relationships/slideLayout" Target="../slideLayouts/slideLayout7.xml"/></Relationships>
</file>

<file path=ppt/slides/_rels/slide7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7.xml"/></Relationships>
</file>

<file path=ppt/slides/_rels/slide7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1.png"/><Relationship Id="rId1" Type="http://schemas.openxmlformats.org/officeDocument/2006/relationships/slideLayout" Target="../slideLayouts/slideLayout7.xml"/></Relationships>
</file>

<file path=ppt/slides/_rels/slide7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2.png"/><Relationship Id="rId1" Type="http://schemas.openxmlformats.org/officeDocument/2006/relationships/slideLayout" Target="../slideLayouts/slideLayout7.xml"/></Relationships>
</file>

<file path=ppt/slides/_rels/slide7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3.png"/><Relationship Id="rId1" Type="http://schemas.openxmlformats.org/officeDocument/2006/relationships/slideLayout" Target="../slideLayouts/slideLayout7.xml"/></Relationships>
</file>

<file path=ppt/slides/_rels/slide7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5.png"/><Relationship Id="rId1" Type="http://schemas.openxmlformats.org/officeDocument/2006/relationships/slideLayout" Target="../slideLayouts/slideLayout7.xml"/></Relationships>
</file>

<file path=ppt/slides/_rels/slide7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6.png"/><Relationship Id="rId1" Type="http://schemas.openxmlformats.org/officeDocument/2006/relationships/slideLayout" Target="../slideLayouts/slideLayout7.xml"/></Relationships>
</file>

<file path=ppt/slides/_rels/slide7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7.png"/><Relationship Id="rId1" Type="http://schemas.openxmlformats.org/officeDocument/2006/relationships/slideLayout" Target="../slideLayouts/slideLayout7.xml"/></Relationships>
</file>

<file path=ppt/slides/_rels/slide7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8.png"/><Relationship Id="rId1" Type="http://schemas.openxmlformats.org/officeDocument/2006/relationships/slideLayout" Target="../slideLayouts/slideLayout7.xml"/></Relationships>
</file>

<file path=ppt/slides/_rels/slide7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9.png"/><Relationship Id="rId1" Type="http://schemas.openxmlformats.org/officeDocument/2006/relationships/slideLayout" Target="../slideLayouts/slideLayout7.xml"/></Relationships>
</file>

<file path=ppt/slides/_rels/slide7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7.xml"/></Relationships>
</file>

<file path=ppt/slides/_rels/slide7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1.png"/><Relationship Id="rId1" Type="http://schemas.openxmlformats.org/officeDocument/2006/relationships/slideLayout" Target="../slideLayouts/slideLayout7.xml"/></Relationships>
</file>

<file path=ppt/slides/_rels/slide7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2.png"/><Relationship Id="rId1" Type="http://schemas.openxmlformats.org/officeDocument/2006/relationships/slideLayout" Target="../slideLayouts/slideLayout7.xml"/></Relationships>
</file>

<file path=ppt/slides/_rels/slide7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3.png"/><Relationship Id="rId1" Type="http://schemas.openxmlformats.org/officeDocument/2006/relationships/slideLayout" Target="../slideLayouts/slideLayout7.xml"/></Relationships>
</file>

<file path=ppt/slides/_rels/slide7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5.png"/><Relationship Id="rId1" Type="http://schemas.openxmlformats.org/officeDocument/2006/relationships/slideLayout" Target="../slideLayouts/slideLayout7.xml"/></Relationships>
</file>

<file path=ppt/slides/_rels/slide8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7.png"/><Relationship Id="rId1" Type="http://schemas.openxmlformats.org/officeDocument/2006/relationships/slideLayout" Target="../slideLayouts/slideLayout7.xml"/></Relationships>
</file>

<file path=ppt/slides/_rels/slide8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8.png"/><Relationship Id="rId1" Type="http://schemas.openxmlformats.org/officeDocument/2006/relationships/slideLayout" Target="../slideLayouts/slideLayout7.xml"/></Relationships>
</file>

<file path=ppt/slides/_rels/slide8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9.png"/><Relationship Id="rId1" Type="http://schemas.openxmlformats.org/officeDocument/2006/relationships/slideLayout" Target="../slideLayouts/slideLayout7.xml"/></Relationships>
</file>

<file path=ppt/slides/_rels/slide8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7.xml"/></Relationships>
</file>

<file path=ppt/slides/_rels/slide8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7.xml"/></Relationships>
</file>

<file path=ppt/slides/_rels/slide8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2.png"/><Relationship Id="rId1" Type="http://schemas.openxmlformats.org/officeDocument/2006/relationships/slideLayout" Target="../slideLayouts/slideLayout7.xml"/></Relationships>
</file>

<file path=ppt/slides/_rels/slide8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3.png"/><Relationship Id="rId1" Type="http://schemas.openxmlformats.org/officeDocument/2006/relationships/slideLayout" Target="../slideLayouts/slideLayout7.xml"/></Relationships>
</file>

<file path=ppt/slides/_rels/slide8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5.png"/><Relationship Id="rId1" Type="http://schemas.openxmlformats.org/officeDocument/2006/relationships/slideLayout" Target="../slideLayouts/slideLayout7.xml"/></Relationships>
</file>

<file path=ppt/slides/_rels/slide8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6.png"/><Relationship Id="rId1" Type="http://schemas.openxmlformats.org/officeDocument/2006/relationships/slideLayout" Target="../slideLayouts/slideLayout7.xml"/></Relationships>
</file>

<file path=ppt/slides/_rels/slide8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7.png"/><Relationship Id="rId1" Type="http://schemas.openxmlformats.org/officeDocument/2006/relationships/slideLayout" Target="../slideLayouts/slideLayout7.xml"/></Relationships>
</file>

<file path=ppt/slides/_rels/slide8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8.png"/><Relationship Id="rId1" Type="http://schemas.openxmlformats.org/officeDocument/2006/relationships/slideLayout" Target="../slideLayouts/slideLayout7.xml"/></Relationships>
</file>

<file path=ppt/slides/_rels/slide8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9.png"/><Relationship Id="rId1" Type="http://schemas.openxmlformats.org/officeDocument/2006/relationships/slideLayout" Target="../slideLayouts/slideLayout7.xml"/></Relationships>
</file>

<file path=ppt/slides/_rels/slide8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7.xml"/></Relationships>
</file>

<file path=ppt/slides/_rels/slide8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7.xml"/></Relationships>
</file>

<file path=ppt/slides/_rels/slide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2.png"/><Relationship Id="rId1" Type="http://schemas.openxmlformats.org/officeDocument/2006/relationships/slideLayout" Target="../slideLayouts/slideLayout7.xml"/></Relationships>
</file>

<file path=ppt/slides/_rels/slide8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3.png"/><Relationship Id="rId1" Type="http://schemas.openxmlformats.org/officeDocument/2006/relationships/slideLayout" Target="../slideLayouts/slideLayout7.xml"/></Relationships>
</file>

<file path=ppt/slides/_rels/slide8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5.png"/><Relationship Id="rId1" Type="http://schemas.openxmlformats.org/officeDocument/2006/relationships/slideLayout" Target="../slideLayouts/slideLayout7.xml"/></Relationships>
</file>

<file path=ppt/slides/_rels/slide8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6.png"/><Relationship Id="rId1" Type="http://schemas.openxmlformats.org/officeDocument/2006/relationships/slideLayout" Target="../slideLayouts/slideLayout7.xml"/></Relationships>
</file>

<file path=ppt/slides/_rels/slide8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7.png"/><Relationship Id="rId1" Type="http://schemas.openxmlformats.org/officeDocument/2006/relationships/slideLayout" Target="../slideLayouts/slideLayout7.xml"/></Relationships>
</file>

<file path=ppt/slides/_rels/slide8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8.png"/><Relationship Id="rId1" Type="http://schemas.openxmlformats.org/officeDocument/2006/relationships/slideLayout" Target="../slideLayouts/slideLayout7.xml"/></Relationships>
</file>

<file path=ppt/slides/_rels/slide8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9.png"/><Relationship Id="rId1" Type="http://schemas.openxmlformats.org/officeDocument/2006/relationships/slideLayout" Target="../slideLayouts/slideLayout7.xml"/></Relationships>
</file>

<file path=ppt/slides/_rels/slide8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7.xml"/></Relationships>
</file>

<file path=ppt/slides/_rels/slide8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1.png"/><Relationship Id="rId1" Type="http://schemas.openxmlformats.org/officeDocument/2006/relationships/slideLayout" Target="../slideLayouts/slideLayout7.xml"/></Relationships>
</file>

<file path=ppt/slides/_rels/slide8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2.png"/><Relationship Id="rId1" Type="http://schemas.openxmlformats.org/officeDocument/2006/relationships/slideLayout" Target="../slideLayouts/slideLayout7.xml"/></Relationships>
</file>

<file path=ppt/slides/_rels/slide8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3.png"/><Relationship Id="rId1" Type="http://schemas.openxmlformats.org/officeDocument/2006/relationships/slideLayout" Target="../slideLayouts/slideLayout7.xml"/></Relationships>
</file>

<file path=ppt/slides/_rels/slide8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5.png"/><Relationship Id="rId1" Type="http://schemas.openxmlformats.org/officeDocument/2006/relationships/slideLayout" Target="../slideLayouts/slideLayout7.xml"/></Relationships>
</file>

<file path=ppt/slides/_rels/slide8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6.png"/><Relationship Id="rId1" Type="http://schemas.openxmlformats.org/officeDocument/2006/relationships/slideLayout" Target="../slideLayouts/slideLayout7.xml"/></Relationships>
</file>

<file path=ppt/slides/_rels/slide8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7.png"/><Relationship Id="rId1" Type="http://schemas.openxmlformats.org/officeDocument/2006/relationships/slideLayout" Target="../slideLayouts/slideLayout7.xml"/></Relationships>
</file>

<file path=ppt/slides/_rels/slide8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8.png"/><Relationship Id="rId1" Type="http://schemas.openxmlformats.org/officeDocument/2006/relationships/slideLayout" Target="../slideLayouts/slideLayout7.xml"/></Relationships>
</file>

<file path=ppt/slides/_rels/slide8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9.png"/><Relationship Id="rId1" Type="http://schemas.openxmlformats.org/officeDocument/2006/relationships/slideLayout" Target="../slideLayouts/slideLayout7.xml"/></Relationships>
</file>

<file path=ppt/slides/_rels/slide8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7.xml"/></Relationships>
</file>

<file path=ppt/slides/_rels/slide8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1.png"/><Relationship Id="rId1" Type="http://schemas.openxmlformats.org/officeDocument/2006/relationships/slideLayout" Target="../slideLayouts/slideLayout7.xml"/></Relationships>
</file>

<file path=ppt/slides/_rels/slide8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2.png"/><Relationship Id="rId1" Type="http://schemas.openxmlformats.org/officeDocument/2006/relationships/slideLayout" Target="../slideLayouts/slideLayout7.xml"/></Relationships>
</file>

<file path=ppt/slides/_rels/slide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3.png"/><Relationship Id="rId1" Type="http://schemas.openxmlformats.org/officeDocument/2006/relationships/slideLayout" Target="../slideLayouts/slideLayout7.xml"/></Relationships>
</file>

<file path=ppt/slides/_rels/slide8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5.png"/><Relationship Id="rId1" Type="http://schemas.openxmlformats.org/officeDocument/2006/relationships/slideLayout" Target="../slideLayouts/slideLayout7.xml"/></Relationships>
</file>

<file path=ppt/slides/_rels/slide8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6.png"/><Relationship Id="rId1" Type="http://schemas.openxmlformats.org/officeDocument/2006/relationships/slideLayout" Target="../slideLayouts/slideLayout7.xml"/></Relationships>
</file>

<file path=ppt/slides/_rels/slide8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7.png"/><Relationship Id="rId1" Type="http://schemas.openxmlformats.org/officeDocument/2006/relationships/slideLayout" Target="../slideLayouts/slideLayout7.xml"/></Relationships>
</file>

<file path=ppt/slides/_rels/slide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8.png"/><Relationship Id="rId1" Type="http://schemas.openxmlformats.org/officeDocument/2006/relationships/slideLayout" Target="../slideLayouts/slideLayout7.xml"/></Relationships>
</file>

<file path=ppt/slides/_rels/slide8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9.png"/><Relationship Id="rId1" Type="http://schemas.openxmlformats.org/officeDocument/2006/relationships/slideLayout" Target="../slideLayouts/slideLayout7.xml"/></Relationships>
</file>

<file path=ppt/slides/_rels/slide8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7.xml"/></Relationships>
</file>

<file path=ppt/slides/_rels/slide8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1.png"/><Relationship Id="rId1" Type="http://schemas.openxmlformats.org/officeDocument/2006/relationships/slideLayout" Target="../slideLayouts/slideLayout7.xml"/></Relationships>
</file>

<file path=ppt/slides/_rels/slide8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2.png"/><Relationship Id="rId1" Type="http://schemas.openxmlformats.org/officeDocument/2006/relationships/slideLayout" Target="../slideLayouts/slideLayout7.xml"/></Relationships>
</file>

<file path=ppt/slides/_rels/slide8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3.png"/><Relationship Id="rId1" Type="http://schemas.openxmlformats.org/officeDocument/2006/relationships/slideLayout" Target="../slideLayouts/slideLayout7.xml"/></Relationships>
</file>

<file path=ppt/slides/_rels/slide8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5.png"/><Relationship Id="rId1" Type="http://schemas.openxmlformats.org/officeDocument/2006/relationships/slideLayout" Target="../slideLayouts/slideLayout7.xml"/></Relationships>
</file>

<file path=ppt/slides/_rels/slide8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6.png"/><Relationship Id="rId1" Type="http://schemas.openxmlformats.org/officeDocument/2006/relationships/slideLayout" Target="../slideLayouts/slideLayout7.xml"/></Relationships>
</file>

<file path=ppt/slides/_rels/slide8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7.png"/><Relationship Id="rId1" Type="http://schemas.openxmlformats.org/officeDocument/2006/relationships/slideLayout" Target="../slideLayouts/slideLayout7.xml"/></Relationships>
</file>

<file path=ppt/slides/_rels/slide8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8.png"/><Relationship Id="rId1" Type="http://schemas.openxmlformats.org/officeDocument/2006/relationships/slideLayout" Target="../slideLayouts/slideLayout7.xml"/></Relationships>
</file>

<file path=ppt/slides/_rels/slide8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9.png"/><Relationship Id="rId1" Type="http://schemas.openxmlformats.org/officeDocument/2006/relationships/slideLayout" Target="../slideLayouts/slideLayout7.xml"/></Relationships>
</file>

<file path=ppt/slides/_rels/slide8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7.xml"/></Relationships>
</file>

<file path=ppt/slides/_rels/slide8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1.png"/><Relationship Id="rId1" Type="http://schemas.openxmlformats.org/officeDocument/2006/relationships/slideLayout" Target="../slideLayouts/slideLayout7.xml"/></Relationships>
</file>

<file path=ppt/slides/_rels/slide8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2.png"/><Relationship Id="rId1" Type="http://schemas.openxmlformats.org/officeDocument/2006/relationships/slideLayout" Target="../slideLayouts/slideLayout7.xml"/></Relationships>
</file>

<file path=ppt/slides/_rels/slide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3.png"/><Relationship Id="rId1" Type="http://schemas.openxmlformats.org/officeDocument/2006/relationships/slideLayout" Target="../slideLayouts/slideLayout7.xml"/></Relationships>
</file>

<file path=ppt/slides/_rels/slide8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5.png"/><Relationship Id="rId1" Type="http://schemas.openxmlformats.org/officeDocument/2006/relationships/slideLayout" Target="../slideLayouts/slideLayout7.xml"/></Relationships>
</file>

<file path=ppt/slides/_rels/slide8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6.png"/><Relationship Id="rId1" Type="http://schemas.openxmlformats.org/officeDocument/2006/relationships/slideLayout" Target="../slideLayouts/slideLayout7.xml"/></Relationships>
</file>

<file path=ppt/slides/_rels/slide8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7.png"/><Relationship Id="rId1" Type="http://schemas.openxmlformats.org/officeDocument/2006/relationships/slideLayout" Target="../slideLayouts/slideLayout7.xml"/></Relationships>
</file>

<file path=ppt/slides/_rels/slide8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8.png"/><Relationship Id="rId1" Type="http://schemas.openxmlformats.org/officeDocument/2006/relationships/slideLayout" Target="../slideLayouts/slideLayout7.xml"/></Relationships>
</file>

<file path=ppt/slides/_rels/slide8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9.png"/><Relationship Id="rId1" Type="http://schemas.openxmlformats.org/officeDocument/2006/relationships/slideLayout" Target="../slideLayouts/slideLayout7.xml"/></Relationships>
</file>

<file path=ppt/slides/_rels/slide8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7.xml"/></Relationships>
</file>

<file path=ppt/slides/_rels/slide8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1.png"/><Relationship Id="rId1" Type="http://schemas.openxmlformats.org/officeDocument/2006/relationships/slideLayout" Target="../slideLayouts/slideLayout7.xml"/></Relationships>
</file>

<file path=ppt/slides/_rels/slide8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2.png"/><Relationship Id="rId1" Type="http://schemas.openxmlformats.org/officeDocument/2006/relationships/slideLayout" Target="../slideLayouts/slideLayout7.xml"/></Relationships>
</file>

<file path=ppt/slides/_rels/slide8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3.png"/><Relationship Id="rId1" Type="http://schemas.openxmlformats.org/officeDocument/2006/relationships/slideLayout" Target="../slideLayouts/slideLayout7.xml"/></Relationships>
</file>

<file path=ppt/slides/_rels/slide8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5.png"/><Relationship Id="rId1" Type="http://schemas.openxmlformats.org/officeDocument/2006/relationships/slideLayout" Target="../slideLayouts/slideLayout7.xml"/></Relationships>
</file>

<file path=ppt/slides/_rels/slide8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6.png"/><Relationship Id="rId1" Type="http://schemas.openxmlformats.org/officeDocument/2006/relationships/slideLayout" Target="../slideLayouts/slideLayout7.xml"/></Relationships>
</file>

<file path=ppt/slides/_rels/slide8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7.png"/><Relationship Id="rId1" Type="http://schemas.openxmlformats.org/officeDocument/2006/relationships/slideLayout" Target="../slideLayouts/slideLayout7.xml"/></Relationships>
</file>

<file path=ppt/slides/_rels/slide8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8.png"/><Relationship Id="rId1" Type="http://schemas.openxmlformats.org/officeDocument/2006/relationships/slideLayout" Target="../slideLayouts/slideLayout7.xml"/></Relationships>
</file>

<file path=ppt/slides/_rels/slide8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9.png"/><Relationship Id="rId1" Type="http://schemas.openxmlformats.org/officeDocument/2006/relationships/slideLayout" Target="../slideLayouts/slideLayout7.xml"/></Relationships>
</file>

<file path=ppt/slides/_rels/slide8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0.png"/><Relationship Id="rId1" Type="http://schemas.openxmlformats.org/officeDocument/2006/relationships/slideLayout" Target="../slideLayouts/slideLayout7.xml"/></Relationships>
</file>

<file path=ppt/slides/_rels/slide8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1.png"/><Relationship Id="rId1" Type="http://schemas.openxmlformats.org/officeDocument/2006/relationships/slideLayout" Target="../slideLayouts/slideLayout7.xml"/></Relationships>
</file>

<file path=ppt/slides/_rels/slide8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2.png"/><Relationship Id="rId1" Type="http://schemas.openxmlformats.org/officeDocument/2006/relationships/slideLayout" Target="../slideLayouts/slideLayout7.xml"/></Relationships>
</file>

<file path=ppt/slides/_rels/slide8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3.png"/><Relationship Id="rId1" Type="http://schemas.openxmlformats.org/officeDocument/2006/relationships/slideLayout" Target="../slideLayouts/slideLayout7.xml"/></Relationships>
</file>

<file path=ppt/slides/_rels/slide8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5.png"/><Relationship Id="rId1" Type="http://schemas.openxmlformats.org/officeDocument/2006/relationships/slideLayout" Target="../slideLayouts/slideLayout7.xml"/></Relationships>
</file>

<file path=ppt/slides/_rels/slide8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6.png"/><Relationship Id="rId1" Type="http://schemas.openxmlformats.org/officeDocument/2006/relationships/slideLayout" Target="../slideLayouts/slideLayout7.xml"/></Relationships>
</file>

<file path=ppt/slides/_rels/slide8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7.png"/><Relationship Id="rId1" Type="http://schemas.openxmlformats.org/officeDocument/2006/relationships/slideLayout" Target="../slideLayouts/slideLayout7.xml"/></Relationships>
</file>

<file path=ppt/slides/_rels/slide8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8.png"/><Relationship Id="rId1" Type="http://schemas.openxmlformats.org/officeDocument/2006/relationships/slideLayout" Target="../slideLayouts/slideLayout7.xml"/></Relationships>
</file>

<file path=ppt/slides/_rels/slide8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9.png"/><Relationship Id="rId1" Type="http://schemas.openxmlformats.org/officeDocument/2006/relationships/slideLayout" Target="../slideLayouts/slideLayout7.xml"/></Relationships>
</file>

<file path=ppt/slides/_rels/slide8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0.png"/><Relationship Id="rId1" Type="http://schemas.openxmlformats.org/officeDocument/2006/relationships/slideLayout" Target="../slideLayouts/slideLayout7.xml"/></Relationships>
</file>

<file path=ppt/slides/_rels/slide8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1.png"/><Relationship Id="rId1" Type="http://schemas.openxmlformats.org/officeDocument/2006/relationships/slideLayout" Target="../slideLayouts/slideLayout7.xml"/></Relationships>
</file>

<file path=ppt/slides/_rels/slide8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2.png"/><Relationship Id="rId1" Type="http://schemas.openxmlformats.org/officeDocument/2006/relationships/slideLayout" Target="../slideLayouts/slideLayout7.xml"/></Relationships>
</file>

<file path=ppt/slides/_rels/slide8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3.png"/><Relationship Id="rId1" Type="http://schemas.openxmlformats.org/officeDocument/2006/relationships/slideLayout" Target="../slideLayouts/slideLayout7.xml"/></Relationships>
</file>

<file path=ppt/slides/_rels/slide8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5.png"/><Relationship Id="rId1" Type="http://schemas.openxmlformats.org/officeDocument/2006/relationships/slideLayout" Target="../slideLayouts/slideLayout7.xml"/></Relationships>
</file>

<file path=ppt/slides/_rels/slide8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6.png"/><Relationship Id="rId1" Type="http://schemas.openxmlformats.org/officeDocument/2006/relationships/slideLayout" Target="../slideLayouts/slideLayout7.xml"/></Relationships>
</file>

<file path=ppt/slides/_rels/slide8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7.png"/><Relationship Id="rId1" Type="http://schemas.openxmlformats.org/officeDocument/2006/relationships/slideLayout" Target="../slideLayouts/slideLayout7.xml"/></Relationships>
</file>

<file path=ppt/slides/_rels/slide8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8.png"/><Relationship Id="rId1" Type="http://schemas.openxmlformats.org/officeDocument/2006/relationships/slideLayout" Target="../slideLayouts/slideLayout7.xml"/></Relationships>
</file>

<file path=ppt/slides/_rels/slide8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9.png"/><Relationship Id="rId1" Type="http://schemas.openxmlformats.org/officeDocument/2006/relationships/slideLayout" Target="../slideLayouts/slideLayout7.xml"/></Relationships>
</file>

<file path=ppt/slides/_rels/slide8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7.xml"/></Relationships>
</file>

<file path=ppt/slides/_rels/slide8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1.png"/><Relationship Id="rId1" Type="http://schemas.openxmlformats.org/officeDocument/2006/relationships/slideLayout" Target="../slideLayouts/slideLayout7.xml"/></Relationships>
</file>

<file path=ppt/slides/_rels/slide8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2.png"/><Relationship Id="rId1" Type="http://schemas.openxmlformats.org/officeDocument/2006/relationships/slideLayout" Target="../slideLayouts/slideLayout7.xml"/></Relationships>
</file>

<file path=ppt/slides/_rels/slide8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3.png"/><Relationship Id="rId1" Type="http://schemas.openxmlformats.org/officeDocument/2006/relationships/slideLayout" Target="../slideLayouts/slideLayout7.xml"/></Relationships>
</file>

<file path=ppt/slides/_rels/slide8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5.png"/><Relationship Id="rId1" Type="http://schemas.openxmlformats.org/officeDocument/2006/relationships/slideLayout" Target="../slideLayouts/slideLayout7.xml"/></Relationships>
</file>

<file path=ppt/slides/_rels/slide9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6.png"/><Relationship Id="rId1" Type="http://schemas.openxmlformats.org/officeDocument/2006/relationships/slideLayout" Target="../slideLayouts/slideLayout7.xml"/></Relationships>
</file>

<file path=ppt/slides/_rels/slide9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7.png"/><Relationship Id="rId1" Type="http://schemas.openxmlformats.org/officeDocument/2006/relationships/slideLayout" Target="../slideLayouts/slideLayout7.xml"/></Relationships>
</file>

<file path=ppt/slides/_rels/slide9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8.png"/><Relationship Id="rId1" Type="http://schemas.openxmlformats.org/officeDocument/2006/relationships/slideLayout" Target="../slideLayouts/slideLayout7.xml"/></Relationships>
</file>

<file path=ppt/slides/_rels/slide9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9.png"/><Relationship Id="rId1" Type="http://schemas.openxmlformats.org/officeDocument/2006/relationships/slideLayout" Target="../slideLayouts/slideLayout7.xml"/></Relationships>
</file>

<file path=ppt/slides/_rels/slide9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/Relationships>
</file>

<file path=ppt/slides/_rels/slide9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1.png"/><Relationship Id="rId1" Type="http://schemas.openxmlformats.org/officeDocument/2006/relationships/slideLayout" Target="../slideLayouts/slideLayout7.xml"/></Relationships>
</file>

<file path=ppt/slides/_rels/slide9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2.png"/><Relationship Id="rId1" Type="http://schemas.openxmlformats.org/officeDocument/2006/relationships/slideLayout" Target="../slideLayouts/slideLayout7.xml"/></Relationships>
</file>

<file path=ppt/slides/_rels/slide9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3.png"/><Relationship Id="rId1" Type="http://schemas.openxmlformats.org/officeDocument/2006/relationships/slideLayout" Target="../slideLayouts/slideLayout7.xml"/></Relationships>
</file>

<file path=ppt/slides/_rels/slide9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5.png"/><Relationship Id="rId1" Type="http://schemas.openxmlformats.org/officeDocument/2006/relationships/slideLayout" Target="../slideLayouts/slideLayout7.xml"/></Relationships>
</file>

<file path=ppt/slides/_rels/slide9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6.png"/><Relationship Id="rId1" Type="http://schemas.openxmlformats.org/officeDocument/2006/relationships/slideLayout" Target="../slideLayouts/slideLayout7.xml"/></Relationships>
</file>

<file path=ppt/slides/_rels/slide9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7.png"/><Relationship Id="rId1" Type="http://schemas.openxmlformats.org/officeDocument/2006/relationships/slideLayout" Target="../slideLayouts/slideLayout7.xml"/></Relationships>
</file>

<file path=ppt/slides/_rels/slide9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8.png"/><Relationship Id="rId1" Type="http://schemas.openxmlformats.org/officeDocument/2006/relationships/slideLayout" Target="../slideLayouts/slideLayout7.xml"/></Relationships>
</file>

<file path=ppt/slides/_rels/slide9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9.png"/><Relationship Id="rId1" Type="http://schemas.openxmlformats.org/officeDocument/2006/relationships/slideLayout" Target="../slideLayouts/slideLayout7.xml"/></Relationships>
</file>

<file path=ppt/slides/_rels/slide9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7.xml"/></Relationships>
</file>

<file path=ppt/slides/_rels/slide9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1.png"/><Relationship Id="rId1" Type="http://schemas.openxmlformats.org/officeDocument/2006/relationships/slideLayout" Target="../slideLayouts/slideLayout7.xml"/></Relationships>
</file>

<file path=ppt/slides/_rels/slide9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2.png"/><Relationship Id="rId1" Type="http://schemas.openxmlformats.org/officeDocument/2006/relationships/slideLayout" Target="../slideLayouts/slideLayout7.xml"/></Relationships>
</file>

<file path=ppt/slides/_rels/slide9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3.png"/><Relationship Id="rId1" Type="http://schemas.openxmlformats.org/officeDocument/2006/relationships/slideLayout" Target="../slideLayouts/slideLayout7.xml"/></Relationships>
</file>

<file path=ppt/slides/_rels/slide9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5.png"/><Relationship Id="rId1" Type="http://schemas.openxmlformats.org/officeDocument/2006/relationships/slideLayout" Target="../slideLayouts/slideLayout7.xml"/></Relationships>
</file>

<file path=ppt/slides/_rels/slide9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6.png"/><Relationship Id="rId1" Type="http://schemas.openxmlformats.org/officeDocument/2006/relationships/slideLayout" Target="../slideLayouts/slideLayout7.xml"/></Relationships>
</file>

<file path=ppt/slides/_rels/slide9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7.png"/><Relationship Id="rId1" Type="http://schemas.openxmlformats.org/officeDocument/2006/relationships/slideLayout" Target="../slideLayouts/slideLayout7.xml"/></Relationships>
</file>

<file path=ppt/slides/_rels/slide9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8.png"/><Relationship Id="rId1" Type="http://schemas.openxmlformats.org/officeDocument/2006/relationships/slideLayout" Target="../slideLayouts/slideLayout7.xml"/></Relationships>
</file>

<file path=ppt/slides/_rels/slide9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9.png"/><Relationship Id="rId1" Type="http://schemas.openxmlformats.org/officeDocument/2006/relationships/slideLayout" Target="../slideLayouts/slideLayout7.xml"/></Relationships>
</file>

<file path=ppt/slides/_rels/slide9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7.xml"/></Relationships>
</file>

<file path=ppt/slides/_rels/slide9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1.png"/><Relationship Id="rId1" Type="http://schemas.openxmlformats.org/officeDocument/2006/relationships/slideLayout" Target="../slideLayouts/slideLayout7.xml"/></Relationships>
</file>

<file path=ppt/slides/_rels/slide9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2.png"/><Relationship Id="rId1" Type="http://schemas.openxmlformats.org/officeDocument/2006/relationships/slideLayout" Target="../slideLayouts/slideLayout7.xml"/></Relationships>
</file>

<file path=ppt/slides/_rels/slide9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3.png"/><Relationship Id="rId1" Type="http://schemas.openxmlformats.org/officeDocument/2006/relationships/slideLayout" Target="../slideLayouts/slideLayout7.xml"/></Relationships>
</file>

<file path=ppt/slides/_rels/slide9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5.png"/><Relationship Id="rId1" Type="http://schemas.openxmlformats.org/officeDocument/2006/relationships/slideLayout" Target="../slideLayouts/slideLayout7.xml"/></Relationships>
</file>

<file path=ppt/slides/_rels/slide9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6.png"/><Relationship Id="rId1" Type="http://schemas.openxmlformats.org/officeDocument/2006/relationships/slideLayout" Target="../slideLayouts/slideLayout7.xml"/></Relationships>
</file>

<file path=ppt/slides/_rels/slide9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7.png"/><Relationship Id="rId1" Type="http://schemas.openxmlformats.org/officeDocument/2006/relationships/slideLayout" Target="../slideLayouts/slideLayout7.xml"/></Relationships>
</file>

<file path=ppt/slides/_rels/slide9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8.png"/><Relationship Id="rId1" Type="http://schemas.openxmlformats.org/officeDocument/2006/relationships/slideLayout" Target="../slideLayouts/slideLayout7.xml"/></Relationships>
</file>

<file path=ppt/slides/_rels/slide9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9.png"/><Relationship Id="rId1" Type="http://schemas.openxmlformats.org/officeDocument/2006/relationships/slideLayout" Target="../slideLayouts/slideLayout7.xml"/></Relationships>
</file>

<file path=ppt/slides/_rels/slide9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7.xml"/></Relationships>
</file>

<file path=ppt/slides/_rels/slide9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1.png"/><Relationship Id="rId1" Type="http://schemas.openxmlformats.org/officeDocument/2006/relationships/slideLayout" Target="../slideLayouts/slideLayout7.xml"/></Relationships>
</file>

<file path=ppt/slides/_rels/slide9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2.png"/><Relationship Id="rId1" Type="http://schemas.openxmlformats.org/officeDocument/2006/relationships/slideLayout" Target="../slideLayouts/slideLayout7.xml"/></Relationships>
</file>

<file path=ppt/slides/_rels/slide9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3.png"/><Relationship Id="rId1" Type="http://schemas.openxmlformats.org/officeDocument/2006/relationships/slideLayout" Target="../slideLayouts/slideLayout7.xml"/></Relationships>
</file>

<file path=ppt/slides/_rels/slide9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5.png"/><Relationship Id="rId1" Type="http://schemas.openxmlformats.org/officeDocument/2006/relationships/slideLayout" Target="../slideLayouts/slideLayout7.xml"/></Relationships>
</file>

<file path=ppt/slides/_rels/slide9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6.png"/><Relationship Id="rId1" Type="http://schemas.openxmlformats.org/officeDocument/2006/relationships/slideLayout" Target="../slideLayouts/slideLayout7.xml"/></Relationships>
</file>

<file path=ppt/slides/_rels/slide9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7.png"/><Relationship Id="rId1" Type="http://schemas.openxmlformats.org/officeDocument/2006/relationships/slideLayout" Target="../slideLayouts/slideLayout7.xml"/></Relationships>
</file>

<file path=ppt/slides/_rels/slide9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8.png"/><Relationship Id="rId1" Type="http://schemas.openxmlformats.org/officeDocument/2006/relationships/slideLayout" Target="../slideLayouts/slideLayout7.xml"/></Relationships>
</file>

<file path=ppt/slides/_rels/slide9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9.png"/><Relationship Id="rId1" Type="http://schemas.openxmlformats.org/officeDocument/2006/relationships/slideLayout" Target="../slideLayouts/slideLayout7.xml"/></Relationships>
</file>

<file path=ppt/slides/_rels/slide9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7.xml"/></Relationships>
</file>

<file path=ppt/slides/_rels/slide9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1.png"/><Relationship Id="rId1" Type="http://schemas.openxmlformats.org/officeDocument/2006/relationships/slideLayout" Target="../slideLayouts/slideLayout7.xml"/></Relationships>
</file>

<file path=ppt/slides/_rels/slide9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2.png"/><Relationship Id="rId1" Type="http://schemas.openxmlformats.org/officeDocument/2006/relationships/slideLayout" Target="../slideLayouts/slideLayout7.xml"/></Relationships>
</file>

<file path=ppt/slides/_rels/slide9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593975"/>
          </a:xfrm>
        </p:spPr>
        <p:txBody>
          <a:bodyPr>
            <a:noAutofit/>
          </a:bodyPr>
          <a:lstStyle/>
          <a:p>
            <a:r>
              <a:rPr lang="en-US" sz="9600" b="1" dirty="0" smtClean="0"/>
              <a:t>Physics Review Questions</a:t>
            </a:r>
            <a:endParaRPr lang="en-US" sz="9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696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100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701039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101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23899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7924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103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467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39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39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107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108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109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914400"/>
            <a:ext cx="88773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5437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5" y="838200"/>
            <a:ext cx="78295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66800"/>
            <a:ext cx="6858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39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848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92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39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43000"/>
            <a:ext cx="6629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0"/>
            <a:ext cx="914399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772400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619999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924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077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7723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391400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7696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913" y="1066800"/>
            <a:ext cx="6734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7724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399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66800"/>
            <a:ext cx="7010400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096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685800"/>
            <a:ext cx="7848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31519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6781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144000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391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761999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5438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73152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914400"/>
            <a:ext cx="78105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39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315200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990600"/>
            <a:ext cx="7620000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162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7391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858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6200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238999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543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543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315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0"/>
            <a:ext cx="91440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543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4676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391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399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6858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3914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25" y="1066800"/>
            <a:ext cx="75247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792479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838200"/>
            <a:ext cx="7848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46759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7620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46759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239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" y="762000"/>
            <a:ext cx="89344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39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762000"/>
            <a:ext cx="731043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183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7848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184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620000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792479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1440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187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8001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188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19200"/>
            <a:ext cx="6629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33400"/>
            <a:ext cx="7772400" cy="556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77239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191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858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192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193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8153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194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746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195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334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196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1" y="838200"/>
            <a:ext cx="739139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197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85800"/>
            <a:ext cx="91440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198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09600"/>
            <a:ext cx="807719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199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73762"/>
          </a:xfrm>
        </p:spPr>
        <p:txBody>
          <a:bodyPr>
            <a:normAutofit/>
          </a:bodyPr>
          <a:lstStyle/>
          <a:p>
            <a:r>
              <a:rPr lang="en-US" sz="9600" b="1" dirty="0" smtClean="0"/>
              <a:t>Sound Waves &amp; Their Behavior in Media</a:t>
            </a:r>
            <a:endParaRPr lang="en-US" sz="9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0"/>
            <a:ext cx="655320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685800"/>
            <a:ext cx="77152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200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85800"/>
            <a:ext cx="914399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201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6961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202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77239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203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5162"/>
          </a:xfrm>
        </p:spPr>
        <p:txBody>
          <a:bodyPr>
            <a:normAutofit/>
          </a:bodyPr>
          <a:lstStyle/>
          <a:p>
            <a:r>
              <a:rPr lang="en-US" sz="9600" b="1" dirty="0" smtClean="0"/>
              <a:t>Transducers and Temporal Resolution</a:t>
            </a:r>
            <a:endParaRPr lang="en-US" sz="9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204</a:t>
            </a:fld>
            <a:endParaRPr lang="en-US"/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205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3" y="990600"/>
            <a:ext cx="79914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206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95400"/>
            <a:ext cx="9144000" cy="411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207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66800"/>
            <a:ext cx="6858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208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" y="1066800"/>
            <a:ext cx="90106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209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086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6781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210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" y="1295400"/>
            <a:ext cx="7696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211</a:t>
            </a:fld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7543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212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1066800"/>
            <a:ext cx="87534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213</a:t>
            </a:fld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70104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214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215</a:t>
            </a:fld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6838" y="1143000"/>
            <a:ext cx="64103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216</a:t>
            </a:fld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217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2389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218</a:t>
            </a:fld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3" y="838200"/>
            <a:ext cx="8601075" cy="548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219</a:t>
            </a:fld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668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220</a:t>
            </a:fld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701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221</a:t>
            </a:fld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674" y="1219200"/>
            <a:ext cx="70199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222</a:t>
            </a:fld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223</a:t>
            </a:fld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7239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224</a:t>
            </a:fld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43000"/>
            <a:ext cx="6934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225</a:t>
            </a:fld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13" y="914400"/>
            <a:ext cx="7419975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226</a:t>
            </a:fld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696200" cy="506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227</a:t>
            </a:fld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3914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228</a:t>
            </a:fld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63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229</a:t>
            </a:fld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7696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625" y="1143000"/>
            <a:ext cx="6762750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230</a:t>
            </a:fld>
            <a:endParaRPr lang="en-US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838200"/>
            <a:ext cx="7315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231</a:t>
            </a:fld>
            <a:endParaRPr 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7724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232</a:t>
            </a:fld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391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233</a:t>
            </a:fld>
            <a:endParaRPr lang="en-US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14400"/>
            <a:ext cx="73151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234</a:t>
            </a:fld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50" y="762000"/>
            <a:ext cx="80391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235</a:t>
            </a:fld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77239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236</a:t>
            </a:fld>
            <a:endParaRPr 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239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237</a:t>
            </a:fld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238</a:t>
            </a:fld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46760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86600" y="51816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239</a:t>
            </a:fld>
            <a:endParaRPr 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391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240</a:t>
            </a:fld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241</a:t>
            </a:fld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825" y="990600"/>
            <a:ext cx="7372350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242</a:t>
            </a:fld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990600"/>
            <a:ext cx="90773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243</a:t>
            </a:fld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143000"/>
            <a:ext cx="6400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86600" y="5257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244</a:t>
            </a:fld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74675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245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33400"/>
            <a:ext cx="7772400" cy="5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246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46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247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7239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248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5438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249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550" y="990600"/>
            <a:ext cx="79629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315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250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251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7543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252</a:t>
            </a:fld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0" y="838200"/>
            <a:ext cx="70485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253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3" y="838200"/>
            <a:ext cx="8982075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254</a:t>
            </a:fld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7315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255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315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256</a:t>
            </a:fld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257</a:t>
            </a:fld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096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258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391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259</a:t>
            </a:fld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914400"/>
            <a:ext cx="8705850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914400"/>
            <a:ext cx="1524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46760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260</a:t>
            </a:fld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90600"/>
            <a:ext cx="716279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261</a:t>
            </a:fld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7467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262</a:t>
            </a:fld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63" y="990600"/>
            <a:ext cx="74580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263</a:t>
            </a:fld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838" y="990600"/>
            <a:ext cx="71723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264</a:t>
            </a:fld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6813" y="838200"/>
            <a:ext cx="68103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265</a:t>
            </a:fld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7924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51816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266</a:t>
            </a:fld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7620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267</a:t>
            </a:fld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391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86600" y="5334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268</a:t>
            </a:fld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" y="1066800"/>
            <a:ext cx="7848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269</a:t>
            </a:fld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6934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270</a:t>
            </a:fld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315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271</a:t>
            </a:fld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272</a:t>
            </a:fld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273</a:t>
            </a:fld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85800"/>
            <a:ext cx="807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274</a:t>
            </a:fld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2011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275</a:t>
            </a:fld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3" y="914400"/>
            <a:ext cx="88677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276</a:t>
            </a:fld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5438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277</a:t>
            </a:fld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6934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278</a:t>
            </a:fld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391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279</a:t>
            </a:fld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391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391400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280</a:t>
            </a:fld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" y="838200"/>
            <a:ext cx="7515225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281</a:t>
            </a:fld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696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282</a:t>
            </a:fld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7620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283</a:t>
            </a:fld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0"/>
            <a:ext cx="6705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284</a:t>
            </a:fld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543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391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8305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287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620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288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66800"/>
            <a:ext cx="6934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77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291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7924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292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685800"/>
            <a:ext cx="91059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293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294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7848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295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8001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296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696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297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7620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298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924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299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14400"/>
            <a:ext cx="6934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6934199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86600" y="5257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8000999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300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696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301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84859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302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848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303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391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304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315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15200" y="51816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305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467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467600" y="5257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306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630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307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14399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308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50" y="914400"/>
            <a:ext cx="75057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309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391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7086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934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163" y="1143000"/>
            <a:ext cx="73056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162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6934200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46760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7010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0"/>
            <a:ext cx="7086599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772399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934200" y="51816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990600"/>
            <a:ext cx="228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7086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238999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0"/>
            <a:ext cx="7086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543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550" y="838200"/>
            <a:ext cx="79629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315199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990600"/>
            <a:ext cx="91344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39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5438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668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5437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2000" y="1143000"/>
            <a:ext cx="3048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5257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010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7162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7724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315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90600" y="1066800"/>
            <a:ext cx="4572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50292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7391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43000"/>
            <a:ext cx="678179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" y="990600"/>
            <a:ext cx="86296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1" y="914400"/>
            <a:ext cx="7696200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863" y="1295400"/>
            <a:ext cx="719613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0865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467600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1143000"/>
            <a:ext cx="90773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7924800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315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7391399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315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838200"/>
            <a:ext cx="91344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54379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66800"/>
            <a:ext cx="9144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620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762000"/>
            <a:ext cx="88582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543799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1440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7086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5438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914400"/>
            <a:ext cx="84772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848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696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838200"/>
            <a:ext cx="73152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620000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685800"/>
            <a:ext cx="90297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42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8" y="914400"/>
            <a:ext cx="8696325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620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7723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990600"/>
            <a:ext cx="3048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784859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" y="914400"/>
            <a:ext cx="77533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13" y="1219200"/>
            <a:ext cx="74199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7162799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5437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599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848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696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2000" y="914400"/>
            <a:ext cx="1524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4572000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Active Element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5437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3914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467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696199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0" y="838200"/>
            <a:ext cx="76581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543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90600" y="1143000"/>
            <a:ext cx="3048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15200" y="5257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7848599" cy="548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7467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383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7924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384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696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7924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7924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387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696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388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784859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391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88" y="914400"/>
            <a:ext cx="88106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391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533400"/>
            <a:ext cx="784859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392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924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393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914400"/>
            <a:ext cx="87534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394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395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7924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396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8077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397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42999"/>
            <a:ext cx="9143999" cy="426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398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7620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399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990600"/>
            <a:ext cx="88773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43000"/>
            <a:ext cx="91440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6278562"/>
          </a:xfrm>
        </p:spPr>
        <p:txBody>
          <a:bodyPr>
            <a:normAutofit/>
          </a:bodyPr>
          <a:lstStyle/>
          <a:p>
            <a:r>
              <a:rPr lang="en-US" sz="9600" b="1" dirty="0" smtClean="0"/>
              <a:t>Instrumentation</a:t>
            </a:r>
            <a:endParaRPr lang="en-US" sz="9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400</a:t>
            </a:fld>
            <a:endParaRPr lang="en-US"/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401</a:t>
            </a:fld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23899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876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402</a:t>
            </a:fld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543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876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403</a:t>
            </a:fld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600"/>
            <a:ext cx="7010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876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404</a:t>
            </a:fld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19200"/>
            <a:ext cx="91440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876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405</a:t>
            </a:fld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701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876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1066800"/>
            <a:ext cx="1524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406</a:t>
            </a:fld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14400"/>
            <a:ext cx="7315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876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407</a:t>
            </a:fld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225" y="1066800"/>
            <a:ext cx="70675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876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408</a:t>
            </a:fld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876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409</a:t>
            </a:fld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731520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876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410</a:t>
            </a:fld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588" y="990600"/>
            <a:ext cx="73628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876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411</a:t>
            </a:fld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6781800" cy="42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412</a:t>
            </a:fld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914400"/>
            <a:ext cx="7096125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413</a:t>
            </a:fld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95400"/>
            <a:ext cx="6705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414</a:t>
            </a:fld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467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415</a:t>
            </a:fld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7086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416</a:t>
            </a:fld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90600"/>
            <a:ext cx="8991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417</a:t>
            </a:fld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723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876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418</a:t>
            </a:fld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419</a:t>
            </a:fld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" y="1066800"/>
            <a:ext cx="89344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467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420</a:t>
            </a:fld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391400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421</a:t>
            </a:fld>
            <a:endParaRPr 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4675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876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422</a:t>
            </a:fld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463" y="800100"/>
            <a:ext cx="70770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423</a:t>
            </a:fld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14400"/>
            <a:ext cx="73914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424</a:t>
            </a:fld>
            <a:endParaRPr lang="en-US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80771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425</a:t>
            </a:fld>
            <a:endParaRPr lang="en-US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90600"/>
            <a:ext cx="7391399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426</a:t>
            </a:fld>
            <a:endParaRPr lang="en-US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238999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427</a:t>
            </a:fld>
            <a:endParaRPr lang="en-US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428</a:t>
            </a:fld>
            <a:endParaRPr lang="en-US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14400"/>
            <a:ext cx="7162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429</a:t>
            </a:fld>
            <a:endParaRPr lang="en-US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800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09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430</a:t>
            </a:fld>
            <a:endParaRPr lang="en-US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3914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431</a:t>
            </a:fld>
            <a:endParaRPr lang="en-US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1" y="990600"/>
            <a:ext cx="7620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432</a:t>
            </a:fld>
            <a:endParaRPr lang="en-US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239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433</a:t>
            </a:fld>
            <a:endParaRPr lang="en-US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990600"/>
            <a:ext cx="8143875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434</a:t>
            </a:fld>
            <a:endParaRPr lang="en-US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435</a:t>
            </a:fld>
            <a:endParaRPr lang="en-US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693419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436</a:t>
            </a:fld>
            <a:endParaRPr lang="en-US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0"/>
            <a:ext cx="7239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437</a:t>
            </a:fld>
            <a:endParaRPr lang="en-US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8" y="914400"/>
            <a:ext cx="78200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438</a:t>
            </a:fld>
            <a:endParaRPr lang="en-US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439</a:t>
            </a:fld>
            <a:endParaRPr lang="en-US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440</a:t>
            </a:fld>
            <a:endParaRPr lang="en-US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47800"/>
            <a:ext cx="6858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441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23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50292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442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7238999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443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162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444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" y="762000"/>
            <a:ext cx="78676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445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90600"/>
            <a:ext cx="7086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446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447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538" y="1219200"/>
            <a:ext cx="7400925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448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90600"/>
            <a:ext cx="7010400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449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619999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1" y="914400"/>
            <a:ext cx="7010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450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19200"/>
            <a:ext cx="6934199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451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3151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452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453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848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454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4676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51816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455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725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456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762000"/>
            <a:ext cx="7810500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457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838200"/>
            <a:ext cx="81724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458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696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459</a:t>
            </a:fld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0138" y="838200"/>
            <a:ext cx="69437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460</a:t>
            </a:fld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09600"/>
            <a:ext cx="7315200" cy="556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461</a:t>
            </a:fld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462</a:t>
            </a:fld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463</a:t>
            </a:fld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066800"/>
            <a:ext cx="7572375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464</a:t>
            </a:fld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6705599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465</a:t>
            </a:fld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466</a:t>
            </a:fld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90600"/>
            <a:ext cx="708659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467</a:t>
            </a:fld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468</a:t>
            </a:fld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09650"/>
            <a:ext cx="68580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469</a:t>
            </a:fld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239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8077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470</a:t>
            </a:fld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313" y="985838"/>
            <a:ext cx="719137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471</a:t>
            </a:fld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847725"/>
            <a:ext cx="734377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472</a:t>
            </a:fld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3438" y="914400"/>
            <a:ext cx="74771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473</a:t>
            </a:fld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43000"/>
            <a:ext cx="7010399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474</a:t>
            </a:fld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475</a:t>
            </a:fld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43000"/>
            <a:ext cx="6857999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762000"/>
            <a:ext cx="7086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391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43800" y="51816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85800"/>
            <a:ext cx="70103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6199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696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162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15200" y="5334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483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484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239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487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79248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488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7162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701039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6934199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239000" y="5334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491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76199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492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19175"/>
            <a:ext cx="74676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493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7391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5257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494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924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495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7723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496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858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497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334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498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499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620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315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543800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500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7924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501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" y="685800"/>
            <a:ext cx="89344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502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503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504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807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838200"/>
            <a:ext cx="2286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505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506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507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92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508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509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1"/>
            <a:ext cx="9144000" cy="38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8600"/>
            <a:ext cx="9144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391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7620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7924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91400" y="5105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800099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467600" y="5257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838200"/>
            <a:ext cx="7715250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391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7086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315199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77724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620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8153399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3" y="1066800"/>
            <a:ext cx="80676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23899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6199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7924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775" y="990600"/>
            <a:ext cx="7410450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754379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467599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73913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43000"/>
            <a:ext cx="9144000" cy="434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" y="914400"/>
            <a:ext cx="75152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9144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543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61999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6962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8686800" cy="601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46759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43000"/>
            <a:ext cx="914400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543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7467599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219200"/>
            <a:ext cx="3810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38" y="914400"/>
            <a:ext cx="80105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7543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552</a:t>
            </a:fld>
            <a:endParaRPr lang="en-US"/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784859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7848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696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762000"/>
            <a:ext cx="7467599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19200" y="990600"/>
            <a:ext cx="609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91400" y="5257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" y="533400"/>
            <a:ext cx="77914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19400" y="838200"/>
            <a:ext cx="3810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91400" y="5257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19200"/>
            <a:ext cx="914399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0"/>
            <a:ext cx="8991600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543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61999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772400" cy="548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7924800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848600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7848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54380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696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" y="1066800"/>
            <a:ext cx="76390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61999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696199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848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769619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772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81000"/>
            <a:ext cx="7772400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09600"/>
            <a:ext cx="80772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91400" y="54102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" y="914400"/>
            <a:ext cx="81343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0"/>
            <a:ext cx="91440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399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8001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8534400" cy="586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583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73762"/>
          </a:xfrm>
        </p:spPr>
        <p:txBody>
          <a:bodyPr>
            <a:normAutofit/>
          </a:bodyPr>
          <a:lstStyle/>
          <a:p>
            <a:r>
              <a:rPr lang="en-US" sz="9600" b="1" dirty="0" smtClean="0"/>
              <a:t>Artifacts, Q/A, Bioeffects, Patient Care</a:t>
            </a:r>
            <a:endParaRPr lang="en-US" sz="9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584</a:t>
            </a:fld>
            <a:endParaRPr lang="en-US"/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585</a:t>
            </a:fld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2000"/>
            <a:ext cx="82296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86600" y="5257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586</a:t>
            </a:fld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391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934200" y="5257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587</a:t>
            </a:fld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13" y="990600"/>
            <a:ext cx="74199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588</a:t>
            </a:fld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7010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58000" y="51816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589</a:t>
            </a:fld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391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590</a:t>
            </a:fld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7543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591</a:t>
            </a:fld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662939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592</a:t>
            </a:fld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6788" y="990600"/>
            <a:ext cx="7210425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593</a:t>
            </a:fld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2438"/>
            <a:ext cx="9144000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594</a:t>
            </a:fld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0"/>
            <a:ext cx="66294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595</a:t>
            </a:fld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239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596</a:t>
            </a:fld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668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597</a:t>
            </a:fld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598</a:t>
            </a:fld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1"/>
            <a:ext cx="7086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599</a:t>
            </a:fld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467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6934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600</a:t>
            </a:fld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7391399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601</a:t>
            </a:fld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76250"/>
            <a:ext cx="9143999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602</a:t>
            </a:fld>
            <a:endParaRPr lang="en-US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603</a:t>
            </a:fld>
            <a:endParaRPr lang="en-US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95400"/>
            <a:ext cx="7467600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52600" y="1752600"/>
            <a:ext cx="3810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604</a:t>
            </a:fld>
            <a:endParaRPr lang="en-US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66725"/>
            <a:ext cx="91440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605</a:t>
            </a:fld>
            <a:endParaRPr lang="en-US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467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95400" y="1371600"/>
            <a:ext cx="2286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606</a:t>
            </a:fld>
            <a:endParaRPr lang="en-US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239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315200" y="4876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607</a:t>
            </a:fld>
            <a:endParaRPr lang="en-US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685800"/>
            <a:ext cx="6553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5334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608</a:t>
            </a:fld>
            <a:endParaRPr lang="en-US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1488"/>
            <a:ext cx="91440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609</a:t>
            </a:fld>
            <a:endParaRPr lang="en-US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3999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4675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610</a:t>
            </a:fld>
            <a:endParaRPr lang="en-US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543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611</a:t>
            </a:fld>
            <a:endParaRPr lang="en-US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19200"/>
            <a:ext cx="9144000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612</a:t>
            </a:fld>
            <a:endParaRPr lang="en-US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39139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934200" y="5534561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613</a:t>
            </a:fld>
            <a:endParaRPr lang="en-US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0600"/>
            <a:ext cx="6934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614</a:t>
            </a:fld>
            <a:endParaRPr lang="en-US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871538"/>
            <a:ext cx="7238999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615</a:t>
            </a:fld>
            <a:endParaRPr lang="en-US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467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616</a:t>
            </a:fld>
            <a:endParaRPr lang="en-US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617</a:t>
            </a:fld>
            <a:endParaRPr lang="en-US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66800"/>
            <a:ext cx="91440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618</a:t>
            </a:fld>
            <a:endParaRPr lang="en-US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619</a:t>
            </a:fld>
            <a:endParaRPr lang="en-US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6199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705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866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620</a:t>
            </a:fld>
            <a:endParaRPr lang="en-US"/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990600"/>
            <a:ext cx="70008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621</a:t>
            </a:fld>
            <a:endParaRPr lang="en-US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09600"/>
            <a:ext cx="9144000" cy="548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622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144000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623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624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23899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625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363" y="814388"/>
            <a:ext cx="715327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239000" y="5534561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626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7086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627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838200"/>
            <a:ext cx="7315200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628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239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629</a:t>
            </a:fld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3151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866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630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85800"/>
            <a:ext cx="914399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631</a:t>
            </a:fld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696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50292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632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3151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633</a:t>
            </a:fld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38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634</a:t>
            </a:fld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716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635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723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636</a:t>
            </a:fld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637</a:t>
            </a:fld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81000"/>
            <a:ext cx="9144000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638</a:t>
            </a:fld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7162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639</a:t>
            </a:fld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39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866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640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7467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239000" y="50292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641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38" y="990600"/>
            <a:ext cx="77057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642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7086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643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696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86600" y="51816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644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7086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645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6781800" cy="42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646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7315199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647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162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648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7738" y="914400"/>
            <a:ext cx="72485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86600" y="4953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649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239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86600" y="4953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06680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650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86600" y="4953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651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2390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86600" y="51816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652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1" y="1143000"/>
            <a:ext cx="72390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653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0" y="885825"/>
            <a:ext cx="67818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86600" y="51816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654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467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5257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655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990600"/>
            <a:ext cx="81438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66800"/>
            <a:ext cx="91439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7086600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7620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7543800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86600" y="50292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31519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39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086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914400"/>
            <a:ext cx="84772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4400" y="1219200"/>
            <a:ext cx="3810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7391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6934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467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543800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43800" y="50292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723899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7543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13" y="762000"/>
            <a:ext cx="74199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696199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7848599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7543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15200" y="5257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696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43800" y="54102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8" y="762000"/>
            <a:ext cx="91154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467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69619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239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683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7467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684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10200" y="4572000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Hypoechoic and highly attenuating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8001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687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76961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688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8" y="1066800"/>
            <a:ext cx="77438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457200"/>
            <a:ext cx="7467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15200" y="4953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691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467599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692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467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693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391400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694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695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696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924799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697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239000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698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8229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699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8458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700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8458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701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305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702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8305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703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229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704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229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705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848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706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8077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47800" y="1676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707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708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229600" cy="609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709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" y="838200"/>
            <a:ext cx="89344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458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848600" y="54102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09600"/>
            <a:ext cx="815339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00" y="5334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8382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8077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00" y="5334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8229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8305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62800" y="5105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8229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47800" y="1676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7772400" cy="548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534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807719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861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799"/>
            <a:ext cx="8229600" cy="472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8382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8077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96200" y="5534561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534400" cy="624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8229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305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229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0" y="5257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Enhancement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7086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8229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696199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69619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8001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815339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8382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990600"/>
            <a:ext cx="4572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91400" y="54102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85800"/>
            <a:ext cx="7924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772400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82295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696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7391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78486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47800" y="1143000"/>
            <a:ext cx="4572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91400" y="5105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" y="914400"/>
            <a:ext cx="77200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91400" y="54102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38200"/>
            <a:ext cx="8763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91400" y="5105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7772399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91400" y="5105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1143000"/>
            <a:ext cx="8763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450" y="914400"/>
            <a:ext cx="72771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848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16279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807719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7924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815339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8610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4400" y="990600"/>
            <a:ext cx="3810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815339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762000"/>
            <a:ext cx="868679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990600"/>
            <a:ext cx="3810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91400" y="54102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391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85800"/>
            <a:ext cx="769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144000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696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696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69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8001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84859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848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838200"/>
            <a:ext cx="3810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" y="1295401"/>
            <a:ext cx="84391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391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39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84859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>
            <a:normAutofit/>
          </a:bodyPr>
          <a:lstStyle/>
          <a:p>
            <a:r>
              <a:rPr lang="en-US" sz="9600" b="1" dirty="0" smtClean="0"/>
              <a:t>Hemodynamics</a:t>
            </a:r>
            <a:endParaRPr lang="en-US" sz="9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773</a:t>
            </a:fld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913" y="914400"/>
            <a:ext cx="6734175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19200" y="1066800"/>
            <a:ext cx="228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774</a:t>
            </a:fld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853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51816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775</a:t>
            </a:fld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739139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776</a:t>
            </a:fld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620000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777</a:t>
            </a:fld>
            <a:endParaRPr lang="en-US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778</a:t>
            </a:fld>
            <a:endParaRPr 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779</a:t>
            </a:fld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239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7467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780</a:t>
            </a:fld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66800"/>
            <a:ext cx="7086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781</a:t>
            </a:fld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0"/>
            <a:ext cx="91440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782</a:t>
            </a:fld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783</a:t>
            </a:fld>
            <a:endParaRPr 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784</a:t>
            </a:fld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467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14400" y="1295400"/>
            <a:ext cx="1524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785</a:t>
            </a:fld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70865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786</a:t>
            </a:fld>
            <a:endParaRPr 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787</a:t>
            </a:fld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95400"/>
            <a:ext cx="66293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788</a:t>
            </a:fld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467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789</a:t>
            </a:fld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467600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7467600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790</a:t>
            </a:fld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791</a:t>
            </a:fld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792</a:t>
            </a:fld>
            <a:endParaRPr 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399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793</a:t>
            </a:fld>
            <a:endParaRPr lang="en-US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1066800"/>
            <a:ext cx="82105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794</a:t>
            </a:fld>
            <a:endParaRPr lang="en-US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391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795</a:t>
            </a:fld>
            <a:endParaRPr lang="en-US"/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796</a:t>
            </a:fld>
            <a:endParaRPr lang="en-US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797</a:t>
            </a:fld>
            <a:endParaRPr lang="en-US"/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2000"/>
            <a:ext cx="76200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798</a:t>
            </a:fld>
            <a:endParaRPr lang="en-US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799</a:t>
            </a:fld>
            <a:endParaRPr lang="en-US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705600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800</a:t>
            </a:fld>
            <a:endParaRPr lang="en-US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563" y="914400"/>
            <a:ext cx="7762875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801</a:t>
            </a:fld>
            <a:endParaRPr lang="en-US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43000"/>
            <a:ext cx="7467600" cy="44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802</a:t>
            </a:fld>
            <a:endParaRPr lang="en-US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315200" y="4876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803</a:t>
            </a:fld>
            <a:endParaRPr lang="en-US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399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804</a:t>
            </a:fld>
            <a:endParaRPr lang="en-US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543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805</a:t>
            </a:fld>
            <a:endParaRPr lang="en-US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23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806</a:t>
            </a:fld>
            <a:endParaRPr lang="en-US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7723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807</a:t>
            </a:fld>
            <a:endParaRPr lang="en-US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808</a:t>
            </a:fld>
            <a:endParaRPr lang="en-US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391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809</a:t>
            </a:fld>
            <a:endParaRPr lang="en-US"/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78486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810</a:t>
            </a:fld>
            <a:endParaRPr lang="en-US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7391400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811</a:t>
            </a:fld>
            <a:endParaRPr lang="en-US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663" y="1219200"/>
            <a:ext cx="6924675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812</a:t>
            </a:fld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33488"/>
            <a:ext cx="67056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813</a:t>
            </a:fld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6934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814</a:t>
            </a:fld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46759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815</a:t>
            </a:fld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46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816</a:t>
            </a:fld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" y="990600"/>
            <a:ext cx="75152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817</a:t>
            </a:fld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7543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818</a:t>
            </a:fld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819</a:t>
            </a:fld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820</a:t>
            </a:fld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1628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821</a:t>
            </a:fld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822</a:t>
            </a:fld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823</a:t>
            </a:fld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914400"/>
            <a:ext cx="88582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824</a:t>
            </a:fld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0"/>
            <a:ext cx="7315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825</a:t>
            </a:fld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391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826</a:t>
            </a:fld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73152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827</a:t>
            </a:fld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668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828</a:t>
            </a:fld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39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829</a:t>
            </a:fld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38200"/>
            <a:ext cx="7162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619999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830</a:t>
            </a:fld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831</a:t>
            </a:fld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3" y="914400"/>
            <a:ext cx="86010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832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833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834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391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835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239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836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57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837</a:t>
            </a:fld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838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839</a:t>
            </a:fld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620000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840</a:t>
            </a:fld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543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841</a:t>
            </a:fld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842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315199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843</a:t>
            </a:fld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543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844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845</a:t>
            </a:fld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846</a:t>
            </a:fld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77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847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315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848</a:t>
            </a:fld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391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3152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086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914400"/>
            <a:ext cx="85725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67818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315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975" y="914400"/>
            <a:ext cx="72580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315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543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7086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39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06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3999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5437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8077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7467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3152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696199" cy="510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3999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848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685800"/>
            <a:ext cx="87249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33400"/>
            <a:ext cx="7924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7848600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838200"/>
            <a:ext cx="1524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85800"/>
            <a:ext cx="914399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90600"/>
            <a:ext cx="7086599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391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792479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48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315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883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19200"/>
            <a:ext cx="79247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884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5438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885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7724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886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0"/>
            <a:ext cx="91439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887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800099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888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838200"/>
            <a:ext cx="82105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924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891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92479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892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990601"/>
            <a:ext cx="8610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893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543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894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7934325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895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8001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896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7696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897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898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924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899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6705600" cy="48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391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8001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900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85800"/>
            <a:ext cx="9144000" cy="502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901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38200"/>
            <a:ext cx="800099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62000" y="990600"/>
            <a:ext cx="609600" cy="381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902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903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685800"/>
            <a:ext cx="852487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904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7848599" cy="53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905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7848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906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8077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907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696200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908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838200"/>
            <a:ext cx="8686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909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696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80009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66800"/>
            <a:ext cx="7162799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838200"/>
            <a:ext cx="876299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848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830579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85800"/>
            <a:ext cx="8763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73152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09600"/>
            <a:ext cx="800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620000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8229600" cy="579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399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66800"/>
            <a:ext cx="8077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85800"/>
            <a:ext cx="800099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8001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7848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7696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548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46759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7924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143000"/>
            <a:ext cx="76199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914400"/>
            <a:ext cx="8610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1066800"/>
            <a:ext cx="8534401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3999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19200"/>
            <a:ext cx="7924800" cy="42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467600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90600"/>
            <a:ext cx="8763000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8610600" cy="541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7543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7848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305800" cy="5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924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762000"/>
            <a:ext cx="7772400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A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" y="838200"/>
            <a:ext cx="84201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B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696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772400" y="5334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815339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62800" y="47244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7239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315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15200" y="5334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E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" y="762000"/>
            <a:ext cx="78676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C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010400" y="4572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D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6BA5-E46F-4D21-9624-F9F13C0D24E3}" type="slidenum">
              <a:rPr lang="en-US" smtClean="0"/>
              <a:pPr/>
              <a:t>99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Mountain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1790</TotalTime>
  <Words>1918</Words>
  <Application>Microsoft Office PowerPoint</Application>
  <PresentationFormat>On-screen Show (4:3)</PresentationFormat>
  <Paragraphs>1896</Paragraphs>
  <Slides>948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948</vt:i4>
      </vt:variant>
    </vt:vector>
  </HeadingPairs>
  <TitlesOfParts>
    <vt:vector size="949" baseType="lpstr">
      <vt:lpstr>Office Theme</vt:lpstr>
      <vt:lpstr>Physics Review Questions</vt:lpstr>
      <vt:lpstr>Sound Waves &amp; Their Behavior in Media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Transducers and Temporal Resolution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  <vt:lpstr>Slide 276</vt:lpstr>
      <vt:lpstr>Slide 277</vt:lpstr>
      <vt:lpstr>Slide 278</vt:lpstr>
      <vt:lpstr>Slide 279</vt:lpstr>
      <vt:lpstr>Slide 280</vt:lpstr>
      <vt:lpstr>Slide 281</vt:lpstr>
      <vt:lpstr>Slide 282</vt:lpstr>
      <vt:lpstr>Slide 283</vt:lpstr>
      <vt:lpstr>Slide 284</vt:lpstr>
      <vt:lpstr>Slide 285</vt:lpstr>
      <vt:lpstr>Slide 286</vt:lpstr>
      <vt:lpstr>Slide 287</vt:lpstr>
      <vt:lpstr>Slide 288</vt:lpstr>
      <vt:lpstr>Slide 289</vt:lpstr>
      <vt:lpstr>Slide 290</vt:lpstr>
      <vt:lpstr>Slide 291</vt:lpstr>
      <vt:lpstr>Slide 292</vt:lpstr>
      <vt:lpstr>Slide 293</vt:lpstr>
      <vt:lpstr>Slide 294</vt:lpstr>
      <vt:lpstr>Slide 295</vt:lpstr>
      <vt:lpstr>Slide 296</vt:lpstr>
      <vt:lpstr>Slide 297</vt:lpstr>
      <vt:lpstr>Slide 298</vt:lpstr>
      <vt:lpstr>Slide 299</vt:lpstr>
      <vt:lpstr>Slide 300</vt:lpstr>
      <vt:lpstr>Slide 301</vt:lpstr>
      <vt:lpstr>Slide 302</vt:lpstr>
      <vt:lpstr>Slide 303</vt:lpstr>
      <vt:lpstr>Slide 304</vt:lpstr>
      <vt:lpstr>Slide 305</vt:lpstr>
      <vt:lpstr>Slide 306</vt:lpstr>
      <vt:lpstr>Slide 307</vt:lpstr>
      <vt:lpstr>Slide 308</vt:lpstr>
      <vt:lpstr>Slide 309</vt:lpstr>
      <vt:lpstr>Slide 310</vt:lpstr>
      <vt:lpstr>Slide 311</vt:lpstr>
      <vt:lpstr>Slide 312</vt:lpstr>
      <vt:lpstr>Slide 313</vt:lpstr>
      <vt:lpstr>Slide 314</vt:lpstr>
      <vt:lpstr>Slide 315</vt:lpstr>
      <vt:lpstr>Slide 316</vt:lpstr>
      <vt:lpstr>Slide 317</vt:lpstr>
      <vt:lpstr>Slide 318</vt:lpstr>
      <vt:lpstr>Slide 319</vt:lpstr>
      <vt:lpstr>Slide 320</vt:lpstr>
      <vt:lpstr>Slide 321</vt:lpstr>
      <vt:lpstr>Slide 322</vt:lpstr>
      <vt:lpstr>Slide 323</vt:lpstr>
      <vt:lpstr>Slide 324</vt:lpstr>
      <vt:lpstr>Slide 325</vt:lpstr>
      <vt:lpstr>Slide 326</vt:lpstr>
      <vt:lpstr>Slide 327</vt:lpstr>
      <vt:lpstr>Slide 328</vt:lpstr>
      <vt:lpstr>Slide 329</vt:lpstr>
      <vt:lpstr>Slide 330</vt:lpstr>
      <vt:lpstr>Slide 331</vt:lpstr>
      <vt:lpstr>Slide 332</vt:lpstr>
      <vt:lpstr>Slide 333</vt:lpstr>
      <vt:lpstr>Slide 334</vt:lpstr>
      <vt:lpstr>Slide 335</vt:lpstr>
      <vt:lpstr>Slide 336</vt:lpstr>
      <vt:lpstr>Slide 337</vt:lpstr>
      <vt:lpstr>Slide 338</vt:lpstr>
      <vt:lpstr>Slide 339</vt:lpstr>
      <vt:lpstr>Slide 340</vt:lpstr>
      <vt:lpstr>Slide 341</vt:lpstr>
      <vt:lpstr>Slide 342</vt:lpstr>
      <vt:lpstr>Slide 343</vt:lpstr>
      <vt:lpstr>Slide 344</vt:lpstr>
      <vt:lpstr>Slide 345</vt:lpstr>
      <vt:lpstr>Slide 346</vt:lpstr>
      <vt:lpstr>Slide 347</vt:lpstr>
      <vt:lpstr>Slide 348</vt:lpstr>
      <vt:lpstr>Slide 349</vt:lpstr>
      <vt:lpstr>Slide 350</vt:lpstr>
      <vt:lpstr>Slide 351</vt:lpstr>
      <vt:lpstr>Slide 352</vt:lpstr>
      <vt:lpstr>Slide 353</vt:lpstr>
      <vt:lpstr>Slide 354</vt:lpstr>
      <vt:lpstr>Slide 355</vt:lpstr>
      <vt:lpstr>Slide 356</vt:lpstr>
      <vt:lpstr>Slide 357</vt:lpstr>
      <vt:lpstr>Slide 358</vt:lpstr>
      <vt:lpstr>Slide 359</vt:lpstr>
      <vt:lpstr>Slide 360</vt:lpstr>
      <vt:lpstr>Slide 361</vt:lpstr>
      <vt:lpstr>Slide 362</vt:lpstr>
      <vt:lpstr>Slide 363</vt:lpstr>
      <vt:lpstr>Slide 364</vt:lpstr>
      <vt:lpstr>Slide 365</vt:lpstr>
      <vt:lpstr>Slide 366</vt:lpstr>
      <vt:lpstr>Slide 367</vt:lpstr>
      <vt:lpstr>Slide 368</vt:lpstr>
      <vt:lpstr>Slide 369</vt:lpstr>
      <vt:lpstr>Slide 370</vt:lpstr>
      <vt:lpstr>Slide 371</vt:lpstr>
      <vt:lpstr>Slide 372</vt:lpstr>
      <vt:lpstr>Slide 373</vt:lpstr>
      <vt:lpstr>Slide 374</vt:lpstr>
      <vt:lpstr>Slide 375</vt:lpstr>
      <vt:lpstr>Slide 376</vt:lpstr>
      <vt:lpstr>Slide 377</vt:lpstr>
      <vt:lpstr>Slide 378</vt:lpstr>
      <vt:lpstr>Slide 379</vt:lpstr>
      <vt:lpstr>Slide 380</vt:lpstr>
      <vt:lpstr>Slide 381</vt:lpstr>
      <vt:lpstr>Slide 382</vt:lpstr>
      <vt:lpstr>Slide 383</vt:lpstr>
      <vt:lpstr>Slide 384</vt:lpstr>
      <vt:lpstr>Slide 385</vt:lpstr>
      <vt:lpstr>Slide 386</vt:lpstr>
      <vt:lpstr>Slide 387</vt:lpstr>
      <vt:lpstr>Slide 388</vt:lpstr>
      <vt:lpstr>Slide 389</vt:lpstr>
      <vt:lpstr>Slide 390</vt:lpstr>
      <vt:lpstr>Slide 391</vt:lpstr>
      <vt:lpstr>Slide 392</vt:lpstr>
      <vt:lpstr>Slide 393</vt:lpstr>
      <vt:lpstr>Slide 394</vt:lpstr>
      <vt:lpstr>Slide 395</vt:lpstr>
      <vt:lpstr>Slide 396</vt:lpstr>
      <vt:lpstr>Slide 397</vt:lpstr>
      <vt:lpstr>Slide 398</vt:lpstr>
      <vt:lpstr>Slide 399</vt:lpstr>
      <vt:lpstr>Instrumentation</vt:lpstr>
      <vt:lpstr>Slide 401</vt:lpstr>
      <vt:lpstr>Slide 402</vt:lpstr>
      <vt:lpstr>Slide 403</vt:lpstr>
      <vt:lpstr>Slide 404</vt:lpstr>
      <vt:lpstr>Slide 405</vt:lpstr>
      <vt:lpstr>Slide 406</vt:lpstr>
      <vt:lpstr>Slide 407</vt:lpstr>
      <vt:lpstr>Slide 408</vt:lpstr>
      <vt:lpstr>Slide 409</vt:lpstr>
      <vt:lpstr>Slide 410</vt:lpstr>
      <vt:lpstr>Slide 411</vt:lpstr>
      <vt:lpstr>Slide 412</vt:lpstr>
      <vt:lpstr>Slide 413</vt:lpstr>
      <vt:lpstr>Slide 414</vt:lpstr>
      <vt:lpstr>Slide 415</vt:lpstr>
      <vt:lpstr>Slide 416</vt:lpstr>
      <vt:lpstr>Slide 417</vt:lpstr>
      <vt:lpstr>Slide 418</vt:lpstr>
      <vt:lpstr>Slide 419</vt:lpstr>
      <vt:lpstr>Slide 420</vt:lpstr>
      <vt:lpstr>Slide 421</vt:lpstr>
      <vt:lpstr>Slide 422</vt:lpstr>
      <vt:lpstr>Slide 423</vt:lpstr>
      <vt:lpstr>Slide 424</vt:lpstr>
      <vt:lpstr>Slide 425</vt:lpstr>
      <vt:lpstr>Slide 426</vt:lpstr>
      <vt:lpstr>Slide 427</vt:lpstr>
      <vt:lpstr>Slide 428</vt:lpstr>
      <vt:lpstr>Slide 429</vt:lpstr>
      <vt:lpstr>Slide 430</vt:lpstr>
      <vt:lpstr>Slide 431</vt:lpstr>
      <vt:lpstr>Slide 432</vt:lpstr>
      <vt:lpstr>Slide 433</vt:lpstr>
      <vt:lpstr>Slide 434</vt:lpstr>
      <vt:lpstr>Slide 435</vt:lpstr>
      <vt:lpstr>Slide 436</vt:lpstr>
      <vt:lpstr>Slide 437</vt:lpstr>
      <vt:lpstr>Slide 438</vt:lpstr>
      <vt:lpstr>Slide 439</vt:lpstr>
      <vt:lpstr>Slide 440</vt:lpstr>
      <vt:lpstr>Slide 441</vt:lpstr>
      <vt:lpstr>Slide 442</vt:lpstr>
      <vt:lpstr>Slide 443</vt:lpstr>
      <vt:lpstr>Slide 444</vt:lpstr>
      <vt:lpstr>Slide 445</vt:lpstr>
      <vt:lpstr>Slide 446</vt:lpstr>
      <vt:lpstr>Slide 447</vt:lpstr>
      <vt:lpstr>Slide 448</vt:lpstr>
      <vt:lpstr>Slide 449</vt:lpstr>
      <vt:lpstr>Slide 450</vt:lpstr>
      <vt:lpstr>Slide 451</vt:lpstr>
      <vt:lpstr>Slide 452</vt:lpstr>
      <vt:lpstr>Slide 453</vt:lpstr>
      <vt:lpstr>Slide 454</vt:lpstr>
      <vt:lpstr>Slide 455</vt:lpstr>
      <vt:lpstr>Slide 456</vt:lpstr>
      <vt:lpstr>Slide 457</vt:lpstr>
      <vt:lpstr>Slide 458</vt:lpstr>
      <vt:lpstr>Slide 459</vt:lpstr>
      <vt:lpstr>Slide 460</vt:lpstr>
      <vt:lpstr>Slide 461</vt:lpstr>
      <vt:lpstr>Slide 462</vt:lpstr>
      <vt:lpstr>Slide 463</vt:lpstr>
      <vt:lpstr>Slide 464</vt:lpstr>
      <vt:lpstr>Slide 465</vt:lpstr>
      <vt:lpstr>Slide 466</vt:lpstr>
      <vt:lpstr>Slide 467</vt:lpstr>
      <vt:lpstr>Slide 468</vt:lpstr>
      <vt:lpstr>Slide 469</vt:lpstr>
      <vt:lpstr>Slide 470</vt:lpstr>
      <vt:lpstr>Slide 471</vt:lpstr>
      <vt:lpstr>Slide 472</vt:lpstr>
      <vt:lpstr>Slide 473</vt:lpstr>
      <vt:lpstr>Slide 474</vt:lpstr>
      <vt:lpstr>Slide 475</vt:lpstr>
      <vt:lpstr>Slide 476</vt:lpstr>
      <vt:lpstr>Slide 477</vt:lpstr>
      <vt:lpstr>Slide 478</vt:lpstr>
      <vt:lpstr>Slide 479</vt:lpstr>
      <vt:lpstr>Slide 480</vt:lpstr>
      <vt:lpstr>Slide 481</vt:lpstr>
      <vt:lpstr>Slide 482</vt:lpstr>
      <vt:lpstr>Slide 483</vt:lpstr>
      <vt:lpstr>Slide 484</vt:lpstr>
      <vt:lpstr>Slide 485</vt:lpstr>
      <vt:lpstr>Slide 486</vt:lpstr>
      <vt:lpstr>Slide 487</vt:lpstr>
      <vt:lpstr>Slide 488</vt:lpstr>
      <vt:lpstr>Slide 489</vt:lpstr>
      <vt:lpstr>Slide 490</vt:lpstr>
      <vt:lpstr>Slide 491</vt:lpstr>
      <vt:lpstr>Slide 492</vt:lpstr>
      <vt:lpstr>Slide 493</vt:lpstr>
      <vt:lpstr>Slide 494</vt:lpstr>
      <vt:lpstr>Slide 495</vt:lpstr>
      <vt:lpstr>Slide 496</vt:lpstr>
      <vt:lpstr>Slide 497</vt:lpstr>
      <vt:lpstr>Slide 498</vt:lpstr>
      <vt:lpstr>Slide 499</vt:lpstr>
      <vt:lpstr>Slide 500</vt:lpstr>
      <vt:lpstr>Slide 501</vt:lpstr>
      <vt:lpstr>Slide 502</vt:lpstr>
      <vt:lpstr>Slide 503</vt:lpstr>
      <vt:lpstr>Slide 504</vt:lpstr>
      <vt:lpstr>Slide 505</vt:lpstr>
      <vt:lpstr>Slide 506</vt:lpstr>
      <vt:lpstr>Slide 507</vt:lpstr>
      <vt:lpstr>Slide 508</vt:lpstr>
      <vt:lpstr>Slide 509</vt:lpstr>
      <vt:lpstr>Slide 510</vt:lpstr>
      <vt:lpstr>Slide 511</vt:lpstr>
      <vt:lpstr>Slide 512</vt:lpstr>
      <vt:lpstr>Slide 513</vt:lpstr>
      <vt:lpstr>Slide 514</vt:lpstr>
      <vt:lpstr>Slide 515</vt:lpstr>
      <vt:lpstr>Slide 516</vt:lpstr>
      <vt:lpstr>Slide 517</vt:lpstr>
      <vt:lpstr>Slide 518</vt:lpstr>
      <vt:lpstr>Slide 519</vt:lpstr>
      <vt:lpstr>Slide 520</vt:lpstr>
      <vt:lpstr>Slide 521</vt:lpstr>
      <vt:lpstr>Slide 522</vt:lpstr>
      <vt:lpstr>Slide 523</vt:lpstr>
      <vt:lpstr>Slide 524</vt:lpstr>
      <vt:lpstr>Slide 525</vt:lpstr>
      <vt:lpstr>Slide 526</vt:lpstr>
      <vt:lpstr>Slide 527</vt:lpstr>
      <vt:lpstr>Slide 528</vt:lpstr>
      <vt:lpstr>Slide 529</vt:lpstr>
      <vt:lpstr>Slide 530</vt:lpstr>
      <vt:lpstr>Slide 531</vt:lpstr>
      <vt:lpstr>Slide 532</vt:lpstr>
      <vt:lpstr>Slide 533</vt:lpstr>
      <vt:lpstr>Slide 534</vt:lpstr>
      <vt:lpstr>Slide 535</vt:lpstr>
      <vt:lpstr>Slide 536</vt:lpstr>
      <vt:lpstr>Slide 537</vt:lpstr>
      <vt:lpstr>Slide 538</vt:lpstr>
      <vt:lpstr>Slide 539</vt:lpstr>
      <vt:lpstr>Slide 540</vt:lpstr>
      <vt:lpstr>Slide 541</vt:lpstr>
      <vt:lpstr>Slide 542</vt:lpstr>
      <vt:lpstr>Slide 543</vt:lpstr>
      <vt:lpstr>Slide 544</vt:lpstr>
      <vt:lpstr>Slide 545</vt:lpstr>
      <vt:lpstr>Slide 546</vt:lpstr>
      <vt:lpstr>Slide 547</vt:lpstr>
      <vt:lpstr>Slide 548</vt:lpstr>
      <vt:lpstr>Slide 549</vt:lpstr>
      <vt:lpstr>Slide 550</vt:lpstr>
      <vt:lpstr>Slide 551</vt:lpstr>
      <vt:lpstr>Slide 552</vt:lpstr>
      <vt:lpstr>Slide 553</vt:lpstr>
      <vt:lpstr>Slide 554</vt:lpstr>
      <vt:lpstr>Slide 555</vt:lpstr>
      <vt:lpstr>Slide 556</vt:lpstr>
      <vt:lpstr>Slide 557</vt:lpstr>
      <vt:lpstr>Slide 558</vt:lpstr>
      <vt:lpstr>Slide 559</vt:lpstr>
      <vt:lpstr>Slide 560</vt:lpstr>
      <vt:lpstr>Slide 561</vt:lpstr>
      <vt:lpstr>Slide 562</vt:lpstr>
      <vt:lpstr>Slide 563</vt:lpstr>
      <vt:lpstr>Slide 564</vt:lpstr>
      <vt:lpstr>Slide 565</vt:lpstr>
      <vt:lpstr>Slide 566</vt:lpstr>
      <vt:lpstr>Slide 567</vt:lpstr>
      <vt:lpstr>Slide 568</vt:lpstr>
      <vt:lpstr>Slide 569</vt:lpstr>
      <vt:lpstr>Slide 570</vt:lpstr>
      <vt:lpstr>Slide 571</vt:lpstr>
      <vt:lpstr>Slide 572</vt:lpstr>
      <vt:lpstr>Slide 573</vt:lpstr>
      <vt:lpstr>Slide 574</vt:lpstr>
      <vt:lpstr>Slide 575</vt:lpstr>
      <vt:lpstr>Slide 576</vt:lpstr>
      <vt:lpstr>Slide 577</vt:lpstr>
      <vt:lpstr>Slide 578</vt:lpstr>
      <vt:lpstr>Slide 579</vt:lpstr>
      <vt:lpstr>Slide 580</vt:lpstr>
      <vt:lpstr>Slide 581</vt:lpstr>
      <vt:lpstr>Slide 582</vt:lpstr>
      <vt:lpstr>Slide 583</vt:lpstr>
      <vt:lpstr>Artifacts, Q/A, Bioeffects, Patient Care</vt:lpstr>
      <vt:lpstr>Slide 585</vt:lpstr>
      <vt:lpstr>Slide 586</vt:lpstr>
      <vt:lpstr>Slide 587</vt:lpstr>
      <vt:lpstr>Slide 588</vt:lpstr>
      <vt:lpstr>Slide 589</vt:lpstr>
      <vt:lpstr>Slide 590</vt:lpstr>
      <vt:lpstr>Slide 591</vt:lpstr>
      <vt:lpstr>Slide 592</vt:lpstr>
      <vt:lpstr>Slide 593</vt:lpstr>
      <vt:lpstr>Slide 594</vt:lpstr>
      <vt:lpstr>Slide 595</vt:lpstr>
      <vt:lpstr>Slide 596</vt:lpstr>
      <vt:lpstr>Slide 597</vt:lpstr>
      <vt:lpstr>Slide 598</vt:lpstr>
      <vt:lpstr>Slide 599</vt:lpstr>
      <vt:lpstr>Slide 600</vt:lpstr>
      <vt:lpstr>Slide 601</vt:lpstr>
      <vt:lpstr>Slide 602</vt:lpstr>
      <vt:lpstr>Slide 603</vt:lpstr>
      <vt:lpstr>Slide 604</vt:lpstr>
      <vt:lpstr>Slide 605</vt:lpstr>
      <vt:lpstr>Slide 606</vt:lpstr>
      <vt:lpstr>Slide 607</vt:lpstr>
      <vt:lpstr>Slide 608</vt:lpstr>
      <vt:lpstr>Slide 609</vt:lpstr>
      <vt:lpstr>Slide 610</vt:lpstr>
      <vt:lpstr>Slide 611</vt:lpstr>
      <vt:lpstr>Slide 612</vt:lpstr>
      <vt:lpstr>Slide 613</vt:lpstr>
      <vt:lpstr>Slide 614</vt:lpstr>
      <vt:lpstr>Slide 615</vt:lpstr>
      <vt:lpstr>Slide 616</vt:lpstr>
      <vt:lpstr>Slide 617</vt:lpstr>
      <vt:lpstr>Slide 618</vt:lpstr>
      <vt:lpstr>Slide 619</vt:lpstr>
      <vt:lpstr>Slide 620</vt:lpstr>
      <vt:lpstr>Slide 621</vt:lpstr>
      <vt:lpstr>Slide 622</vt:lpstr>
      <vt:lpstr>Slide 623</vt:lpstr>
      <vt:lpstr>Slide 624</vt:lpstr>
      <vt:lpstr>Slide 625</vt:lpstr>
      <vt:lpstr>Slide 626</vt:lpstr>
      <vt:lpstr>Slide 627</vt:lpstr>
      <vt:lpstr>Slide 628</vt:lpstr>
      <vt:lpstr>Slide 629</vt:lpstr>
      <vt:lpstr>Slide 630</vt:lpstr>
      <vt:lpstr>Slide 631</vt:lpstr>
      <vt:lpstr>Slide 632</vt:lpstr>
      <vt:lpstr>Slide 633</vt:lpstr>
      <vt:lpstr>Slide 634</vt:lpstr>
      <vt:lpstr>Slide 635</vt:lpstr>
      <vt:lpstr>Slide 636</vt:lpstr>
      <vt:lpstr>Slide 637</vt:lpstr>
      <vt:lpstr>Slide 638</vt:lpstr>
      <vt:lpstr>Slide 639</vt:lpstr>
      <vt:lpstr>Slide 640</vt:lpstr>
      <vt:lpstr>Slide 641</vt:lpstr>
      <vt:lpstr>Slide 642</vt:lpstr>
      <vt:lpstr>Slide 643</vt:lpstr>
      <vt:lpstr>Slide 644</vt:lpstr>
      <vt:lpstr>Slide 645</vt:lpstr>
      <vt:lpstr>Slide 646</vt:lpstr>
      <vt:lpstr>Slide 647</vt:lpstr>
      <vt:lpstr>Slide 648</vt:lpstr>
      <vt:lpstr>Slide 649</vt:lpstr>
      <vt:lpstr>Slide 650</vt:lpstr>
      <vt:lpstr>Slide 651</vt:lpstr>
      <vt:lpstr>Slide 652</vt:lpstr>
      <vt:lpstr>Slide 653</vt:lpstr>
      <vt:lpstr>Slide 654</vt:lpstr>
      <vt:lpstr>Slide 655</vt:lpstr>
      <vt:lpstr>Slide 656</vt:lpstr>
      <vt:lpstr>Slide 657</vt:lpstr>
      <vt:lpstr>Slide 658</vt:lpstr>
      <vt:lpstr>Slide 659</vt:lpstr>
      <vt:lpstr>Slide 660</vt:lpstr>
      <vt:lpstr>Slide 661</vt:lpstr>
      <vt:lpstr>Slide 662</vt:lpstr>
      <vt:lpstr>Slide 663</vt:lpstr>
      <vt:lpstr>Slide 664</vt:lpstr>
      <vt:lpstr>Slide 665</vt:lpstr>
      <vt:lpstr>Slide 666</vt:lpstr>
      <vt:lpstr>Slide 667</vt:lpstr>
      <vt:lpstr>Slide 668</vt:lpstr>
      <vt:lpstr>Slide 669</vt:lpstr>
      <vt:lpstr>Slide 670</vt:lpstr>
      <vt:lpstr>Slide 671</vt:lpstr>
      <vt:lpstr>Slide 672</vt:lpstr>
      <vt:lpstr>Slide 673</vt:lpstr>
      <vt:lpstr>Slide 674</vt:lpstr>
      <vt:lpstr>Slide 675</vt:lpstr>
      <vt:lpstr>Slide 676</vt:lpstr>
      <vt:lpstr>Slide 677</vt:lpstr>
      <vt:lpstr>Slide 678</vt:lpstr>
      <vt:lpstr>Slide 679</vt:lpstr>
      <vt:lpstr>Slide 680</vt:lpstr>
      <vt:lpstr>Slide 681</vt:lpstr>
      <vt:lpstr>Slide 682</vt:lpstr>
      <vt:lpstr>Slide 683</vt:lpstr>
      <vt:lpstr>Slide 684</vt:lpstr>
      <vt:lpstr>Slide 685</vt:lpstr>
      <vt:lpstr>Slide 686</vt:lpstr>
      <vt:lpstr>Slide 687</vt:lpstr>
      <vt:lpstr>Slide 688</vt:lpstr>
      <vt:lpstr>Slide 689</vt:lpstr>
      <vt:lpstr>Slide 690</vt:lpstr>
      <vt:lpstr>Slide 691</vt:lpstr>
      <vt:lpstr>Slide 692</vt:lpstr>
      <vt:lpstr>Slide 693</vt:lpstr>
      <vt:lpstr>Slide 694</vt:lpstr>
      <vt:lpstr>Slide 695</vt:lpstr>
      <vt:lpstr>Slide 696</vt:lpstr>
      <vt:lpstr>Slide 697</vt:lpstr>
      <vt:lpstr>Slide 698</vt:lpstr>
      <vt:lpstr>Slide 699</vt:lpstr>
      <vt:lpstr>Slide 700</vt:lpstr>
      <vt:lpstr>Slide 701</vt:lpstr>
      <vt:lpstr>Slide 702</vt:lpstr>
      <vt:lpstr>Slide 703</vt:lpstr>
      <vt:lpstr>Slide 704</vt:lpstr>
      <vt:lpstr>Slide 705</vt:lpstr>
      <vt:lpstr>Slide 706</vt:lpstr>
      <vt:lpstr>Slide 707</vt:lpstr>
      <vt:lpstr>Slide 708</vt:lpstr>
      <vt:lpstr>Slide 709</vt:lpstr>
      <vt:lpstr>Slide 710</vt:lpstr>
      <vt:lpstr>Slide 711</vt:lpstr>
      <vt:lpstr>Slide 712</vt:lpstr>
      <vt:lpstr>Slide 713</vt:lpstr>
      <vt:lpstr>Slide 714</vt:lpstr>
      <vt:lpstr>Slide 715</vt:lpstr>
      <vt:lpstr>Slide 716</vt:lpstr>
      <vt:lpstr>Slide 717</vt:lpstr>
      <vt:lpstr>Slide 718</vt:lpstr>
      <vt:lpstr>Slide 719</vt:lpstr>
      <vt:lpstr>Slide 720</vt:lpstr>
      <vt:lpstr>Slide 721</vt:lpstr>
      <vt:lpstr>Slide 722</vt:lpstr>
      <vt:lpstr>Slide 723</vt:lpstr>
      <vt:lpstr>Slide 724</vt:lpstr>
      <vt:lpstr>Slide 725</vt:lpstr>
      <vt:lpstr>Slide 726</vt:lpstr>
      <vt:lpstr>Slide 727</vt:lpstr>
      <vt:lpstr>Slide 728</vt:lpstr>
      <vt:lpstr>Slide 729</vt:lpstr>
      <vt:lpstr>Slide 730</vt:lpstr>
      <vt:lpstr>Slide 731</vt:lpstr>
      <vt:lpstr>Slide 732</vt:lpstr>
      <vt:lpstr>Slide 733</vt:lpstr>
      <vt:lpstr>Slide 734</vt:lpstr>
      <vt:lpstr>Slide 735</vt:lpstr>
      <vt:lpstr>Slide 736</vt:lpstr>
      <vt:lpstr>Slide 737</vt:lpstr>
      <vt:lpstr>Slide 738</vt:lpstr>
      <vt:lpstr>Slide 739</vt:lpstr>
      <vt:lpstr>Slide 740</vt:lpstr>
      <vt:lpstr>Slide 741</vt:lpstr>
      <vt:lpstr>Slide 742</vt:lpstr>
      <vt:lpstr>Slide 743</vt:lpstr>
      <vt:lpstr>Slide 744</vt:lpstr>
      <vt:lpstr>Slide 745</vt:lpstr>
      <vt:lpstr>Slide 746</vt:lpstr>
      <vt:lpstr>Slide 747</vt:lpstr>
      <vt:lpstr>Slide 748</vt:lpstr>
      <vt:lpstr>Slide 749</vt:lpstr>
      <vt:lpstr>Slide 750</vt:lpstr>
      <vt:lpstr>Slide 751</vt:lpstr>
      <vt:lpstr>Slide 752</vt:lpstr>
      <vt:lpstr>Slide 753</vt:lpstr>
      <vt:lpstr>Slide 754</vt:lpstr>
      <vt:lpstr>Slide 755</vt:lpstr>
      <vt:lpstr>Slide 756</vt:lpstr>
      <vt:lpstr>Slide 757</vt:lpstr>
      <vt:lpstr>Slide 758</vt:lpstr>
      <vt:lpstr>Slide 759</vt:lpstr>
      <vt:lpstr>Slide 760</vt:lpstr>
      <vt:lpstr>Slide 761</vt:lpstr>
      <vt:lpstr>Slide 762</vt:lpstr>
      <vt:lpstr>Slide 763</vt:lpstr>
      <vt:lpstr>Slide 764</vt:lpstr>
      <vt:lpstr>Slide 765</vt:lpstr>
      <vt:lpstr>Slide 766</vt:lpstr>
      <vt:lpstr>Slide 767</vt:lpstr>
      <vt:lpstr>Slide 768</vt:lpstr>
      <vt:lpstr>Slide 769</vt:lpstr>
      <vt:lpstr>Slide 770</vt:lpstr>
      <vt:lpstr>Slide 771</vt:lpstr>
      <vt:lpstr>Hemodynamics</vt:lpstr>
      <vt:lpstr>Slide 773</vt:lpstr>
      <vt:lpstr>Slide 774</vt:lpstr>
      <vt:lpstr>Slide 775</vt:lpstr>
      <vt:lpstr>Slide 776</vt:lpstr>
      <vt:lpstr>Slide 777</vt:lpstr>
      <vt:lpstr>Slide 778</vt:lpstr>
      <vt:lpstr>Slide 779</vt:lpstr>
      <vt:lpstr>Slide 780</vt:lpstr>
      <vt:lpstr>Slide 781</vt:lpstr>
      <vt:lpstr>Slide 782</vt:lpstr>
      <vt:lpstr>Slide 783</vt:lpstr>
      <vt:lpstr>Slide 784</vt:lpstr>
      <vt:lpstr>Slide 785</vt:lpstr>
      <vt:lpstr>Slide 786</vt:lpstr>
      <vt:lpstr>Slide 787</vt:lpstr>
      <vt:lpstr>Slide 788</vt:lpstr>
      <vt:lpstr>Slide 789</vt:lpstr>
      <vt:lpstr>Slide 790</vt:lpstr>
      <vt:lpstr>Slide 791</vt:lpstr>
      <vt:lpstr>Slide 792</vt:lpstr>
      <vt:lpstr>Slide 793</vt:lpstr>
      <vt:lpstr>Slide 794</vt:lpstr>
      <vt:lpstr>Slide 795</vt:lpstr>
      <vt:lpstr>Slide 796</vt:lpstr>
      <vt:lpstr>Slide 797</vt:lpstr>
      <vt:lpstr>Slide 798</vt:lpstr>
      <vt:lpstr>Slide 799</vt:lpstr>
      <vt:lpstr>Slide 800</vt:lpstr>
      <vt:lpstr>Slide 801</vt:lpstr>
      <vt:lpstr>Slide 802</vt:lpstr>
      <vt:lpstr>Slide 803</vt:lpstr>
      <vt:lpstr>Slide 804</vt:lpstr>
      <vt:lpstr>Slide 805</vt:lpstr>
      <vt:lpstr>Slide 806</vt:lpstr>
      <vt:lpstr>Slide 807</vt:lpstr>
      <vt:lpstr>Slide 808</vt:lpstr>
      <vt:lpstr>Slide 809</vt:lpstr>
      <vt:lpstr>Slide 810</vt:lpstr>
      <vt:lpstr>Slide 811</vt:lpstr>
      <vt:lpstr>Slide 812</vt:lpstr>
      <vt:lpstr>Slide 813</vt:lpstr>
      <vt:lpstr>Slide 814</vt:lpstr>
      <vt:lpstr>Slide 815</vt:lpstr>
      <vt:lpstr>Slide 816</vt:lpstr>
      <vt:lpstr>Slide 817</vt:lpstr>
      <vt:lpstr>Slide 818</vt:lpstr>
      <vt:lpstr>Slide 819</vt:lpstr>
      <vt:lpstr>Slide 820</vt:lpstr>
      <vt:lpstr>Slide 821</vt:lpstr>
      <vt:lpstr>Slide 822</vt:lpstr>
      <vt:lpstr>Slide 823</vt:lpstr>
      <vt:lpstr>Slide 824</vt:lpstr>
      <vt:lpstr>Slide 825</vt:lpstr>
      <vt:lpstr>Slide 826</vt:lpstr>
      <vt:lpstr>Slide 827</vt:lpstr>
      <vt:lpstr>Slide 828</vt:lpstr>
      <vt:lpstr>Slide 829</vt:lpstr>
      <vt:lpstr>Slide 830</vt:lpstr>
      <vt:lpstr>Slide 831</vt:lpstr>
      <vt:lpstr>Slide 832</vt:lpstr>
      <vt:lpstr>Slide 833</vt:lpstr>
      <vt:lpstr>Slide 834</vt:lpstr>
      <vt:lpstr>Slide 835</vt:lpstr>
      <vt:lpstr>Slide 836</vt:lpstr>
      <vt:lpstr>Slide 837</vt:lpstr>
      <vt:lpstr>Slide 838</vt:lpstr>
      <vt:lpstr>Slide 839</vt:lpstr>
      <vt:lpstr>Slide 840</vt:lpstr>
      <vt:lpstr>Slide 841</vt:lpstr>
      <vt:lpstr>Slide 842</vt:lpstr>
      <vt:lpstr>Slide 843</vt:lpstr>
      <vt:lpstr>Slide 844</vt:lpstr>
      <vt:lpstr>Slide 845</vt:lpstr>
      <vt:lpstr>Slide 846</vt:lpstr>
      <vt:lpstr>Slide 847</vt:lpstr>
      <vt:lpstr>Slide 848</vt:lpstr>
      <vt:lpstr>Slide 849</vt:lpstr>
      <vt:lpstr>Slide 850</vt:lpstr>
      <vt:lpstr>Slide 851</vt:lpstr>
      <vt:lpstr>Slide 852</vt:lpstr>
      <vt:lpstr>Slide 853</vt:lpstr>
      <vt:lpstr>Slide 854</vt:lpstr>
      <vt:lpstr>Slide 855</vt:lpstr>
      <vt:lpstr>Slide 856</vt:lpstr>
      <vt:lpstr>Slide 857</vt:lpstr>
      <vt:lpstr>Slide 858</vt:lpstr>
      <vt:lpstr>Slide 859</vt:lpstr>
      <vt:lpstr>Slide 860</vt:lpstr>
      <vt:lpstr>Slide 861</vt:lpstr>
      <vt:lpstr>Slide 862</vt:lpstr>
      <vt:lpstr>Slide 863</vt:lpstr>
      <vt:lpstr>Slide 864</vt:lpstr>
      <vt:lpstr>Slide 865</vt:lpstr>
      <vt:lpstr>Slide 866</vt:lpstr>
      <vt:lpstr>Slide 867</vt:lpstr>
      <vt:lpstr>Slide 868</vt:lpstr>
      <vt:lpstr>Slide 869</vt:lpstr>
      <vt:lpstr>Slide 870</vt:lpstr>
      <vt:lpstr>Slide 871</vt:lpstr>
      <vt:lpstr>Slide 872</vt:lpstr>
      <vt:lpstr>Slide 873</vt:lpstr>
      <vt:lpstr>Slide 874</vt:lpstr>
      <vt:lpstr>Slide 875</vt:lpstr>
      <vt:lpstr>Slide 876</vt:lpstr>
      <vt:lpstr>Slide 877</vt:lpstr>
      <vt:lpstr>Slide 878</vt:lpstr>
      <vt:lpstr>Slide 879</vt:lpstr>
      <vt:lpstr>Slide 880</vt:lpstr>
      <vt:lpstr>Slide 881</vt:lpstr>
      <vt:lpstr>Slide 882</vt:lpstr>
      <vt:lpstr>Slide 883</vt:lpstr>
      <vt:lpstr>Slide 884</vt:lpstr>
      <vt:lpstr>Slide 885</vt:lpstr>
      <vt:lpstr>Slide 886</vt:lpstr>
      <vt:lpstr>Slide 887</vt:lpstr>
      <vt:lpstr>Slide 888</vt:lpstr>
      <vt:lpstr>Slide 889</vt:lpstr>
      <vt:lpstr>Slide 890</vt:lpstr>
      <vt:lpstr>Slide 891</vt:lpstr>
      <vt:lpstr>Slide 892</vt:lpstr>
      <vt:lpstr>Slide 893</vt:lpstr>
      <vt:lpstr>Slide 894</vt:lpstr>
      <vt:lpstr>Slide 895</vt:lpstr>
      <vt:lpstr>Slide 896</vt:lpstr>
      <vt:lpstr>Slide 897</vt:lpstr>
      <vt:lpstr>Slide 898</vt:lpstr>
      <vt:lpstr>Slide 899</vt:lpstr>
      <vt:lpstr>Slide 900</vt:lpstr>
      <vt:lpstr>Slide 901</vt:lpstr>
      <vt:lpstr>Slide 902</vt:lpstr>
      <vt:lpstr>Slide 903</vt:lpstr>
      <vt:lpstr>Slide 904</vt:lpstr>
      <vt:lpstr>Slide 905</vt:lpstr>
      <vt:lpstr>Slide 906</vt:lpstr>
      <vt:lpstr>Slide 907</vt:lpstr>
      <vt:lpstr>Slide 908</vt:lpstr>
      <vt:lpstr>Slide 909</vt:lpstr>
      <vt:lpstr>Slide 910</vt:lpstr>
      <vt:lpstr>Slide 911</vt:lpstr>
      <vt:lpstr>Slide 912</vt:lpstr>
      <vt:lpstr>Slide 913</vt:lpstr>
      <vt:lpstr>Slide 914</vt:lpstr>
      <vt:lpstr>Slide 915</vt:lpstr>
      <vt:lpstr>Slide 916</vt:lpstr>
      <vt:lpstr>Slide 917</vt:lpstr>
      <vt:lpstr>Slide 918</vt:lpstr>
      <vt:lpstr>Slide 919</vt:lpstr>
      <vt:lpstr>Slide 920</vt:lpstr>
      <vt:lpstr>Slide 921</vt:lpstr>
      <vt:lpstr>Slide 922</vt:lpstr>
      <vt:lpstr>Slide 923</vt:lpstr>
      <vt:lpstr>Slide 924</vt:lpstr>
      <vt:lpstr>Slide 925</vt:lpstr>
      <vt:lpstr>Slide 926</vt:lpstr>
      <vt:lpstr>Slide 927</vt:lpstr>
      <vt:lpstr>Slide 928</vt:lpstr>
      <vt:lpstr>Slide 929</vt:lpstr>
      <vt:lpstr>Slide 930</vt:lpstr>
      <vt:lpstr>Slide 931</vt:lpstr>
      <vt:lpstr>Slide 932</vt:lpstr>
      <vt:lpstr>Slide 933</vt:lpstr>
      <vt:lpstr>Slide 934</vt:lpstr>
      <vt:lpstr>Slide 935</vt:lpstr>
      <vt:lpstr>Slide 936</vt:lpstr>
      <vt:lpstr>Slide 937</vt:lpstr>
      <vt:lpstr>Slide 938</vt:lpstr>
      <vt:lpstr>Slide 939</vt:lpstr>
      <vt:lpstr>Slide 940</vt:lpstr>
      <vt:lpstr>Slide 941</vt:lpstr>
      <vt:lpstr>Slide 942</vt:lpstr>
      <vt:lpstr>Slide 943</vt:lpstr>
      <vt:lpstr>Slide 944</vt:lpstr>
      <vt:lpstr>Slide 945</vt:lpstr>
      <vt:lpstr>Slide 946</vt:lpstr>
      <vt:lpstr>Slide 947</vt:lpstr>
      <vt:lpstr>Slide 948</vt:lpstr>
    </vt:vector>
  </TitlesOfParts>
  <Company>wccc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lockel</dc:creator>
  <cp:lastModifiedBy>lockel</cp:lastModifiedBy>
  <cp:revision>247</cp:revision>
  <dcterms:created xsi:type="dcterms:W3CDTF">2010-06-14T20:42:34Z</dcterms:created>
  <dcterms:modified xsi:type="dcterms:W3CDTF">2010-07-02T15:12:45Z</dcterms:modified>
</cp:coreProperties>
</file>