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531" r:id="rId5"/>
    <p:sldId id="533" r:id="rId6"/>
    <p:sldId id="532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546" r:id="rId15"/>
    <p:sldId id="541" r:id="rId16"/>
    <p:sldId id="547" r:id="rId17"/>
    <p:sldId id="552" r:id="rId18"/>
    <p:sldId id="553" r:id="rId19"/>
    <p:sldId id="556" r:id="rId20"/>
    <p:sldId id="554" r:id="rId21"/>
    <p:sldId id="555" r:id="rId22"/>
    <p:sldId id="551" r:id="rId23"/>
    <p:sldId id="550" r:id="rId24"/>
    <p:sldId id="545" r:id="rId25"/>
    <p:sldId id="549" r:id="rId26"/>
    <p:sldId id="548" r:id="rId27"/>
    <p:sldId id="544" r:id="rId28"/>
    <p:sldId id="543" r:id="rId29"/>
    <p:sldId id="542" r:id="rId30"/>
    <p:sldId id="557" r:id="rId31"/>
    <p:sldId id="559" r:id="rId32"/>
    <p:sldId id="560" r:id="rId33"/>
    <p:sldId id="566" r:id="rId34"/>
    <p:sldId id="565" r:id="rId35"/>
    <p:sldId id="569" r:id="rId36"/>
    <p:sldId id="567" r:id="rId37"/>
    <p:sldId id="564" r:id="rId38"/>
    <p:sldId id="563" r:id="rId39"/>
    <p:sldId id="562" r:id="rId40"/>
    <p:sldId id="561" r:id="rId41"/>
    <p:sldId id="570" r:id="rId42"/>
    <p:sldId id="571" r:id="rId43"/>
    <p:sldId id="573" r:id="rId44"/>
    <p:sldId id="57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242" autoAdjust="0"/>
  </p:normalViewPr>
  <p:slideViewPr>
    <p:cSldViewPr snapToGrid="0" showGuides="1">
      <p:cViewPr varScale="1">
        <p:scale>
          <a:sx n="72" d="100"/>
          <a:sy n="72" d="100"/>
        </p:scale>
        <p:origin x="234" y="66"/>
      </p:cViewPr>
      <p:guideLst>
        <p:guide orient="horz" pos="2136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235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B53ED6-A346-41EA-88EE-98A1D5659F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91D7B9-1F1D-4F9B-BCD4-0B6893C41A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B549D-7912-47CE-BB9D-C81C46F21077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75128-B596-47B1-BE57-1C5A71A36E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7B0F1-FE0D-44CC-BCF0-1CC4C91125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EF39B-AF2A-4EFA-AE7E-EC1FF3735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44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2-02T15:04:09.93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5" units="cm"/>
      <inkml:brushProperty name="height" value="0.055" units="cm"/>
    </inkml:brush>
    <inkml:brush xml:id="br3">
      <inkml:brushProperty name="width" value="0.05292" units="cm"/>
      <inkml:brushProperty name="height" value="0.05292" units="cm"/>
      <inkml:brushProperty name="color" value="#92D05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239">
    <iact:property name="dataType"/>
    <iact:actionData xml:id="d0">
      <inkml:trace xmlns:inkml="http://www.w3.org/2003/InkML" xml:id="stk0" contextRef="#ctx0" brushRef="#br0">17524 2677 0,'-69'-35'98,"-1"1"-91,1-1-1,-1 35 4,1 0-2,-1-35 0,35 35-2,-34-35 11,-1 35-3,35 0-4,-34 0-4,-1 0 3,35 35-2,-34-35 1,-35 0 0,69 35 0,-35 0 0,1-1-2,-1-34 2,70 35 0,-35-35 1,-34 35 7,69 0-9,-35-35 2,0 34-2,1 1 0,-1-35 0,0 35 2,-34 0-2,-1-1 1,35 1-1,-34 0 3,34 0-2,0-35-1,35 35 1,-35-35 0,1 69-1,-1-34 0,0 0 2,0-35-2,1 34 2,34 1-2,-35 0 1,0 0 0,35 34 0,-35-34 0,0 34-2,35-34 2,-34 35 0,-1-1 0,35-34 0,-35 0 0,35 0 0,-35-1 1,35 36-2,-34-35 2,-1 34 4,35-34-5,0 0 0,0-1 0,0 1 8,0 0-9,0 0 2,0 34 7,0-34-1,35-35-8,-1 35 0,-34-1 12,35 1-13,0 0 15,0 0 6,-1-35-22,1 35 14,0-1-4,0-34-7,0 0-2,-1 35 0,1-35 13,0 0-12,0 0 1,-1 0 8,1 0-10,0 0 12,0 0-12,-1 0 2,36-35 0,-35 1 0,0 34 0,-1-35 7,1 35 10,-35-35-19,35 35 2,0-35 0,-1 0 8,1 1 0,0-1 0,0 0-10,-1 0 17,1 35 1,-35-34-16,35 34 0,0-35 0,0 0 0,-1 0 6,1 35-6,-35-34 1,35-1-2,0 0 8,-1 35 2,1 0-10,-35-35 0,35 35 2,0 0 5,-35-34-5,34 34-2,1 0 2,-35-35-1,35 0 0,0 35-2,34-35 10,-34 35 0,-35-34-9,35 34 2,0-35 0,-1 35 6,-34-35-9,70 35 2,-70-35-1,35 0 2,34 35-1,-69-34 0,35 34 0,-35-35 0,35 35 1,0 0-2,-35-35-2,34 0 4,1 35 7,0-34 0,0 34-8,-35-35 8,34 35-8,1-35 7,-35 0-8,35 35 2,0 0-2,-35-34 9,35 34-7,-1 0 5,-34-35-5,35 35-3,0-35 2,-35 0 0,35 35 1,-35-34-2,34 34 0,-34-35 2,35 35 0,-35-35-2,35 0 2,0 35-4,-35-34 3,34-1 24,-34 0-15,0 0-10,0 0 8,0 1-8,-34-1 2,-1-35-2,0 36 9,0-1 0,35 0-7,-34 35-2,34-35 7,-35 35 17,0 0 3,0 0-26,1 0 6,34-34-7,-35 34 2,-35 0-2,35 0 1,1 0 0,-1 0 9,0 0 5,0 0 1,1 0-14,-1 0 7,0 0-4,35-35-3,-35 35 100</inkml:trace>
    </iact:actionData>
  </iact:action>
  <iact:action type="add" startTime="39158">
    <iact:property name="dataType"/>
    <iact:actionData xml:id="d1">
      <inkml:trace xmlns:inkml="http://www.w3.org/2003/InkML" xml:id="stk1" contextRef="#ctx0" brushRef="#br1">20514 3650 0,'-34'0'36,"-1"0"-20,0 0 0,0 0-8,1-34 0,-36 34-2,1 0 3,-1-35-2,-34 0 3,34 0-4,1 35 2,-36-34 0,36-1 0,-1 0 0,1 35-3,-1-35 4,-34 1-1,69 34 0,-34 0 0,34-35 0,-35 35 0,35 0 8,1 0 0,-1 0-10,0 0 10,0 0-9,1 0 2,-1 0-1,0 0 0,-35 0-1,36 0 1,-36 0 1,35 0 5,1 0 2,-1 0-9,0 0 9,-34 0 0,34 0-2,0 0-6,0 0 0,0 0 0,1 0 0,-36 0-1,1 0 2,-1 0-1,1 0 0,-1 35 0,0-35-3,1 0 4,-1 0-1,36 0 0,-36 0-1,35 0 2,1 0-2,-1 0 10,0 34-9,-35 1-2,36-35 2,-1 0 0,0 35 1,-34 0-2,34-35 9,35 34-6,-35-34-4,0 35 2,1 0-2,-1 0 9,0-35-6,-35 34-1,70 1 0,-34-35 0,34 35 0,-35-35 0,35 35 0,-35-35 0,0 35-2,35-1 2,-34-34 0,34 35 0,-35-35 0,35 35 0,-35-35 0,0 35 0,35-1 0,-35-34 0,35 35-1,-34-35 0,34 35 2,-35-35-2,0 69 2,35-34 7,-35-35-9,35 35 3,0 0-6,0-1 12,-34-34-8,34 35 0,0 0 8,0 0-8,0-1 8,0 1-2,0 0 2,0 0-7,0 0 6,34-1 9,-34 1-10,35-35-5,0 0-2,-35 35 1,35 0 1,-1-1 7,1-34-9,0 35 0,-35 0 2,35-35-4,0 35 4,-1-35-1,-34 34 8,35-34-9,0 35 18,0 0-11,-1-35-7,1 35 2,35-35 7,-35 0-8,-1 0 0,1 0 0,0 0 0,0 0 0,-1 0-3,1 0 13,0 0-3,0 0-7,-1 0 8,1 0-2,0 0 2,0 0-8,34 0 0,36-35 0,-71 35 0,1 0 0,0 0 0,0 0 0,-1 0 0,1 0-2,0 0 10,0 0 0,0 0-6,-1 0-4,1 0 3,0 0-2,34 0 1,-34 0-2,0 0 2,34 0 0,-34 35 8,0-35-8,0 0 8,0 0-7,-1 0-2,1 0-1,0 0 2,0 0 0,-1 0 0,36 34 0,-35-34 0,-1 35 1,1-35-2,35 0 1,-35 0-1,-1 0 0,1 0 9,0 0-6,0 0-4,-1 0 10,1 0-9,0 0 2,0 0-2,0 0 8,-1 0 1,1 0-9,35 0 2,-36 0 7,36 0-8,-35 0 0,-1 0 0,1 0-2,35 0 2,-35-35 0,-1 35-1,36 0 2,-70-34-1,35 34 0,-1 0 0,1-35 0,0 0 6,0 35-6,-1 0 2,-34-35-4,35 35 4,35-34-4,-35-1 3,-1 35-2,1-35 3,0 0-4,0 1 8,-1 34-6,1-35 0,0 0 8,-35 0-8,35 35 0,-35-34 0,34 34-1,1-35 0,-35 0 9,35 0-5,-35 0 2,35 35-5,-35-34 1,35-1 4,-1 0-5,-34 0 0,0-34 8,35 34 0,-35 0 0,0 1-2,0-1 2,0 0-8,0 0 16,0 1-9,0-1 2,0 0-11,0 0 17,-35 35-14,1-34 110,-36-1-33,35 35-79,0 0 0,35-35 4,-69 35-8</inkml:trace>
    </iact:actionData>
  </iact:action>
  <iact:action type="remove" startTime="44943">
    <iact:property name="style" value="instant"/>
    <iact:actionData xml:id="d2" ref="#d0"/>
  </iact:action>
  <iact:action type="remove" startTime="44974">
    <iact:property name="style" value="instant"/>
    <iact:actionData xml:id="d3" ref="#d1"/>
  </iact:action>
  <iact:action type="add" startTime="44875">
    <iact:property name="dataType" value="strokeEraser"/>
    <iact:actionData xml:id="d4">
      <inkml:trace xmlns:inkml="http://www.w3.org/2003/InkML" xml:id="stk2" contextRef="#ctx0" brushRef="#br2">22323 6014 0,'35'35'24,"-35"104"-16,34-35 0,1 70 0,69 139-3,35-35 4,35 35 3,0 0-5,-35-1-3,35-33 4,-35 33 1,35 1 3,69-35-8,-34 0 5,-35-69-3,0 0 1,-70-105 1,-34 0 0,-36-69-1,1 0 2,-35-1-1,35 1 0,-35 0 0</inkml:trace>
    </iact:actionData>
  </iact:action>
  <iact:action type="add" startTime="56827">
    <iact:property name="dataType"/>
    <iact:actionData xml:id="d5">
      <inkml:trace xmlns:inkml="http://www.w3.org/2003/InkML" xml:id="stk3" contextRef="#ctx0" brushRef="#br3">27921 12619 0,'-35'0'152,"35"-34"-136,-35 34-11,0 0 4,35-35-3,-34 0 3,-1 0 7,0 0 1,0 1-5,0 34-4,35-35 0,-34 0 0,-1 35 0,0-35 0,0 35 0,1-34 8,-1-1-9,0 0 7,0 35 11,1-35-10,-1 35-6,0 0 7,0 0-9,0 0 7,1 0-6,-1 0 8,0 0 0,0 0 0,1 0-9,-1 0 16,0 0-5,0 0-3,1 0-7,-1 0 6,0 0 2,0 0-1,0 0-5,35 35-3,-34-35 1,-1 0 14,35 35-14,-35 0 0,0-35 0,1 34 8,-1-34 0,35 35-7,-35-35-2,35 35-1,-35 0 2,1-35 0,-1 34 8,35 1 8,-35-35-16,35 35 0,0 0-2,-35-35 3,0 35-2,1-1 9,-1 1-1,35 0-5,0 0 5,-35-35-9,35 34 2,-35 1 8,35 0 0,0 0-7,0-1 7,0 1-3,0 0 3,0 0-8,0-1 8,0 1 1,0 0-3,0 0-5,0-1 6,0 1-1,0 0 2,35 0-8,-35 0 10,35-35-9,-35 34-5,35-34 5,-35 35-2,0 0 1,34-35-1,1 35 9,-35-1 10,35-34-22,-35 35 14,35 0-11,0 0 17,-1-35-16,-34 34 8,35-34-8,-35 35-2,35 0 11,0 0-2,-1-1 11,1-34-20,0 35 8,-35 0 2,35-35-8,-35 35 0,34-35 0,1 34 0,0 1 7,0-35 2,0 0 22,-1 0-31,1 0 16,0 0-10,0 0 2,-1 0-10,1 0 12,0 0-3,0 0 8,-1 0-15,1 0 8,-35-35-8,35 35 0,0 0 8,0-34-10,-35-1 9,34 35-8,1 0 13,-35-35-7,35 35-5,0 0 0,-1-35 14,1 35-5,-35-34-10,35 34 8,-35-35-4,35 0 2,-1 35 19,1-35-8,0 35-1,-35-34-15,35 34-3,0 0 13,-35-35-12,34 0 4,-34 0 14,35 35-17,-35-34 15,35 34-6,0-35-9,-35 0 11,34 0 3,-34 1 4,35 34-18,-35-35 1,0 0 0,0 0 8,35 35-7,-35-35-3,0 1 10,35-1-9,-35 0 17,0 0-7,0 1-4,0-1-5,0 0 8,0 0 0,0 1-1,0-1-6,0 0 6,0 0 0,-35 35-7,35-34 0,-35 34 0,35-35 0,-35 0-1,1 0 10,-1 35-9,35-34-2,-35 34 3,35-35-2,-35 0 8,1 0 2,-1 35-8,0-35 3,35 1 13,-35 34-17,35-35 0,-35 35 0,1 0 0,34-35 8,-35 35-8,35-35 0,-35 35-2,0 0 10,35-34-8,-34 34 0,-1-35 0,0 35 16,0 0-10,1-35 3,-1 35-10,0 0 9,0 0 0,0 0-2,1 0-6,-1 0 16,0 0 17,0 0-27,1 0-8,-1 0 12,0 0-2,0 35 0,1-35-8,-1 35 6,0-35 2,35 34 102</inkml:trace>
    </iact:actionData>
  </iact:action>
  <iact:action type="remove" startTime="62374">
    <iact:property name="style" value="instant"/>
    <iact:actionData xml:id="d6" ref="#d5"/>
  </iact:action>
  <iact:action type="add" startTime="62294">
    <iact:property name="dataType" value="strokeEraser"/>
    <iact:actionData xml:id="d7">
      <inkml:trace xmlns:inkml="http://www.w3.org/2003/InkML" xml:id="stk4" contextRef="#ctx0" brushRef="#br2">34701 15504 0,'0'0'4,"-69"70"47,-36 138-44,-34 36-1,-35 34 2,35-70 1,35 1 4,-35-1-9,0 1 2,34 0 4,1-70-4,35 34 2,34-68-2,35-36 2,-35 1 0,0-1 0,35-34 0,0 0 0,-34-35 0,34 35 0,-35-1 8,35 1-2,0 0-5,-35 0 6</inkml:trace>
    </iact:actionData>
  </iact:action>
  <iact:action type="add" startTime="66761">
    <iact:property name="dataType"/>
    <iact:actionData xml:id="d8">
      <inkml:trace xmlns:inkml="http://www.w3.org/2003/InkML" xml:id="stk5" contextRef="#ctx0" brushRef="#br4">25243 13454 0,'35'0'1372,"0"-35"-1346,0 35-11,-1 0 63,1-35-62,0 0-4,0 35-4,-1 0 18,-34-34-10,35 34-8,0 0 14,0 0-6,0 0 60,-1 0-11,1 0-17,0 0-35,0 0 2,-1 0 26,1 0 6,0 0-39,0 0 23,-1 0-7,1 0 7,0 0-8,0 0-13,0 0 4,-35 34-9,34-34 11,1 0 45,0 0-18,-35 35-34,35-35 52,-1 35-38,1-35-8,0 35-7,0-35 22,-35 34 3,35 1-18,-1 0 1,1-35-9,-35 35 0,35-35 2,-35 34 7,35-34-8,-35 35 6,34-35 18,-34 35-16,35-35-8,0 35 30,0-35-22,-35 34 30,34-34-6,1 35-32,0-35 21,0 0 36,0 35-27,-1-35-30,1 0 6,0 0 12,0 0 4,-1 0-8,1 0 4,0 0-14,0 0 23,-1 0-4,1 0-18,0 0 4,0 0-1,0 0 0,-1 0-8,1 0 46,0 0-8,0 0-28,-1 0-6,1 0 22,0 0 50,0 0-60,-35-35-14,34 35-4,1 0 26,0-35-2,0 35-13,0 0-10,-1 0 9,-34-34-7,35 34 6,0 0-3,0 0-2,-35-35-1,34 35-3,1 0 19,-35-35-13,35 35 13,0 0-16,0 0 23,-35-35 14,34 35 86,1 0-53,0 0-39,0 0-32,-1 0 17,1 0-4,0 0 11,0 0-17,-1 0 101,1 0 34,0 0-111,0 0-11,0 0 22,-35-34-23,34 34-9,1 0 6,0 0-9,0 0 15,-1 0 11,-34-35-32,35 35 6,0 0 7,0-35 40,-1 35-38,-34-35-10,35 35 5,0 0-6,0-34 26,0 34 8,-1 0-31,1-35 0,0 35 16,0 0-10,-35-35-14,34 35 7,1 0 2,-35-35-9,35 35 77</inkml:trace>
    </iact:actionData>
  </iact:action>
  <iact:action type="add" startTime="76233">
    <iact:property name="dataType"/>
    <iact:actionData xml:id="d9">
      <inkml:trace xmlns:inkml="http://www.w3.org/2003/InkML" xml:id="stk6" contextRef="#ctx0" brushRef="#br4">27190 13801 0,'-34'-35'93,"34"1"-85,-70 34-1,1 0 2,-1-35 0,35 0-2,-69 35 3,69-35-8,35 1 8,-35 34-3,1 0 1,34-35 0,-35 35 0,0 0-1,0-35 2,-34 35-2,34 0 8,35-35-7,-35 35 2,1 0 6,-1-34-11,0-1 12,0 35-9,0-35 0,1 0 5,-1 35 4,35-34-9,-35 34 0,0 0 8,1 0-8,-1-35 5,0 35 4,35-35-1,-35 35-8,0 0 0,1 0 16,-1 0-11,0 0 13,0 0-19,1 35 9,-1-35 0,0 0 6,0 0-14,1 0 16,34 35-8,-35-35-7,0 0 6,0 34-9,0-34 10,1 35 0,34 0-8,-35-35 0,0 0 0,35 35 6,-35-35-5,35 34-2,-34 1 9,34 0-7,-35-35-2,0 35 3,35-1 1,-35-34-1,35 35-3,-34 0 1,-1 0 8,0-1-1,35 36 2,0-35-2,0-1 1,0 1-1,0 0-7,0 0 7,35-35-6,-35 35-2,35-35 0,-35 34 2,0 1-1,34-35-1,-34 35 0,35-35 3,0 35-3,0-35 3,-1 69-4,1-69 0,0 70 2,0-70 0,-1 34-1,-34 1 2,35 0-2,0-35 2,-35 35-1,35-35 0,-35 34 0,35 1-3,-1 0 12,1 0-7,35 0-4,-36-35 2,1 34 0,0 1 0,0-35 0,-1 35 1,1 0 4,0-35-5,-35 34 0,35 1 0,0 0 9,-1 0-1,1-35-9,-35 34-1,35 1 2,0 0 8,-1 0-1,1-1 2,0 1-9,0 0 6,0 0 2,-1-35 0,1 34-6,0 1 7,0-35-12,-1 0 9,1 35-6,35-35 8,-36 35 0,36 0 0,-35-35-1,34 34 0,-34-34 1,0 0 0,0 0 1,-1 0-3,1 0-7,0 0 18,0 0-8,-1 0-12,1 0 5,0 0 6,0 0-3,0 0-5,-1 0 25,1 0-11,0 0-8,0 0-4,-1 0 6,1 0 0,0 0-8,0 0-2,-1 0 12,1-34 4,0 34-5,0-35-10,-35 0 2,35 35-2,-35-35 2,34 35-3,-34-35 9,35 35-8,0-34 1,-35-1 0,35 35 0,-35-35 0,34 35 0,-34-35 0,0 1 6,0-1-4,0 0 5,0-34 0,0 34 2,0 0-2,-34 35-9,34-35 3,-35 35-2,0-34 1,35-1-1,-35 0 12,1 35-3,34-35-9,-35 35 7,0-34-7,35-1 2,-35 35-2,35-35 2,-35 35-2,35-35 2,-34 35-3,-1-35 4,35 1-4,-35 34 2,35-35 0,-35 35 1,35-35-4,-34 0 5,-1 35-3,35-34 1,-35 34-1,0-35 9,1 0 7,-1 0-7,0 1 16,0 34-17,35-35-7,-35 0 8,1 0-2,-1 1 2,0-1 8,0 35-1,35-35-14,-34 35 13,-1 0-13,35-35-3,-35 0 2,0 1 8,1 34 0,-1-35-7,35 0 7,0 0-9,-35 35 0,35-34 0,-35 34 1,35-35 0,-35 35 8,1-35-8,34 0 0,0 1 54,-35 34-44,35-35-11</inkml:trace>
    </iact:actionData>
  </iact:action>
  <iact:action type="add" startTime="81107">
    <iact:property name="dataType"/>
    <iact:actionData xml:id="d10">
      <inkml:trace xmlns:inkml="http://www.w3.org/2003/InkML" xml:id="stk7" contextRef="#ctx0" brushRef="#br0">29416 13454 0,'-35'0'142,"-69"0"-136,34 0 3,1 0-3,-36 0 3,36 0-1,-1 0 0,1 0 0,34 0 0,0 0 5,0 0 29,1 0-34,-1 0 9,-35 0-5,70 34-3,-34-34-1,-1 0 0,0 35-1,0-35 2,0 35 6,1 0 1,-1-1-9,0-34 2,0 35-2,1 0 0,-1-35 1,0 0 0,35 35 0,-35-35 0,35 34 0,-34-34 0,-1 35 6,0 0-6,0 0 8,0-35 0,35 34-8,-34-34 1,-1 0-2,35 35-1,-35 0 2,0-35 15,1 35 2,-1-35-18,0 0 24,0 0-14,35 35-11,-35-35 3,1 0 0,-1 0 12,0 0 3,35 34-16,-35-34 0,1 35 0,34 0 9,-35-35-10,35 35 15,0-1 2,-35-34-8,35 35-8,0 0 0,0 0 7,0-1 1,0 1 1,0 0-3,0 0 8,35-35-14,0 0 8,-1 0-8,-34 34 0,35-34 0,0 0 9,0 0-2,-1 0-9,1 0 10,35 0 0,-35 0 0,-1 0-8,-34-34 0,35 34-2,0 0 2,0 0 9,-35-35-10,34 0 25,1 35-18,0 0-7,0-35 10,0 35-2,-1 0 11,-34-34-19,35 34-2,0 0 13,-35-35-11,35 0 1,34 35 8,-34-35 1,0 35-4,-1 0 3,1 0 1,-35-34-9,35 34 15,0 0-9,0 0 2,-1 0-8,1 0 8,0 0 8,0 0-7,-1 0-12,1 0 11,0 0-1,0 0 2,-1 0-8,1 0 5,35 0 2,-35 0 0,-1 0 0,-34-35 30,35 35-21,0-35-10,0 35-8,-1 0 9,-34-35-10,35 35 3,0 0 7,0-34-9,-1 34 48,-34-35-40,0 0-8,35 35 2,0-35 15,0 35-18,0-35 18,-1 35-7,1-34-1,0-1-8,0 35 4,-35-35 13,34 35 0,1 0 13,-35-35-13,0 1 99,0-1-107,0 0 0,-35 0-5,35 1 4,-34-1-1,34 0 9,-35 35-16,0 0 16,35-35-16,-35 35-1,35-34 0,-34 34 2,34-35-2,-35 35 9,0-35 0,0 35 228</inkml:trace>
    </iact:actionData>
  </iact:action>
  <iact:action type="remove" startTime="87707">
    <iact:property name="style" value="instant"/>
    <iact:actionData xml:id="d11" ref="#d8"/>
  </iact:action>
  <iact:action type="remove" startTime="87738">
    <iact:property name="style" value="instant"/>
    <iact:actionData xml:id="d12" ref="#d10"/>
  </iact:action>
  <iact:action type="remove" startTime="87808">
    <iact:property name="style" value="instant"/>
    <iact:actionData xml:id="d13" ref="#d9"/>
  </iact:action>
  <iact:action type="add" startTime="87560">
    <iact:property name="dataType" value="strokeEraser"/>
    <iact:actionData xml:id="d14">
      <inkml:trace xmlns:inkml="http://www.w3.org/2003/InkML" xml:id="stk8" contextRef="#ctx0" brushRef="#br2">34840 17242 0,'0'35'54,"0"35"-45,0 34-2,-35-35 0,35-34 2,0 0-2,-34 69 2,-1-34 5,0-35-6,35 69 0,-35-35 0,1-34 6,34 35-10,-35-1 1,0 1 3,0-1 5,35 1-1,-34 34-10,-1-34 1,35-36 5,-35 1 0,0-35 0,35 35 0,-35 0 9,35-1-1,-34-34-11,34 35 3,-35-35 0,0 35 0,-34 0 0,-1-35 0,1 34 0,34 1 0,-35-35 0,35 35 0,1 0-2,-71-35 2,36 34 0,-1 36 0,1-70 0,-36 35 0,36 0 1,-35-1-2,-1-34 1,36 35 0,-36 0-2,1 0 2,-70-1 0,70-34 0,0 35 0,-1 0 0,36 0 0,-1-35 0,1 34 1,34 1-2,0-35-1,35 35 2,-35 0 0,35-1 0,-34-34 1,34 35-2,-35 0 1,0 0 1,35-1-2,-35 1 1,1 35 0,34-35-2,0 34 2,-35-34 0,0 69 0,35-69 1,0 34-2,-35 1 1,0 34 0,1-34 1,34-1-4,-35-34 3,0 69 0,35-69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2-02T15:04:09.93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</inkml:definitions>
  <iact:action type="add" startTime="28577">
    <iact:property name="dataType"/>
    <iact:actionData xml:id="d0">
      <inkml:trace xmlns:inkml="http://www.w3.org/2003/InkML" xml:id="stk0" contextRef="#ctx0" brushRef="#br0">4798 4693 0,'0'-34'27,"0"68"26,35 1-45,-35 0 8,35 0-10,-35-1 1,0 1 1,34 69-1,-34-34 10,0-35-10,0 0 2,0 34-3,0 1 11,0-1-10,0 1 0,0-1 2,0-34-2,0 34 2,0 36-2,0-36 2,0 1-2,0-1 1,0 1 0,0-1 0,0 1 0,0-1 0,0 36-1,0-36 1,0 1-1,0-1 9,0 1-8,0-35 0,0-1-2,0 36 4,0-1-4,-34 1 2,34-35 0,0-1 0,0 1 0,0 0 0,0 0 0,0-1 6,0 1-6,0 0 24,0-70 126,-35 35-150,35-35 2,0 1-6,-35-1 4,35 0 0,-35 0-2,35 1 2,0-1 0,-34 0 0,34 0 0,0 1 8,-35-1-7,35 0 4,0 0 3,-35 35 62,35 35 2,0 0-75,0 0 7,0-1-4,0 36-1,0-35 0,35 34 1,0-34 0,-35 0-3,34-1 4,1 1 5,-35 0-6,35-35 1,0 35-1,-1-35 31,-34 35-15,35-35-15,0 0 60,0 0-46,0 0-6,-1 0 13,1 0 18,0 0-34,-35-35-6,0 0 8,0 0-7,35 0-2,-35 1 9,0-1 0,34 0-10,-34 0 2,0 1 8,0-1-8,0 0 7,35 35-7,-35-35 0,35 35 31,-35-34-25,0-1 100</inkml:trace>
    </iact:actionData>
  </iact:action>
  <iact:action type="add" startTime="32971">
    <iact:property name="dataType"/>
    <iact:actionData xml:id="d1">
      <inkml:trace xmlns:inkml="http://www.w3.org/2003/InkML" xml:id="stk1" contextRef="#ctx0" brushRef="#br0">7128 9977 0,'0'0'1,"35"0"28,-1 0 2,-68 0 40,-1 0-64,-35 35 1,1-35 0,34 0 0,-35 0 0,1 0-1,-35 0 1,34 35 0,-34-35 0,-1 0-2,1 0 3,0 0-2,-1 0 2,-34 0-2,35 0 3,-35 0-4,35 0 4,-35 0-4,34 0 2,1-35-2,34 35 2,36 0 0,-1 0 0,0 0 0,0 0 0,1 0 8,-1 0 14,0 0-14,0 0-8,0 0 8,1 0 0,34 35-9,-35-35 16,0 0 32,0 35-16,-34-35-31,34 34 8,0-34 0,1 0 39,-1 0-33,0 0 60,35-34-63,0-1-4,0 0-5,0-34-3,35 34 11,0 0-11,-35 0 2,34 35 12,-34-35-11,0 1 91,0 68 36,0 1-121,0 0-5,-34-35-6,34 35 4,-35-35-2,0 35 0,35-1 16,-35-34-13,35 35-4,0 0 215,0 0-203,0-1-2,35 1-1,0-35 1,-35 35-12,35-35 4,-1 35 14,1-1-4,0 1-10,0 0 5,-35 0 3,34-35 0,1 34 49,0 1-48,0-35-3,-35 35-9,34-35 12,-34 35 37</inkml:trace>
    </iact:actionData>
  </iact:action>
  <iact:action type="add" startTime="35255">
    <iact:property name="dataType"/>
    <iact:actionData xml:id="d2">
      <inkml:trace xmlns:inkml="http://www.w3.org/2003/InkML" xml:id="stk2" contextRef="#ctx0" brushRef="#br0">3964 13627 0,'34'0'57,"1"0"-52,0-34 12,-35-1-9,35-35-1,-1 1 1,1-1 0,-35 1 1,35-1-3,0-34 2,0 34-1,-35 1 2,34-1-1,1 1 1,-35-1-3,70 1 4,-36 34-4,-34 0 2,35 35 0,-35-34-2,35-1 3,-35 0-2,35 35 1,0-35 0,-35 0 0,34 35-1,-34-34 2,35-1 21,-35 0-14,35 0-8,0 35 0,-35-34 0,34 34 0,-34-35 0,35 35 0,-35-35 0,35 0-2,0 1 9,-35-1 11,34 35-19,-34-35 0,35 0 2,0 1 5,0 34-6,0-35 16,-35 0 0,34 35-16,-34-35 14,0 0-14,35 35 48,-35-34-9,-35 34 96,1-35-128,-1 35 0,35-35-9,-35 35 16,0 0 1,35-35-6,-35 35 0,1 0 20,34-34-12,-35 34-17,0 0 30,35-35 96,35 35-33,0 0-84,-1 0-11,1 0 8,0 0 49,0 0 65,-35 35-113,35 34 0,-35-34-10,0 0 7,0 34-4,34 1-2,1-1 7,-35-34 3,0 0-8,0 0 0,0-1 0,35-34 0,-35 35 1,0 0 6,35 0-7,-35-1 6,34 1-6,-34 0 8,35 0-9,-35-1 2,35 1 7,-35 0-10,0 0 27</inkml:trace>
    </iact:actionData>
  </iact:action>
  <iact:action type="remove" startTime="40186">
    <iact:property name="style" value="instant"/>
    <iact:actionData xml:id="d3" ref="#d0"/>
  </iact:action>
  <iact:action type="remove" startTime="40536">
    <iact:property name="style" value="instant"/>
    <iact:actionData xml:id="d4" ref="#d2"/>
  </iact:action>
  <iact:action type="remove" startTime="41067">
    <iact:property name="style" value="instant"/>
    <iact:actionData xml:id="d5" ref="#d1"/>
  </iact:action>
  <iact:action type="add" startTime="40111">
    <iact:property name="dataType" value="strokeEraser"/>
    <iact:actionData xml:id="d6">
      <inkml:trace xmlns:inkml="http://www.w3.org/2003/InkML" xml:id="stk3" contextRef="#ctx0" brushRef="#br1">11683 8274 0,'0'34'38,"0"71"-29,0 34-2,0 34 1,0-33 0,0 68 4,0-69-9,35 0 6,-35 0-3,0 0 1,0-34 2,0-1-2,0 0 1,0 70 1,0 35-1,0-1 0,0 1 0,0-1 0,-35-34-3,0 35 4,35-70-2,-35 0 2,35 0-2,-34 0 1,34-35 0,0 0 0,-35 1 0,0 34 0,35-35-2,-35 70 2,1 0 1,-1 0-1,-35 34 0,1 1 0,34 69 0,0 0 0,0 0-1,1 0 2,-1 35-3,0-35 2,0 35 0,35-35 0,0-35 0,0-69 0,0 35 0,0-35 0,0-35 0,0 34-1,0-34-1,35-34 2,0-1 4,-35 0 0,0 35-9,0-34 3,0-1 1,0-35 2,0 1-1,0 0-1,0-1-1,0 35 2,0-34 0,0-35 9,0-1-9,0 1-1,69-35 103,1 0-104,-1-69 3,1-70-2,34-70 3,-69 0-2,0-34 0,0-35-1,-1 0 1,1 104 0,-35-34-3,35 34 3,0-35 0,-1 1 0,36 34 0,0 35 0,-36 34 0,1 1 0,0 0 0,0 0 0,-35-1-2,0 36 2,34-1 0,-34 35 8,0 1-8,0-1 25,0 0-18,0 0-8,0 1 1,0-1 8,-34 0 0,34 0 0,0 1-8,0-1 8,0 0-2,0 0 2,0 0-8,-35 35 0,35-34-1,0-1 7,0 0 10,-35 35 17,35-35-27,-35 35-6,1 0-1,-1 0 10,0 35-10,-35-35 2,36 35-2,34 0 2,-35-35-1,0 34 5,0-34 12,1-34 12,-71-1-29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2-02T15:04:09.939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4992">
    <iact:property name="dataType"/>
    <iact:actionData xml:id="d0">
      <inkml:trace xmlns:inkml="http://www.w3.org/2003/InkML" xml:id="stk0" contextRef="#ctx0" brushRef="#br0">16585 8934 0,'35'0'17,"0"0"-11,0-34 26,-35-1-7,-35 0-21,0 35 5,-34-35 2,-70-34-6,-1-35 2,-172-1 3,33 1-4,-68-70 0,-36 70 4,1 34-2,69 1 0,-35-70 0,0 34-1,35 1 2,-139 0-1,174-35-1,0 69-1,-35 1 4,35 34-3,-35-34 1,35 34 0,-35 0 0,35 35 0,0 0 0,69 0 0,-34 0-2,-1 0 2,1 35 0,69-35 0,-35 35-1,105-1 3,0-34-4,-1 35 4,1-35-1,35 35 2,-36 0-7,36-1 1,-36-34 3,1 35 0,34 0-1,1 0 2,-1-35-1,-34 69 0,35-34 0,34 34 0,0-34-2,0 0 1,0 69 3,-34-34-3,69-1 3,-70 36-4,36-1 2,-1 0 0,35 70 0,-35-35 0,0 35-2,1 0 2,-1 34 0,0-34 0,0 35 0,35-70 0,0 34-2,0-68 4,0 34-3,35-35 3,-35 0-6,35 1 5,34-1-1,-34 0 0,0-34 0,0 34 0,-1 0-2,1 1 3,35-36-1,-70 1 1,69 34-2,1 0 2,-70-34-3,69-1 1,-34 1 3,35 34-4,-36-69 5,36 34-6,-35 36 4,34-36-1,36 1 0,-36 34-3,70-34 4,-34 34-1,-1-35-1,35 1 2,-35 34-1,35-69 0,-69 69 0,34-34 1,35 34-2,-34-69-1,-36 34 1,35-34 2,1-35-1,-1 35-1,0 0 2,35-1-1,-34 1 0,103 0-1,-69-35 2,70 35-3,-35-1 2,0 1 0,0 0 0,34 0 0,1 0 1,-35-1-2,69 1 2,-34 0-2,-35-35 0,34 0 0,-69 0 1,-34 0 0,-1 0 0,-35 0 0,1 0 0,0 0-1,-1 0 2,1 0-1,34-35 0,-35 35-3,36 0 4,-36 0-1,36-35 0,-1 35 0,35 0 0,-35 0 0,70 0 0,0 0 0,0 0 0,-70 0-2,1 0 2,-1 0 0,-35 0 0,1 0-2,-1 0 5,1 0-6,34 0 6,1 0-5,-1 0 2,0 0-1,35 0 0,70 0 2,-35 0-1,34 35 0,-34-35-1,35 0 2,-35 0-3,-70 0 3,0 0-1,1-35 0,-36 1-2,36 34 4,-36-35-4,-34 0 3,34 0-2,36-34 2,-1 34-2,35 0 1,0-34 1,-34 34-5,34-69 6,34 34-2,-68 1 0,34 34-2,-35 0 5,0 0-5,1-34 4,-36 69-4,36-35 4,-1 0-5,-34 0 3,-1 35 0,1-34-1,-1-1 2,1 35-2,-1-35 2,-34 0-2,35 1 2,-36 34-2,1-35 1,0 35-1,0-35 2,34 0-2,-69 1 2,35-1-2,34 35-1,-69-70 3,35 70 0,0-69-1,0 34-2,0 0 2,-35 0 0,69 1 0,-69-36 0,35 35 0,0 1 0,-1-1-1,-34 0 1,35-34 2,0-1-5,0 1 2,-35 34 2,34-35-2,1-34 1,0 34 1,-35 1-1,35-1 0,0 1 0,-35-35-2,0 34 2,34 35 0,-34 1 1,35-36-2,-35 35 2,0-34-2,0 34 1,0-35 8,0 36-10,0-36 10,0 35 0,0 1-10,0-1 4,0 0-3,-35 0 2,35 1-3,-34-36 4,34 35 3,-35 1 4,35-1-10,-35 0 10,0 35-10,35-35 2,-35 35-2,35-35 0,-34 1-1,-1-1 11,0 35-7,0-35-2,-34 0 6,34 1-7,-34-1 3,-36-35-5,36 70 4,-1-69-1,1 34 0,-36 35 0,1-35 0,0 1-1,-1-1 2,-34 0-1,70 35 0,-1-35-2,1 1 3,-1 34-2,1-35 0,-1 0 2,0 35-1,1-35 0,-1 35 0,1-35 0,-1 1 0,1 34-2,-1-35 2,-34 0 0,-35 0 0,35 1-1,-1 34 2,1-35 0,0 0-2,-1 0 2,1 35-2,0 0-1,34-34 2,-34-1 0,0 35 0,-1-35-1,-103 0 2,34 35-1,-35-34 0,70 34 0,-70-35 0,105 0 0,0 0-1,34 0 0,-34 35 1,69 0 0,35-34 0,-35 34 0,1 0 0,-1 0 8,35-35-8,-35 35-2,0-35 10,1 35-8,-1 0 8,0 0 1,0-35-1,0 35-11,-34-34 10,-1-1-5,-104 0-3,-69 0 1,-105-69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2-02T15:04:09.93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16552">
    <iact:property name="dataType"/>
    <iact:actionData xml:id="d0">
      <inkml:trace xmlns:inkml="http://www.w3.org/2003/InkML" xml:id="stk0" contextRef="#ctx0" brushRef="#br0">3894 14462 0,'35'0'50,"0"0"-36,-1 0 16,1 0 24,-35 34-40,35-34-4,0 0-2,-1 0 6,1 0-7,0 0 1,0 0 0,34 0 0,1 35 0,-1-35 0,1 0 0,34 35 0,-34-35 0,-1 0 0,-34 0-2,35 0 3,-1 0-2,1 0 2,-1 0-3,1-35 5,34 35-5,-34-35 1,-1 35 2,36 0-1,-36 0-1,-34 0 0,0 0 1,-1 0 0,-34-34 0,70 34 0,-35 0 0,34 0 1,1 0-2,-1 0 1,1 0 0,34 0-1,-34-35 0,-1 35 1,1 0 0,-1 0 0,1 0 0,-1 0 0,1 0 0,-35-35 0,34 35-2,1-35 2,-1 35 0,1 0 0,-1-34 0,1-1 1,0 35-2,-1 0 3,1 0-4,34-35 4,-35 35-6,36 0 4,-36-35 0,1 35 1,34 0-2,-34 0 2,-1 0-1,36 0-1,-36 0 1,1 0-1,-1 0 3,1 0-5,34 0 5,-34 0-3,-1 0 0,1 0 2,-1 0-1,1 0-1,-1 0 2,36 0-2,-71 0-1,36 0 2,-1 0 0,1 0 0,0 0 1,34 0-1,-35 0-1,1 0 2,-1 0-2,1 0 0,0 0 0,34 0 1,0 35 0,1 0 0,-1 0 0,0-1 1,0-34-1,1 35 0,-1 0 0,-34 0 0,-1-35-1,1 0-1,69 34 4,-35-34-4,0 0 4,-34 0-4,-1 0 2,36 0 0,-1 0 0,35 0 0,0 0 0,0 0-1,-34 0 0,34 0 2,69 0-2,-34 0 2,-35 0-2,35 35 2,-35 0-2,0 0 0,-34 0 0,34-35 2,-70 0-2,36 0 1,-36 34 0,1-34 1,34 35-3,0 0 4,-34-35-4,34 0 4,-34 35-4,-1-1 2,1-34 0,-1 35 0,1-35 1,34 0-4,-34 0 6,-1 0-5,1 35 3,34 0-2,0-1 0,105 1-1,-70-35 3,-35 35-2,1-35 2,-1 35-1,0-35 1,1 0-2,34 34 1,-35-34 1,0 35-5,1-35 6,-1 0-3,0 0 1,1 0 0,-36 0 0,35 0 1,-34 0-2,0 0 1,-1 0-1,1 0 2,34 0-3,0 0 3,1 0-2,34 0 2,0 0-1,-35 0 1,0 0-3,35 0 4,-69 0-4,0-35 1,-1 1 0,-34 34 1,0 0 8,-35-35-8,34 35 1,1 0 6,0-35 1,0 35-2,-35-35-6,34 35 0,36 0 9,-35 0-2,0-34-7,-1 34-2,1 0 2,35 0-1,-36 0 2,1 0 0,35 0-2,-1 0 3,-34 0-4,0 0 4,0-35-5,34 35 11,-34 0 0,-70 0 100,-34 0-105,-1 0-5,0 0 1,-34 0 2,0 35-3,0-35 3,-36 34-2,-33 1 2,-1-35-2,-104 35 3,-70 0-4,0-35 1,-34 0-1,104 0 3,-1-35-2,71 0 2,34 0-1,-35 1 1,35 34-1,35-35-1,35 35 2,0 0-3,-1 0 2,1 0 0,0 0 1,-1 0-3,1 0 4,-35-35-4,35 35 2,-1-35 1,-34 1-1,35-1-2,0 35 2,-1-35 0,1 0 0,35 1 0,34 34 0,0 0-1,-35-35 2,1 0-1,-1 35 0,1-35 0,-35 35-3,-1-35 4,1 1-1,0 34-1,-1-35 2,1 35-2,-35-35 2,0 0-1,-70 1 0,70-1-2,-35 0 3,70 35-3,-70-35 4,-35 1-4,1-1 4,69 0-3,0 35 2,0-35-4,34 35 4,1 0-2,0 0 0,-1 0 1,1 0 1,-35 0-1,35 0-1,34 0 2,-34 0-2,-1 0 2,1 0-3,0 0 3,34-34-3,1 34 3,-1 0-1,-34 0-1,34-35 1,1 35 0,-35-35-1,-1 35 2,1-35-2,34 35 1,1 0 0,-1 0-2,1 0 4,-1 0-3,-34 0 3,34 0-4,1 0 4,-1 0-3,1 0 2,-1 0-5,1 0 4,-36 0-1,1 0 1,34 35 1,1 0 0,-35-35-1,-1 0 0,-34 35 0,-35-35 0,1 0-1,-1 0 1,-35 0 0,35 0-2,-34 0 2,103 0 1,1 0-1,0 34 0,-1-34 0,1 35 0,34-35-1,-34 35 0,35 0 1,-36-1 0,1-34 0,34 35-1,1-35 2,-1 35 0,1-35-3,-1 35 4,-34-35-3,0 0-1,34 0 2,1 34 0,-1-34 0,0 35 0,1-35 0,34 0-1,0 0 1,1 35 9,-1 0-5,0-35 14,0 0-10,1 0 8,-1 0-10,35 34-6,-35-34 0,0 0 8,0 0 77,70 0-40,0-34-42,0-1-3,0 35 0,69-35-2,0 0 3,0 35-3,36 0 2,-1-34 0,-35 34 0,0 0 0,1 0-2,-1-35 5,35 35-4,-35 0 1,1 0-1,-1-35 2,-35 35-4,1-35 4,0 1-1,-1 34 0,35 0-1,1-35 2,-1 0-1,105 0 0,-35 35 0,34 0-2,-69 0 3,-34 0-3,-1 35 3,0-35-2,0 0 0,-34 0 3,34 0-1,-34 0-3,-35 0 3,34 0-3,1 0 2,-1 0 0,36 0-1,-1-35 2,0 35-2,0 0 1,1 0 0,-1 0 1,0 0-2,36 0 2,-36 0-3,0 0 1,-34 0 2,-1 0-1,1 0 0,-1 0-1,1 35 2,-1-35-1,36 0-1,-1 0-1,0 0 3,1 35-1,-1-35-1,-35 0 1,36 0 1,-36 0-2,36 0 3,-36 0-5,1 0 6,-1 0-6,36 0 2,-36 0 2,35 0-1,-34 0 0,0 0 0,-1 0-1,1 0 2,34 35-1,-35-35 0,1 0-1,0 34-1,-1 1 4,35-35-5,1 0 4,-1 0 0,0 35-1,1-35 0,-1 35-1,0-1 2,1-34-4,-36 35 4,1-35-1,-1 35 0,1-35 0,34 35 1,0-35-2,35 34 2,1 1-3,33 0 4,1 0-3,-35 0-1,70-1 2,-35 1 0,0-35 0,-35 35-1,69 0 2,-103-1-2,69 1 2,-105-35-1,35 0-2,1 0 1,34 35 3,-35-35-3,35 0 2,-35 0-2,1 0 0,-1 0 1,0 0 1,1 0-2,69 0-1,-70-35 3,35 35-1,-35 0-1,1 0 2,34 0-1,-35 0 0,35 0 0,-35 0 0,1 0 0,-36 0-2,36 0 1,-36 0 1,1-35 1,34 35-1,0-34 0,1-1 0,-1 0-1,70 0 2,-35 35-3,0-34 2,70-1 0,34 35 0,-69 0-2,-70 0 5,0 0-6,-34 0 6,-1 0-5,1 0 2,-35 0 0,0 0 6,-1 0 3,-68 0 174,-36 35-182,-34-35-2,-105 0 0,-104 0-3,-104 34 4,104 1 0,0 0 0,70 0 0,-1-1 0,70-34 0,-34 0 0,69 0-1,-70 0 2,0 0-2,36 0 0,34 0 0,-70 0 2,35 35-1,-35-35 0,-34 35-1,-35-35 1,104 0 1,-35 0-3,70 0 2,-35 35 0,35-35 0,35 0 0,-105 34 0,36-34 1,33 0-2,-68-34 2,69-1-2,-35 0-1,0 0 3,0 1-2,35-1 1,-69 35 0,34-35 0,0 0-2,69 1 4,-34-1-2,0 35 0,-104-35-2,34 0 3,35 0-1,-34 1 0,34-1-1,-139 0 3,139 0-4,-34 1 1,34 34 2,-35 0-3,70 0 2,35 0 0,-1 0 0,1 0-2,0 0 4,-1 0-3,36 0 2,-1-35-3,-34 0 4,0 0-4,-1 35 5,1 0-6,0 0 1,-1 0 4,-34 0-3,-69 0 2,69 0-2,-35 0 2,70 35-2,-1-35 2,1 0-1,-35 35-1,35-35-2,34 0 3,-34 0 2,-1 0-1,1 35-2,34-35 1,-34 0 0,0 0 0,34 0 0,1 0-3,34 0 4,-69 0-1,34 0 0,1 0 0,-1 0 0,1 0 0,-36 0 0,1 0 0,0 0-2,34 0 4,-34 0-4,34 0 1,-34 0 2,34 0-1,36 0 8,-1 0-9,0 0 8,0 0 9,0 0-7,1 0-1,-1 0-9,0 0 15,0 0 64,105 0-45,-1-35-36,36 0 5,-1 35-3,105-35-1,69 1 3,0 34 0,0 0-3,35 0 4,-35 0-5,70 0 3,-35 0 2,-35 0-1,0 0-2,35 0-1,-35-35 2,-34 0 0,-36 35 0,-34 0 0,35 0 0,-35 0 0,104 0 0,0 0 0,-35 35 0,-34-35-2,-35 0 3,69 0-2,-69 0 1,70 0 0,-1 0 0,-34 35 0,-36-35 0,36 34 1,-105-34-2,1 35 0,-36-35 0,1 35 2,-1 0-2,1-35 1,34 0 0,-34 0 1,-35 34-2,34-34 2,1 35 1,34-35-4,0 35 0,1 0 1,-1-1 2,0 1-2,0-35 1,1 35-2,-1 0 4,0 0-3,1-35 2,-1 34-3,0-34 3,1 35-2,-36 0 2,36-35-2,-36 0 1,1 35 0,-1-35 0,35 0 0,-34 34-2,0-34 1,-36 0 0,36 0 2,-1 0 0,36 0-1,-1 0-1,0 0 2,-34 0-2,34 0 2,-34 0-3,34 0 2,0 0 0,-34 0-2,-1 0 4,1 0-2,0 0-1,34 0 1,0 0 1,35 0-2,0 0 2,70 0-4,-35 0 4,34 0-3,-69 35 5,-34-35-4,-1 35 2,0-35-2,-34 0 1,0 0 0,34 0 0,-69 0-2,-1-35 1,36 0 2,-35 35 7,34 0-8,-34 0 0,35-34 8,-36 34-8,36 0-2,-1-35 2,-34 35 7,35 0-6,-70-35-1,34 35 0,1 0 0,0 0 0,0 0 0,0 0 6</inkml:trace>
    </iact:actionData>
  </iact:action>
  <iact:action type="add" startTime="48177">
    <iact:property name="dataType"/>
    <iact:actionData xml:id="d1">
      <inkml:trace xmlns:inkml="http://www.w3.org/2003/InkML" xml:id="stk1" contextRef="#ctx0" brushRef="#br0">21453 13766 0,'0'0'2,"0"35"21,0 0-16,0 0 16,0-1 17,35-34-10,-35 35-24,35-35 4,0 0-3,-35 35 2,34-35 6,36 0-1,-1 0-4,36 0-4,34 0 2,-35 0 0,0 0 1,1 0-2,-1 0 2,0 35-1,-34-35-1,0 35 1,-1-1-2,1-34 3,-1 0-2,1 0 2,-36 35-2,36-35 3,0 35-3,34-35 2,-35 0-3,1 0 4,-1 0-6,1 0 4,0 0 0,-1-35 0,-34 35 0,0-35 1,-1 35-2,1-34 2,0 34-2,-35-35 1,0 0 0,35 35-2,-35-35 4,34 35-4,-34-35 2,0-34 0,0-1 0,0 1 0,0-1 0,0 1 0,-34-35-2,-36 34 2,70 1 0,-69 34 1,-1-35-2,35 35 1,-69-34 0,0 34 1,34 35-2,-34-35 0,34 1 0,-34-1 2,0 35-2,-1 0 2,1 0-2,-70 0 1,35 35-1,35-1 2,-35-34-2,-70 35 0,70 0 2,-70 0-2,70-35 2,35 34-2,0 36 4,-35-35-5,69 34 0,-34 1 3,-35-1 0,34 1-5,36-35 5,34-1 0,0 36-1,0-1-2,1 1 3,34-1 0,0 1-2,0 0 1,0-36 0,0 71-3,34-71 3,1 36 1,-35-1-1,35 1 1,0-70-2,0 69 2,-1-69-2,36 35 2,34 0-2,1 0 0,-1-35 1,35 0-1,35 0 2,0-35-2,34 0 3,-69-69-4,35 0 4,-70-1-3,36 71 1,-36-71-4,0 71 6,-34 34-3,34-35 2,-69 0-2,0 35 1</inkml:trace>
    </iact:actionData>
  </iact:action>
  <iact:action type="add" startTime="49791">
    <iact:property name="dataType"/>
    <iact:actionData xml:id="d2">
      <inkml:trace xmlns:inkml="http://www.w3.org/2003/InkML" xml:id="stk2" contextRef="#ctx0" brushRef="#br0">26078 14531 0,'0'-69'95,"-70"34"-87,1 0 0,-1 0-2,-34 35 4,34-34-2,36-1-3,-36 35 5,-34-35-3,34-34 2,1 69-3,-1-35 4,1 0-4,-36 0 3,70 35-3,-34-34 3,34 34-4,0 0 4,1 0-2,-1 0 2,-35 0-2,1 0 2,-1 0 0,1 0-2,-1 34 2,-34 1-2,34-35 0,35 35 1,1-35-1,-1 35 10,0-35-2,0 34-7,1 1 0,-1-35 0,0 70-1,-34-36 0,34 36 2,-35 34-1,35-69-1,-34 0 3,69 69-4,-35-69 4,35 34-4,-35-34 3,35 69-2,0-34 0,0-1 0,0 1 1,35-1 0,-35 36 0,35-36 0,0 36 0,-1-36 1,-34 1-2,35-1 1,0 1-2,35-1 3,-1-34-2,1 34 2,34 1-2,0-35 2,1 34-2,34-34 2,-35-35-1,35 35 0,0 0 1,-35-35-4,1 0 4,-36 0-3,36 0 3,-36 0-2,-34 0 3,0-35-4,69 0 2,-69 0 7,-35-34-8,35 34 2,-1-35-2,1 1 2,-35-1-2,0 1 2,0-1-2,0-34 1,0 0-3,0 34 4,0-34 2,0 34-6,0-69 3,0 35 0,-35 35 0,1-1-1,34 35 2,-35 1 0,0-1-4,0 0 11,0 0 0,1 1 0,34-1-7,-35 35-2,0-35 3,0 35-7,35-35 6,-34 35-2,-1-35 2,35 1-1,-35 34 0</inkml:trace>
    </iact:actionData>
  </iact:action>
  <iact:action type="add" startTime="51266">
    <iact:property name="dataType"/>
    <iact:actionData xml:id="d3">
      <inkml:trace xmlns:inkml="http://www.w3.org/2003/InkML" xml:id="stk3" contextRef="#ctx0" brushRef="#br0">29311 11681 0,'-69'34'57,"-1"-34"-52,36 35 2,-36 0 2,-34-35-2,34 35 1,-34-1 1,34 1-2,-34-35 2,0 35-2,-70 0 0,70 0 3,-35-1-5,-1 1 6,36-35-6,-35 35 3,35 0 1,34-1-1,1-34 0,-1 35 0,1 0-1,-36 0 2,36-35-4,-1 34 3,1 1 1,-1 0-2,-34-35 2,34 35-1,1-1-2,-1-34 3,1 35 1,34 0-4,0 0 0,0-35 2,35 35 0,-34-35 0,-1 34 0,0 1 16,0-104 133,0-1-148,35 0-2,0 36 2,0-1-4,0-35 3,-34 70 0,34-34 0,0-1 1,0 0-2,0 0 9,0 1 0,0-1 4,0 104 153,0-34-165,0 0 0,-35 0 0,35-1 0,0 1 0,-35 0-1,35 0 7,0-1 5,0 1-13,0 0 11,0 0 13,0 0 27,0-1-19,35-34-30,0 0 15,-1 0-6,1 0-5,0 0-2,0 0-3,0 0 2,-1 0-2,71 0 2,-36 0-2,1 0 3,-1 35-5,36-35 1,-36 35 3,1-35-2,-1 0 2,-34 35-2,0-35 1,-1 34 0,1-34 8,0 0-7,0 35 6,0-35-1,-1 0 2,1 0-7,0 0 7,-35 35-9,35-35-1,-1 0 27,-34 35 108,-69-35-126,-35 34-7,-1 1 0,1-35 0,-35 35 1,35-35-1,-1 0-3,1 0 1,34 0 4,1 0-3,34 0 10,35-35-8,-35 35 7,1 0-9,-1-35 7,0 35 2,0-34-8,0 34 0,1-35 0,-1 35 0,0 0 0,35-35 0,-35 35-3,1-35 12,-1 1-1,35-1-8,0 0 0,0 0 8,0 1-8,0-1 6,0 0 1,0 0 1,0 0-7,0 1 7,0-1 0,0 0-3,35 0 4,-35 1-10,34 34 1,-34-35 8,0 0 0,35 35-9,-35-35 0,0 1 2,35-1 117,0 35-101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2-02T15:04:09.93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</inkml:definitions>
  <iact:action type="add" startTime="13276">
    <iact:property name="dataType"/>
    <iact:actionData xml:id="d0">
      <inkml:trace xmlns:inkml="http://www.w3.org/2003/InkML" xml:id="stk0" contextRef="#ctx0" brushRef="#br0">9909 14010 0,'35'35'26,"35"-1"-19,-1-34 0,36 35 1,-1 0 1,0-35-3,1 35 6,68-35-8,36 0 4,-35 0 0,34 0-1,-68 0 1,-36 0 0,0 0 0,1 0 0,-36 0-2,1 0 2,-1-35 0,35 35 0,-34-70 1,0 36-2,-1-71 2,35 36-4,-34-1 6,-1-34-6,1 34 1,-35 1 3,0-35 0,-1-1 1,1 1-4,-35 34 2,0-34 0,0 0-2,0 34 4,0-34-2,0 35-2,-35-1 3,1-34-4,-71 34 5,36 35-3,-1-34 2,1 34-2,-36 35 2,36-35-2,-36 1 2,36 34-3,-1-35 0,-34 35 4,0 0-3,-35 0 2,0 0-1,-1 0 1,1 0-2,35 0 2,0 0-2,-1 0-1,1 0 0,0 0 3,34 0-2,-34 0 3,-35 35-2,69-35-1,36 34 2,-1-34-1,35 35-1,-35 0 0,35 0 2,-35-35-3,1 34 4,34 71-4,-35-70 4,0-1-4,35 71 1,0-71 2,0 36-1,-35-1-2,35 1 2,0-1 0,0 36 0,0-1 0,0 0 0,35-34 1,0 34-2,34 0 2,-69 1-2,35-36 0,0 1 0,-35-1 1,69 1 1,-34-1-2,69-34 2,-34 0-2,0 0 2,34-35-2,0 34 2,35-34-4,70 35 4,-1 0-2,-34 0 3,35-35-4,-70 34 4,0-34-4,-35 0 4,1-34-3,-1 34 0,-34-35 0,34 0 0,-69 0 2,-1 1-1,1-1 7,-35 0-7</inkml:trace>
    </iact:actionData>
  </iact:action>
  <iact:action type="add" startTime="22175">
    <iact:property name="dataType"/>
    <iact:actionData xml:id="d1">
      <inkml:trace xmlns:inkml="http://www.w3.org/2003/InkML" xml:id="stk1" contextRef="#ctx0" brushRef="#br0">7684 6988 0,'0'-35'96,"-35"-69"-85,1-1-9,-71 1 11,105 35-8,-69-36 4,34 1-2,35 34-1,-35 1 2,0-35 0,35-1 1,0 36-2,-34-1 2,34-34-2,0 34 2,0-34-3,0 35 2,0-1-3,0 1 4,0-1-1,34 1 0,-34-1 0,35 1 1,-35 34-2,35-35 2,0 35-2,-35 1 1,34-71 0,1 71-2,-35-1 1,35 0 2,0 0-2,0-34 2,34 34-1,-69 0 0,35 35 1,34-69-2,-34 69-1,35-35 3,-36 0-2,1 35 2,35-35-1,-35 1-1,-1 34 1,36-35 1,-35 0 8,34 0-12,-34 35 2,0-34 1,34-1-1,-34 35 2,35-35-1,-1 0 0,-34 1 1,34 34-2,36-35 2,-36 0-2,1 35-1,-35 0 4,-1-35-4,36 35 3,-1 0-2,1-34 1,0 34 1,34 0-1,0 0-2,0 0 1,1 0 1,-1 0 0,0 0 0,1 0 0,-1 34 1,0 1-2,-34-35 2,34 0-2,-69 0 3,35 35-6,-36 0 4,71-35 1,-36 34-1,35 36-1,-34-70 2,34 35-2,1-1 1,34 1 1,-70-35-2,36 35 1,-36 0-1,1-1 2,-1 36-2,36-35 2,-71-35-2,1 35 3,35-1-5,-36-34 4,36 35-1,-1 0-3,1 0 3,-35-35 0,34 34 1,36 1-1,-71-35 0,1 35 0,35 0 0,-1-1 7,-69 1-9,35-35 2,0 35 0,0-35 1,-1 35-1,1-1-1,0-34 1,0 35-1,-1-35 2,-34 35-2,35 0 0,0-35 1,0 35 1,-1-1 5,-34 1-5,35 0-1,0 34 8,0-69-8,0 35-1,-1-35 1,1 35-1,-35 0 2,35-35-1,-35 34-1,35-34 2,-1 35-3,1 0 12,-35 0-12,35-35 1,-35 34 1,35 1-1,-1 0 2,-34 0-2,70 34 3,-70-34-3,70 35 2,-36 34-3,-34-35 1,35-34 1,0 35 1,0-36 7,-1 1 1,1-35-11,-35 35 4,35 0-5,0-1 10,-35 1-6,35 0-2,-1 0 1,-34-1 0,35 36 1,0-35-2,-35 34 1,35-34 0,-1 0-1,-34 0 2,0-1-3,35-34 2,-35 35 0,35 0 0,0 0 9,-35-1-4,34-34-5,-34 70 1,35-70-2,0 35 1,-35-1 2,0 1-2,35 35 3,-35-35-7,35-1 2,-1 1 2,-34 0 0,0 0 0,35-1 0,-35 1-1,35-35 2,-35 35-2,0 0 10,35-35-10,-35 34 1,0 1-2,0 0 10,0 0 0,34 34 0,-34-34-9,0 0 2,0-1-2,0 1 0,0 0 2,0 0-2,0 0 2,0 34-3,0-34 3,0 0-1,0-1 0,0 1 2,0 0-4,0 0 1,0-1 0,0 36 8,0-35-5,0-1-2,0 1-1,0 0 9,0 34-10,0-34 12,0 0-11,-34-35 2,34 35-2,0 0 9,-35-1 0,35 1-11,0 0 12,0 0-2,0-1 1,0 1-8,0 0 1,0 34 3,-35-69-2,35 35-1,0 0 5,0 0 2,0-1-8,0 1 9,0 0-10,0 35 8,0-1-7,-35-69 0,35 70 0,0-36 1,0 1 7,0 0-10,-34 0 0,34 34 11,-35-34-9,35 0 7,0-1-7,-35 1 8,35 0-8,0 0-1,-35-1 8,35 1-7,-35 0 0,1 0 9,34 0-3,-35-35-5,35 34-3,-35-34 2,0 35 1,35 0-2,-34-35 1,34 35 0,-35-35 1,35 34-1,-35-34 1,0 35-3,35 0 4,-34-35-6,-1 35 13,0-35-2,0 0-7,35 34 1,-35-34-2,1 0 8,-1 0 0,0 0-5,0 0 5,1 0-8,-1 0 10,0 0-9,0 0 6,0 0 18,1 0-8,-1 0-16,0-34-2,-34-1 9,69 0-6,-35 35-1,0 0 8,35-35-9,-35 35 2,1 0-2,34-34 0,-35 34 2,35-35-3,-35 0 4,0 0 6,0 35-10,35-34 5,-34-1-6,34 0 4,-35 35-5,0-70 5,0 36-2,1-1 3,34-35-3,-70 36 1,70-1 0,-35 0 0,35 0 0,-34 35 0,-1-34-1,0-36 7,35 35-4,-35 1-3,0-36 1,1 35 1,34-34-1,-35-1 0,0 1-1,35 34 0,-35-35 0,1 70 2,34-34-2,-35-1 1,35 0 2,-35-34-3,0 34 2,1 0-4,34-34 5,-35 69-3,35-35 0,-35-35 0,0 35 1,35-34 0,-35 69 1,1-35-1,-1 0 7,35 1-6,-35-1-2,0 0 0,35 0 1,-34 1-1,34-1 2,-35 0-2,0-34 1,35 34 0,-35 0 1,1-34-2,34 34 0,-35 0 0,0 0 2,35 0-2,-35 1 2,35-1 0,-35 0-2,1 0 2,34 1-3,-35-1 4,0 0-5,35 0 2,-35-34 1,35 34 0,-34 0 1,-1 1-1,35-1-1,-35 0 2,0 0 6,0 1-10,35-36 5,-34 70-1,34-35-2,-35 35 3,0-35-4,0 1 9,35-1-7,-34 35 1,34-35-4,-35 35 2,0-35 3,0 1 6,1-1-9,-36 0 2,35 0-1,-34 1 0,69-1 0,-70 35-3,70-35 3,-35 35-1,1-35 2,-1 1-2,0-1 11,0 35 6,35-35-18,-34 35 2,-1-35-1,0 0 2,0 1 7,0 34-8,1-35 0,-1 35 8,35-35-8,-35 35 6,0-35-7,1 1 9,-1 34 1,0 0-9,0-35 0,1 35 6,34-35-6,-35 35-1,35-35 1,-35 35 1,0 0-1,0 0 7,1 0 0,-1 0 0,0 0-6,0 0 0,1 0 7,-1 0-9,0 0 9,0 0-2,0 0 1,1 0 0,-1 0-5,0 35-2,-34-35 9,34 35-12,0-35 3,35 35-1,-35-1 2,1-34-1,-1 0-2,35 35 2,-35-35 2,0 35 6,0 0-3,1-1-4,-1 1 8,-35 0-1,70 0-10,-34-35 1,34 35 3,-35-35-5,35 34 4,-35-34-1,0 0-1,35 35 2,-34 0-3,-1 0 11,0-35-9,0 0 1,0 34-3,1-34 9,-1 35-4,0-35 3,35 35-7,-35-35 2,1 0 7,-1 0-9,0 35 7,0-35 3,1 34 0,-1-34-11,0 0 16,0 0 11,0 0 32,1 0-61,-1 0 8,0 0-9,0 0 7,-34 0-2,34 0 0,0 0 0,0 0-2,1 0 10,-1 0 0,0 0-8,0-34 0,1-1 8,-1 35-2,0 0-6,0-35 7,1 35 1,34-35-8,-35 35-1,0-34 3,0-1 4,35 0-5,-35 35-2,35-35 1,-34 1 16</inkml:trace>
    </iact:actionData>
  </iact:action>
  <iact:action type="add" startTime="29408">
    <iact:property name="dataType"/>
    <iact:actionData xml:id="d2">
      <inkml:trace xmlns:inkml="http://www.w3.org/2003/InkML" xml:id="stk2" contextRef="#ctx0" brushRef="#br0">9179 7370 0,'-35'0'64,"1"35"-57,34 0-2,-35-1 5,35 1-3,-35 0 0,0 0 0,35-1 0,-69 71 3,34-36-3,-69 1 2,34-1-3,1 36 5,-1-36-6,1 1 6,-1 34-6,-34-35 3,69 1 0,-69 34-2,34-34 3,35-1 0,-69 1-1,34 34-1,1-34 2,-1-1-2,1 35 1,34-69-2,35 35 4,-35-35-4,1 69 2,-1-69 1,35-1-2,-35 36 2,0-35-2,35 34 1,-35-34-2,1 0 2,34-1 0,-35-34 1,35 70-2,0-35 9,0 34-9,0-34 2,-35 0 1,35 0-4,0 34 0,0-34 2,0 0 0,0-1 0,0 1 0,0 0 0,0 0 8,0-1-1,0 1-8,0 0 9,0 0 0,0-1 0,0 1-8,0 0 6,0 0 2,35-35 391,34-35 92,-34 0-489,0 0 0,35 1-4,-36-1-2,36 35 4,-1-35 0,-34 0 0,0 35 0,0-34 1,-1-1-2,1 35 9,-35-35-9,35 35 0,-35-35 3,70 1-4,-36 34 4,1-35-3,35 35 0,-36-35 2,36 0-2,0 1 2,-36 34-2,36-35 0,-1 0 1,1 35-1,34 0 2,-69 0-1,0-35-1,34 0 2,-34 35-2,0-34 3,34-1-3,1 35-1,-35-35 2,34 35-1,-69-35 2,35 35-2,0-34 1,0 34 1,34-35-1,-34 0-1,0 0-1,34 35 3,-34-34-1,0-1-1,69 35 3,-104-35-3,35 35 2,0 0 5,-35-35-6,0 1-1,34 34 0,1 0 2,-35-35 6,35 35-7,-35-35 0,35 35 1,-1-35 7,1 1-10,0 34 9,-35-35-7,35 35 8,-35-35-7,35 0 7,-35 0-9,34 35 7,1-34-5,0 34 6,-35-35-7,35 35 8,-35-35-6,34 0 5,1 35-10,-35-34 76</inkml:trace>
    </iact:actionData>
  </iact:action>
  <iact:action type="add" startTime="43926">
    <iact:property name="dataType"/>
    <iact:actionData xml:id="d3">
      <inkml:trace xmlns:inkml="http://www.w3.org/2003/InkML" xml:id="stk3" contextRef="#ctx0" brushRef="#br0">31815 10568 0,'0'-34'65,"0"-36"-53,-70 0-1,1 36-5,-1-36 3,-34 35-2,69-34 1,-34 34 0,-1-34 0,-34 34 0,34 35-2,1-35 3,34 0-2,-69 35 2,69 0 7,0 0-1,0 0 0,1 0-10,-1 0 13,0 0-2,0 35-2,1 0-5,-1 0 6,0-35-4,0 34-6,0-34 1,35 35 4,-34 0-3,-1 0 10,0-35-10,35 34 0,-35-34 2,1 35 6,34 0-9,-35-35 4,0 35-3,0-1 9,1 1 0,34 0-7,-35-35-4,0 35 2,0 34 10,35-34-2,-35-35-6,35 35-1,0 0 8,0-1-9,0 1 8,0 0-7,0 0 0,0-1 0,35 1 8,0 0-1,0 0-5,0-1 3,-1-34 3,-34 35-7,70-35-2,-35 35 2,-1 0-2,71-1 2,-36 1-3,1 0 1,-1-35 1,1 35 1,-35-35-2,-1 35 1,36-35 0,-35 0 8,-1 34-8,1-34 6,0 35-4,0-35-4,0 0 4,-1 0-4,36 0 3,-1 0-2,-34 0 2,35-35-2,-1 35-1,-34-34 3,35-1-1,-1 0 0,35 35 0,-69-35 0,0 0-1,-35 1 2,35-1-1,-35 0 0,35 0 5,-1 35-5,-34-69 0,0 34 0,0-34-1,0-1 2,0 1-2,0-36 2,0 36-1,0-1-1,-34 1 0,-1-1 3,35 35-4,-35 35 1,35-34 3,-70-1-3,36 35 1,-1 0 0,-69-35 0,34 35-2,35-35 3,0 35-2,1 0 1,-1 0 8,0 0-8</inkml:trace>
    </iact:actionData>
  </iact:action>
  <iact:action type="remove" startTime="72472">
    <iact:property name="style" value="instant"/>
    <iact:actionData xml:id="d4" ref="#d1"/>
  </iact:action>
  <iact:action type="remove" startTime="73095">
    <iact:property name="style" value="instant"/>
    <iact:actionData xml:id="d5" ref="#d2"/>
  </iact:action>
  <iact:action type="remove" startTime="73517">
    <iact:property name="style" value="instant"/>
    <iact:actionData xml:id="d6" ref="#d0"/>
  </iact:action>
  <iact:action type="remove" startTime="74211">
    <iact:property name="style" value="instant"/>
    <iact:actionData xml:id="d7" ref="#d3"/>
  </iact:action>
  <iact:action type="add" startTime="72388">
    <iact:property name="dataType" value="strokeEraser"/>
    <iact:actionData xml:id="d8">
      <inkml:trace xmlns:inkml="http://www.w3.org/2003/InkML" xml:id="stk4" contextRef="#ctx0" brushRef="#br1">19924 7648 0,'0'0'2,"-35"104"4,0 0 2,-69 1-1,69-1 1,-69 0-1,-1 1 2,1 34-3,35-70 2,-71 35 0,36 1 0,-70 138 9,0-69-11,1-70 4,33 70-8,-33 35 2,-36 69 5,0-70-4,-34-34 3,34 35 0,1 34 1,34-104-1,-35 104 0,1-34 0,34-1-1,35-68 1,0 33 1,34-34-4,-34 0 3,35-34 1,0 34-2,34-70 1,-69 70 0,35-34 0,-1 34 0,36-70 0,-36 36 1,71-36-3,-71 1 1,71 34 1,-71 0 1,71 0-2,-36-34 1,70-1 0,-35-34 0,0 0 0,35 0 1,-34 0-3,34-1 2,-35 1 7,0-35 2,35 35-9,0 0-1,0-1 9,0 1-1,0 0 1,0 0 85,35-35-68,-35 34 5,35-34-30,-35 35 1,34-35-2,1 35 8,0 0-8,0 34 1,0 1 0,69 34 6,-69 0 30,417 522-43,-418-556 4,36 34 2,0-35 0,-36-34 9,1-35 38,35 70 150,-36 34-196,71 0 1,-71 70-2,71 0 1,-1 34-3,0 36 4,35-36-1,35 36 0,-35-36 0,0-69 3,-34 0-1,-36-69-7,1 34 5,-35-34-2,-1-70 2,-34 34 0,35-34 0,-35 35 0,35 0 0,0 0 8,-35 0-8,69 34 0,-69 1-2,35 34 1,0-104 2,-35 35-1,35-1 0,-35 1-1,34-35 1,-34 35 1,0 0 68,35-35-60,0 69-9,0 1-2,69-35 2,-34 69 0,34-69 0,104-1 0,71 1-1,103 0 2,174-35-1,140 0 0,69-35-2,278 35 1,-35-139 1,1-70 1,208-173 0,104 69-2,0-69 1,0 34 0,-104 35 0,-208 140-1,-279 33 0,-278 1 1,-104 35-1,-1 0 1,-103-35 0,-70 34 0,-105 36 0,1-35 0,-1 34 1,-34-34-1,35 34-2,-36 1 1,1-35 3,35 34-2,-1 35-1,1-34 1,-1 34 0,1 0-1,34-34 2,-34-1-1,-1 35-2,1-34 2,34 34 0,-34 0 0,-1-34 0,1 69 0,-1-35 0,70 0 0,35 0 0,35 35 0,69 0-2,0 0 1,35 0 2,35 35-1,69 0 0,0 35 2,1-70 7,-106 69-13,36 1-2,-70 34 5,-69-69 0,-105-1 0,-104 1 79,0 0-69,-35-35 6,35 35-13,-34-35-3,34 34 1,-35-34-2,-35 35 1,36 0 2,-1-35-2,-35 0 1,36 35 0,-1-35 1,0 0-2,35 35 0,-35-35 9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370A3-6847-4770-BAE0-862438C62089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109BC-39F4-43B1-850C-D5EB0E64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59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919584" y="441326"/>
            <a:ext cx="703476" cy="24447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3" b="1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3139127" y="2540523"/>
            <a:ext cx="1998483" cy="198796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/>
          <p:cNvSpPr/>
          <p:nvPr/>
        </p:nvSpPr>
        <p:spPr>
          <a:xfrm>
            <a:off x="9339902" y="3267948"/>
            <a:ext cx="535937" cy="533117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/>
          <p:cNvSpPr/>
          <p:nvPr/>
        </p:nvSpPr>
        <p:spPr>
          <a:xfrm>
            <a:off x="1526768" y="3429000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7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1104900" y="1979630"/>
            <a:ext cx="10668000" cy="2969443"/>
          </a:xfrm>
          <a:prstGeom prst="rect">
            <a:avLst/>
          </a:prstGeom>
          <a:effectLst/>
        </p:spPr>
        <p:txBody>
          <a:bodyPr tIns="0" bIns="91440" anchor="ctr" anchorCtr="0"/>
          <a:lstStyle>
            <a:lvl1pPr algn="ctr">
              <a:lnSpc>
                <a:spcPct val="150000"/>
              </a:lnSpc>
              <a:defRPr sz="11499" kern="3000" spc="2000" baseline="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0" name="Oval 9"/>
          <p:cNvSpPr/>
          <p:nvPr/>
        </p:nvSpPr>
        <p:spPr>
          <a:xfrm>
            <a:off x="3120076" y="1119481"/>
            <a:ext cx="4749538" cy="4724544"/>
          </a:xfrm>
          <a:prstGeom prst="ellipse">
            <a:avLst/>
          </a:prstGeom>
          <a:noFill/>
          <a:ln w="3175">
            <a:solidFill>
              <a:schemeClr val="tx1">
                <a:alpha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2" name="Oval 11"/>
          <p:cNvSpPr/>
          <p:nvPr/>
        </p:nvSpPr>
        <p:spPr>
          <a:xfrm>
            <a:off x="1526769" y="1668430"/>
            <a:ext cx="3610841" cy="3591839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7" name="Oval 16"/>
          <p:cNvSpPr/>
          <p:nvPr userDrawn="1"/>
        </p:nvSpPr>
        <p:spPr>
          <a:xfrm>
            <a:off x="1526768" y="3429000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703ED78-9792-4917-9463-BAE14924155A}"/>
              </a:ext>
            </a:extLst>
          </p:cNvPr>
          <p:cNvSpPr/>
          <p:nvPr userDrawn="1"/>
        </p:nvSpPr>
        <p:spPr>
          <a:xfrm rot="10800000">
            <a:off x="8439878" y="5850862"/>
            <a:ext cx="3682959" cy="100713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B0B64F-356D-4C37-BDB5-3CB1B066C4C9}"/>
              </a:ext>
            </a:extLst>
          </p:cNvPr>
          <p:cNvSpPr/>
          <p:nvPr userDrawn="1"/>
        </p:nvSpPr>
        <p:spPr>
          <a:xfrm>
            <a:off x="1104900" y="-9056"/>
            <a:ext cx="3682959" cy="100713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42D2790-EA30-4E0B-B8F3-16FBA340C5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4528489"/>
            <a:ext cx="10668000" cy="853179"/>
          </a:xfrm>
        </p:spPr>
        <p:txBody>
          <a:bodyPr vert="horz" lIns="0" tIns="45720" rIns="0" bIns="45720" rtlCol="0">
            <a:noAutofit/>
          </a:bodyPr>
          <a:lstStyle>
            <a:lvl1pPr marL="0" indent="0" algn="ctr">
              <a:buNone/>
              <a:defRPr lang="en-US" sz="3600" spc="600">
                <a:solidFill>
                  <a:srgbClr val="2F334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666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52550"/>
            <a:ext cx="10248899" cy="4824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6877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A32EE4F-6B2E-4FCC-BC34-5BF831F90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425439" y="0"/>
            <a:ext cx="6766561" cy="6858000"/>
          </a:xfrm>
          <a:custGeom>
            <a:avLst/>
            <a:gdLst>
              <a:gd name="connsiteX0" fmla="*/ 0 w 6766561"/>
              <a:gd name="connsiteY0" fmla="*/ 0 h 6858000"/>
              <a:gd name="connsiteX1" fmla="*/ 6766561 w 6766561"/>
              <a:gd name="connsiteY1" fmla="*/ 0 h 6858000"/>
              <a:gd name="connsiteX2" fmla="*/ 6766561 w 6766561"/>
              <a:gd name="connsiteY2" fmla="*/ 6858000 h 6858000"/>
              <a:gd name="connsiteX3" fmla="*/ 0 w 67665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561" h="6858000">
                <a:moveTo>
                  <a:pt x="0" y="0"/>
                </a:moveTo>
                <a:lnTo>
                  <a:pt x="6766561" y="0"/>
                </a:lnTo>
                <a:lnTo>
                  <a:pt x="676656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Oval 22"/>
          <p:cNvSpPr/>
          <p:nvPr/>
        </p:nvSpPr>
        <p:spPr>
          <a:xfrm>
            <a:off x="1755742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6" name="Oval 65"/>
          <p:cNvSpPr/>
          <p:nvPr/>
        </p:nvSpPr>
        <p:spPr>
          <a:xfrm>
            <a:off x="392841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5" name="Oval 34"/>
          <p:cNvSpPr/>
          <p:nvPr/>
        </p:nvSpPr>
        <p:spPr>
          <a:xfrm>
            <a:off x="1524000" y="1812813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25D7C1C-9CF4-47B3-9ABC-8F0E2CE6CD31}"/>
              </a:ext>
            </a:extLst>
          </p:cNvPr>
          <p:cNvSpPr/>
          <p:nvPr userDrawn="1"/>
        </p:nvSpPr>
        <p:spPr>
          <a:xfrm rot="10800000">
            <a:off x="3192203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0B53361-3F22-4468-B6F8-71E345F7077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38687-48E7-4488-BB10-BDE4F5A7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144" y="1237089"/>
            <a:ext cx="4562856" cy="1563624"/>
          </a:xfrm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3600" b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3A5C24-92D8-4CC1-AF50-F29B9C30BDBB}"/>
              </a:ext>
            </a:extLst>
          </p:cNvPr>
          <p:cNvSpPr/>
          <p:nvPr userDrawn="1"/>
        </p:nvSpPr>
        <p:spPr>
          <a:xfrm>
            <a:off x="5425439" y="0"/>
            <a:ext cx="6766561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9F459E6-70DE-4FF8-AD0C-1B49B34CF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3143" y="2888791"/>
            <a:ext cx="4562856" cy="2410459"/>
          </a:xfrm>
        </p:spPr>
        <p:txBody>
          <a:bodyPr vert="horz" lIns="91440" tIns="73152" rIns="91440" bIns="45720" rtlCol="0">
            <a:noAutofit/>
          </a:bodyPr>
          <a:lstStyle>
            <a:lvl1pPr marL="0" indent="0" algn="l">
              <a:buNone/>
              <a:defRPr lang="en-US" sz="1400" b="0" i="0" baseline="0">
                <a:effectLst/>
              </a:defRPr>
            </a:lvl1pPr>
          </a:lstStyle>
          <a:p>
            <a:pPr marL="228600" lvl="0" indent="-228600">
              <a:lnSpc>
                <a:spcPct val="145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975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B56F67-6D31-4B9E-8530-E063E5785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4900" y="1338606"/>
            <a:ext cx="4914900" cy="4838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9E53391-9670-4404-BC42-063A6EC48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338606"/>
            <a:ext cx="5181598" cy="4838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075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473839A-0FBA-4FFD-963E-C459DBF01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00" y="1341797"/>
            <a:ext cx="489267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80A680B-0184-4FD9-B262-BC525F0FE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4900" y="2308409"/>
            <a:ext cx="4892675" cy="388125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BB13104-4CA8-41CF-97D3-CC8715182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341797"/>
            <a:ext cx="516096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F6A37A72-F47E-45B8-B790-D1444B002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308409"/>
            <a:ext cx="5160962" cy="388125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63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5243414" y="6098258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A57A7D-E285-478E-A8B6-10716A7A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457200"/>
            <a:ext cx="36671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2638390-43F5-47D5-BE57-D060C6E9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2057400"/>
            <a:ext cx="36671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66B2167-56BA-4D43-889D-FD798AA1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896" y="457201"/>
            <a:ext cx="6364492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59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D8003D-13A7-4986-AB10-F498433627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16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4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D01DAC-95B2-4F9E-A9B4-92382F94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365125"/>
            <a:ext cx="10248899" cy="703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57AA7-D108-4C6F-9455-5A9AC5F7D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00" y="1825625"/>
            <a:ext cx="102488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BCC2B-A9FA-4472-8509-74B42C12A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D32F58-EB48-4836-BA45-971BA1AA1608}"/>
              </a:ext>
            </a:extLst>
          </p:cNvPr>
          <p:cNvCxnSpPr/>
          <p:nvPr userDrawn="1"/>
        </p:nvCxnSpPr>
        <p:spPr>
          <a:xfrm>
            <a:off x="559704" y="5537210"/>
            <a:ext cx="0" cy="1320791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Номер слайда 21">
            <a:extLst>
              <a:ext uri="{FF2B5EF4-FFF2-40B4-BE49-F238E27FC236}">
                <a16:creationId xmlns:a16="http://schemas.microsoft.com/office/drawing/2014/main" id="{BDEFFF1D-21D1-45B8-A062-F9140F937EE2}"/>
              </a:ext>
            </a:extLst>
          </p:cNvPr>
          <p:cNvSpPr txBox="1">
            <a:spLocks/>
          </p:cNvSpPr>
          <p:nvPr userDrawn="1"/>
        </p:nvSpPr>
        <p:spPr>
          <a:xfrm>
            <a:off x="10919584" y="441326"/>
            <a:ext cx="703476" cy="24447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3" b="1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1000" smtClean="0"/>
              <a:pPr/>
              <a:t>‹#›</a:t>
            </a:fld>
            <a:endParaRPr lang="en-US" sz="10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EBA112-2FA0-448A-A373-EB297C4661F0}"/>
              </a:ext>
            </a:extLst>
          </p:cNvPr>
          <p:cNvCxnSpPr/>
          <p:nvPr userDrawn="1"/>
        </p:nvCxnSpPr>
        <p:spPr>
          <a:xfrm>
            <a:off x="559704" y="0"/>
            <a:ext cx="0" cy="1320791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06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0" r:id="rId2"/>
    <p:sldLayoutId id="2147483677" r:id="rId3"/>
    <p:sldLayoutId id="2147483673" r:id="rId4"/>
    <p:sldLayoutId id="2147483674" r:id="rId5"/>
    <p:sldLayoutId id="2147483680" r:id="rId6"/>
    <p:sldLayoutId id="2147483678" r:id="rId7"/>
    <p:sldLayoutId id="214748367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2.png"/><Relationship Id="rId5" Type="http://schemas.microsoft.com/office/2011/relationships/inkAction" Target="../ink/inkAction1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2.png"/><Relationship Id="rId5" Type="http://schemas.microsoft.com/office/2011/relationships/inkAction" Target="../ink/inkAction2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5.png"/><Relationship Id="rId5" Type="http://schemas.microsoft.com/office/2011/relationships/inkAction" Target="../ink/inkAction3.xml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7.png"/><Relationship Id="rId5" Type="http://schemas.microsoft.com/office/2011/relationships/inkAction" Target="../ink/inkAction4.xml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2.png"/><Relationship Id="rId5" Type="http://schemas.microsoft.com/office/2011/relationships/inkAction" Target="../ink/inkAction5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48" y="1979630"/>
            <a:ext cx="11504452" cy="296944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5500" dirty="0">
                <a:latin typeface="+mn-lt"/>
              </a:rPr>
              <a:t>Fetal Echocardiography: Beyond the Four Chambers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509282" y="5392555"/>
            <a:ext cx="10668000" cy="853179"/>
          </a:xfrm>
        </p:spPr>
        <p:txBody>
          <a:bodyPr/>
          <a:lstStyle/>
          <a:p>
            <a:r>
              <a:rPr lang="en-US" dirty="0"/>
              <a:t>Chapter 35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9EA82B-0D8A-48A6-BDBF-648DD8ABA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4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91"/>
    </mc:Choice>
    <mc:Fallback>
      <p:transition spd="slow" advTm="8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2153540"/>
            <a:ext cx="10567587" cy="433933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en-US" sz="3600" dirty="0"/>
              <a:t>Circulation of fetal blood through placenta ceases after birth when the neonatal lungs begin to function.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Fetal cardiac structures that are no longer necessary: foramen </a:t>
            </a:r>
            <a:r>
              <a:rPr lang="en-US" altLang="en-US" sz="3600" dirty="0" err="1"/>
              <a:t>ovale</a:t>
            </a:r>
            <a:r>
              <a:rPr lang="en-US" altLang="en-US" sz="3600" dirty="0"/>
              <a:t>, ductus arteriosus, ductus venosus, and umbilical vessels.</a:t>
            </a:r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22" y="612953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Fetal Circulation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97EB1F-D94F-4C89-83DD-6E890F594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7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83"/>
    </mc:Choice>
    <mc:Fallback>
      <p:transition spd="slow" advTm="120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668462"/>
            <a:ext cx="10567587" cy="482441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en-US" sz="3600" dirty="0"/>
              <a:t>Normal fetal heart rate (HR) is between 120 and 160 beats per minute (bpm).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First trimester of pregnancy: HR begins around 90 bpm and increases to 170 bpm before returning to normal rate and sinus rhythm.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HR &lt;100 bpm is bradycardia.</a:t>
            </a:r>
            <a:endParaRPr lang="en-US" altLang="en-US" sz="3600" i="1" dirty="0"/>
          </a:p>
          <a:p>
            <a:pPr>
              <a:spcBef>
                <a:spcPts val="600"/>
              </a:spcBef>
            </a:pPr>
            <a:r>
              <a:rPr lang="en-US" altLang="en-US" sz="3600" dirty="0"/>
              <a:t>HR &gt;200 bpm is tachycardia.</a:t>
            </a:r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Heart Rate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0C2A69-72E3-4E9A-A831-73B1FF38C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36"/>
    </mc:Choice>
    <mc:Fallback>
      <p:transition spd="slow" advTm="75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668462"/>
            <a:ext cx="10567587" cy="4824413"/>
          </a:xfrm>
        </p:spPr>
        <p:txBody>
          <a:bodyPr>
            <a:normAutofit/>
          </a:bodyPr>
          <a:lstStyle/>
          <a:p>
            <a:pPr indent="-374650">
              <a:spcBef>
                <a:spcPts val="600"/>
              </a:spcBef>
            </a:pPr>
            <a:r>
              <a:rPr lang="en-US" altLang="en-US" sz="3600" dirty="0"/>
              <a:t>Heart rate &lt;100 bpm places fetus at high risk of associated heart disease. </a:t>
            </a:r>
          </a:p>
          <a:p>
            <a:pPr indent="-374650">
              <a:spcBef>
                <a:spcPts val="600"/>
              </a:spcBef>
            </a:pPr>
            <a:r>
              <a:rPr lang="en-US" altLang="en-US" sz="3600" dirty="0"/>
              <a:t>Association of complete heart block with structural cardiac defects has poor prognosis, perhaps because of their adverse interaction and the AV regurgitation that commonly complicates the condition.</a:t>
            </a:r>
          </a:p>
          <a:p>
            <a:pPr indent="-374650">
              <a:spcBef>
                <a:spcPts val="600"/>
              </a:spcBef>
            </a:pPr>
            <a:r>
              <a:rPr lang="en-US" altLang="en-US" sz="3600" dirty="0"/>
              <a:t>Connective tissue disorders like systemic lupus erythematosus are associated with heart block and pericardial effusion.</a:t>
            </a:r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Heart Rate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797951-498D-445D-9359-29D42DFAD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4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59"/>
    </mc:Choice>
    <mc:Fallback>
      <p:transition spd="slow" advTm="98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2008262"/>
            <a:ext cx="10567587" cy="4484613"/>
          </a:xfrm>
        </p:spPr>
        <p:txBody>
          <a:bodyPr>
            <a:normAutofit/>
          </a:bodyPr>
          <a:lstStyle/>
          <a:p>
            <a:r>
              <a:rPr lang="en-US" sz="3600" dirty="0"/>
              <a:t>Fetal Indications:</a:t>
            </a:r>
          </a:p>
          <a:p>
            <a:pPr lvl="1" indent="-282575">
              <a:spcBef>
                <a:spcPts val="600"/>
              </a:spcBef>
              <a:defRPr/>
            </a:pPr>
            <a:r>
              <a:rPr lang="en-US" sz="3600" dirty="0"/>
              <a:t>Polyhydramnios (1.5%)</a:t>
            </a:r>
          </a:p>
          <a:p>
            <a:pPr lvl="1" indent="-282575">
              <a:spcBef>
                <a:spcPts val="600"/>
              </a:spcBef>
              <a:defRPr/>
            </a:pPr>
            <a:r>
              <a:rPr lang="en-US" sz="3600" dirty="0"/>
              <a:t>Nonimmune hydrops (7.5%)</a:t>
            </a:r>
          </a:p>
          <a:p>
            <a:pPr lvl="1" indent="-282575">
              <a:spcBef>
                <a:spcPts val="600"/>
              </a:spcBef>
              <a:defRPr/>
            </a:pPr>
            <a:r>
              <a:rPr lang="en-US" sz="3600" dirty="0"/>
              <a:t>Arrhythmias (23%)</a:t>
            </a:r>
          </a:p>
          <a:p>
            <a:pPr lvl="1" indent="-282575">
              <a:spcBef>
                <a:spcPts val="600"/>
              </a:spcBef>
              <a:defRPr/>
            </a:pPr>
            <a:r>
              <a:rPr lang="en-US" sz="3600" dirty="0"/>
              <a:t>Suspected cardiac abnormality on routine ultrasound</a:t>
            </a:r>
          </a:p>
          <a:p>
            <a:pPr lvl="1"/>
            <a:endParaRPr lang="en-US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510403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Indications for Fetal Echocardiography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5BC741-9CC4-4A55-9044-F1CDFB6C1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7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292"/>
    </mc:Choice>
    <mc:Fallback>
      <p:transition spd="slow" advTm="13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668462"/>
            <a:ext cx="10567587" cy="4824413"/>
          </a:xfrm>
        </p:spPr>
        <p:txBody>
          <a:bodyPr>
            <a:normAutofit/>
          </a:bodyPr>
          <a:lstStyle/>
          <a:p>
            <a:r>
              <a:rPr lang="en-US" sz="3600" dirty="0"/>
              <a:t>Fetal Abnormalities and Dysmaturity (11%)</a:t>
            </a:r>
          </a:p>
          <a:p>
            <a:pPr marL="758952" lvl="1" indent="-374904">
              <a:spcBef>
                <a:spcPts val="600"/>
              </a:spcBef>
              <a:defRPr/>
            </a:pPr>
            <a:r>
              <a:rPr lang="en-US" sz="3600" dirty="0"/>
              <a:t>Extracardiac abnormalities</a:t>
            </a:r>
          </a:p>
          <a:p>
            <a:pPr marL="758952" lvl="1" indent="-374904">
              <a:spcBef>
                <a:spcPts val="600"/>
              </a:spcBef>
              <a:defRPr/>
            </a:pPr>
            <a:r>
              <a:rPr lang="en-US" sz="3600" dirty="0"/>
              <a:t>Chromosome abnormalities</a:t>
            </a:r>
          </a:p>
          <a:p>
            <a:pPr marL="758952" lvl="1" indent="-374904">
              <a:spcBef>
                <a:spcPts val="600"/>
              </a:spcBef>
              <a:defRPr/>
            </a:pPr>
            <a:r>
              <a:rPr lang="en-US" sz="3600" dirty="0"/>
              <a:t>Intrauterine growth restriction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Indications for Fetal Echocardiography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967D9A-85AC-499A-A349-B8E100613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9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13"/>
    </mc:Choice>
    <mc:Fallback>
      <p:transition spd="slow" advTm="68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206" y="1384419"/>
            <a:ext cx="10567587" cy="5005907"/>
          </a:xfrm>
        </p:spPr>
        <p:txBody>
          <a:bodyPr>
            <a:normAutofit/>
          </a:bodyPr>
          <a:lstStyle/>
          <a:p>
            <a:pPr marL="301625" indent="-374650">
              <a:spcBef>
                <a:spcPts val="600"/>
              </a:spcBef>
            </a:pPr>
            <a:r>
              <a:rPr lang="en-US" altLang="en-US" sz="3600" dirty="0"/>
              <a:t>IUGR</a:t>
            </a:r>
          </a:p>
          <a:p>
            <a:pPr marL="301625" indent="-374650">
              <a:spcBef>
                <a:spcPts val="600"/>
              </a:spcBef>
            </a:pPr>
            <a:r>
              <a:rPr lang="en-US" altLang="en-US" sz="3600" dirty="0"/>
              <a:t>Cardiac arrhythmias</a:t>
            </a:r>
          </a:p>
          <a:p>
            <a:pPr marL="301625" indent="-374650">
              <a:spcBef>
                <a:spcPts val="600"/>
              </a:spcBef>
            </a:pPr>
            <a:r>
              <a:rPr lang="en-US" altLang="en-US" sz="3600" dirty="0"/>
              <a:t>Abnormal amniocentesis</a:t>
            </a:r>
          </a:p>
          <a:p>
            <a:pPr marL="301625" indent="-374650">
              <a:spcBef>
                <a:spcPts val="600"/>
              </a:spcBef>
            </a:pPr>
            <a:r>
              <a:rPr lang="en-US" altLang="en-US" sz="3600" dirty="0"/>
              <a:t>Abnormal amniotic fluid collections </a:t>
            </a:r>
          </a:p>
          <a:p>
            <a:pPr marL="301625" indent="-374650">
              <a:spcBef>
                <a:spcPts val="600"/>
              </a:spcBef>
            </a:pPr>
            <a:r>
              <a:rPr lang="en-US" altLang="en-US" sz="3600" dirty="0"/>
              <a:t>Abnormal HR</a:t>
            </a:r>
          </a:p>
          <a:p>
            <a:pPr marL="301625" indent="-374650">
              <a:spcBef>
                <a:spcPts val="600"/>
              </a:spcBef>
            </a:pPr>
            <a:r>
              <a:rPr lang="en-US" altLang="en-US" sz="3600" dirty="0"/>
              <a:t>Hydrops fetalis</a:t>
            </a:r>
          </a:p>
          <a:p>
            <a:r>
              <a:rPr lang="en-US" sz="3400" dirty="0"/>
              <a:t>Presence of extracardiac abnormalities in fetus is frequently associated with congenital heart disease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Fetal Risk Factors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3088D9-529C-45A9-A698-D521078A8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2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313"/>
    </mc:Choice>
    <mc:Fallback>
      <p:transition spd="slow" advTm="134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668462"/>
            <a:ext cx="10567587" cy="4824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/>
              <a:t>Maternal Disease Affecting the Fetus (7%)</a:t>
            </a:r>
          </a:p>
          <a:p>
            <a:pPr marL="301625" indent="-374650">
              <a:spcBef>
                <a:spcPts val="600"/>
              </a:spcBef>
            </a:pPr>
            <a:r>
              <a:rPr lang="en-US" altLang="en-US" sz="3600" dirty="0"/>
              <a:t>Diabetes</a:t>
            </a:r>
          </a:p>
          <a:p>
            <a:pPr marL="301625" indent="-374650">
              <a:spcBef>
                <a:spcPts val="600"/>
              </a:spcBef>
            </a:pPr>
            <a:r>
              <a:rPr lang="en-US" altLang="en-US" sz="3600" dirty="0"/>
              <a:t>Lupus erythematosus</a:t>
            </a:r>
          </a:p>
          <a:p>
            <a:pPr marL="301625" indent="-374650">
              <a:spcBef>
                <a:spcPts val="600"/>
              </a:spcBef>
            </a:pPr>
            <a:r>
              <a:rPr lang="en-US" altLang="en-US" sz="3600" dirty="0"/>
              <a:t>Infections during pregnancy</a:t>
            </a:r>
          </a:p>
          <a:p>
            <a:pPr marL="301625" indent="-374650">
              <a:spcBef>
                <a:spcPts val="600"/>
              </a:spcBef>
            </a:pPr>
            <a:endParaRPr lang="en-US" altLang="en-US" sz="3600" dirty="0"/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3600" dirty="0"/>
              <a:t>Maternal Ingestion of Drugs or Teratogens (4.5%)</a:t>
            </a:r>
          </a:p>
          <a:p>
            <a:pPr marL="301625" indent="-374650">
              <a:spcBef>
                <a:spcPts val="600"/>
              </a:spcBef>
            </a:pPr>
            <a:r>
              <a:rPr lang="en-US" altLang="en-US" sz="3600" dirty="0"/>
              <a:t>Alcoholism</a:t>
            </a:r>
          </a:p>
          <a:p>
            <a:pPr marL="301625" indent="-374650">
              <a:spcBef>
                <a:spcPts val="600"/>
              </a:spcBef>
            </a:pPr>
            <a:r>
              <a:rPr lang="en-US" altLang="en-US" sz="3600" dirty="0"/>
              <a:t>Drug exposure during pregnancy</a:t>
            </a:r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Maternal Risk Factors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8604C9-EF67-4FE2-BDBF-A3E8795F3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5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029"/>
    </mc:Choice>
    <mc:Fallback>
      <p:transition spd="slow" advTm="123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974079"/>
            <a:ext cx="10567587" cy="451879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3600" dirty="0"/>
              <a:t>Familial history of congenital heart disease (44%)</a:t>
            </a:r>
          </a:p>
          <a:p>
            <a:pPr>
              <a:spcBef>
                <a:spcPts val="600"/>
              </a:spcBef>
              <a:defRPr/>
            </a:pPr>
            <a:r>
              <a:rPr lang="en-US" sz="3600" dirty="0"/>
              <a:t>Recurrence risk cited given a sibling with one of most common cardiovascular abnormalities varies from 2.5% to 3%.</a:t>
            </a:r>
          </a:p>
          <a:p>
            <a:pPr>
              <a:spcBef>
                <a:spcPts val="600"/>
              </a:spcBef>
              <a:defRPr/>
            </a:pPr>
            <a:r>
              <a:rPr lang="en-US" sz="3600" dirty="0"/>
              <a:t>If one parent has congenital heart defect, recurrence risk ranges from 2.5% to 4%.</a:t>
            </a:r>
          </a:p>
          <a:p>
            <a:pPr indent="-374904">
              <a:spcBef>
                <a:spcPts val="0"/>
              </a:spcBef>
              <a:defRPr/>
            </a:pPr>
            <a:endParaRPr lang="en-US" sz="3600" dirty="0"/>
          </a:p>
          <a:p>
            <a:pPr marL="301752" indent="-374904">
              <a:spcBef>
                <a:spcPts val="0"/>
              </a:spcBef>
              <a:defRPr/>
            </a:pPr>
            <a:endParaRPr lang="en-US" sz="3600" dirty="0"/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570224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Familial Indications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E4E313-DCF8-42A9-AD20-A28F50CB8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5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51"/>
    </mc:Choice>
    <mc:Fallback>
      <p:transition spd="slow" advTm="61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2213361"/>
            <a:ext cx="10567587" cy="4279514"/>
          </a:xfrm>
        </p:spPr>
        <p:txBody>
          <a:bodyPr>
            <a:normAutofit/>
          </a:bodyPr>
          <a:lstStyle/>
          <a:p>
            <a:r>
              <a:rPr lang="en-US" sz="3600" dirty="0"/>
              <a:t>Transducer selection</a:t>
            </a:r>
          </a:p>
          <a:p>
            <a:r>
              <a:rPr lang="en-US" sz="3600" dirty="0"/>
              <a:t>Instrumentation</a:t>
            </a:r>
          </a:p>
          <a:p>
            <a:r>
              <a:rPr lang="en-US" sz="3600" dirty="0"/>
              <a:t>M-Mode</a:t>
            </a:r>
          </a:p>
          <a:p>
            <a:r>
              <a:rPr lang="en-US" sz="3600" dirty="0"/>
              <a:t>Doppler (color and PW Doppler)</a:t>
            </a:r>
          </a:p>
          <a:p>
            <a:r>
              <a:rPr lang="en-US" sz="3600" dirty="0"/>
              <a:t>3D and 4D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578770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Beyond the Four-Chamber View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04FC05-7EF6-46E0-9CD7-49F10150B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3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36"/>
    </mc:Choice>
    <mc:Fallback>
      <p:transition spd="slow" advTm="26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668462"/>
            <a:ext cx="10567587" cy="4824413"/>
          </a:xfrm>
        </p:spPr>
        <p:txBody>
          <a:bodyPr>
            <a:normAutofit/>
          </a:bodyPr>
          <a:lstStyle/>
          <a:p>
            <a:pPr indent="-282575">
              <a:spcBef>
                <a:spcPts val="600"/>
              </a:spcBef>
            </a:pPr>
            <a:r>
              <a:rPr lang="en-US" altLang="en-US" sz="3600" dirty="0"/>
              <a:t>Ideal transducer for fetal echocardiography is multifrequency transducer: can be quickly and easily changed from low to a high frequency.</a:t>
            </a:r>
          </a:p>
          <a:p>
            <a:pPr indent="-282575">
              <a:spcBef>
                <a:spcPts val="600"/>
              </a:spcBef>
            </a:pPr>
            <a:r>
              <a:rPr lang="en-US" altLang="en-US" sz="3600" dirty="0"/>
              <a:t>Early second trimester fetus may be adequately imaged with curved array transducer or small-sector, high-frequency probe.</a:t>
            </a:r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Transducer Selection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12FD3A-270E-4363-82F3-EAD6AAF34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1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30"/>
    </mc:Choice>
    <mc:Fallback>
      <p:transition spd="slow" advTm="6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880075"/>
            <a:ext cx="10248899" cy="4296888"/>
          </a:xfrm>
        </p:spPr>
        <p:txBody>
          <a:bodyPr>
            <a:normAutofit/>
          </a:bodyPr>
          <a:lstStyle/>
          <a:p>
            <a:pPr indent="-374904">
              <a:spcBef>
                <a:spcPts val="600"/>
              </a:spcBef>
              <a:defRPr/>
            </a:pPr>
            <a:r>
              <a:rPr lang="en-US" sz="3400" dirty="0"/>
              <a:t>Most sensitive period for cardiac development in first trimester is between 3.5 and 6.5 weeks.</a:t>
            </a:r>
          </a:p>
          <a:p>
            <a:pPr indent="-374904">
              <a:spcBef>
                <a:spcPts val="600"/>
              </a:spcBef>
              <a:defRPr/>
            </a:pPr>
            <a:r>
              <a:rPr lang="en-US" sz="3400" dirty="0"/>
              <a:t>Cardiovascular system is first organ system to reach functional state.</a:t>
            </a:r>
          </a:p>
          <a:p>
            <a:pPr indent="-374904">
              <a:spcBef>
                <a:spcPts val="600"/>
              </a:spcBef>
              <a:defRPr/>
            </a:pPr>
            <a:r>
              <a:rPr lang="en-US" sz="3400" dirty="0"/>
              <a:t>By end of third week, circulation of blood has begun.</a:t>
            </a:r>
          </a:p>
          <a:p>
            <a:pPr indent="-374904">
              <a:spcBef>
                <a:spcPts val="600"/>
              </a:spcBef>
              <a:defRPr/>
            </a:pPr>
            <a:r>
              <a:rPr lang="en-US" sz="3400" dirty="0"/>
              <a:t>In fifth week, heart begins to beat.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98" y="365125"/>
            <a:ext cx="10738502" cy="703279"/>
          </a:xfrm>
        </p:spPr>
        <p:txBody>
          <a:bodyPr>
            <a:noAutofit/>
          </a:bodyPr>
          <a:lstStyle/>
          <a:p>
            <a:r>
              <a:rPr lang="en-US" sz="5000" dirty="0"/>
              <a:t>Embryology of the Cardiovascular System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0C9E14-CB1D-4961-B456-A3A43E854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4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33"/>
    </mc:Choice>
    <mc:Fallback>
      <p:transition spd="slow" advTm="150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668462"/>
            <a:ext cx="10567587" cy="482441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en-US" sz="3600" dirty="0"/>
              <a:t>Cine-loop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High-power resolution (write zoom) capability 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Simultaneous M-mode with range expansion (for cardiac arrhythmias)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Simultaneous Doppler capability with pulsed and continuous wave (to record high-velocity flow)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Color Doppler</a:t>
            </a:r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Instrumentation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55BBC5-5F76-4E28-9314-EB5334263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3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561"/>
    </mc:Choice>
    <mc:Fallback>
      <p:transition spd="slow" advTm="154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206" y="1514638"/>
            <a:ext cx="10567587" cy="4824413"/>
          </a:xfrm>
        </p:spPr>
        <p:txBody>
          <a:bodyPr>
            <a:normAutofit/>
          </a:bodyPr>
          <a:lstStyle/>
          <a:p>
            <a:r>
              <a:rPr lang="en-US" sz="3400" dirty="0"/>
              <a:t>Once the two-dimension image is made, a single vertical line of information can be obtained from the face of the transducer through the fetal cardiac structures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M-Mode Evaluation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90176-9B43-4CE0-A8EB-B3319E605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322" y="3127591"/>
            <a:ext cx="8229997" cy="37304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0BEF2C-1D5A-4CC8-AECA-C07EA92F7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5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40"/>
    </mc:Choice>
    <mc:Fallback>
      <p:transition spd="slow" advTm="6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668462"/>
            <a:ext cx="10567587" cy="4824413"/>
          </a:xfrm>
        </p:spPr>
        <p:txBody>
          <a:bodyPr>
            <a:normAutofit/>
          </a:bodyPr>
          <a:lstStyle/>
          <a:p>
            <a:r>
              <a:rPr lang="en-GB" altLang="en-US" sz="3600" dirty="0"/>
              <a:t>Pulsed Doppler demonstrates the direction and characteristics of blood flow within the </a:t>
            </a:r>
            <a:r>
              <a:rPr lang="en-GB" altLang="en-US" sz="3600" dirty="0" err="1"/>
              <a:t>fetal</a:t>
            </a:r>
            <a:r>
              <a:rPr lang="en-GB" altLang="en-US" sz="3600" dirty="0"/>
              <a:t> heart and great vessels and allows the qualitative and quantitative definition of flow disturbances, such as those that occur with valvular stenotic or regurgitant lesions.</a:t>
            </a:r>
            <a:endParaRPr lang="en-US" altLang="en-US" sz="3600" dirty="0"/>
          </a:p>
          <a:p>
            <a:pPr marL="0" indent="0">
              <a:buNone/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Pulsed Doppler Imaging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E25ED3-04F5-46E3-B649-206FCF870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5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46"/>
    </mc:Choice>
    <mc:Fallback>
      <p:transition spd="slow" advTm="127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42" y="1506092"/>
            <a:ext cx="11143716" cy="5159628"/>
          </a:xfrm>
        </p:spPr>
        <p:txBody>
          <a:bodyPr>
            <a:normAutofit lnSpcReduction="10000"/>
          </a:bodyPr>
          <a:lstStyle/>
          <a:p>
            <a:r>
              <a:rPr lang="en-GB" altLang="en-US" sz="3600" dirty="0" err="1"/>
              <a:t>Color</a:t>
            </a:r>
            <a:r>
              <a:rPr lang="en-GB" altLang="en-US" sz="3600" dirty="0"/>
              <a:t> Doppler may help detect flow disturbances and flow direction (to check whether vessels or chambers are patent) and should be integrated into the </a:t>
            </a:r>
            <a:r>
              <a:rPr lang="en-GB" altLang="en-US" sz="3600" dirty="0" err="1"/>
              <a:t>fetal</a:t>
            </a:r>
            <a:r>
              <a:rPr lang="en-GB" altLang="en-US" sz="3600" dirty="0"/>
              <a:t> echocardiogram. 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Color displays are usually oriented so that flow toward the transducer is projected in shades of red and orange, and flow away is projected in cool blue colors. 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Disturbed flow is seen as a mixture of red, orange, and yellow or blues and greens. 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The color gain should be adjusted to each image to eliminate color </a:t>
            </a:r>
            <a:r>
              <a:rPr lang="ja-JP" altLang="en-US" sz="3600" dirty="0"/>
              <a:t>“</a:t>
            </a:r>
            <a:r>
              <a:rPr lang="en-US" altLang="ja-JP" sz="3600" dirty="0"/>
              <a:t>blooming.</a:t>
            </a:r>
            <a:r>
              <a:rPr lang="ja-JP" altLang="en-US" sz="3600" dirty="0"/>
              <a:t>”</a:t>
            </a:r>
            <a:endParaRPr lang="en-US" altLang="ja-JP" sz="3600" dirty="0"/>
          </a:p>
          <a:p>
            <a:endParaRPr lang="en-GB" altLang="en-US" sz="3600" dirty="0"/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Color Flow Doppler Imaging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AFFED2-2A73-4610-A8BD-CAE9B1CED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0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32"/>
    </mc:Choice>
    <mc:Fallback>
      <p:transition spd="slow" advTm="9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463812-B553-4F67-B0F8-BF6B5CA77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502" y="111945"/>
            <a:ext cx="9383283" cy="663410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695AAC-292B-4804-AE72-6AED55107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2"/>
    </mc:Choice>
    <mc:Fallback>
      <p:transition spd="slow" advTm="1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80" y="1427369"/>
            <a:ext cx="6424532" cy="482441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3600" dirty="0"/>
              <a:t>Clinical investigation of three-dimensional echocardiography has been performed both with and without cardiac gating. 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3600" dirty="0"/>
              <a:t>Clarity of images is still the primary problem in this technique: The fetal heart is beating so quickly and the volume is too small to acquire enough data points to display an image better than the current real-time two-dimensional images.</a:t>
            </a:r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3D Imaging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23B12-BCF6-4C56-AB42-AF373C372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812" y="1068404"/>
            <a:ext cx="5334462" cy="542447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319F73-0E78-4F72-BEE8-66E4CE9A5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0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72"/>
    </mc:Choice>
    <mc:Fallback>
      <p:transition spd="slow" advTm="5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28" y="1531729"/>
            <a:ext cx="10567587" cy="4824413"/>
          </a:xfrm>
        </p:spPr>
        <p:txBody>
          <a:bodyPr>
            <a:normAutofit/>
          </a:bodyPr>
          <a:lstStyle/>
          <a:p>
            <a:r>
              <a:rPr lang="en-US" sz="3600" dirty="0"/>
              <a:t>Fetal position</a:t>
            </a:r>
          </a:p>
          <a:p>
            <a:r>
              <a:rPr lang="en-US" sz="3600" dirty="0"/>
              <a:t>Fetal thorax</a:t>
            </a:r>
          </a:p>
          <a:p>
            <a:r>
              <a:rPr lang="en-US" sz="3600" dirty="0"/>
              <a:t>Fetal stomach</a:t>
            </a:r>
          </a:p>
          <a:p>
            <a:r>
              <a:rPr lang="en-US" sz="3600" dirty="0"/>
              <a:t>Apex of heart</a:t>
            </a:r>
          </a:p>
          <a:p>
            <a:r>
              <a:rPr lang="en-US" sz="3600" dirty="0"/>
              <a:t>Location of fetal aorta and IVC</a:t>
            </a:r>
          </a:p>
          <a:p>
            <a:r>
              <a:rPr lang="en-US" sz="3600" dirty="0"/>
              <a:t>Position of placenta</a:t>
            </a:r>
          </a:p>
          <a:p>
            <a:r>
              <a:rPr lang="en-US" sz="3600" dirty="0"/>
              <a:t>Biparietal diameter/femur length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Fetal Ultrasound Landmarks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6B36FF-0EE4-4A99-9E98-0757E6F8D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690"/>
    </mc:Choice>
    <mc:Fallback>
      <p:transition spd="slow" advTm="151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5AE381-6A1B-4484-BFAF-C38AC0FBF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73181" y="1068404"/>
            <a:ext cx="8084322" cy="56744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Fetal Ultrasound Landmarks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D84CF0-9448-4625-9865-2A332E2BE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9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74"/>
    </mc:Choice>
    <mc:Fallback>
      <p:transition spd="slow" advTm="39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2238998"/>
            <a:ext cx="10567587" cy="4253877"/>
          </a:xfrm>
        </p:spPr>
        <p:txBody>
          <a:bodyPr>
            <a:normAutofit/>
          </a:bodyPr>
          <a:lstStyle/>
          <a:p>
            <a:r>
              <a:rPr lang="en-US" sz="3600" dirty="0"/>
              <a:t>Normal cardiac study should include the following views:</a:t>
            </a:r>
          </a:p>
          <a:p>
            <a:pPr lvl="1"/>
            <a:r>
              <a:rPr lang="en-US" sz="3600" dirty="0"/>
              <a:t>Four-chamber</a:t>
            </a:r>
          </a:p>
          <a:p>
            <a:pPr lvl="1"/>
            <a:r>
              <a:rPr lang="en-US" sz="3600" dirty="0"/>
              <a:t>Outflow tracts</a:t>
            </a:r>
          </a:p>
          <a:p>
            <a:pPr lvl="1"/>
            <a:r>
              <a:rPr lang="en-US" sz="3600" dirty="0"/>
              <a:t>Oblique long-axis view for aortic arch and ductus arteriosus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835144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Echocardiographic Evaluation of the Fetus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C7B684-6E02-445E-83A5-76D240A53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1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90"/>
    </mc:Choice>
    <mc:Fallback>
      <p:transition spd="slow" advTm="7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C7687A-C77D-4B1F-9F53-CFE889E9D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7469" y="1750378"/>
            <a:ext cx="6242851" cy="47424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Four Chamber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A5E99-3E9E-4730-84F0-D40A0DA94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361" y="1750378"/>
            <a:ext cx="5195843" cy="480424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16BF42-F261-4927-8F5E-6652883FB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28"/>
    </mc:Choice>
    <mc:Fallback>
      <p:transition spd="slow" advTm="5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102265"/>
            <a:ext cx="10248899" cy="4074698"/>
          </a:xfrm>
        </p:spPr>
        <p:txBody>
          <a:bodyPr/>
          <a:lstStyle/>
          <a:p>
            <a:pPr indent="-374650">
              <a:spcBef>
                <a:spcPct val="0"/>
              </a:spcBef>
            </a:pPr>
            <a:r>
              <a:rPr lang="en-US" altLang="en-US" sz="3600" dirty="0"/>
              <a:t>Human teratogens produce or raise incidence of congenital malformations.</a:t>
            </a:r>
          </a:p>
          <a:p>
            <a:pPr indent="-374650">
              <a:spcBef>
                <a:spcPct val="0"/>
              </a:spcBef>
            </a:pPr>
            <a:r>
              <a:rPr lang="en-US" altLang="en-US" sz="3600" dirty="0"/>
              <a:t>7% caused by environmental agents or teratogens</a:t>
            </a:r>
          </a:p>
          <a:p>
            <a:pPr indent="-374650">
              <a:spcBef>
                <a:spcPct val="0"/>
              </a:spcBef>
            </a:pPr>
            <a:r>
              <a:rPr lang="en-US" altLang="en-US" sz="3600" dirty="0"/>
              <a:t>Spontaneous abortion usually occurs if genetic malformation severe.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Embryology of the Cardiovascular System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18EDDF-7DFA-4F53-A528-BF4202D85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9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09"/>
    </mc:Choice>
    <mc:Fallback>
      <p:transition spd="slow" advTm="71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7540F7-5CE1-4FD5-8441-0EC7E2385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0557" y="1187865"/>
            <a:ext cx="11536822" cy="557185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Four Chamber View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114169-2F46-4A51-9233-1A39A597C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1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810"/>
    </mc:Choice>
    <mc:Fallback>
      <p:transition spd="slow" advTm="9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023" y="1668462"/>
            <a:ext cx="10567587" cy="4824413"/>
          </a:xfrm>
        </p:spPr>
        <p:txBody>
          <a:bodyPr>
            <a:normAutofit/>
          </a:bodyPr>
          <a:lstStyle/>
          <a:p>
            <a:pPr indent="-374904">
              <a:spcBef>
                <a:spcPts val="600"/>
              </a:spcBef>
              <a:defRPr/>
            </a:pPr>
            <a:r>
              <a:rPr lang="en-US" sz="3600" dirty="0"/>
              <a:t>Right atrium and ventricle (with moderator band)</a:t>
            </a:r>
          </a:p>
          <a:p>
            <a:pPr marL="301752" indent="-374904">
              <a:spcBef>
                <a:spcPts val="600"/>
              </a:spcBef>
              <a:defRPr/>
            </a:pPr>
            <a:r>
              <a:rPr lang="en-US" sz="3600" dirty="0"/>
              <a:t>Tricuspid valve</a:t>
            </a:r>
          </a:p>
          <a:p>
            <a:pPr marL="301752" indent="-374904">
              <a:spcBef>
                <a:spcPts val="600"/>
              </a:spcBef>
              <a:defRPr/>
            </a:pPr>
            <a:r>
              <a:rPr lang="en-US" sz="3600" dirty="0"/>
              <a:t>Left atrium and ventricle</a:t>
            </a:r>
          </a:p>
          <a:p>
            <a:pPr marL="301752" indent="-374904">
              <a:spcBef>
                <a:spcPts val="600"/>
              </a:spcBef>
              <a:defRPr/>
            </a:pPr>
            <a:r>
              <a:rPr lang="en-US" sz="3600" dirty="0"/>
              <a:t>Mitral valve</a:t>
            </a:r>
          </a:p>
          <a:p>
            <a:pPr marL="301752" indent="-374904">
              <a:spcBef>
                <a:spcPts val="600"/>
              </a:spcBef>
              <a:defRPr/>
            </a:pPr>
            <a:r>
              <a:rPr lang="en-US" sz="3600" dirty="0"/>
              <a:t>Interventricular septum</a:t>
            </a:r>
          </a:p>
          <a:p>
            <a:pPr marL="301752" indent="-374904">
              <a:spcBef>
                <a:spcPts val="600"/>
              </a:spcBef>
              <a:defRPr/>
            </a:pPr>
            <a:r>
              <a:rPr lang="en-US" sz="3600" dirty="0"/>
              <a:t>Interatrial septum</a:t>
            </a:r>
          </a:p>
          <a:p>
            <a:pPr marL="301752" indent="-374904">
              <a:spcBef>
                <a:spcPts val="600"/>
              </a:spcBef>
              <a:defRPr/>
            </a:pPr>
            <a:r>
              <a:rPr lang="en-US" sz="3600" dirty="0"/>
              <a:t>Foramen </a:t>
            </a:r>
            <a:r>
              <a:rPr lang="en-US" sz="3600" dirty="0" err="1"/>
              <a:t>ovale</a:t>
            </a:r>
            <a:endParaRPr lang="en-US" sz="3600" dirty="0"/>
          </a:p>
          <a:p>
            <a:pPr marL="301752" indent="-374904">
              <a:spcBef>
                <a:spcPts val="600"/>
              </a:spcBef>
              <a:defRPr/>
            </a:pPr>
            <a:r>
              <a:rPr lang="en-US" sz="3600" dirty="0"/>
              <a:t>Pulmonary veins as they enter left atrium</a:t>
            </a:r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Four-Chamber View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EA668D-FC61-43D7-AAFE-DB807DD2F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7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371"/>
    </mc:Choice>
    <mc:Fallback>
      <p:transition spd="slow" advTm="157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66" y="1615155"/>
            <a:ext cx="11293267" cy="5118931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Considered a “Criss-Cross View” to visualize each outflow tract</a:t>
            </a:r>
          </a:p>
          <a:p>
            <a:pPr lvl="1"/>
            <a:r>
              <a:rPr lang="en-US" sz="3600" dirty="0"/>
              <a:t>Begin by angling slightly anterior from the four-chamber view to find the left ventricle and the aortic outflow tract</a:t>
            </a:r>
          </a:p>
          <a:p>
            <a:pPr lvl="2"/>
            <a:r>
              <a:rPr lang="en-US" sz="3200" dirty="0"/>
              <a:t>Called the LVOT – left ventricular outflow tract</a:t>
            </a:r>
          </a:p>
          <a:p>
            <a:pPr lvl="1"/>
            <a:r>
              <a:rPr lang="en-US" sz="3600" dirty="0"/>
              <a:t>To obtain the right ventricle and pulmonary artery outflow, angle the transducer slightly medial and anterior from the LVOT view</a:t>
            </a:r>
          </a:p>
          <a:p>
            <a:pPr lvl="2"/>
            <a:r>
              <a:rPr lang="en-US" sz="3200" dirty="0"/>
              <a:t>Called the RVOT – right ventricular outflow tract (also referred to as the 3VV)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936" y="493312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Left and Right Ventricular Outflow Tracts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BEF9AD-746C-4184-99C1-5A8319F77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1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553"/>
    </mc:Choice>
    <mc:Fallback>
      <p:transition spd="slow" advTm="114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DD91B6-8593-44F4-88A7-CCF68333F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77" y="0"/>
            <a:ext cx="10513444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288EEDD-7A19-424D-B6C8-A3D92D2AA9D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00179" y="4167539"/>
              <a:ext cx="2" cy="2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288EEDD-7A19-424D-B6C8-A3D92D2AA9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00179" y="416753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CF3253-08A5-4951-8777-9C29ED7A1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8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24"/>
    </mc:Choice>
    <mc:Fallback>
      <p:transition spd="slow" advTm="129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Ductal and Aortic Arch Views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2B7F33-1BCE-427A-BDE0-BC1A98660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8404"/>
            <a:ext cx="10852447" cy="4824413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Find fetal spine in sagittal plane and angle slightly inward toward left chest to search for descending aorta and arch.</a:t>
            </a:r>
          </a:p>
          <a:p>
            <a:pPr indent="-282575">
              <a:spcBef>
                <a:spcPts val="600"/>
              </a:spcBef>
            </a:pPr>
            <a:r>
              <a:rPr lang="en-US" altLang="en-US" sz="3600" dirty="0"/>
              <a:t>Tubular dimension of vessel should be somewhat uniform as one follows aorta from its base into thorax and abdomen. </a:t>
            </a:r>
          </a:p>
          <a:p>
            <a:pPr indent="-282575">
              <a:spcBef>
                <a:spcPts val="600"/>
              </a:spcBef>
            </a:pPr>
            <a:r>
              <a:rPr lang="en-US" altLang="en-US" sz="3600" dirty="0"/>
              <a:t>Three head and neck branch arteries (innominate, carotid, and left subclavian) arise from perfect curve of aortic arch as they ascend into fetal head.</a:t>
            </a:r>
          </a:p>
          <a:p>
            <a:pPr indent="-282575">
              <a:spcBef>
                <a:spcPts val="600"/>
              </a:spcBef>
            </a:pPr>
            <a:r>
              <a:rPr lang="ja-JP" altLang="en-US" sz="3600" dirty="0"/>
              <a:t>“</a:t>
            </a:r>
            <a:r>
              <a:rPr lang="en-US" altLang="ja-JP" sz="3600" dirty="0"/>
              <a:t>Candy cane</a:t>
            </a:r>
            <a:r>
              <a:rPr lang="ja-JP" altLang="en-US" sz="3600" dirty="0"/>
              <a:t>”</a:t>
            </a:r>
            <a:r>
              <a:rPr lang="en-US" altLang="ja-JP" sz="3600" dirty="0"/>
              <a:t> appearance of ascending aorta, arch, and descending aorta. </a:t>
            </a:r>
            <a:endParaRPr lang="en-US" altLang="en-US" sz="3600" dirty="0"/>
          </a:p>
          <a:p>
            <a:endParaRPr lang="en-US" sz="3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C0B744-8BA8-4B08-AE51-CE34E93ED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6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84"/>
    </mc:Choice>
    <mc:Fallback>
      <p:transition spd="slow" advTm="7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9974DA-F386-49CE-B2B4-E2A69D501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36890" y="383867"/>
            <a:ext cx="10118220" cy="609026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EA2106-0A52-4BB6-A36B-0AE8D11AEB1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85399" y="4105079"/>
              <a:ext cx="2" cy="2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EA2106-0A52-4BB6-A36B-0AE8D11AEB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85399" y="410507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927DCC-58B9-44EA-89FE-A091388A4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6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74"/>
    </mc:Choice>
    <mc:Fallback>
      <p:transition spd="slow" advTm="52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668462"/>
            <a:ext cx="10567587" cy="4824413"/>
          </a:xfrm>
        </p:spPr>
        <p:txBody>
          <a:bodyPr>
            <a:normAutofit/>
          </a:bodyPr>
          <a:lstStyle/>
          <a:p>
            <a:r>
              <a:rPr lang="en-US" sz="3400" dirty="0"/>
              <a:t>Angulation inferior to the aortic arch will show another “arch-type” structure</a:t>
            </a:r>
          </a:p>
          <a:p>
            <a:pPr indent="-282575">
              <a:spcBef>
                <a:spcPts val="600"/>
              </a:spcBef>
            </a:pPr>
            <a:r>
              <a:rPr lang="en-US" altLang="en-US" sz="3600" dirty="0"/>
              <a:t>Represents patent ductus arteriosus</a:t>
            </a:r>
          </a:p>
          <a:p>
            <a:pPr indent="-282575">
              <a:spcBef>
                <a:spcPts val="600"/>
              </a:spcBef>
            </a:pPr>
            <a:r>
              <a:rPr lang="en-US" altLang="en-US" sz="3600" dirty="0"/>
              <a:t>Ductus slightly larger than aortic arch and has sharper angle (</a:t>
            </a:r>
            <a:r>
              <a:rPr lang="ja-JP" altLang="en-US" sz="3600" dirty="0"/>
              <a:t>“</a:t>
            </a:r>
            <a:r>
              <a:rPr lang="en-US" altLang="ja-JP" sz="3600" dirty="0"/>
              <a:t>hockey stick</a:t>
            </a:r>
            <a:r>
              <a:rPr lang="ja-JP" altLang="en-US" sz="3600" dirty="0"/>
              <a:t>”</a:t>
            </a:r>
            <a:r>
              <a:rPr lang="en-US" altLang="ja-JP" sz="3600" dirty="0"/>
              <a:t>) as it drains into descending aorta</a:t>
            </a:r>
          </a:p>
          <a:p>
            <a:pPr indent="-282575">
              <a:spcBef>
                <a:spcPts val="600"/>
              </a:spcBef>
            </a:pPr>
            <a:r>
              <a:rPr lang="en-US" altLang="en-US" sz="3600" dirty="0"/>
              <a:t>Does not have arterial structures arising from its wall as the aorta does</a:t>
            </a:r>
          </a:p>
          <a:p>
            <a:pPr marL="0" indent="0">
              <a:buNone/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Ductal and Aortic Arch Views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759BEA-C613-4725-AEC2-B87588291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6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95"/>
    </mc:Choice>
    <mc:Fallback>
      <p:transition spd="slow" advTm="45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B2EC99-197F-4DF1-9454-ABB04B2B8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1189" y="181957"/>
            <a:ext cx="10831629" cy="66760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37ECA02-6CB1-40AA-BE17-1C8585EE303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40880" y="2553120"/>
              <a:ext cx="4919760" cy="2278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37ECA02-6CB1-40AA-BE17-1C8585EE30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31520" y="2543760"/>
                <a:ext cx="4938480" cy="2296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52E094-B2A2-4EB6-9ED1-469ACB3FE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2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68"/>
    </mc:Choice>
    <mc:Fallback>
      <p:transition spd="slow" advTm="3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668462"/>
            <a:ext cx="10567587" cy="4824413"/>
          </a:xfrm>
        </p:spPr>
        <p:txBody>
          <a:bodyPr>
            <a:normAutofit/>
          </a:bodyPr>
          <a:lstStyle/>
          <a:p>
            <a:r>
              <a:rPr lang="en-US" sz="3600" dirty="0"/>
              <a:t>Can obtain an image of both the aortic and ductal arches</a:t>
            </a:r>
          </a:p>
          <a:p>
            <a:r>
              <a:rPr lang="en-US" sz="3600" dirty="0"/>
              <a:t>Appears as a V-shaped confluence</a:t>
            </a:r>
          </a:p>
          <a:p>
            <a:r>
              <a:rPr lang="en-US" sz="3600" dirty="0"/>
              <a:t>Should always be found left of the trachea</a:t>
            </a:r>
          </a:p>
          <a:p>
            <a:r>
              <a:rPr lang="en-US" sz="3600" dirty="0"/>
              <a:t>Thymus may also appear in the image</a:t>
            </a:r>
          </a:p>
          <a:p>
            <a:r>
              <a:rPr lang="en-US" sz="3600" dirty="0"/>
              <a:t>Called the 3VT 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Ductal and Aortic Arch Views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6EEDAB-8A13-477E-9BF6-5AAC5D8D9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1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67"/>
    </mc:Choice>
    <mc:Fallback>
      <p:transition spd="slow" advTm="87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A59353-3592-44EC-9AC7-625BAC061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682" y="-3024"/>
            <a:ext cx="9896030" cy="685615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3DAE04-46FB-4AFD-98DC-10BEEDE8811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26600" y="4205160"/>
              <a:ext cx="9225720" cy="1639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3DAE04-46FB-4AFD-98DC-10BEEDE881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7240" y="4195800"/>
                <a:ext cx="9244440" cy="1658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ADC3AD-141A-4ED2-8FBF-9038B3749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3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30"/>
    </mc:Choice>
    <mc:Fallback>
      <p:transition spd="slow" advTm="6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282575">
              <a:spcBef>
                <a:spcPts val="600"/>
              </a:spcBef>
            </a:pPr>
            <a:r>
              <a:rPr lang="en-US" altLang="en-US" sz="3600" dirty="0"/>
              <a:t>Circulation of blood starts by end of third week as tubular heart begins to beat.</a:t>
            </a:r>
          </a:p>
          <a:p>
            <a:pPr indent="-282575">
              <a:spcBef>
                <a:spcPts val="600"/>
              </a:spcBef>
            </a:pPr>
            <a:r>
              <a:rPr lang="en-US" altLang="en-US" sz="3600" dirty="0"/>
              <a:t>Embryo obtains sufficient nourishment during second week of development by diffusion of nutrients from maternal blood flow.</a:t>
            </a:r>
          </a:p>
          <a:p>
            <a:pPr indent="-282575">
              <a:spcBef>
                <a:spcPts val="600"/>
              </a:spcBef>
            </a:pPr>
            <a:r>
              <a:rPr lang="en-US" altLang="en-US" sz="3600" dirty="0"/>
              <a:t>Vascular system begins during third week in wall of yolk sac, connecting stalk, and chorion.</a:t>
            </a:r>
          </a:p>
          <a:p>
            <a:pPr marL="0" indent="0">
              <a:buNone/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Development of Blood Vessels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7C9C4F-E889-4D27-B198-92E507721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76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21"/>
    </mc:Choice>
    <mc:Fallback>
      <p:transition spd="slow" advTm="8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23450F-7EE6-4448-8D2F-5945C27F5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70" y="59821"/>
            <a:ext cx="11731451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70BC910-CE0B-4463-9B25-036E89193D3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49299" y="4061339"/>
              <a:ext cx="2" cy="2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70BC910-CE0B-4463-9B25-036E89193D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9299" y="406133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10FEEF-EEE9-4152-8F22-B39903F04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3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76"/>
    </mc:Choice>
    <mc:Fallback>
      <p:transition spd="slow" advTm="7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9E7C36-F5A6-496F-9C98-C6DD60142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07" y="3078449"/>
            <a:ext cx="10735986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0224FD-5BC6-449F-B428-5E7B6A2CE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60" y="0"/>
            <a:ext cx="10874333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3497C4-F9E1-44EA-9BCC-7F81F6A30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2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673"/>
    </mc:Choice>
    <mc:Fallback>
      <p:transition spd="slow" advTm="142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668462"/>
            <a:ext cx="10567587" cy="4824413"/>
          </a:xfrm>
        </p:spPr>
        <p:txBody>
          <a:bodyPr>
            <a:normAutofit/>
          </a:bodyPr>
          <a:lstStyle/>
          <a:p>
            <a:pPr indent="-374904">
              <a:spcBef>
                <a:spcPts val="600"/>
              </a:spcBef>
              <a:defRPr/>
            </a:pPr>
            <a:r>
              <a:rPr lang="en-US" sz="3600" dirty="0"/>
              <a:t>Blood vessels form two days later.</a:t>
            </a:r>
          </a:p>
          <a:p>
            <a:pPr indent="-374904">
              <a:spcBef>
                <a:spcPts val="600"/>
              </a:spcBef>
              <a:defRPr/>
            </a:pPr>
            <a:r>
              <a:rPr lang="en-US" sz="3600" dirty="0"/>
              <a:t>Blood islands form; cavities develop in islands to form primitive blood cells and vessels.</a:t>
            </a:r>
          </a:p>
          <a:p>
            <a:pPr indent="-374904">
              <a:spcBef>
                <a:spcPts val="600"/>
              </a:spcBef>
              <a:defRPr/>
            </a:pPr>
            <a:r>
              <a:rPr lang="en-US" sz="3600" dirty="0"/>
              <a:t>Primitive vessels form vascular network in wall of yolk sac.</a:t>
            </a:r>
          </a:p>
          <a:p>
            <a:pPr>
              <a:spcBef>
                <a:spcPts val="0"/>
              </a:spcBef>
              <a:defRPr/>
            </a:pPr>
            <a:r>
              <a:rPr lang="en-US" sz="3600" dirty="0"/>
              <a:t>Umbilical veins return oxygenated blood from placenta; only one umbilical vein persists.</a:t>
            </a:r>
          </a:p>
          <a:p>
            <a:pPr>
              <a:spcBef>
                <a:spcPts val="0"/>
              </a:spcBef>
              <a:defRPr/>
            </a:pPr>
            <a:r>
              <a:rPr lang="en-US" sz="3600" dirty="0"/>
              <a:t>Blood formation in embryo begins at fifth week.</a:t>
            </a:r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Development of Blood Vessels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ADA801-47A3-4BE1-B39E-EDC4E575E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9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61"/>
    </mc:Choice>
    <mc:Fallback>
      <p:transition spd="slow" advTm="10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561308-E00A-441B-9905-08DD39528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14609" y="1162227"/>
            <a:ext cx="7539590" cy="54591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Fetal Circulation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038607-007F-44CA-87C8-5D0D15CB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56"/>
    </mc:Choice>
    <mc:Fallback>
      <p:transition spd="slow" advTm="12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668462"/>
            <a:ext cx="10567587" cy="4824413"/>
          </a:xfrm>
        </p:spPr>
        <p:txBody>
          <a:bodyPr>
            <a:normAutofit lnSpcReduction="10000"/>
          </a:bodyPr>
          <a:lstStyle/>
          <a:p>
            <a:r>
              <a:rPr lang="en-US" altLang="en-US" sz="3600" dirty="0"/>
              <a:t>Communication is open between right and left sides of heart through fossa </a:t>
            </a:r>
            <a:r>
              <a:rPr lang="en-US" altLang="en-US" sz="3600" dirty="0" err="1"/>
              <a:t>ovale</a:t>
            </a:r>
            <a:r>
              <a:rPr lang="en-US" altLang="en-US" sz="3600" b="1" dirty="0"/>
              <a:t>,</a:t>
            </a:r>
            <a:r>
              <a:rPr lang="en-US" altLang="en-US" sz="3600" dirty="0"/>
              <a:t> and between the aorta and pulmonary artery via the ductus arteriosus.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Before birth fetus receives oxygenated blood by way of umbilical vein from placenta to heart.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Approximately half of the blood passes through hepatic sinusoids; the rest bypasses the liver to go through ductus venosus into the inferior vena cava.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Blood flows from the IVC and SVC and enters the right atrium. </a:t>
            </a:r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Fetal Circulation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AD85C6-F149-49C5-BE93-DDBCBCC37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3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824"/>
    </mc:Choice>
    <mc:Fallback>
      <p:transition spd="slow" advTm="11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668462"/>
            <a:ext cx="10567587" cy="4824413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Blood in RA flows through the tricuspid valve into the right ventricle and leaves the RV through main pulmonary artery.</a:t>
            </a:r>
            <a:endParaRPr lang="en-US" altLang="en-US" sz="3600" b="1" dirty="0"/>
          </a:p>
          <a:p>
            <a:pPr>
              <a:spcBef>
                <a:spcPts val="600"/>
              </a:spcBef>
            </a:pPr>
            <a:r>
              <a:rPr lang="en-US" altLang="en-US" sz="3600" dirty="0"/>
              <a:t>Bifurcates into right and left pulmonary artery branches that lead to their respective lungs.</a:t>
            </a:r>
          </a:p>
          <a:p>
            <a:pPr>
              <a:spcBef>
                <a:spcPts val="600"/>
              </a:spcBef>
            </a:pPr>
            <a:r>
              <a:rPr lang="en-US" altLang="en-US" sz="3600" dirty="0"/>
              <a:t>Most of this blood passes through the connection of ductus arteriosus into the descending aorta; only a very small amount goes to the lungs.</a:t>
            </a:r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Fetal Circulation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EC7470-394E-4A4E-8C6A-F28F4EA78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8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66"/>
    </mc:Choice>
    <mc:Fallback>
      <p:transition spd="slow" advTm="100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0BAFF-8AA6-4B83-BA33-BD65E51E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13" y="1668462"/>
            <a:ext cx="10567587" cy="4824413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Blood mixes with small amount of deoxygenated blood as it returns from lungs via the four pulmonary veins into LA.</a:t>
            </a:r>
          </a:p>
          <a:p>
            <a:r>
              <a:rPr lang="en-US" sz="3600" dirty="0"/>
              <a:t>Blood then flows from LA into LV through bicuspid mitral valve and leaves heart through ascending aorta.</a:t>
            </a:r>
          </a:p>
          <a:p>
            <a:r>
              <a:rPr lang="en-US" sz="3600" dirty="0"/>
              <a:t>Rest of mixed blood in descending aorta passes into umbilical arteries and is returned to placenta for reoxygenation.</a:t>
            </a:r>
          </a:p>
          <a:p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A17BA-1453-4F0D-99CF-68908813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44" y="365125"/>
            <a:ext cx="10729956" cy="703279"/>
          </a:xfrm>
        </p:spPr>
        <p:txBody>
          <a:bodyPr>
            <a:noAutofit/>
          </a:bodyPr>
          <a:lstStyle/>
          <a:p>
            <a:r>
              <a:rPr lang="en-US" sz="5000" dirty="0"/>
              <a:t>Fetal Circulation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AAD779-0691-481A-B5AD-C4FF9BF7A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7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47"/>
    </mc:Choice>
    <mc:Fallback>
      <p:transition spd="slow" advTm="76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Fashion Brochure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0C0C0C"/>
      </a:accent2>
      <a:accent3>
        <a:srgbClr val="595959"/>
      </a:accent3>
      <a:accent4>
        <a:srgbClr val="F9D5E9"/>
      </a:accent4>
      <a:accent5>
        <a:srgbClr val="EE81BD"/>
      </a:accent5>
      <a:accent6>
        <a:srgbClr val="D54773"/>
      </a:accent6>
      <a:hlink>
        <a:srgbClr val="C830CC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rn presentationTF16411254.potx" id="{856A3638-C89C-468F-B2D3-94DA7F701BF7}" vid="{2B0C2FFE-1B57-46B1-BD5A-BF924309ED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215998C-280A-471A-8BB1-CDC2B95FC2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0B596E-8E5F-4DB7-9C0B-A416410C0F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1DA07E-9A1F-402C-A357-ABD24F8C703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presentation</Template>
  <TotalTime>0</TotalTime>
  <Words>1418</Words>
  <Application>Microsoft Office PowerPoint</Application>
  <PresentationFormat>Widescreen</PresentationFormat>
  <Paragraphs>154</Paragraphs>
  <Slides>41</Slides>
  <Notes>0</Notes>
  <HiddenSlides>0</HiddenSlides>
  <MMClips>41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Fetal Echocardiography: Beyond the Four Chambers</vt:lpstr>
      <vt:lpstr>Embryology of the Cardiovascular System</vt:lpstr>
      <vt:lpstr>Embryology of the Cardiovascular System</vt:lpstr>
      <vt:lpstr>Development of Blood Vessels</vt:lpstr>
      <vt:lpstr>Development of Blood Vessels</vt:lpstr>
      <vt:lpstr>Fetal Circulation</vt:lpstr>
      <vt:lpstr>Fetal Circulation</vt:lpstr>
      <vt:lpstr>Fetal Circulation</vt:lpstr>
      <vt:lpstr>Fetal Circulation</vt:lpstr>
      <vt:lpstr>Fetal Circulation</vt:lpstr>
      <vt:lpstr>Heart Rate</vt:lpstr>
      <vt:lpstr>Heart Rate</vt:lpstr>
      <vt:lpstr>Indications for Fetal Echocardiography</vt:lpstr>
      <vt:lpstr>Indications for Fetal Echocardiography</vt:lpstr>
      <vt:lpstr>Fetal Risk Factors</vt:lpstr>
      <vt:lpstr>Maternal Risk Factors</vt:lpstr>
      <vt:lpstr>Familial Indications</vt:lpstr>
      <vt:lpstr>Beyond the Four-Chamber View</vt:lpstr>
      <vt:lpstr>Transducer Selection</vt:lpstr>
      <vt:lpstr>Instrumentation</vt:lpstr>
      <vt:lpstr>M-Mode Evaluation</vt:lpstr>
      <vt:lpstr>Pulsed Doppler Imaging</vt:lpstr>
      <vt:lpstr>Color Flow Doppler Imaging</vt:lpstr>
      <vt:lpstr>PowerPoint Presentation</vt:lpstr>
      <vt:lpstr>3D Imaging </vt:lpstr>
      <vt:lpstr>Fetal Ultrasound Landmarks</vt:lpstr>
      <vt:lpstr>Fetal Ultrasound Landmarks</vt:lpstr>
      <vt:lpstr>Echocardiographic Evaluation of the Fetus</vt:lpstr>
      <vt:lpstr>Four Chamber View</vt:lpstr>
      <vt:lpstr>Four Chamber View</vt:lpstr>
      <vt:lpstr>Four-Chamber View</vt:lpstr>
      <vt:lpstr>Left and Right Ventricular Outflow Tracts</vt:lpstr>
      <vt:lpstr>PowerPoint Presentation</vt:lpstr>
      <vt:lpstr>Ductal and Aortic Arch Views</vt:lpstr>
      <vt:lpstr>PowerPoint Presentation</vt:lpstr>
      <vt:lpstr>Ductal and Aortic Arch Views</vt:lpstr>
      <vt:lpstr>PowerPoint Presentation</vt:lpstr>
      <vt:lpstr>Ductal and Aortic Arch Views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2020-08-05T17:34:15Z</dcterms:created>
  <dcterms:modified xsi:type="dcterms:W3CDTF">2020-12-02T16:24:38Z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