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3" r:id="rId31"/>
    <p:sldId id="289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2" autoAdjust="0"/>
    <p:restoredTop sz="94660"/>
  </p:normalViewPr>
  <p:slideViewPr>
    <p:cSldViewPr>
      <p:cViewPr varScale="1">
        <p:scale>
          <a:sx n="54" d="100"/>
          <a:sy n="54" d="100"/>
        </p:scale>
        <p:origin x="57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9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9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9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EF7B-053F-42BC-9839-493B76FA1D2C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2A2B-23BE-4A1F-8083-AAB3F820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9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9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00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9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2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8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6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0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56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1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40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8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53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7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88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9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4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4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5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89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1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2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982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914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51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33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7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11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0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7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24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</cp:revision>
  <dcterms:created xsi:type="dcterms:W3CDTF">2012-11-01T00:40:44Z</dcterms:created>
  <dcterms:modified xsi:type="dcterms:W3CDTF">2012-11-01T01:05:03Z</dcterms:modified>
</cp:coreProperties>
</file>