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4E46-C1FB-411C-A7C0-2D7839E349E5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834E-4D89-4BE3-8322-592B381F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8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4E46-C1FB-411C-A7C0-2D7839E349E5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834E-4D89-4BE3-8322-592B381F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8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4E46-C1FB-411C-A7C0-2D7839E349E5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834E-4D89-4BE3-8322-592B381F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1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4E46-C1FB-411C-A7C0-2D7839E349E5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834E-4D89-4BE3-8322-592B381F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8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4E46-C1FB-411C-A7C0-2D7839E349E5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834E-4D89-4BE3-8322-592B381F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7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4E46-C1FB-411C-A7C0-2D7839E349E5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834E-4D89-4BE3-8322-592B381F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8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4E46-C1FB-411C-A7C0-2D7839E349E5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834E-4D89-4BE3-8322-592B381F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25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4E46-C1FB-411C-A7C0-2D7839E349E5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834E-4D89-4BE3-8322-592B381F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8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4E46-C1FB-411C-A7C0-2D7839E349E5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834E-4D89-4BE3-8322-592B381F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65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4E46-C1FB-411C-A7C0-2D7839E349E5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834E-4D89-4BE3-8322-592B381F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1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4E46-C1FB-411C-A7C0-2D7839E349E5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834E-4D89-4BE3-8322-592B381F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1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84E46-C1FB-411C-A7C0-2D7839E349E5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3834E-4D89-4BE3-8322-592B381F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1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425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238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060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676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578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645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197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800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602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515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887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59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945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509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205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547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387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645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601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224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261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060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806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664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8398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694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1341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2249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759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305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517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471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763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035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08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890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3</cp:revision>
  <dcterms:created xsi:type="dcterms:W3CDTF">2012-11-01T00:26:11Z</dcterms:created>
  <dcterms:modified xsi:type="dcterms:W3CDTF">2012-11-01T00:40:32Z</dcterms:modified>
</cp:coreProperties>
</file>