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582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2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3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8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7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7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5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3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3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3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C2753-EEAD-4843-AA31-794E51CEC076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99BB8-23B4-4F07-93CF-BA5368BF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8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86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40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711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10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962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40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301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876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76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96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87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188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147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256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855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44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644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459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503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90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38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63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655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676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299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251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884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090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837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603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3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051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98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704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98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08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4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199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988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336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982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338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On-screen Show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3</cp:revision>
  <dcterms:created xsi:type="dcterms:W3CDTF">2012-10-31T23:53:00Z</dcterms:created>
  <dcterms:modified xsi:type="dcterms:W3CDTF">2012-11-01T00:07:27Z</dcterms:modified>
</cp:coreProperties>
</file>