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570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87C8-8A11-45D6-9789-23C32F1FA692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210A-1799-495B-BB0A-D22B347DA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5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87C8-8A11-45D6-9789-23C32F1FA692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210A-1799-495B-BB0A-D22B347DA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1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87C8-8A11-45D6-9789-23C32F1FA692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210A-1799-495B-BB0A-D22B347DA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9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87C8-8A11-45D6-9789-23C32F1FA692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210A-1799-495B-BB0A-D22B347DA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1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87C8-8A11-45D6-9789-23C32F1FA692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210A-1799-495B-BB0A-D22B347DA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2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87C8-8A11-45D6-9789-23C32F1FA692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210A-1799-495B-BB0A-D22B347DA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1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87C8-8A11-45D6-9789-23C32F1FA692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210A-1799-495B-BB0A-D22B347DA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7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87C8-8A11-45D6-9789-23C32F1FA692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210A-1799-495B-BB0A-D22B347DA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3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87C8-8A11-45D6-9789-23C32F1FA692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210A-1799-495B-BB0A-D22B347DA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64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87C8-8A11-45D6-9789-23C32F1FA692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210A-1799-495B-BB0A-D22B347DA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87C8-8A11-45D6-9789-23C32F1FA692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210A-1799-495B-BB0A-D22B347DA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6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D87C8-8A11-45D6-9789-23C32F1FA692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0210A-1799-495B-BB0A-D22B347DA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36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899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810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541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183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575" y="-22860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933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033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567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942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873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326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619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231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975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66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668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542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77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953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357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562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096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016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633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138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063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952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403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654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6430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836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6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96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2996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814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968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0133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5729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371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840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587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9347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150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86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5728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113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7945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9940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8865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3772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1998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8434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294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235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944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376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826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On-screen Show (4:3)</PresentationFormat>
  <Paragraphs>0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5</cp:revision>
  <dcterms:created xsi:type="dcterms:W3CDTF">2012-10-12T18:45:32Z</dcterms:created>
  <dcterms:modified xsi:type="dcterms:W3CDTF">2012-10-12T19:10:26Z</dcterms:modified>
</cp:coreProperties>
</file>