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341" r:id="rId84"/>
    <p:sldId id="342" r:id="rId85"/>
    <p:sldId id="343" r:id="rId86"/>
    <p:sldId id="344" r:id="rId87"/>
    <p:sldId id="345" r:id="rId88"/>
    <p:sldId id="346" r:id="rId89"/>
    <p:sldId id="347" r:id="rId9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-7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D4AE5-20FD-479D-8FFB-AB63C12628E9}" type="datetimeFigureOut">
              <a:rPr lang="en-US" smtClean="0"/>
              <a:t>10/12/2012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415CB-EA3D-4619-882D-8A29196E3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71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D4AE5-20FD-479D-8FFB-AB63C12628E9}" type="datetimeFigureOut">
              <a:rPr lang="en-US" smtClean="0"/>
              <a:t>10/12/2012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415CB-EA3D-4619-882D-8A29196E3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701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D4AE5-20FD-479D-8FFB-AB63C12628E9}" type="datetimeFigureOut">
              <a:rPr lang="en-US" smtClean="0"/>
              <a:t>10/12/2012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415CB-EA3D-4619-882D-8A29196E3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99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D4AE5-20FD-479D-8FFB-AB63C12628E9}" type="datetimeFigureOut">
              <a:rPr lang="en-US" smtClean="0"/>
              <a:t>10/12/2012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415CB-EA3D-4619-882D-8A29196E3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16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D4AE5-20FD-479D-8FFB-AB63C12628E9}" type="datetimeFigureOut">
              <a:rPr lang="en-US" smtClean="0"/>
              <a:t>10/12/2012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415CB-EA3D-4619-882D-8A29196E3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94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D4AE5-20FD-479D-8FFB-AB63C12628E9}" type="datetimeFigureOut">
              <a:rPr lang="en-US" smtClean="0"/>
              <a:t>10/12/2012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415CB-EA3D-4619-882D-8A29196E3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59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D4AE5-20FD-479D-8FFB-AB63C12628E9}" type="datetimeFigureOut">
              <a:rPr lang="en-US" smtClean="0"/>
              <a:t>10/12/2012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415CB-EA3D-4619-882D-8A29196E3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88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D4AE5-20FD-479D-8FFB-AB63C12628E9}" type="datetimeFigureOut">
              <a:rPr lang="en-US" smtClean="0"/>
              <a:t>10/12/2012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415CB-EA3D-4619-882D-8A29196E3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71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D4AE5-20FD-479D-8FFB-AB63C12628E9}" type="datetimeFigureOut">
              <a:rPr lang="en-US" smtClean="0"/>
              <a:t>10/12/2012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415CB-EA3D-4619-882D-8A29196E3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330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D4AE5-20FD-479D-8FFB-AB63C12628E9}" type="datetimeFigureOut">
              <a:rPr lang="en-US" smtClean="0"/>
              <a:t>10/12/2012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415CB-EA3D-4619-882D-8A29196E3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05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D4AE5-20FD-479D-8FFB-AB63C12628E9}" type="datetimeFigureOut">
              <a:rPr lang="en-US" smtClean="0"/>
              <a:t>10/12/2012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415CB-EA3D-4619-882D-8A29196E3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375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D4AE5-20FD-479D-8FFB-AB63C12628E9}" type="datetimeFigureOut">
              <a:rPr lang="en-US" smtClean="0"/>
              <a:t>10/12/2012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415CB-EA3D-4619-882D-8A29196E3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984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4668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1470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4032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6126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7575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0327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9686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2915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0204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4815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5900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2469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6286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7047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48009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96775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4214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6255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69459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67953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97127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1001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28184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93664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58838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83032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11518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50214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2880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98145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39086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91757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7076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94645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95949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20946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80799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5964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48505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91345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00113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95020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6962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927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26672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2260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69277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38957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22573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65966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29105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61572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41751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06881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0451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97807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04940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43667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74922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43235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02174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51427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6896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14290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74972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8219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13285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98563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86448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723180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89791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04570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67958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06215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88808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903273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2530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29325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742817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141181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071810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562617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257448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98461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2085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73585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60851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6650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71161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0</Words>
  <Application>Microsoft Office PowerPoint</Application>
  <PresentationFormat>On-screen Show (4:3)</PresentationFormat>
  <Paragraphs>0</Paragraphs>
  <Slides>89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Owner</cp:lastModifiedBy>
  <cp:revision>4</cp:revision>
  <dcterms:created xsi:type="dcterms:W3CDTF">2012-10-12T18:10:54Z</dcterms:created>
  <dcterms:modified xsi:type="dcterms:W3CDTF">2012-10-12T18:45:07Z</dcterms:modified>
</cp:coreProperties>
</file>