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28" r:id="rId4"/>
    <p:sldId id="329" r:id="rId5"/>
    <p:sldId id="330" r:id="rId6"/>
    <p:sldId id="331" r:id="rId7"/>
    <p:sldId id="332" r:id="rId8"/>
    <p:sldId id="258" r:id="rId9"/>
    <p:sldId id="260" r:id="rId10"/>
    <p:sldId id="259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88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6" r:id="rId76"/>
    <p:sldId id="325" r:id="rId77"/>
    <p:sldId id="327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03BFF-EB7B-4F0C-B464-D9DF8FEA5EF7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4CAC9BA-679D-4EB4-BA46-3C8E9692B4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03BFF-EB7B-4F0C-B464-D9DF8FEA5EF7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C9BA-679D-4EB4-BA46-3C8E9692B4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03BFF-EB7B-4F0C-B464-D9DF8FEA5EF7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C9BA-679D-4EB4-BA46-3C8E9692B4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03BFF-EB7B-4F0C-B464-D9DF8FEA5EF7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4CAC9BA-679D-4EB4-BA46-3C8E9692B4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03BFF-EB7B-4F0C-B464-D9DF8FEA5EF7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C9BA-679D-4EB4-BA46-3C8E9692B4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03BFF-EB7B-4F0C-B464-D9DF8FEA5EF7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C9BA-679D-4EB4-BA46-3C8E9692B4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03BFF-EB7B-4F0C-B464-D9DF8FEA5EF7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4CAC9BA-679D-4EB4-BA46-3C8E9692B45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03BFF-EB7B-4F0C-B464-D9DF8FEA5EF7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C9BA-679D-4EB4-BA46-3C8E9692B4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03BFF-EB7B-4F0C-B464-D9DF8FEA5EF7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C9BA-679D-4EB4-BA46-3C8E9692B4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03BFF-EB7B-4F0C-B464-D9DF8FEA5EF7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C9BA-679D-4EB4-BA46-3C8E9692B4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03BFF-EB7B-4F0C-B464-D9DF8FEA5EF7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C9BA-679D-4EB4-BA46-3C8E9692B45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003BFF-EB7B-4F0C-B464-D9DF8FEA5EF7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4CAC9BA-679D-4EB4-BA46-3C8E9692B45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Week 9 immunology/serology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495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28690" cy="49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03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712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" y="1219200"/>
            <a:ext cx="8945166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446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223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059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304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51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07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44" y="1371600"/>
            <a:ext cx="8809632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965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278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8 quiz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29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58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0918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669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713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955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234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28690" cy="49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128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373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8" y="1219200"/>
            <a:ext cx="8888022" cy="499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967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226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08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28690" cy="49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397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997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28690" cy="49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215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146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28690" cy="49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004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621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871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28690" cy="49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8037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0827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752490" cy="492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777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2959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44" y="1371600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5503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0330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293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4049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2447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28690" cy="49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2573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28690" cy="49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2023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" y="1219200"/>
            <a:ext cx="8945166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7994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28690" cy="49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3951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" y="1219200"/>
            <a:ext cx="8945166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6241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4113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758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28690" cy="49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4770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5581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0145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693156" cy="488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5015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7962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9531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44" y="1371600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6011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9411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78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0548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58" y="1554163"/>
            <a:ext cx="8050083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1378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6831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9600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8979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28690" cy="49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9199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9345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6965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059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046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28690" cy="49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590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7262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530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6357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2907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5597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8885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7828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0729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END!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242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Week 9 content</a:t>
            </a:r>
            <a:br>
              <a:rPr lang="en-US" dirty="0" smtClean="0"/>
            </a:br>
            <a:r>
              <a:rPr lang="en-US" dirty="0" smtClean="0"/>
              <a:t>hypersensitivity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103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3268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83</TotalTime>
  <Words>16</Words>
  <Application>Microsoft Office PowerPoint</Application>
  <PresentationFormat>On-screen Show (4:3)</PresentationFormat>
  <Paragraphs>8</Paragraphs>
  <Slides>77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Trek</vt:lpstr>
      <vt:lpstr>Week 9 immunology/serology</vt:lpstr>
      <vt:lpstr>Week 8 quiz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9 content hypersensitivity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9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9 immunology/serology</dc:title>
  <dc:creator>Owner</dc:creator>
  <cp:lastModifiedBy>Owner</cp:lastModifiedBy>
  <cp:revision>9</cp:revision>
  <dcterms:created xsi:type="dcterms:W3CDTF">2012-03-03T05:57:07Z</dcterms:created>
  <dcterms:modified xsi:type="dcterms:W3CDTF">2012-03-03T07:21:05Z</dcterms:modified>
</cp:coreProperties>
</file>