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0C7FD9-5EA8-4217-9E87-6236465816AE}" type="datetimeFigureOut">
              <a:rPr lang="en-US" smtClean="0"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46CC164-80AC-4C0C-B6C2-F41E798EC8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Immunology/serology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7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1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3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54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6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8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206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0" y="152400"/>
            <a:ext cx="8320920" cy="467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7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8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2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850"/>
            <a:ext cx="832397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9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examination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0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5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2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206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6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2730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667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5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90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26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5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55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7 content</a:t>
            </a:r>
            <a:br>
              <a:rPr lang="en-US" dirty="0" smtClean="0"/>
            </a:br>
            <a:r>
              <a:rPr lang="en-US" dirty="0" err="1" smtClean="0"/>
              <a:t>Toxo</a:t>
            </a:r>
            <a:r>
              <a:rPr lang="en-US" dirty="0" smtClean="0"/>
              <a:t>, cmv, rubella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87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81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week 7!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7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8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8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0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9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" y="196850"/>
            <a:ext cx="832397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74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388</TotalTime>
  <Words>15</Words>
  <Application>Microsoft Office PowerPoint</Application>
  <PresentationFormat>On-screen Show (4:3)</PresentationFormat>
  <Paragraphs>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Angles</vt:lpstr>
      <vt:lpstr>Immunology/serology</vt:lpstr>
      <vt:lpstr>Midterm examination</vt:lpstr>
      <vt:lpstr>Week 7 content Toxo, cmv, rubella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week 7!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Immunology/serology</dc:title>
  <dc:creator>Owner</dc:creator>
  <cp:lastModifiedBy>Owner</cp:lastModifiedBy>
  <cp:revision>5</cp:revision>
  <dcterms:created xsi:type="dcterms:W3CDTF">2012-02-18T14:58:55Z</dcterms:created>
  <dcterms:modified xsi:type="dcterms:W3CDTF">2012-02-18T21:27:29Z</dcterms:modified>
</cp:coreProperties>
</file>