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2" r:id="rId14"/>
    <p:sldId id="271" r:id="rId15"/>
    <p:sldId id="269" r:id="rId16"/>
    <p:sldId id="270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31" r:id="rId74"/>
    <p:sldId id="329" r:id="rId75"/>
    <p:sldId id="330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42" r:id="rId84"/>
    <p:sldId id="339" r:id="rId85"/>
    <p:sldId id="340" r:id="rId86"/>
    <p:sldId id="341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29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2890-F8CE-42E1-937F-77D7CBD2E7A4}" type="datetimeFigureOut">
              <a:rPr lang="en-US" smtClean="0"/>
              <a:t>2/3/2012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1D3F0B-407E-463E-BC02-11650DC7334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2890-F8CE-42E1-937F-77D7CBD2E7A4}" type="datetimeFigureOut">
              <a:rPr lang="en-US" smtClean="0"/>
              <a:t>2/3/2012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D3F0B-407E-463E-BC02-11650DC733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2890-F8CE-42E1-937F-77D7CBD2E7A4}" type="datetimeFigureOut">
              <a:rPr lang="en-US" smtClean="0"/>
              <a:t>2/3/2012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D3F0B-407E-463E-BC02-11650DC733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2890-F8CE-42E1-937F-77D7CBD2E7A4}" type="datetimeFigureOut">
              <a:rPr lang="en-US" smtClean="0"/>
              <a:t>2/3/2012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D3F0B-407E-463E-BC02-11650DC733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2890-F8CE-42E1-937F-77D7CBD2E7A4}" type="datetimeFigureOut">
              <a:rPr lang="en-US" smtClean="0"/>
              <a:t>2/3/2012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D3F0B-407E-463E-BC02-11650DC7334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2890-F8CE-42E1-937F-77D7CBD2E7A4}" type="datetimeFigureOut">
              <a:rPr lang="en-US" smtClean="0"/>
              <a:t>2/3/2012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D3F0B-407E-463E-BC02-11650DC7334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2890-F8CE-42E1-937F-77D7CBD2E7A4}" type="datetimeFigureOut">
              <a:rPr lang="en-US" smtClean="0"/>
              <a:t>2/3/2012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D3F0B-407E-463E-BC02-11650DC7334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2890-F8CE-42E1-937F-77D7CBD2E7A4}" type="datetimeFigureOut">
              <a:rPr lang="en-US" smtClean="0"/>
              <a:t>2/3/2012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D3F0B-407E-463E-BC02-11650DC733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2890-F8CE-42E1-937F-77D7CBD2E7A4}" type="datetimeFigureOut">
              <a:rPr lang="en-US" smtClean="0"/>
              <a:t>2/3/2012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D3F0B-407E-463E-BC02-11650DC733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2890-F8CE-42E1-937F-77D7CBD2E7A4}" type="datetimeFigureOut">
              <a:rPr lang="en-US" smtClean="0"/>
              <a:t>2/3/2012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D3F0B-407E-463E-BC02-11650DC733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2890-F8CE-42E1-937F-77D7CBD2E7A4}" type="datetimeFigureOut">
              <a:rPr lang="en-US" smtClean="0"/>
              <a:t>2/3/2012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D3F0B-407E-463E-BC02-11650DC733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A252890-F8CE-42E1-937F-77D7CBD2E7A4}" type="datetimeFigureOut">
              <a:rPr lang="en-US" smtClean="0"/>
              <a:t>2/3/2012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21D3F0B-407E-463E-BC02-11650DC7334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04800" y="609601"/>
            <a:ext cx="8534400" cy="4267200"/>
          </a:xfrm>
        </p:spPr>
        <p:txBody>
          <a:bodyPr/>
          <a:lstStyle/>
          <a:p>
            <a:r>
              <a:rPr lang="en-US" dirty="0" err="1" smtClean="0"/>
              <a:t>Immuno</a:t>
            </a:r>
            <a:r>
              <a:rPr lang="en-US" dirty="0" smtClean="0"/>
              <a:t>/Serology     Week 5</a:t>
            </a:r>
            <a:br>
              <a:rPr lang="en-US" dirty="0" smtClean="0"/>
            </a:br>
            <a:r>
              <a:rPr lang="en-US" dirty="0" smtClean="0"/>
              <a:t>Seminar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85800" y="4953000"/>
            <a:ext cx="7772400" cy="1219200"/>
          </a:xfrm>
        </p:spPr>
        <p:txBody>
          <a:bodyPr/>
          <a:lstStyle/>
          <a:p>
            <a:r>
              <a:rPr lang="en-US" dirty="0" smtClean="0"/>
              <a:t>Christina A </a:t>
            </a:r>
            <a:r>
              <a:rPr lang="en-US" dirty="0" err="1" smtClean="0"/>
              <a:t>Nevel</a:t>
            </a:r>
            <a:r>
              <a:rPr lang="en-US" dirty="0" smtClean="0"/>
              <a:t>-McGarvey, PhD, MS, MT(ASCP)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982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903135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518201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844468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037215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196383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61028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853466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576880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634437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439117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7012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12234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47741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348455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916237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528760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26487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309617"/>
            <a:ext cx="4114799" cy="6167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8471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1023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9760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5258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3575" y="-22860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8553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0158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8048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951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1931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 4 Quiz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145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0052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59203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44372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1425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3574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76629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35333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68036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82638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3464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15237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74830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46393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5896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59276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7588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17517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03012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58846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01249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0340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45683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61634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6763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09741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10364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70171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99703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95582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58857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87783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142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81998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19309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43005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15307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26313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08537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6063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52655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48144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58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730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55180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30193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07638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49183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58650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00054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 6 Content</a:t>
            </a:r>
            <a:br>
              <a:rPr lang="en-US" dirty="0" smtClean="0"/>
            </a:br>
            <a:r>
              <a:rPr lang="en-US" dirty="0" smtClean="0"/>
              <a:t>Chapters 15-18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0713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68647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37002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36088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8172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81802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604609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41194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11880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65884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64449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93991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54842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824051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182511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4346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68379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850858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6761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910478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078230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228349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751268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64225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506584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789612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0027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 5 Content</a:t>
            </a:r>
            <a:br>
              <a:rPr lang="en-US" dirty="0" smtClean="0"/>
            </a:br>
            <a:r>
              <a:rPr lang="en-US" dirty="0" smtClean="0"/>
              <a:t>(Chapters 10, 11, 12)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33125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734514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63143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450640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203368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383397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585566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129988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347028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31556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31364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659</TotalTime>
  <Words>25</Words>
  <Application>Microsoft Office PowerPoint</Application>
  <PresentationFormat>On-screen Show (4:3)</PresentationFormat>
  <Paragraphs>8</Paragraphs>
  <Slides>115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16" baseType="lpstr">
      <vt:lpstr>Executive</vt:lpstr>
      <vt:lpstr>Immuno/Serology     Week 5 Seminar</vt:lpstr>
      <vt:lpstr>Week 4 Quiz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Week 5 Content (Chapters 10, 11, 12)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Week 6 Content Chapters 15-18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Immuno/Serology     Week 5 Seminar</dc:title>
  <dc:creator>Owner</dc:creator>
  <cp:lastModifiedBy>Owner</cp:lastModifiedBy>
  <cp:revision>11</cp:revision>
  <dcterms:created xsi:type="dcterms:W3CDTF">2012-02-04T04:21:43Z</dcterms:created>
  <dcterms:modified xsi:type="dcterms:W3CDTF">2012-02-04T15:21:11Z</dcterms:modified>
</cp:coreProperties>
</file>