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4" r:id="rId69"/>
    <p:sldId id="323" r:id="rId70"/>
    <p:sldId id="325" r:id="rId71"/>
    <p:sldId id="326" r:id="rId72"/>
    <p:sldId id="327" r:id="rId73"/>
    <p:sldId id="328" r:id="rId74"/>
    <p:sldId id="329" r:id="rId75"/>
    <p:sldId id="330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8EA50E-F9E6-459A-AF1B-48E04BD9ED5B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2CFE13-D4A2-47C1-ADAF-361D385E9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EA50E-F9E6-459A-AF1B-48E04BD9ED5B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CFE13-D4A2-47C1-ADAF-361D385E9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28EA50E-F9E6-459A-AF1B-48E04BD9ED5B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2CFE13-D4A2-47C1-ADAF-361D385E9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EA50E-F9E6-459A-AF1B-48E04BD9ED5B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CFE13-D4A2-47C1-ADAF-361D385E9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8EA50E-F9E6-459A-AF1B-48E04BD9ED5B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32CFE13-D4A2-47C1-ADAF-361D385E9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EA50E-F9E6-459A-AF1B-48E04BD9ED5B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CFE13-D4A2-47C1-ADAF-361D385E9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EA50E-F9E6-459A-AF1B-48E04BD9ED5B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CFE13-D4A2-47C1-ADAF-361D385E9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EA50E-F9E6-459A-AF1B-48E04BD9ED5B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CFE13-D4A2-47C1-ADAF-361D385E9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8EA50E-F9E6-459A-AF1B-48E04BD9ED5B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CFE13-D4A2-47C1-ADAF-361D385E9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EA50E-F9E6-459A-AF1B-48E04BD9ED5B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CFE13-D4A2-47C1-ADAF-361D385E9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EA50E-F9E6-459A-AF1B-48E04BD9ED5B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CFE13-D4A2-47C1-ADAF-361D385E97A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8EA50E-F9E6-459A-AF1B-48E04BD9ED5B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2CFE13-D4A2-47C1-ADAF-361D385E97A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Immunology </a:t>
            </a:r>
            <a:br>
              <a:rPr lang="en-US" dirty="0" smtClean="0"/>
            </a:br>
            <a:r>
              <a:rPr lang="en-US" dirty="0" smtClean="0"/>
              <a:t>week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6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22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608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13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63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35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07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721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017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012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45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10 quiz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11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901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073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36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05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932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702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90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687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624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57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394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830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987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139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663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666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191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823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577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440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86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473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186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3149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6773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623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632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3661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3640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613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729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59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6515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221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7512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972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9969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39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7520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3722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3151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7094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09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5007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186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6137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1661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146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9733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7468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3183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5625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2281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75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4688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66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7330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6681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3289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1782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wishes!</a:t>
            </a:r>
            <a:br>
              <a:rPr lang="en-US" dirty="0" smtClean="0"/>
            </a:br>
            <a:r>
              <a:rPr lang="en-US" dirty="0" smtClean="0"/>
              <a:t>Good Luck on finals!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you </a:t>
            </a:r>
            <a:r>
              <a:rPr lang="en-US" smtClean="0"/>
              <a:t>in Semester 3!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11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2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298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</TotalTime>
  <Words>19</Words>
  <Application>Microsoft Office PowerPoint</Application>
  <PresentationFormat>On-screen Show (4:3)</PresentationFormat>
  <Paragraphs>8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Opulent</vt:lpstr>
      <vt:lpstr>Immunology  week 11</vt:lpstr>
      <vt:lpstr>Week 10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11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wishes! Good Luck on finals!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 week 11</dc:title>
  <dc:creator>Owner</dc:creator>
  <cp:lastModifiedBy>Owner</cp:lastModifiedBy>
  <cp:revision>7</cp:revision>
  <dcterms:created xsi:type="dcterms:W3CDTF">2012-03-15T03:20:45Z</dcterms:created>
  <dcterms:modified xsi:type="dcterms:W3CDTF">2012-03-15T04:50:18Z</dcterms:modified>
</cp:coreProperties>
</file>