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FA8E49F-AC4C-49CD-832E-392DCFCC2A33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2AB808C-877A-4492-B68E-CB302A74C2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E49F-AC4C-49CD-832E-392DCFCC2A33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808C-877A-4492-B68E-CB302A74C2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E49F-AC4C-49CD-832E-392DCFCC2A33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808C-877A-4492-B68E-CB302A74C2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FA8E49F-AC4C-49CD-832E-392DCFCC2A33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808C-877A-4492-B68E-CB302A74C2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FA8E49F-AC4C-49CD-832E-392DCFCC2A33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2AB808C-877A-4492-B68E-CB302A74C2D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FA8E49F-AC4C-49CD-832E-392DCFCC2A33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2AB808C-877A-4492-B68E-CB302A74C2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FA8E49F-AC4C-49CD-832E-392DCFCC2A33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2AB808C-877A-4492-B68E-CB302A74C2D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E49F-AC4C-49CD-832E-392DCFCC2A33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808C-877A-4492-B68E-CB302A74C2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FA8E49F-AC4C-49CD-832E-392DCFCC2A33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2AB808C-877A-4492-B68E-CB302A74C2D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FA8E49F-AC4C-49CD-832E-392DCFCC2A33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2AB808C-877A-4492-B68E-CB302A74C2D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FA8E49F-AC4C-49CD-832E-392DCFCC2A33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2AB808C-877A-4492-B68E-CB302A74C2D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FA8E49F-AC4C-49CD-832E-392DCFCC2A33}" type="datetimeFigureOut">
              <a:rPr lang="en-US" smtClean="0"/>
              <a:t>3/9/2012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2AB808C-877A-4492-B68E-CB302A74C2D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Immunology/Serology Week 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Seminar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769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10 Content</a:t>
            </a:r>
            <a:br>
              <a:rPr lang="en-US" dirty="0" smtClean="0"/>
            </a:br>
            <a:r>
              <a:rPr lang="en-US" dirty="0" smtClean="0"/>
              <a:t>Autoimmunity Part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435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Systemic Lupus </a:t>
            </a:r>
            <a:r>
              <a:rPr lang="en-US" dirty="0" err="1" smtClean="0"/>
              <a:t>Erythematosus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98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" y="1882775"/>
            <a:ext cx="81319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90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" y="1882775"/>
            <a:ext cx="81319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475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" y="1882775"/>
            <a:ext cx="81319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61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" y="1882775"/>
            <a:ext cx="81319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868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" y="1882775"/>
            <a:ext cx="81319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636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" y="1882775"/>
            <a:ext cx="81319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896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" y="1882775"/>
            <a:ext cx="81319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608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" y="1882775"/>
            <a:ext cx="81319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780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9 Quiz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825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" y="1882775"/>
            <a:ext cx="81319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2216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" y="1882775"/>
            <a:ext cx="81319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458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" y="1882775"/>
            <a:ext cx="81319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1982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" y="1882775"/>
            <a:ext cx="81319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4468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" y="1882775"/>
            <a:ext cx="81319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4538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" y="1882775"/>
            <a:ext cx="81319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127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" y="1882775"/>
            <a:ext cx="81319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6894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" y="1882775"/>
            <a:ext cx="81319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2588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" y="1882775"/>
            <a:ext cx="81319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735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" y="1882775"/>
            <a:ext cx="81319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026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" y="1882775"/>
            <a:ext cx="81319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2734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" y="1882775"/>
            <a:ext cx="81319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0989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" y="1882775"/>
            <a:ext cx="81319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821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" y="1882775"/>
            <a:ext cx="81319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0820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" y="1882775"/>
            <a:ext cx="81319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4972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" y="1882775"/>
            <a:ext cx="81319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302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" y="1882775"/>
            <a:ext cx="81319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2583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" y="1882775"/>
            <a:ext cx="81319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6086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Rheumatoid Arthritis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05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" y="1882775"/>
            <a:ext cx="81319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3105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" y="1882775"/>
            <a:ext cx="81319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96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" y="1882775"/>
            <a:ext cx="81319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314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" y="1882775"/>
            <a:ext cx="81319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0375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" y="1882775"/>
            <a:ext cx="81319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1511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" y="1882775"/>
            <a:ext cx="81319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9715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" y="1882775"/>
            <a:ext cx="81319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1892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" y="1882775"/>
            <a:ext cx="81319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9010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" y="1882775"/>
            <a:ext cx="81319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9783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" y="1882775"/>
            <a:ext cx="81319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493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" y="1882775"/>
            <a:ext cx="81319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91660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" y="1882775"/>
            <a:ext cx="81319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3288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" y="1882775"/>
            <a:ext cx="81319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534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" y="1882775"/>
            <a:ext cx="81319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91403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WEEK 10!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JUST ONE WEEK LEFT!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320117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" y="1882775"/>
            <a:ext cx="81319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269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" y="1882775"/>
            <a:ext cx="81319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1554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" y="1882775"/>
            <a:ext cx="81319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801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16" y="1882775"/>
            <a:ext cx="813196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742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148</TotalTime>
  <Words>26</Words>
  <Application>Microsoft Office PowerPoint</Application>
  <PresentationFormat>On-screen Show (4:3)</PresentationFormat>
  <Paragraphs>10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Verve</vt:lpstr>
      <vt:lpstr>Immunology/Serology Week 10</vt:lpstr>
      <vt:lpstr>Week 9 Quiz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Week 10 Content Autoimmunity Part 2</vt:lpstr>
      <vt:lpstr>Systemic Lupus Erythematosus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Rheumatoid Arthritis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WEEK 10!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Immunology/Serology Week 10</dc:title>
  <dc:creator>Owner</dc:creator>
  <cp:lastModifiedBy>Owner</cp:lastModifiedBy>
  <cp:revision>6</cp:revision>
  <dcterms:created xsi:type="dcterms:W3CDTF">2012-03-09T23:32:18Z</dcterms:created>
  <dcterms:modified xsi:type="dcterms:W3CDTF">2012-03-10T02:00:27Z</dcterms:modified>
</cp:coreProperties>
</file>