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CB79FFCB-141D-41E0-9171-818542E826E6}" type="datetimeFigureOut">
              <a:rPr lang="en-US" smtClean="0"/>
              <a:t>3/9/2012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F5A80D9E-4A03-4B90-A8DD-686543070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9FFCB-141D-41E0-9171-818542E826E6}" type="datetimeFigureOut">
              <a:rPr lang="en-US" smtClean="0"/>
              <a:t>3/9/2012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80D9E-4A03-4B90-A8DD-686543070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9FFCB-141D-41E0-9171-818542E826E6}" type="datetimeFigureOut">
              <a:rPr lang="en-US" smtClean="0"/>
              <a:t>3/9/2012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80D9E-4A03-4B90-A8DD-686543070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CB79FFCB-141D-41E0-9171-818542E826E6}" type="datetimeFigureOut">
              <a:rPr lang="en-US" smtClean="0"/>
              <a:t>3/9/2012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80D9E-4A03-4B90-A8DD-686543070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CB79FFCB-141D-41E0-9171-818542E826E6}" type="datetimeFigureOut">
              <a:rPr lang="en-US" smtClean="0"/>
              <a:t>3/9/2012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F5A80D9E-4A03-4B90-A8DD-686543070CCC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CB79FFCB-141D-41E0-9171-818542E826E6}" type="datetimeFigureOut">
              <a:rPr lang="en-US" smtClean="0"/>
              <a:t>3/9/2012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F5A80D9E-4A03-4B90-A8DD-686543070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CB79FFCB-141D-41E0-9171-818542E826E6}" type="datetimeFigureOut">
              <a:rPr lang="en-US" smtClean="0"/>
              <a:t>3/9/2012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F5A80D9E-4A03-4B90-A8DD-686543070CC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9FFCB-141D-41E0-9171-818542E826E6}" type="datetimeFigureOut">
              <a:rPr lang="en-US" smtClean="0"/>
              <a:t>3/9/2012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80D9E-4A03-4B90-A8DD-686543070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CB79FFCB-141D-41E0-9171-818542E826E6}" type="datetimeFigureOut">
              <a:rPr lang="en-US" smtClean="0"/>
              <a:t>3/9/2012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F5A80D9E-4A03-4B90-A8DD-686543070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CB79FFCB-141D-41E0-9171-818542E826E6}" type="datetimeFigureOut">
              <a:rPr lang="en-US" smtClean="0"/>
              <a:t>3/9/2012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F5A80D9E-4A03-4B90-A8DD-686543070CC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CB79FFCB-141D-41E0-9171-818542E826E6}" type="datetimeFigureOut">
              <a:rPr lang="en-US" smtClean="0"/>
              <a:t>3/9/2012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F5A80D9E-4A03-4B90-A8DD-686543070CC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CB79FFCB-141D-41E0-9171-818542E826E6}" type="datetimeFigureOut">
              <a:rPr lang="en-US" smtClean="0"/>
              <a:t>3/9/2012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F5A80D9E-4A03-4B90-A8DD-686543070CCC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Hematology Week 10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Seminar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275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543800" cy="2319336"/>
          </a:xfrm>
        </p:spPr>
        <p:txBody>
          <a:bodyPr>
            <a:normAutofit/>
          </a:bodyPr>
          <a:lstStyle/>
          <a:p>
            <a:r>
              <a:rPr lang="en-US" dirty="0" smtClean="0"/>
              <a:t>Week 10 Content</a:t>
            </a:r>
            <a:br>
              <a:rPr lang="en-US" dirty="0" smtClean="0"/>
            </a:br>
            <a:r>
              <a:rPr lang="en-US" dirty="0" err="1" smtClean="0"/>
              <a:t>Hypoproliferative</a:t>
            </a:r>
            <a:r>
              <a:rPr lang="en-US" dirty="0" smtClean="0"/>
              <a:t> Anemia </a:t>
            </a:r>
            <a:br>
              <a:rPr lang="en-US" dirty="0" smtClean="0"/>
            </a:br>
            <a:r>
              <a:rPr lang="en-US" dirty="0" smtClean="0"/>
              <a:t>Associated with Chronic Disease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743200"/>
            <a:ext cx="3886200" cy="2286000"/>
          </a:xfrm>
        </p:spPr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443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" y="1882775"/>
            <a:ext cx="81319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6644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" y="1882775"/>
            <a:ext cx="81319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3668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" y="1882775"/>
            <a:ext cx="81319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7181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" y="1882775"/>
            <a:ext cx="81319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9210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" y="1882775"/>
            <a:ext cx="81319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7351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" y="1882775"/>
            <a:ext cx="81319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3239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" y="1882775"/>
            <a:ext cx="81319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5428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" y="1882775"/>
            <a:ext cx="81319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2415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" y="1882775"/>
            <a:ext cx="81319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4345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 9 Quiz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682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" y="1882775"/>
            <a:ext cx="81319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9277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" y="1882775"/>
            <a:ext cx="81319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7742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" y="1882775"/>
            <a:ext cx="81319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7612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" y="1882775"/>
            <a:ext cx="81319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2643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" y="1882775"/>
            <a:ext cx="81319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7860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" y="1882775"/>
            <a:ext cx="81319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06413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" y="1882775"/>
            <a:ext cx="81319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7626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" y="1882775"/>
            <a:ext cx="81319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1043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" y="1882775"/>
            <a:ext cx="81319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37486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" y="1882775"/>
            <a:ext cx="81319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9972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" y="1882775"/>
            <a:ext cx="81319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54719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" y="1882775"/>
            <a:ext cx="81319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58400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" y="1882775"/>
            <a:ext cx="81319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88509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" y="1882775"/>
            <a:ext cx="81319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5786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" y="1882775"/>
            <a:ext cx="81319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9079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" y="1882775"/>
            <a:ext cx="81319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26696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" y="1882775"/>
            <a:ext cx="81319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47617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" y="1882775"/>
            <a:ext cx="81319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48151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" y="1882775"/>
            <a:ext cx="81319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53939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" y="1882775"/>
            <a:ext cx="81319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07693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" y="1882775"/>
            <a:ext cx="81319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2414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" y="1882775"/>
            <a:ext cx="81319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4496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" y="1882775"/>
            <a:ext cx="81319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96895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" y="1882775"/>
            <a:ext cx="81319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61641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" y="1882775"/>
            <a:ext cx="81319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49745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" y="1882775"/>
            <a:ext cx="81319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6559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" y="1882775"/>
            <a:ext cx="81319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7966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" y="1882775"/>
            <a:ext cx="81319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8195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" y="1882775"/>
            <a:ext cx="81319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10173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WEEK 10!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MORE WEEK TO GO!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315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" y="1882775"/>
            <a:ext cx="81319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760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" y="1882775"/>
            <a:ext cx="81319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4362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" y="1882775"/>
            <a:ext cx="81319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912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" y="1882775"/>
            <a:ext cx="81319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1832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" y="1882775"/>
            <a:ext cx="813196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06772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97</TotalTime>
  <Words>22</Words>
  <Application>Microsoft Office PowerPoint</Application>
  <PresentationFormat>On-screen Show (4:3)</PresentationFormat>
  <Paragraphs>8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Verve</vt:lpstr>
      <vt:lpstr>Hematology Week 10</vt:lpstr>
      <vt:lpstr>Week 9 Quiz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Week 10 Content Hypoproliferative Anemia  Associated with Chronic Disease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 WEEK 10!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Hematology Week 10</dc:title>
  <dc:creator>Owner</dc:creator>
  <cp:lastModifiedBy>Owner</cp:lastModifiedBy>
  <cp:revision>8</cp:revision>
  <dcterms:created xsi:type="dcterms:W3CDTF">2012-03-10T00:15:24Z</dcterms:created>
  <dcterms:modified xsi:type="dcterms:W3CDTF">2012-03-10T01:52:48Z</dcterms:modified>
</cp:coreProperties>
</file>