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6" r:id="rId4"/>
    <p:sldId id="317" r:id="rId5"/>
    <p:sldId id="318" r:id="rId6"/>
    <p:sldId id="319" r:id="rId7"/>
    <p:sldId id="320" r:id="rId8"/>
    <p:sldId id="321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D0C6E9A-8850-45B7-9649-DBBFE95FF7E3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3294D8E-1437-4162-8D30-5EEE052B475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Hematology Seminar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161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2" y="1295400"/>
            <a:ext cx="9080696" cy="510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9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" y="1295400"/>
            <a:ext cx="894516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221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6845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872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984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398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286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042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" y="1219200"/>
            <a:ext cx="894516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3014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" y="1219200"/>
            <a:ext cx="90806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8817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8 Quiz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891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0176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790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3184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007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761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09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367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87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797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87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24" y="1554162"/>
            <a:ext cx="8891517" cy="499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098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" y="1219200"/>
            <a:ext cx="90806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8895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0983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3727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1650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" y="1219200"/>
            <a:ext cx="894516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263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287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9169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738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410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65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2332"/>
            <a:ext cx="8743943" cy="491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6253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584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15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" y="1219200"/>
            <a:ext cx="894516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16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" y="1219200"/>
            <a:ext cx="894516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375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" y="1219200"/>
            <a:ext cx="90806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1576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2066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3850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99654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1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222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8" y="1219200"/>
            <a:ext cx="9080698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96497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288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559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62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2301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510331" cy="478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894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6904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52407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1656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9176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269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10135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8" y="1284686"/>
            <a:ext cx="8964222" cy="5039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6900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28690" cy="4963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944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0" y="1295400"/>
            <a:ext cx="88096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9736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535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288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94516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491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728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8" y="1219200"/>
            <a:ext cx="8888022" cy="499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180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44" y="1371600"/>
            <a:ext cx="86741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063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Week 9 content </a:t>
            </a:r>
            <a:br>
              <a:rPr lang="en-US" dirty="0" smtClean="0"/>
            </a:br>
            <a:r>
              <a:rPr lang="en-US" dirty="0" smtClean="0"/>
              <a:t>Chapter 13 Hemolytic anemia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343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153</TotalTime>
  <Words>15</Words>
  <Application>Microsoft Office PowerPoint</Application>
  <PresentationFormat>On-screen Show (4:3)</PresentationFormat>
  <Paragraphs>8</Paragraphs>
  <Slides>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Trek</vt:lpstr>
      <vt:lpstr>Hematology Seminar</vt:lpstr>
      <vt:lpstr>Week 8 Quiz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9 content  Chapter 13 Hemolytic anemia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9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8</cp:revision>
  <dcterms:created xsi:type="dcterms:W3CDTF">2012-03-03T04:42:13Z</dcterms:created>
  <dcterms:modified xsi:type="dcterms:W3CDTF">2012-03-03T07:15:27Z</dcterms:modified>
</cp:coreProperties>
</file>