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3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07027-CCFE-41A0-8A27-901D0C9151EA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AAFDB-E521-4ED0-95E7-4455A79BA7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07027-CCFE-41A0-8A27-901D0C9151EA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AAFDB-E521-4ED0-95E7-4455A79BA7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07027-CCFE-41A0-8A27-901D0C9151EA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AAFDB-E521-4ED0-95E7-4455A79BA7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07027-CCFE-41A0-8A27-901D0C9151EA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AAFDB-E521-4ED0-95E7-4455A79BA7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07027-CCFE-41A0-8A27-901D0C9151EA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AAFDB-E521-4ED0-95E7-4455A79BA7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07027-CCFE-41A0-8A27-901D0C9151EA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AAFDB-E521-4ED0-95E7-4455A79BA7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07027-CCFE-41A0-8A27-901D0C9151EA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AAFDB-E521-4ED0-95E7-4455A79BA7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07027-CCFE-41A0-8A27-901D0C9151EA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AAFDB-E521-4ED0-95E7-4455A79BA7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07027-CCFE-41A0-8A27-901D0C9151EA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AAFDB-E521-4ED0-95E7-4455A79BA7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07027-CCFE-41A0-8A27-901D0C9151EA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0BAAFDB-E521-4ED0-95E7-4455A79BA7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07027-CCFE-41A0-8A27-901D0C9151EA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AAFDB-E521-4ED0-95E7-4455A79BA7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5E07027-CCFE-41A0-8A27-901D0C9151EA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0BAAFDB-E521-4ED0-95E7-4455A79BA78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Hematology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7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13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729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658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7" y="196850"/>
            <a:ext cx="832397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619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7" y="196850"/>
            <a:ext cx="832397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364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27" y="120650"/>
            <a:ext cx="832397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664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272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206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170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968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432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206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824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Midterm examination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822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178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053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70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723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575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494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304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670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7" y="228600"/>
            <a:ext cx="832397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809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626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7 content</a:t>
            </a:r>
            <a:br>
              <a:rPr lang="en-US" dirty="0" smtClean="0"/>
            </a:br>
            <a:r>
              <a:rPr lang="en-US" dirty="0" smtClean="0"/>
              <a:t>hemolytic anemia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420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753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474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859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80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22860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284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088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324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7193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43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490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357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350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92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880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281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883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0419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1006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909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22860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5386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625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7" y="196850"/>
            <a:ext cx="832397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147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61" y="196850"/>
            <a:ext cx="8188439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4760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0180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752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7034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1522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3242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8941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6875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2067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7" y="120650"/>
            <a:ext cx="832397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414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7599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" y="196850"/>
            <a:ext cx="832397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047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7" y="196850"/>
            <a:ext cx="832397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2989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week 7!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83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7" y="120650"/>
            <a:ext cx="832397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876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27" y="120650"/>
            <a:ext cx="832397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247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7" y="196850"/>
            <a:ext cx="832397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4416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451</TotalTime>
  <Words>15</Words>
  <Application>Microsoft Office PowerPoint</Application>
  <PresentationFormat>On-screen Show (4:3)</PresentationFormat>
  <Paragraphs>7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Angles</vt:lpstr>
      <vt:lpstr>Hematology</vt:lpstr>
      <vt:lpstr>Midterm examination</vt:lpstr>
      <vt:lpstr>Week 7 content hemolytic anemia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week 7!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Hematology</dc:title>
  <dc:creator>Owner</dc:creator>
  <cp:lastModifiedBy>Owner</cp:lastModifiedBy>
  <cp:revision>8</cp:revision>
  <dcterms:created xsi:type="dcterms:W3CDTF">2012-02-18T13:56:20Z</dcterms:created>
  <dcterms:modified xsi:type="dcterms:W3CDTF">2012-02-18T21:27:47Z</dcterms:modified>
</cp:coreProperties>
</file>