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14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CB819-F697-40CA-844B-9067F772BD93}" type="datetimeFigureOut">
              <a:rPr lang="en-US" smtClean="0"/>
              <a:t>2/3/2012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303E955-EA4F-411A-ACA7-D0FEA30BBE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CB819-F697-40CA-844B-9067F772BD93}" type="datetimeFigureOut">
              <a:rPr lang="en-US" smtClean="0"/>
              <a:t>2/3/2012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3E955-EA4F-411A-ACA7-D0FEA30BBE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CB819-F697-40CA-844B-9067F772BD93}" type="datetimeFigureOut">
              <a:rPr lang="en-US" smtClean="0"/>
              <a:t>2/3/2012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3E955-EA4F-411A-ACA7-D0FEA30BBE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CB819-F697-40CA-844B-9067F772BD93}" type="datetimeFigureOut">
              <a:rPr lang="en-US" smtClean="0"/>
              <a:t>2/3/2012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3E955-EA4F-411A-ACA7-D0FEA30BBE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CB819-F697-40CA-844B-9067F772BD93}" type="datetimeFigureOut">
              <a:rPr lang="en-US" smtClean="0"/>
              <a:t>2/3/2012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03E955-EA4F-411A-ACA7-D0FEA30BBEF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CB819-F697-40CA-844B-9067F772BD93}" type="datetimeFigureOut">
              <a:rPr lang="en-US" smtClean="0"/>
              <a:t>2/3/2012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3E955-EA4F-411A-ACA7-D0FEA30BBE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CB819-F697-40CA-844B-9067F772BD93}" type="datetimeFigureOut">
              <a:rPr lang="en-US" smtClean="0"/>
              <a:t>2/3/2012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3E955-EA4F-411A-ACA7-D0FEA30BBE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CB819-F697-40CA-844B-9067F772BD93}" type="datetimeFigureOut">
              <a:rPr lang="en-US" smtClean="0"/>
              <a:t>2/3/2012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3E955-EA4F-411A-ACA7-D0FEA30BBE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CB819-F697-40CA-844B-9067F772BD93}" type="datetimeFigureOut">
              <a:rPr lang="en-US" smtClean="0"/>
              <a:t>2/3/2012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3E955-EA4F-411A-ACA7-D0FEA30BBE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CB819-F697-40CA-844B-9067F772BD93}" type="datetimeFigureOut">
              <a:rPr lang="en-US" smtClean="0"/>
              <a:t>2/3/2012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3E955-EA4F-411A-ACA7-D0FEA30BBEF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CB819-F697-40CA-844B-9067F772BD93}" type="datetimeFigureOut">
              <a:rPr lang="en-US" smtClean="0"/>
              <a:t>2/3/2012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303E955-EA4F-411A-ACA7-D0FEA30BBEF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DC7CB819-F697-40CA-844B-9067F772BD93}" type="datetimeFigureOut">
              <a:rPr lang="en-US" smtClean="0"/>
              <a:t>2/3/2012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6303E955-EA4F-411A-ACA7-D0FEA30BBEF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8600"/>
            <a:ext cx="8991600" cy="4571999"/>
          </a:xfrm>
        </p:spPr>
        <p:txBody>
          <a:bodyPr/>
          <a:lstStyle/>
          <a:p>
            <a:r>
              <a:rPr lang="en-US" dirty="0" smtClean="0"/>
              <a:t>Hematology Week 5</a:t>
            </a:r>
            <a:br>
              <a:rPr lang="en-US" dirty="0" smtClean="0"/>
            </a:br>
            <a:r>
              <a:rPr lang="en-US" dirty="0" smtClean="0"/>
              <a:t>Seminar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800600"/>
            <a:ext cx="8991600" cy="914400"/>
          </a:xfrm>
        </p:spPr>
        <p:txBody>
          <a:bodyPr/>
          <a:lstStyle/>
          <a:p>
            <a:r>
              <a:rPr lang="en-US" dirty="0" smtClean="0"/>
              <a:t>Christina a </a:t>
            </a:r>
            <a:r>
              <a:rPr lang="en-US" dirty="0" err="1" smtClean="0"/>
              <a:t>Nevel</a:t>
            </a:r>
            <a:r>
              <a:rPr lang="en-US" dirty="0" smtClean="0"/>
              <a:t>-McGarvey, </a:t>
            </a:r>
            <a:r>
              <a:rPr lang="en-US" dirty="0" err="1" smtClean="0"/>
              <a:t>Phd</a:t>
            </a:r>
            <a:r>
              <a:rPr lang="en-US" dirty="0" smtClean="0"/>
              <a:t>, </a:t>
            </a:r>
            <a:r>
              <a:rPr lang="en-US" dirty="0" err="1" smtClean="0"/>
              <a:t>ms</a:t>
            </a:r>
            <a:r>
              <a:rPr lang="en-US" dirty="0" smtClean="0"/>
              <a:t>, </a:t>
            </a:r>
            <a:r>
              <a:rPr lang="en-US" dirty="0" err="1" smtClean="0"/>
              <a:t>mt</a:t>
            </a:r>
            <a:r>
              <a:rPr lang="en-US" dirty="0" smtClean="0"/>
              <a:t>(</a:t>
            </a:r>
            <a:r>
              <a:rPr lang="en-US" dirty="0" err="1" smtClean="0"/>
              <a:t>ascp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862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697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841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6419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48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288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710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164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456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257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445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534400" cy="4321175"/>
          </a:xfrm>
        </p:spPr>
        <p:txBody>
          <a:bodyPr/>
          <a:lstStyle/>
          <a:p>
            <a:r>
              <a:rPr lang="en-US" dirty="0" smtClean="0"/>
              <a:t>Week 4 quiz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933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801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185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832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5 content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696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762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8399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179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7608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3000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236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6541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7767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8071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842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921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7026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0794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4607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4677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4522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7776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607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9951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49974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5640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2926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8447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73181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732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6504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1744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0682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8400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24278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49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4632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7799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88571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50334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45365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561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8642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9119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57317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89136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6 Content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4018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44864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31340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6352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33307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0891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1923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8828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412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0232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3087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0934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89969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3361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5840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06276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1372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2347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7117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485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3986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7063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1254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719620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361521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19" y="228600"/>
            <a:ext cx="6804181" cy="645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489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302"/>
            <a:ext cx="7620000" cy="42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4603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671</TotalTime>
  <Words>25</Words>
  <Application>Microsoft Office PowerPoint</Application>
  <PresentationFormat>On-screen Show (4:3)</PresentationFormat>
  <Paragraphs>8</Paragraphs>
  <Slides>84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5" baseType="lpstr">
      <vt:lpstr>Essential</vt:lpstr>
      <vt:lpstr>Hematology Week 5 Seminar</vt:lpstr>
      <vt:lpstr>Week 4 quiz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Week 5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Week 6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Hematology Week 5 Seminar</dc:title>
  <dc:creator>Owner</dc:creator>
  <cp:lastModifiedBy>Owner</cp:lastModifiedBy>
  <cp:revision>11</cp:revision>
  <dcterms:created xsi:type="dcterms:W3CDTF">2012-02-04T04:38:13Z</dcterms:created>
  <dcterms:modified xsi:type="dcterms:W3CDTF">2012-02-04T15:49:36Z</dcterms:modified>
</cp:coreProperties>
</file>