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336" r:id="rId4"/>
    <p:sldId id="337" r:id="rId5"/>
    <p:sldId id="338" r:id="rId6"/>
    <p:sldId id="339" r:id="rId7"/>
    <p:sldId id="340" r:id="rId8"/>
    <p:sldId id="341" r:id="rId9"/>
    <p:sldId id="342" r:id="rId10"/>
    <p:sldId id="343" r:id="rId11"/>
    <p:sldId id="258" r:id="rId12"/>
    <p:sldId id="259" r:id="rId13"/>
    <p:sldId id="260" r:id="rId14"/>
    <p:sldId id="261" r:id="rId15"/>
    <p:sldId id="262" r:id="rId16"/>
    <p:sldId id="263" r:id="rId17"/>
    <p:sldId id="264" r:id="rId18"/>
    <p:sldId id="265" r:id="rId19"/>
    <p:sldId id="266" r:id="rId20"/>
    <p:sldId id="267" r:id="rId21"/>
    <p:sldId id="268" r:id="rId22"/>
    <p:sldId id="269" r:id="rId23"/>
    <p:sldId id="270" r:id="rId24"/>
    <p:sldId id="271" r:id="rId25"/>
    <p:sldId id="272" r:id="rId26"/>
    <p:sldId id="273" r:id="rId27"/>
    <p:sldId id="335" r:id="rId28"/>
    <p:sldId id="275" r:id="rId29"/>
    <p:sldId id="276" r:id="rId30"/>
    <p:sldId id="277" r:id="rId31"/>
    <p:sldId id="278" r:id="rId32"/>
    <p:sldId id="279" r:id="rId33"/>
    <p:sldId id="280" r:id="rId34"/>
    <p:sldId id="281" r:id="rId35"/>
    <p:sldId id="282" r:id="rId36"/>
    <p:sldId id="283" r:id="rId37"/>
    <p:sldId id="284" r:id="rId38"/>
    <p:sldId id="285" r:id="rId39"/>
    <p:sldId id="286" r:id="rId40"/>
    <p:sldId id="287" r:id="rId41"/>
    <p:sldId id="288" r:id="rId42"/>
    <p:sldId id="289" r:id="rId43"/>
    <p:sldId id="290" r:id="rId44"/>
    <p:sldId id="291" r:id="rId45"/>
    <p:sldId id="292" r:id="rId46"/>
    <p:sldId id="293" r:id="rId47"/>
    <p:sldId id="294" r:id="rId48"/>
    <p:sldId id="295" r:id="rId49"/>
    <p:sldId id="296" r:id="rId50"/>
    <p:sldId id="297" r:id="rId51"/>
    <p:sldId id="298" r:id="rId52"/>
    <p:sldId id="299" r:id="rId53"/>
    <p:sldId id="300" r:id="rId54"/>
    <p:sldId id="301" r:id="rId55"/>
    <p:sldId id="302" r:id="rId56"/>
    <p:sldId id="303" r:id="rId57"/>
    <p:sldId id="304" r:id="rId58"/>
    <p:sldId id="305" r:id="rId59"/>
    <p:sldId id="306" r:id="rId60"/>
    <p:sldId id="307" r:id="rId61"/>
    <p:sldId id="308" r:id="rId62"/>
    <p:sldId id="309" r:id="rId63"/>
    <p:sldId id="310" r:id="rId64"/>
    <p:sldId id="311" r:id="rId65"/>
    <p:sldId id="312" r:id="rId66"/>
    <p:sldId id="313" r:id="rId67"/>
    <p:sldId id="314" r:id="rId68"/>
    <p:sldId id="315" r:id="rId69"/>
    <p:sldId id="316" r:id="rId70"/>
    <p:sldId id="317" r:id="rId71"/>
    <p:sldId id="318" r:id="rId72"/>
    <p:sldId id="319" r:id="rId73"/>
    <p:sldId id="320" r:id="rId74"/>
    <p:sldId id="321" r:id="rId75"/>
    <p:sldId id="322" r:id="rId76"/>
    <p:sldId id="323" r:id="rId77"/>
    <p:sldId id="324" r:id="rId78"/>
    <p:sldId id="327" r:id="rId79"/>
    <p:sldId id="329" r:id="rId80"/>
    <p:sldId id="328" r:id="rId81"/>
    <p:sldId id="330" r:id="rId82"/>
    <p:sldId id="331" r:id="rId83"/>
    <p:sldId id="332" r:id="rId84"/>
    <p:sldId id="333" r:id="rId85"/>
    <p:sldId id="334" r:id="rId8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9" d="100"/>
          <a:sy n="59" d="100"/>
        </p:scale>
        <p:origin x="-480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tableStyles" Target="tableStyles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891821" y="5617774"/>
            <a:ext cx="7382935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989952" y="1016990"/>
            <a:ext cx="7179733" cy="4831643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90600" y="1009650"/>
            <a:ext cx="7179733" cy="4831643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769521" y="702069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7855433" y="749720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27201" y="1794935"/>
            <a:ext cx="5723468" cy="1828090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524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70676" y="5357592"/>
            <a:ext cx="1213821" cy="365125"/>
          </a:xfrm>
        </p:spPr>
        <p:txBody>
          <a:bodyPr/>
          <a:lstStyle/>
          <a:p>
            <a:fld id="{12D19362-1B42-40F4-9713-45C3BDA9A97A}" type="datetimeFigureOut">
              <a:rPr lang="en-US" smtClean="0"/>
              <a:t>1/27/2012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74044" y="5357592"/>
            <a:ext cx="5034845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13930" y="5357592"/>
            <a:ext cx="554023" cy="365125"/>
          </a:xfrm>
        </p:spPr>
        <p:txBody>
          <a:bodyPr/>
          <a:lstStyle>
            <a:lvl1pPr algn="ctr">
              <a:defRPr/>
            </a:lvl1pPr>
          </a:lstStyle>
          <a:p>
            <a:fld id="{C7CE7647-5A5E-44AA-B450-0EFD1522693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19362-1B42-40F4-9713-45C3BDA9A97A}" type="datetimeFigureOut">
              <a:rPr lang="en-US" smtClean="0"/>
              <a:t>1/27/2012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E7647-5A5E-44AA-B450-0EFD1522693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925690"/>
            <a:ext cx="1430867" cy="476391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8221" y="1106312"/>
            <a:ext cx="5178779" cy="440266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19362-1B42-40F4-9713-45C3BDA9A97A}" type="datetimeFigureOut">
              <a:rPr lang="en-US" smtClean="0"/>
              <a:t>1/27/2012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E7647-5A5E-44AA-B450-0EFD1522693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19362-1B42-40F4-9713-45C3BDA9A97A}" type="datetimeFigureOut">
              <a:rPr lang="en-US" smtClean="0"/>
              <a:t>1/27/2012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E7647-5A5E-44AA-B450-0EFD1522693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979" y="2239430"/>
            <a:ext cx="6254044" cy="1362075"/>
          </a:xfrm>
        </p:spPr>
        <p:txBody>
          <a:bodyPr anchor="b"/>
          <a:lstStyle>
            <a:lvl1pPr algn="ctr">
              <a:defRPr sz="4000" b="0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6267" y="3725334"/>
            <a:ext cx="6231467" cy="1309511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19362-1B42-40F4-9713-45C3BDA9A97A}" type="datetimeFigureOut">
              <a:rPr lang="en-US" smtClean="0"/>
              <a:t>1/27/2012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E7647-5A5E-44AA-B450-0EFD1522693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19362-1B42-40F4-9713-45C3BDA9A97A}" type="datetimeFigureOut">
              <a:rPr lang="en-US" smtClean="0"/>
              <a:t>1/27/2012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E7647-5A5E-44AA-B450-0EFD15226934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298448" y="2121407"/>
            <a:ext cx="3200400" cy="360273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63440" y="2119313"/>
            <a:ext cx="3200400" cy="36052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57869" y="2122312"/>
            <a:ext cx="2939521" cy="820208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10669" y="2122311"/>
            <a:ext cx="2944368" cy="822960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19362-1B42-40F4-9713-45C3BDA9A97A}" type="datetimeFigureOut">
              <a:rPr lang="en-US" smtClean="0"/>
              <a:t>1/27/2012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E7647-5A5E-44AA-B450-0EFD15226934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298448" y="2944368"/>
            <a:ext cx="3227832" cy="277977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5151" y="2944813"/>
            <a:ext cx="3227832" cy="277977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19362-1B42-40F4-9713-45C3BDA9A97A}" type="datetimeFigureOut">
              <a:rPr lang="en-US" smtClean="0"/>
              <a:t>1/27/2012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E7647-5A5E-44AA-B450-0EFD1522693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19362-1B42-40F4-9713-45C3BDA9A97A}" type="datetimeFigureOut">
              <a:rPr lang="en-US" smtClean="0"/>
              <a:t>1/27/2012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E7647-5A5E-44AA-B450-0EFD1522693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Freeform 1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 rot="60000">
            <a:off x="4471416" y="603504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 rot="21540000">
            <a:off x="749808" y="576072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9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8976" y="2020042"/>
            <a:ext cx="3064827" cy="1503037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60000">
            <a:off x="4854291" y="1150993"/>
            <a:ext cx="3020792" cy="4625489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48125" y="3623748"/>
            <a:ext cx="3048891" cy="2100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1698" y="5885672"/>
            <a:ext cx="1213821" cy="365125"/>
          </a:xfrm>
        </p:spPr>
        <p:txBody>
          <a:bodyPr/>
          <a:lstStyle/>
          <a:p>
            <a:fld id="{12D19362-1B42-40F4-9713-45C3BDA9A97A}" type="datetimeFigureOut">
              <a:rPr lang="en-US" smtClean="0"/>
              <a:t>1/27/2012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54" y="5829261"/>
            <a:ext cx="3522607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57313" y="5896961"/>
            <a:ext cx="554023" cy="365125"/>
          </a:xfrm>
        </p:spPr>
        <p:txBody>
          <a:bodyPr/>
          <a:lstStyle/>
          <a:p>
            <a:fld id="{C7CE7647-5A5E-44AA-B450-0EFD1522693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Freeform 3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745058" y="575769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 rot="60000">
            <a:off x="4464768" y="603920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5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6424" y="2020824"/>
            <a:ext cx="3063240" cy="1499616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60000">
            <a:off x="4898615" y="1207272"/>
            <a:ext cx="2913863" cy="4539412"/>
          </a:xfrm>
          <a:ln w="101600" cap="rnd">
            <a:solidFill>
              <a:srgbClr val="FFFFFF"/>
            </a:solidFill>
          </a:ln>
          <a:effectLst>
            <a:outerShdw blurRad="889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52144" y="3621024"/>
            <a:ext cx="3044952" cy="210312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5936" y="5888737"/>
            <a:ext cx="1213821" cy="365125"/>
          </a:xfrm>
        </p:spPr>
        <p:txBody>
          <a:bodyPr/>
          <a:lstStyle/>
          <a:p>
            <a:fld id="{12D19362-1B42-40F4-9713-45C3BDA9A97A}" type="datetimeFigureOut">
              <a:rPr lang="en-US" smtClean="0"/>
              <a:t>1/27/2012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69" y="5831037"/>
            <a:ext cx="3319043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62089" y="5900026"/>
            <a:ext cx="554023" cy="365125"/>
          </a:xfrm>
        </p:spPr>
        <p:txBody>
          <a:bodyPr/>
          <a:lstStyle/>
          <a:p>
            <a:fld id="{C7CE7647-5A5E-44AA-B450-0EFD1522693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628650" y="6069330"/>
            <a:ext cx="792099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31520" y="575310"/>
            <a:ext cx="7696200" cy="5715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31520" y="576072"/>
            <a:ext cx="7696200" cy="5715000"/>
          </a:xfrm>
          <a:prstGeom prst="rect">
            <a:avLst/>
          </a:prstGeom>
          <a:blipFill dpi="0" rotWithShape="1">
            <a:blip r:embed="rId13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1435684">
            <a:off x="543741" y="273091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4096196">
            <a:off x="8115079" y="298163"/>
            <a:ext cx="566928" cy="566928"/>
          </a:xfrm>
          <a:prstGeom prst="rect">
            <a:avLst/>
          </a:prstGeom>
          <a:noFill/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5023" y="817582"/>
            <a:ext cx="6965245" cy="1202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63040" y="2119257"/>
            <a:ext cx="6196405" cy="36038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54588" y="5809152"/>
            <a:ext cx="12138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12D19362-1B42-40F4-9713-45C3BDA9A97A}" type="datetimeFigureOut">
              <a:rPr lang="en-US" smtClean="0"/>
              <a:t>1/27/2012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4401" y="5809152"/>
            <a:ext cx="5540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70202" y="5809152"/>
            <a:ext cx="5540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C7CE7647-5A5E-44AA-B450-0EFD15226934}" type="slidenum">
              <a:rPr lang="en-US" smtClean="0"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1168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Hematology Week 4 Seminar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3886200"/>
            <a:ext cx="8686800" cy="1752600"/>
          </a:xfrm>
        </p:spPr>
        <p:txBody>
          <a:bodyPr/>
          <a:lstStyle/>
          <a:p>
            <a:r>
              <a:rPr lang="en-US" dirty="0" smtClean="0"/>
              <a:t>Christina A </a:t>
            </a:r>
            <a:r>
              <a:rPr lang="en-US" dirty="0" err="1" smtClean="0"/>
              <a:t>Nevel</a:t>
            </a:r>
            <a:r>
              <a:rPr lang="en-US" dirty="0" smtClean="0"/>
              <a:t>-McGarvey, PhD, MS, MT(ASCP)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85078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709" y="1600200"/>
            <a:ext cx="7226110" cy="40627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87719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Week 4 Vocabulary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REVIEW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95132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WEEK 4 Content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REVIEW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638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371600"/>
            <a:ext cx="7318772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5647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829" y="1600200"/>
            <a:ext cx="7318771" cy="4114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66779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178" y="1371600"/>
            <a:ext cx="7454303" cy="4190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39246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371600"/>
            <a:ext cx="7330091" cy="4121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3153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447800"/>
            <a:ext cx="7454305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34978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295400"/>
            <a:ext cx="7391399" cy="4155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0888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295400"/>
            <a:ext cx="7318772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93554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Week 3 Quiz 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REVIEW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68786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709" y="1600200"/>
            <a:ext cx="7226110" cy="40627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8231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177" y="1447800"/>
            <a:ext cx="7497176" cy="4215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11708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177" y="1447800"/>
            <a:ext cx="7497176" cy="4215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76276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177" y="1447800"/>
            <a:ext cx="7497176" cy="4215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7675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709" y="1524000"/>
            <a:ext cx="7361643" cy="4138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24046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177" y="1447800"/>
            <a:ext cx="7497176" cy="4215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1164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177" y="1447800"/>
            <a:ext cx="7497176" cy="4215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6327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176" y="1524000"/>
            <a:ext cx="7361643" cy="4138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7474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177" y="1447800"/>
            <a:ext cx="7497176" cy="4215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45558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177" y="1447800"/>
            <a:ext cx="7497176" cy="4215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323118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177" y="1447800"/>
            <a:ext cx="7497176" cy="4215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866037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524000"/>
            <a:ext cx="7361643" cy="4138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4471062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524000"/>
            <a:ext cx="7361643" cy="4138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3853972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177" y="1447800"/>
            <a:ext cx="7497176" cy="4215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8352391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709" y="1600200"/>
            <a:ext cx="7226110" cy="40627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615588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709" y="1600200"/>
            <a:ext cx="7226110" cy="40627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3938004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709" y="1600200"/>
            <a:ext cx="7226110" cy="40627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1793227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1" y="1524000"/>
            <a:ext cx="7361644" cy="4138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5944412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524000"/>
            <a:ext cx="7361643" cy="4138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3670895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709" y="1600200"/>
            <a:ext cx="7226110" cy="40627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57085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177" y="1447800"/>
            <a:ext cx="7497176" cy="4215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490484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176" y="1524000"/>
            <a:ext cx="7361643" cy="4138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274043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709" y="1600200"/>
            <a:ext cx="7226110" cy="40627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4245662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177" y="1447800"/>
            <a:ext cx="7497176" cy="4215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5862103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709" y="1524000"/>
            <a:ext cx="7361643" cy="4138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987679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177" y="1447800"/>
            <a:ext cx="7497176" cy="4215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9561931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709" y="1600200"/>
            <a:ext cx="7226110" cy="40627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399646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1" y="1524000"/>
            <a:ext cx="7361644" cy="4138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981888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176" y="1524000"/>
            <a:ext cx="7361643" cy="4138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4447164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709" y="1600200"/>
            <a:ext cx="7226110" cy="40627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8222509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1" y="1524000"/>
            <a:ext cx="7361644" cy="4138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150765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177" y="1447800"/>
            <a:ext cx="7497176" cy="4215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047559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176" y="1524000"/>
            <a:ext cx="7361643" cy="4138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37976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709" y="1600200"/>
            <a:ext cx="7226110" cy="40627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997909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709" y="1600200"/>
            <a:ext cx="7226110" cy="40627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596600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177" y="1447800"/>
            <a:ext cx="7497176" cy="4215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682272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709" y="1524000"/>
            <a:ext cx="7361643" cy="4138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2538000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177" y="1447800"/>
            <a:ext cx="7497176" cy="4215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486760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524000"/>
            <a:ext cx="7361643" cy="4138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493281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524000"/>
            <a:ext cx="7361643" cy="4138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0448361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524000"/>
            <a:ext cx="7361643" cy="4138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035307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2648837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59814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176" y="1524000"/>
            <a:ext cx="7361643" cy="4138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83238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957" y="1524000"/>
            <a:ext cx="7361643" cy="4138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507173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176" y="1524000"/>
            <a:ext cx="7361643" cy="4138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653806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1" y="1524000"/>
            <a:ext cx="7361644" cy="4138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7350805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177" y="1447800"/>
            <a:ext cx="7497176" cy="4215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7246142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957" y="1524000"/>
            <a:ext cx="7361643" cy="4138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5174961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524000"/>
            <a:ext cx="7361643" cy="4138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698200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177" y="1447800"/>
            <a:ext cx="7497176" cy="4215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641187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1" y="1524000"/>
            <a:ext cx="7361644" cy="4138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810575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957" y="1524000"/>
            <a:ext cx="7361643" cy="4138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4988872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957" y="1524000"/>
            <a:ext cx="7361643" cy="4138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518293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177" y="1447800"/>
            <a:ext cx="7497176" cy="4215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021494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177" y="1447800"/>
            <a:ext cx="7497176" cy="4215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7982866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177" y="1447800"/>
            <a:ext cx="7497176" cy="4215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465391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176" y="1524000"/>
            <a:ext cx="7361643" cy="4138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1394729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957" y="1524000"/>
            <a:ext cx="7361643" cy="4138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1685803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40176" y="1524000"/>
            <a:ext cx="7361643" cy="4138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03135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40177" y="1447800"/>
            <a:ext cx="7497176" cy="4215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42763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40176" y="1524000"/>
            <a:ext cx="7361643" cy="4138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4431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176" y="1524000"/>
            <a:ext cx="7361643" cy="4138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0160976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524000"/>
            <a:ext cx="7361643" cy="4138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747270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177" y="1447800"/>
            <a:ext cx="7497176" cy="4215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373262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709" y="1600200"/>
            <a:ext cx="7226110" cy="40627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00848587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957" y="1524000"/>
            <a:ext cx="7361643" cy="4138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2324769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177" y="1447800"/>
            <a:ext cx="7497176" cy="4215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0725234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177" y="1447800"/>
            <a:ext cx="7497176" cy="4215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5103112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177" y="1447800"/>
            <a:ext cx="7497176" cy="4215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7667361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957" y="1524000"/>
            <a:ext cx="7361643" cy="4138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4421026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524000"/>
            <a:ext cx="7361643" cy="4138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23858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176" y="1524000"/>
            <a:ext cx="7361643" cy="4138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3197407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ushpin">
  <a:themeElements>
    <a:clrScheme name="Pushpin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Pushpin">
      <a:majorFont>
        <a:latin typeface="Constantia"/>
        <a:ea typeface=""/>
        <a:cs typeface=""/>
        <a:font script="Jpan" typeface="HGS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Grek" typeface="Arial"/>
        <a:font script="Cyrl" typeface="Arial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ushpi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  <a:lumMod val="100000"/>
              </a:schemeClr>
            </a:gs>
            <a:gs pos="40000">
              <a:schemeClr val="phClr">
                <a:tint val="60000"/>
                <a:satMod val="130000"/>
                <a:lumMod val="100000"/>
              </a:schemeClr>
            </a:gs>
            <a:gs pos="100000">
              <a:schemeClr val="phClr">
                <a:tint val="96000"/>
                <a:lumMod val="108000"/>
              </a:schemeClr>
            </a:gs>
          </a:gsLst>
          <a:lin ang="5400000" scaled="0"/>
        </a:gradFill>
        <a:gradFill rotWithShape="1">
          <a:gsLst>
            <a:gs pos="0">
              <a:schemeClr val="phClr"/>
            </a:gs>
            <a:gs pos="100000">
              <a:schemeClr val="phClr">
                <a:shade val="76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80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38100" dir="4800000" sx="98000" sy="98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38100" dist="38100" dir="4800000" sx="96000" sy="96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240000"/>
            </a:lightRig>
          </a:scene3d>
          <a:sp3d>
            <a:bevelT w="28575" h="28575"/>
          </a:sp3d>
        </a:effectStyle>
      </a:effectStyleLst>
      <a:bgFillStyleLst>
        <a:solidFill>
          <a:schemeClr val="phClr">
            <a:tint val="93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satMod val="140000"/>
                <a:lumMod val="50000"/>
              </a:schemeClr>
              <a:schemeClr val="phClr">
                <a:tint val="95000"/>
                <a:satMod val="180000"/>
                <a:lumMod val="16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  <a:shade val="90000"/>
                <a:satMod val="120000"/>
                <a:lumMod val="54000"/>
              </a:schemeClr>
              <a:schemeClr val="phClr">
                <a:tint val="80000"/>
                <a:satMod val="160000"/>
                <a:lumMod val="14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Pushpin</Template>
  <TotalTime>777</TotalTime>
  <Words>26</Words>
  <Application>Microsoft Office PowerPoint</Application>
  <PresentationFormat>On-screen Show (4:3)</PresentationFormat>
  <Paragraphs>8</Paragraphs>
  <Slides>85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85</vt:i4>
      </vt:variant>
    </vt:vector>
  </HeadingPairs>
  <TitlesOfParts>
    <vt:vector size="86" baseType="lpstr">
      <vt:lpstr>Pushpin</vt:lpstr>
      <vt:lpstr>Hematology Week 4 Seminar</vt:lpstr>
      <vt:lpstr>Week 3 Quiz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Week 4 Vocabulary</vt:lpstr>
      <vt:lpstr>WEEK 4 Content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Owner</dc:creator>
  <cp:lastModifiedBy>Owner</cp:lastModifiedBy>
  <cp:revision>16</cp:revision>
  <dcterms:created xsi:type="dcterms:W3CDTF">2012-01-28T04:16:38Z</dcterms:created>
  <dcterms:modified xsi:type="dcterms:W3CDTF">2012-01-28T17:13:46Z</dcterms:modified>
</cp:coreProperties>
</file>