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6" r:id="rId4"/>
    <p:sldId id="327" r:id="rId5"/>
    <p:sldId id="328" r:id="rId6"/>
    <p:sldId id="317" r:id="rId7"/>
    <p:sldId id="31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1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21" r:id="rId58"/>
    <p:sldId id="323" r:id="rId59"/>
    <p:sldId id="324" r:id="rId60"/>
    <p:sldId id="325" r:id="rId61"/>
    <p:sldId id="310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7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Hemo</a:t>
            </a:r>
            <a:r>
              <a:rPr lang="en-US" dirty="0" smtClean="0"/>
              <a:t> I Week 2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4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42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5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35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01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54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28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RED BLOOD CELL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2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295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55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5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1 </a:t>
            </a:r>
            <a:r>
              <a:rPr lang="en-US" dirty="0" smtClean="0"/>
              <a:t>quiz</a:t>
            </a:r>
            <a:br>
              <a:rPr lang="en-US" dirty="0" smtClean="0"/>
            </a:br>
            <a:r>
              <a:rPr lang="en-US" dirty="0" smtClean="0"/>
              <a:t>We’ll have to wait for next week to review…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0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34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91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28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55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178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80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6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08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11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88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Vocabulary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07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431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88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617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739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11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87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734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600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47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39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Bone marrow structure</a:t>
            </a:r>
          </a:p>
          <a:p>
            <a:r>
              <a:rPr lang="en-US" dirty="0" smtClean="0"/>
              <a:t>Erythropoiesis</a:t>
            </a:r>
          </a:p>
          <a:p>
            <a:r>
              <a:rPr lang="en-US" dirty="0" err="1" smtClean="0"/>
              <a:t>Granulocytopoiesis</a:t>
            </a:r>
            <a:endParaRPr lang="en-US" dirty="0" smtClean="0"/>
          </a:p>
          <a:p>
            <a:r>
              <a:rPr lang="en-US" dirty="0" err="1" smtClean="0"/>
              <a:t>Megakaryocytopoiesis</a:t>
            </a:r>
            <a:endParaRPr lang="en-US" dirty="0" smtClean="0"/>
          </a:p>
          <a:p>
            <a:r>
              <a:rPr lang="en-US" dirty="0" err="1" smtClean="0"/>
              <a:t>Lymphopoiesis</a:t>
            </a:r>
            <a:endParaRPr lang="en-US" dirty="0" smtClean="0"/>
          </a:p>
          <a:p>
            <a:r>
              <a:rPr lang="en-US" dirty="0" smtClean="0"/>
              <a:t>Stem Cells</a:t>
            </a:r>
          </a:p>
          <a:p>
            <a:r>
              <a:rPr lang="en-US" dirty="0" smtClean="0"/>
              <a:t>Antigen Independent Progenitor</a:t>
            </a:r>
          </a:p>
          <a:p>
            <a:r>
              <a:rPr lang="en-US" dirty="0" smtClean="0"/>
              <a:t>Antigen Dependent Effector</a:t>
            </a:r>
          </a:p>
          <a:p>
            <a:r>
              <a:rPr lang="en-US" dirty="0"/>
              <a:t> </a:t>
            </a:r>
            <a:r>
              <a:rPr lang="en-US" dirty="0" err="1" smtClean="0"/>
              <a:t>Hematogone</a:t>
            </a:r>
            <a:endParaRPr lang="en-US" dirty="0" smtClean="0"/>
          </a:p>
          <a:p>
            <a:r>
              <a:rPr lang="en-US" dirty="0" smtClean="0"/>
              <a:t>Marrow Stromal Cells</a:t>
            </a:r>
          </a:p>
          <a:p>
            <a:r>
              <a:rPr lang="en-US" dirty="0" smtClean="0"/>
              <a:t>Mast Cells</a:t>
            </a:r>
          </a:p>
          <a:p>
            <a:r>
              <a:rPr lang="en-US" dirty="0" smtClean="0"/>
              <a:t>Osteoblasts</a:t>
            </a:r>
          </a:p>
          <a:p>
            <a:r>
              <a:rPr lang="en-US" dirty="0" smtClean="0"/>
              <a:t>Osteoclasts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Bone Marrow Biopsy</a:t>
            </a:r>
          </a:p>
          <a:p>
            <a:r>
              <a:rPr lang="en-US" dirty="0" smtClean="0"/>
              <a:t>Aspirate</a:t>
            </a:r>
          </a:p>
          <a:p>
            <a:r>
              <a:rPr lang="en-US" dirty="0" smtClean="0"/>
              <a:t>Core Biopsy</a:t>
            </a:r>
          </a:p>
          <a:p>
            <a:r>
              <a:rPr lang="en-US" dirty="0" smtClean="0"/>
              <a:t>Trephine Biopsy</a:t>
            </a:r>
          </a:p>
          <a:p>
            <a:r>
              <a:rPr lang="en-US" dirty="0" smtClean="0"/>
              <a:t>Red Blood Cell Membrane</a:t>
            </a:r>
          </a:p>
          <a:p>
            <a:r>
              <a:rPr lang="en-US" dirty="0" smtClean="0"/>
              <a:t>Integral membrane proteins</a:t>
            </a:r>
          </a:p>
          <a:p>
            <a:r>
              <a:rPr lang="en-US" dirty="0" err="1" smtClean="0"/>
              <a:t>Glycophorin</a:t>
            </a:r>
            <a:endParaRPr lang="en-US" dirty="0" smtClean="0"/>
          </a:p>
          <a:p>
            <a:r>
              <a:rPr lang="en-US" dirty="0" smtClean="0"/>
              <a:t>Band 3</a:t>
            </a:r>
          </a:p>
          <a:p>
            <a:r>
              <a:rPr lang="en-US" dirty="0" smtClean="0"/>
              <a:t>Peripheral membrane proteins</a:t>
            </a:r>
          </a:p>
          <a:p>
            <a:r>
              <a:rPr lang="en-US" dirty="0" err="1" smtClean="0"/>
              <a:t>Spectrin</a:t>
            </a:r>
            <a:endParaRPr lang="en-US" dirty="0" smtClean="0"/>
          </a:p>
          <a:p>
            <a:r>
              <a:rPr lang="en-US" dirty="0" err="1" smtClean="0"/>
              <a:t>Ankyrin</a:t>
            </a:r>
            <a:endParaRPr lang="en-US" dirty="0" smtClean="0"/>
          </a:p>
          <a:p>
            <a:r>
              <a:rPr lang="en-US" dirty="0" smtClean="0"/>
              <a:t>Membrane skeleton</a:t>
            </a:r>
          </a:p>
          <a:p>
            <a:r>
              <a:rPr lang="en-US" dirty="0" smtClean="0"/>
              <a:t>Deformability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96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8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14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49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400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858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918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202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947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84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Permeability</a:t>
            </a:r>
          </a:p>
          <a:p>
            <a:r>
              <a:rPr lang="en-US" dirty="0" smtClean="0"/>
              <a:t>Phospholipids</a:t>
            </a:r>
          </a:p>
          <a:p>
            <a:r>
              <a:rPr lang="en-US" dirty="0" smtClean="0"/>
              <a:t>Glycolipids</a:t>
            </a:r>
          </a:p>
          <a:p>
            <a:r>
              <a:rPr lang="en-US" dirty="0" smtClean="0"/>
              <a:t>Cholesterol</a:t>
            </a:r>
          </a:p>
          <a:p>
            <a:r>
              <a:rPr lang="en-US" dirty="0" smtClean="0"/>
              <a:t>Hemoglobin (Synthesis)</a:t>
            </a:r>
          </a:p>
          <a:p>
            <a:r>
              <a:rPr lang="en-US" dirty="0" smtClean="0"/>
              <a:t>Iron Delivery (ferric-&gt;ferrous)</a:t>
            </a:r>
          </a:p>
          <a:p>
            <a:r>
              <a:rPr lang="en-US" dirty="0" err="1" smtClean="0"/>
              <a:t>Protoporphyrins</a:t>
            </a:r>
            <a:endParaRPr lang="en-US" dirty="0" smtClean="0"/>
          </a:p>
          <a:p>
            <a:r>
              <a:rPr lang="en-US" dirty="0" smtClean="0"/>
              <a:t>Globin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5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2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281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70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319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84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40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43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425450"/>
            <a:ext cx="3951288" cy="60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697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66888"/>
            <a:ext cx="76295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60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57363"/>
            <a:ext cx="76295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947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8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1538"/>
            <a:ext cx="76295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987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7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MARROW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6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145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292</TotalTime>
  <Words>116</Words>
  <Application>Microsoft Office PowerPoint</Application>
  <PresentationFormat>On-screen Show (4:3)</PresentationFormat>
  <Paragraphs>50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Opulent</vt:lpstr>
      <vt:lpstr>Hemo I Week 2 Seminar</vt:lpstr>
      <vt:lpstr>Week 1 quiz We’ll have to wait for next week to review… </vt:lpstr>
      <vt:lpstr>Week 2 Vocabulary</vt:lpstr>
      <vt:lpstr>Week 2 Vocab</vt:lpstr>
      <vt:lpstr>Week 2 vocab</vt:lpstr>
      <vt:lpstr>WEEK 2 PRESENTATION</vt:lpstr>
      <vt:lpstr>BONE MARROW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RED BLOOD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BOWL!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 I Week 2 Seminar</dc:title>
  <dc:creator>Owner</dc:creator>
  <cp:lastModifiedBy>Owner</cp:lastModifiedBy>
  <cp:revision>14</cp:revision>
  <dcterms:created xsi:type="dcterms:W3CDTF">2012-01-13T21:01:11Z</dcterms:created>
  <dcterms:modified xsi:type="dcterms:W3CDTF">2012-10-09T21:52:21Z</dcterms:modified>
</cp:coreProperties>
</file>