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Hematology </a:t>
            </a:r>
            <a:br>
              <a:rPr lang="en-US" dirty="0" smtClean="0"/>
            </a:br>
            <a:r>
              <a:rPr lang="en-US" dirty="0" smtClean="0"/>
              <a:t>Week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2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6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7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3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7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1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7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4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11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10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Hematology  Week 11</vt:lpstr>
      <vt:lpstr>Week 10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11 Content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  Week 11</dc:title>
  <dc:creator>Owner</dc:creator>
  <cp:lastModifiedBy>Owner</cp:lastModifiedBy>
  <cp:revision>1</cp:revision>
  <dcterms:created xsi:type="dcterms:W3CDTF">2012-03-15T03:34:43Z</dcterms:created>
  <dcterms:modified xsi:type="dcterms:W3CDTF">2012-03-15T03:42:30Z</dcterms:modified>
</cp:coreProperties>
</file>