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11" r:id="rId5"/>
    <p:sldId id="312" r:id="rId6"/>
    <p:sldId id="313" r:id="rId7"/>
    <p:sldId id="314" r:id="rId8"/>
    <p:sldId id="315" r:id="rId9"/>
    <p:sldId id="316" r:id="rId10"/>
    <p:sldId id="326" r:id="rId11"/>
    <p:sldId id="327" r:id="rId12"/>
    <p:sldId id="328" r:id="rId13"/>
    <p:sldId id="317" r:id="rId14"/>
    <p:sldId id="318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31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21" r:id="rId65"/>
    <p:sldId id="323" r:id="rId66"/>
    <p:sldId id="324" r:id="rId67"/>
    <p:sldId id="325" r:id="rId68"/>
    <p:sldId id="310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331B21-B61D-4E78-AB42-6A06F11ABBAC}" type="datetimeFigureOut">
              <a:rPr lang="en-US" smtClean="0"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41E7EC6-F43A-44A3-912D-0DB42E6E40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Hemo</a:t>
            </a:r>
            <a:r>
              <a:rPr lang="en-US" dirty="0" smtClean="0"/>
              <a:t> I Week 2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2296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4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Vocabulary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0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Bone marrow structure</a:t>
            </a:r>
          </a:p>
          <a:p>
            <a:r>
              <a:rPr lang="en-US" dirty="0" smtClean="0"/>
              <a:t>Erythropoiesis</a:t>
            </a:r>
          </a:p>
          <a:p>
            <a:r>
              <a:rPr lang="en-US" dirty="0" err="1" smtClean="0"/>
              <a:t>Granulocytopoiesis</a:t>
            </a:r>
            <a:endParaRPr lang="en-US" dirty="0" smtClean="0"/>
          </a:p>
          <a:p>
            <a:r>
              <a:rPr lang="en-US" dirty="0" err="1" smtClean="0"/>
              <a:t>Megakaryocytopoiesis</a:t>
            </a:r>
            <a:endParaRPr lang="en-US" dirty="0" smtClean="0"/>
          </a:p>
          <a:p>
            <a:r>
              <a:rPr lang="en-US" dirty="0" err="1" smtClean="0"/>
              <a:t>Lymphopoiesis</a:t>
            </a:r>
            <a:endParaRPr lang="en-US" dirty="0" smtClean="0"/>
          </a:p>
          <a:p>
            <a:r>
              <a:rPr lang="en-US" dirty="0" smtClean="0"/>
              <a:t>Stem Cells</a:t>
            </a:r>
          </a:p>
          <a:p>
            <a:r>
              <a:rPr lang="en-US" dirty="0" smtClean="0"/>
              <a:t>Antigen Independent Progenitor</a:t>
            </a:r>
          </a:p>
          <a:p>
            <a:r>
              <a:rPr lang="en-US" dirty="0" smtClean="0"/>
              <a:t>Antigen Dependent Effector</a:t>
            </a:r>
          </a:p>
          <a:p>
            <a:r>
              <a:rPr lang="en-US" dirty="0"/>
              <a:t> </a:t>
            </a:r>
            <a:r>
              <a:rPr lang="en-US" dirty="0" err="1" smtClean="0"/>
              <a:t>Hematogone</a:t>
            </a:r>
            <a:endParaRPr lang="en-US" dirty="0" smtClean="0"/>
          </a:p>
          <a:p>
            <a:r>
              <a:rPr lang="en-US" dirty="0" smtClean="0"/>
              <a:t>Marrow Stromal Cells</a:t>
            </a:r>
          </a:p>
          <a:p>
            <a:r>
              <a:rPr lang="en-US" dirty="0" smtClean="0"/>
              <a:t>Mast Cells</a:t>
            </a:r>
          </a:p>
          <a:p>
            <a:r>
              <a:rPr lang="en-US" dirty="0" smtClean="0"/>
              <a:t>Osteoblasts</a:t>
            </a:r>
          </a:p>
          <a:p>
            <a:r>
              <a:rPr lang="en-US" dirty="0" smtClean="0"/>
              <a:t>Osteoclasts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Bone Marrow Biopsy</a:t>
            </a:r>
          </a:p>
          <a:p>
            <a:r>
              <a:rPr lang="en-US" dirty="0" smtClean="0"/>
              <a:t>Aspirate</a:t>
            </a:r>
          </a:p>
          <a:p>
            <a:r>
              <a:rPr lang="en-US" dirty="0" smtClean="0"/>
              <a:t>Core Biopsy</a:t>
            </a:r>
          </a:p>
          <a:p>
            <a:r>
              <a:rPr lang="en-US" dirty="0" smtClean="0"/>
              <a:t>Trephine Biopsy</a:t>
            </a:r>
          </a:p>
          <a:p>
            <a:r>
              <a:rPr lang="en-US" dirty="0" smtClean="0"/>
              <a:t>Red Blood Cell Membrane</a:t>
            </a:r>
          </a:p>
          <a:p>
            <a:r>
              <a:rPr lang="en-US" dirty="0" smtClean="0"/>
              <a:t>Integral membrane proteins</a:t>
            </a:r>
          </a:p>
          <a:p>
            <a:r>
              <a:rPr lang="en-US" dirty="0" err="1" smtClean="0"/>
              <a:t>Glycophorin</a:t>
            </a:r>
            <a:endParaRPr lang="en-US" dirty="0" smtClean="0"/>
          </a:p>
          <a:p>
            <a:r>
              <a:rPr lang="en-US" dirty="0" smtClean="0"/>
              <a:t>Band 3</a:t>
            </a:r>
          </a:p>
          <a:p>
            <a:r>
              <a:rPr lang="en-US" dirty="0" smtClean="0"/>
              <a:t>Peripheral membrane proteins</a:t>
            </a:r>
          </a:p>
          <a:p>
            <a:r>
              <a:rPr lang="en-US" dirty="0" err="1" smtClean="0"/>
              <a:t>Spectrin</a:t>
            </a:r>
            <a:endParaRPr lang="en-US" dirty="0" smtClean="0"/>
          </a:p>
          <a:p>
            <a:r>
              <a:rPr lang="en-US" dirty="0" err="1" smtClean="0"/>
              <a:t>Ankyrin</a:t>
            </a:r>
            <a:endParaRPr lang="en-US" dirty="0" smtClean="0"/>
          </a:p>
          <a:p>
            <a:r>
              <a:rPr lang="en-US" dirty="0" smtClean="0"/>
              <a:t>Membrane skeleton</a:t>
            </a:r>
          </a:p>
          <a:p>
            <a:r>
              <a:rPr lang="en-US" dirty="0" smtClean="0"/>
              <a:t>Deformability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9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vocab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Permeability</a:t>
            </a:r>
          </a:p>
          <a:p>
            <a:r>
              <a:rPr lang="en-US" dirty="0" smtClean="0"/>
              <a:t>Phospholipids</a:t>
            </a:r>
          </a:p>
          <a:p>
            <a:r>
              <a:rPr lang="en-US" dirty="0" smtClean="0"/>
              <a:t>Glycolipids</a:t>
            </a:r>
          </a:p>
          <a:p>
            <a:r>
              <a:rPr lang="en-US" dirty="0" smtClean="0"/>
              <a:t>Cholesterol</a:t>
            </a:r>
          </a:p>
          <a:p>
            <a:r>
              <a:rPr lang="en-US" dirty="0" smtClean="0"/>
              <a:t>Hemoglobin (Synthesis)</a:t>
            </a:r>
          </a:p>
          <a:p>
            <a:r>
              <a:rPr lang="en-US" dirty="0" smtClean="0"/>
              <a:t>Iron Delivery (ferric-&gt;ferrous)</a:t>
            </a:r>
          </a:p>
          <a:p>
            <a:r>
              <a:rPr lang="en-US" dirty="0" err="1" smtClean="0"/>
              <a:t>Protoporphyrins</a:t>
            </a:r>
            <a:endParaRPr lang="en-US" dirty="0" smtClean="0"/>
          </a:p>
          <a:p>
            <a:r>
              <a:rPr lang="en-US" dirty="0" smtClean="0"/>
              <a:t>Globin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45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PRESENTATION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48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BONE MARROW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6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145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42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35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35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1 quiz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03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014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540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287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RED BLOOD CELL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29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295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55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55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634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91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28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1 Quiz Review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primary site of hematopoiesis in the fetus (0-3mos) is the yolk sac.</a:t>
            </a:r>
          </a:p>
          <a:p>
            <a:r>
              <a:rPr lang="en-US" dirty="0" smtClean="0"/>
              <a:t>Accuracy: how close to the real value the test is able to detect</a:t>
            </a:r>
          </a:p>
          <a:p>
            <a:r>
              <a:rPr lang="en-US" dirty="0" smtClean="0"/>
              <a:t>Precision: how reproducible the test results are</a:t>
            </a:r>
          </a:p>
          <a:p>
            <a:r>
              <a:rPr lang="en-US" dirty="0" smtClean="0"/>
              <a:t>Lymphocyte:</a:t>
            </a:r>
          </a:p>
          <a:p>
            <a:r>
              <a:rPr lang="en-US" dirty="0" smtClean="0"/>
              <a:t>Plasma cell: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019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555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178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803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66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08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211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883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431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988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61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522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739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511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8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7348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600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47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398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893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614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14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751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8400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8589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918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202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947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84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73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21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2813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7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827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3191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1842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40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643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425450"/>
            <a:ext cx="3951288" cy="600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697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66888"/>
            <a:ext cx="76295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60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757363"/>
            <a:ext cx="7629525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947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1538"/>
            <a:ext cx="7629525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9871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77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3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638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569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282</TotalTime>
  <Words>163</Words>
  <Application>Microsoft Office PowerPoint</Application>
  <PresentationFormat>On-screen Show (4:3)</PresentationFormat>
  <Paragraphs>56</Paragraphs>
  <Slides>68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Opulent</vt:lpstr>
      <vt:lpstr>Hemo I Week 2 Seminar</vt:lpstr>
      <vt:lpstr>Week 1 quiz </vt:lpstr>
      <vt:lpstr>Week 1 Quiz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2 Vocabulary</vt:lpstr>
      <vt:lpstr>Week 2 Vocab</vt:lpstr>
      <vt:lpstr>Week 2 vocab</vt:lpstr>
      <vt:lpstr>WEEK 2 PRESENTATION</vt:lpstr>
      <vt:lpstr>BONE MARROW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RED BLOOD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BOWL!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Hemo I Week 2 Seminar</dc:title>
  <dc:creator>Owner</dc:creator>
  <cp:lastModifiedBy>Owner</cp:lastModifiedBy>
  <cp:revision>13</cp:revision>
  <dcterms:created xsi:type="dcterms:W3CDTF">2012-01-13T21:01:11Z</dcterms:created>
  <dcterms:modified xsi:type="dcterms:W3CDTF">2012-04-11T14:09:22Z</dcterms:modified>
</cp:coreProperties>
</file>