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6" d="100"/>
          <a:sy n="126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57319"/>
            <a:ext cx="8915400" cy="87782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034553"/>
            <a:ext cx="8001000" cy="3823447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10/14/13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87987" y="2048256"/>
            <a:ext cx="3427413" cy="420624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2039112"/>
            <a:ext cx="457200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10/14/13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10/14/13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10/14/13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928616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10/14/13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6601968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7543800" y="1129553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7543800" y="2629169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10/14/13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87553" y="1129554"/>
            <a:ext cx="914400" cy="5533278"/>
          </a:xfrm>
        </p:spPr>
        <p:txBody>
          <a:bodyPr vert="eaVert" lIns="274320" tIns="685800" bIns="68580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0" y="1734671"/>
            <a:ext cx="6426200" cy="4542304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10/14/13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10/14/13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 anchor="t" anchorCtr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10/14/13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200399"/>
            <a:ext cx="8915400" cy="2286000"/>
          </a:xfrm>
          <a:solidFill>
            <a:schemeClr val="tx2"/>
          </a:solidFill>
        </p:spPr>
        <p:txBody>
          <a:bodyPr vert="horz" lIns="1188720" tIns="45720" rIns="274320" bIns="45720" rtlCol="0" anchor="b" anchorCtr="0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5484607"/>
            <a:ext cx="8001000" cy="77724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ctr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10/14/13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7534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10/14/13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588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588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7534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7534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10/14/13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20588" y="188259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10/14/13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10/14/13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7534" y="2590800"/>
            <a:ext cx="3566160" cy="3686175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2000"/>
            </a:lvl6pPr>
            <a:lvl7pPr marL="2055813" indent="-344488">
              <a:defRPr sz="2000"/>
            </a:lvl7pPr>
            <a:lvl8pPr marL="2055813" indent="-344488">
              <a:defRPr sz="2000"/>
            </a:lvl8pPr>
            <a:lvl9pPr marL="2055813" indent="-344488"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0952" y="2039111"/>
            <a:ext cx="356616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10/14/13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123856"/>
            <a:ext cx="8913813" cy="914400"/>
          </a:xfrm>
          <a:prstGeom prst="rect">
            <a:avLst/>
          </a:prstGeo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4424" y="2595562"/>
            <a:ext cx="7610476" cy="36707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0094" y="188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0FAA508-F0CD-46EA-95FB-26B559A0B5D9}" type="datetimeFigureOut">
              <a:rPr lang="en-US" smtClean="0"/>
              <a:t>10/14/13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0588" y="18825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89894" y="65690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0"/>
            <a:ext cx="7999413" cy="18288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914400" y="6675120"/>
            <a:ext cx="7999413" cy="18288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marL="0" indent="0"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Font typeface="Wingdings 2" pitchFamily="18" charset="2"/>
        <a:buChar char="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WORLD LANGUAGE FAMILIES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Afro-Eurasian Languages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5945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Afro-Asiatic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Egyptian</a:t>
            </a:r>
          </a:p>
          <a:p>
            <a:r>
              <a:rPr lang="en-US" dirty="0" smtClean="0"/>
              <a:t>Assyrian</a:t>
            </a:r>
          </a:p>
          <a:p>
            <a:r>
              <a:rPr lang="en-US" dirty="0" smtClean="0"/>
              <a:t>Babylonian</a:t>
            </a:r>
          </a:p>
          <a:p>
            <a:r>
              <a:rPr lang="en-US" dirty="0" smtClean="0"/>
              <a:t>Hebrew</a:t>
            </a:r>
          </a:p>
          <a:p>
            <a:r>
              <a:rPr lang="en-US" dirty="0" smtClean="0"/>
              <a:t>Arabic</a:t>
            </a:r>
          </a:p>
          <a:p>
            <a:r>
              <a:rPr lang="en-US" dirty="0" smtClean="0"/>
              <a:t>Amharic (Ethiopic)</a:t>
            </a:r>
          </a:p>
          <a:p>
            <a:r>
              <a:rPr lang="en-US" dirty="0" smtClean="0"/>
              <a:t>Berber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906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Indo-European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Sanskrit: Hindi, Urdu, Bengali</a:t>
            </a:r>
          </a:p>
          <a:p>
            <a:r>
              <a:rPr lang="en-US" dirty="0" smtClean="0"/>
              <a:t>Iranian: Farsi</a:t>
            </a:r>
          </a:p>
          <a:p>
            <a:r>
              <a:rPr lang="en-US" dirty="0" smtClean="0"/>
              <a:t>Greek</a:t>
            </a:r>
          </a:p>
          <a:p>
            <a:r>
              <a:rPr lang="en-US" dirty="0" smtClean="0"/>
              <a:t>Italic: Spanish, French, Portuguese, Italian</a:t>
            </a:r>
          </a:p>
          <a:p>
            <a:r>
              <a:rPr lang="en-US" dirty="0" smtClean="0"/>
              <a:t>Germanic: German, Dutch, English, Swedish</a:t>
            </a:r>
          </a:p>
          <a:p>
            <a:r>
              <a:rPr lang="en-US" dirty="0" smtClean="0"/>
              <a:t>Slavic: Russian, Polish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031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Dravidian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Malayalam</a:t>
            </a:r>
          </a:p>
          <a:p>
            <a:r>
              <a:rPr lang="en-US" dirty="0" smtClean="0"/>
              <a:t>Tamil</a:t>
            </a:r>
          </a:p>
          <a:p>
            <a:r>
              <a:rPr lang="en-US" dirty="0" smtClean="0"/>
              <a:t>Kannada</a:t>
            </a:r>
          </a:p>
          <a:p>
            <a:r>
              <a:rPr lang="en-US" dirty="0" err="1" smtClean="0"/>
              <a:t>Tegulu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007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Sino-Tibetan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Mandarin</a:t>
            </a:r>
          </a:p>
          <a:p>
            <a:r>
              <a:rPr lang="en-US" dirty="0" smtClean="0"/>
              <a:t>Cantonese</a:t>
            </a:r>
          </a:p>
          <a:p>
            <a:r>
              <a:rPr lang="en-US" dirty="0" smtClean="0"/>
              <a:t>Tibetan</a:t>
            </a:r>
          </a:p>
          <a:p>
            <a:r>
              <a:rPr lang="en-US" dirty="0" smtClean="0"/>
              <a:t>Burmese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892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Niger-Congo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Igbo</a:t>
            </a:r>
          </a:p>
          <a:p>
            <a:r>
              <a:rPr lang="en-US" dirty="0" smtClean="0"/>
              <a:t>Yoruba</a:t>
            </a:r>
          </a:p>
          <a:p>
            <a:r>
              <a:rPr lang="en-US" dirty="0" err="1" smtClean="0"/>
              <a:t>Fula</a:t>
            </a:r>
            <a:endParaRPr lang="en-US" dirty="0" smtClean="0"/>
          </a:p>
          <a:p>
            <a:r>
              <a:rPr lang="en-US" dirty="0" smtClean="0"/>
              <a:t>Shona</a:t>
            </a:r>
          </a:p>
          <a:p>
            <a:r>
              <a:rPr lang="en-US" dirty="0" smtClean="0"/>
              <a:t>Zulu</a:t>
            </a:r>
          </a:p>
          <a:p>
            <a:r>
              <a:rPr lang="en-US" dirty="0" smtClean="0"/>
              <a:t>Swahili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617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Austronesian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Malay</a:t>
            </a:r>
          </a:p>
          <a:p>
            <a:r>
              <a:rPr lang="en-US" dirty="0" smtClean="0"/>
              <a:t>Tagalog</a:t>
            </a:r>
          </a:p>
          <a:p>
            <a:r>
              <a:rPr lang="en-US" dirty="0" smtClean="0"/>
              <a:t>Javanese</a:t>
            </a:r>
          </a:p>
          <a:p>
            <a:r>
              <a:rPr lang="en-US" dirty="0" smtClean="0"/>
              <a:t>Acehnese</a:t>
            </a:r>
          </a:p>
          <a:p>
            <a:r>
              <a:rPr lang="en-US" dirty="0" smtClean="0"/>
              <a:t>Maori</a:t>
            </a:r>
          </a:p>
          <a:p>
            <a:r>
              <a:rPr lang="en-US" dirty="0" smtClean="0"/>
              <a:t>Hawaiian</a:t>
            </a:r>
          </a:p>
          <a:p>
            <a:r>
              <a:rPr lang="en-US" dirty="0" smtClean="0"/>
              <a:t>Malagasy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6339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Ural-Altaic (?)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Hungarian</a:t>
            </a:r>
          </a:p>
          <a:p>
            <a:r>
              <a:rPr lang="en-US" dirty="0" smtClean="0"/>
              <a:t>Finnish</a:t>
            </a:r>
          </a:p>
          <a:p>
            <a:r>
              <a:rPr lang="en-US" dirty="0" smtClean="0"/>
              <a:t>Estonian</a:t>
            </a:r>
          </a:p>
          <a:p>
            <a:r>
              <a:rPr lang="en-US" dirty="0" smtClean="0"/>
              <a:t>Turkic</a:t>
            </a:r>
          </a:p>
          <a:p>
            <a:r>
              <a:rPr lang="en-US" dirty="0" smtClean="0"/>
              <a:t>Mongolian</a:t>
            </a:r>
          </a:p>
          <a:p>
            <a:r>
              <a:rPr lang="en-US" dirty="0" smtClean="0"/>
              <a:t>Tatar</a:t>
            </a:r>
          </a:p>
          <a:p>
            <a:r>
              <a:rPr lang="en-US" dirty="0" smtClean="0"/>
              <a:t>Korean (?)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987781"/>
      </p:ext>
    </p:extLst>
  </p:cSld>
  <p:clrMapOvr>
    <a:masterClrMapping/>
  </p:clrMapOvr>
</p:sld>
</file>

<file path=ppt/theme/theme1.xml><?xml version="1.0" encoding="utf-8"?>
<a:theme xmlns:a="http://schemas.openxmlformats.org/drawingml/2006/main" name="Perception">
  <a:themeElements>
    <a:clrScheme name="Perception">
      <a:dk1>
        <a:sysClr val="windowText" lastClr="000000"/>
      </a:dk1>
      <a:lt1>
        <a:sysClr val="window" lastClr="FFFFFF"/>
      </a:lt1>
      <a:dk2>
        <a:srgbClr val="333333"/>
      </a:dk2>
      <a:lt2>
        <a:srgbClr val="BBC0AC"/>
      </a:lt2>
      <a:accent1>
        <a:srgbClr val="A2C816"/>
      </a:accent1>
      <a:accent2>
        <a:srgbClr val="E07602"/>
      </a:accent2>
      <a:accent3>
        <a:srgbClr val="E4C402"/>
      </a:accent3>
      <a:accent4>
        <a:srgbClr val="7DC1EF"/>
      </a:accent4>
      <a:accent5>
        <a:srgbClr val="21449B"/>
      </a:accent5>
      <a:accent6>
        <a:srgbClr val="A2B170"/>
      </a:accent6>
      <a:hlink>
        <a:srgbClr val="8DA440"/>
      </a:hlink>
      <a:folHlink>
        <a:srgbClr val="4C4F3F"/>
      </a:folHlink>
    </a:clrScheme>
    <a:fontScheme name="Perception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erception">
      <a:fillStyleLst>
        <a:solidFill>
          <a:schemeClr val="phClr"/>
        </a:solidFill>
        <a:solidFill>
          <a:schemeClr val="phClr">
            <a:shade val="90000"/>
          </a:schemeClr>
        </a:solidFill>
        <a:solidFill>
          <a:schemeClr val="phClr">
            <a:shade val="80000"/>
          </a:schemeClr>
        </a:soli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bliqueTopRight"/>
            <a:lightRig rig="threePt" dir="tl"/>
          </a:scene3d>
          <a:sp3d>
            <a:bevelT w="25400" h="25400"/>
          </a:sp3d>
        </a:effectStyle>
        <a:effectStyle>
          <a:effectLst/>
          <a:scene3d>
            <a:camera prst="perspectiveFront" fov="4200000"/>
            <a:lightRig rig="balanced" dir="tl">
              <a:rot lat="0" lon="0" rev="18600000"/>
            </a:lightRig>
          </a:scene3d>
          <a:sp3d prstMaterial="metal">
            <a:bevelT w="63500" h="50800" prst="angle"/>
          </a:sp3d>
        </a:effectStyle>
      </a:effectStyleLst>
      <a:bgFillStyleLst>
        <a:solidFill>
          <a:schemeClr val="phClr">
            <a:tint val="90000"/>
          </a:schemeClr>
        </a:solidFill>
        <a:solidFill>
          <a:schemeClr val="phClr">
            <a:tint val="50000"/>
          </a:schemeClr>
        </a:solidFill>
        <a:solidFill>
          <a:schemeClr val="phClr">
            <a:shade val="60000"/>
          </a:schemeClr>
        </a:soli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Perception.thmx</Template>
  <TotalTime>20</TotalTime>
  <Words>102</Words>
  <Application>Microsoft Macintosh PowerPoint</Application>
  <PresentationFormat>On-screen Show (4:3)</PresentationFormat>
  <Paragraphs>50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Perception</vt:lpstr>
      <vt:lpstr>WORLD LANGUAGE FAMILIES</vt:lpstr>
      <vt:lpstr>Afro-Asiatic</vt:lpstr>
      <vt:lpstr>Indo-European</vt:lpstr>
      <vt:lpstr>Dravidian</vt:lpstr>
      <vt:lpstr>Sino-Tibetan</vt:lpstr>
      <vt:lpstr>Niger-Congo </vt:lpstr>
      <vt:lpstr>Austronesian</vt:lpstr>
      <vt:lpstr>Ural-Altaic (?)</vt:lpstr>
    </vt:vector>
  </TitlesOfParts>
  <Company>NCATS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WORLD LANGUAGE FAMILIES</dc:title>
  <dc:creator>NCATS NCATS</dc:creator>
  <cp:lastModifiedBy>NCATS NCATS</cp:lastModifiedBy>
  <cp:revision>2</cp:revision>
  <dcterms:created xsi:type="dcterms:W3CDTF">2013-10-14T21:09:02Z</dcterms:created>
  <dcterms:modified xsi:type="dcterms:W3CDTF">2013-10-14T21:29:15Z</dcterms:modified>
</cp:coreProperties>
</file>