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CHRISTIANITY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Roman and Eastern Worlds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2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Christianity in the East to 1,300 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805" r="-12805"/>
          <a:stretch>
            <a:fillRect/>
          </a:stretch>
        </p:blipFill>
        <p:spPr>
          <a:xfrm>
            <a:off x="765175" y="2035175"/>
            <a:ext cx="7612063" cy="4181475"/>
          </a:xfrm>
        </p:spPr>
      </p:pic>
    </p:spTree>
    <p:extLst>
      <p:ext uri="{BB962C8B-B14F-4D97-AF65-F5344CB8AC3E}">
        <p14:creationId xmlns:p14="http://schemas.microsoft.com/office/powerpoint/2010/main" val="277506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Urban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 become centers of the new faith: Jerusalem, Antioch, Ephesus, Alexandria, Rome and Constantinople</a:t>
            </a:r>
          </a:p>
          <a:p>
            <a:r>
              <a:rPr lang="en-US" dirty="0" smtClean="0"/>
              <a:t>Large communities of Hellenized Jews in the cities – Greek-speaking</a:t>
            </a:r>
          </a:p>
          <a:p>
            <a:r>
              <a:rPr lang="en-US" dirty="0" smtClean="0"/>
              <a:t>Conversion of middle and upper classes in the cities – also Greek-speaking</a:t>
            </a:r>
          </a:p>
          <a:p>
            <a:r>
              <a:rPr lang="en-US" dirty="0" smtClean="0"/>
              <a:t>Growth rate thought to be by 40% a year for the first two hundred years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1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Impelling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Missionary work focused on cities</a:t>
            </a:r>
          </a:p>
          <a:p>
            <a:r>
              <a:rPr lang="en-US" dirty="0" smtClean="0"/>
              <a:t>Healing ministries during times of plague in cities gave Christians visibility</a:t>
            </a:r>
          </a:p>
          <a:p>
            <a:r>
              <a:rPr lang="en-US" dirty="0" smtClean="0"/>
              <a:t>Prohibitions on abortion, infanticide and birth control increased number of Christians in cities</a:t>
            </a:r>
          </a:p>
          <a:p>
            <a:r>
              <a:rPr lang="en-US" dirty="0" smtClean="0"/>
              <a:t>Martyrdom in the urban arenas caused many to embrace the faith</a:t>
            </a:r>
          </a:p>
          <a:p>
            <a:r>
              <a:rPr lang="en-US" dirty="0" smtClean="0"/>
              <a:t>Women were valued and had a role in worship leading to conversion of many women – women ran house churches in 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4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Christianity in the West to 600AD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70" b="12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205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Periods of Early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Apostolic Age – First Century, when apostles were leading the early church</a:t>
            </a:r>
          </a:p>
          <a:p>
            <a:r>
              <a:rPr lang="en-US" dirty="0" smtClean="0"/>
              <a:t>Ante-Nicene Age – Second and Third Centuries, before conversion of Constantine in 325 AD</a:t>
            </a:r>
          </a:p>
          <a:p>
            <a:pPr lvl="1"/>
            <a:r>
              <a:rPr lang="en-US" dirty="0" smtClean="0"/>
              <a:t>301 AD – Christianity becomes state religion in Armenia</a:t>
            </a:r>
          </a:p>
          <a:p>
            <a:pPr lvl="1"/>
            <a:r>
              <a:rPr lang="en-US" dirty="0" smtClean="0"/>
              <a:t>313 AD – Emperor Constantine issues Edict of Milan and calls Council of </a:t>
            </a:r>
            <a:r>
              <a:rPr lang="en-US" dirty="0" err="1" smtClean="0"/>
              <a:t>Nicea</a:t>
            </a:r>
            <a:r>
              <a:rPr lang="en-US" dirty="0" smtClean="0"/>
              <a:t> in 325 AD</a:t>
            </a:r>
          </a:p>
          <a:p>
            <a:pPr lvl="1"/>
            <a:r>
              <a:rPr lang="en-US" dirty="0" smtClean="0"/>
              <a:t>330 AD -- Christianity becomes state religion in Ethiopia</a:t>
            </a:r>
          </a:p>
          <a:p>
            <a:pPr lvl="1"/>
            <a:r>
              <a:rPr lang="en-US" dirty="0" smtClean="0"/>
              <a:t>380 AD – Christianity becomes state religion of Roman Empire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9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Apostolic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Church founded in Jerusalem and Antioch, where adherents identified as Christians</a:t>
            </a:r>
          </a:p>
          <a:p>
            <a:r>
              <a:rPr lang="en-US" dirty="0" smtClean="0"/>
              <a:t>Faith spreads to Egypt, Ethiopia, Arabia, Persia, India, and Europe</a:t>
            </a:r>
          </a:p>
          <a:p>
            <a:r>
              <a:rPr lang="en-US" dirty="0" smtClean="0"/>
              <a:t>Persecution under Emperor Nero (64 AD) after Great Fire of Rome</a:t>
            </a:r>
          </a:p>
          <a:p>
            <a:r>
              <a:rPr lang="en-US" dirty="0" smtClean="0"/>
              <a:t>Destruction of Jerusalem in 70 AD leads to separation from Judaism and dominance of Gentile church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6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Jews and Christians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Christians adopted the following practices from Judaism: worship services that consist of singing hymns and reading scripture, baptism, and use of altar and incense (Syrian Malabar </a:t>
            </a:r>
            <a:r>
              <a:rPr lang="en-US" dirty="0" err="1" smtClean="0"/>
              <a:t>Nasrani</a:t>
            </a:r>
            <a:r>
              <a:rPr lang="en-US" dirty="0" smtClean="0"/>
              <a:t>)</a:t>
            </a:r>
          </a:p>
          <a:p>
            <a:r>
              <a:rPr lang="en-US" dirty="0" smtClean="0"/>
              <a:t>Old Testament (Septuagint) formed the basis of the biblical canon</a:t>
            </a:r>
          </a:p>
          <a:p>
            <a:r>
              <a:rPr lang="en-US" dirty="0" smtClean="0"/>
              <a:t>Many Christians worshipped in synagogues for centuries</a:t>
            </a:r>
          </a:p>
          <a:p>
            <a:r>
              <a:rPr lang="en-US" dirty="0" smtClean="0"/>
              <a:t>Early disputes over circumcision, Sabbath observance and the date of Easter </a:t>
            </a:r>
          </a:p>
          <a:p>
            <a:r>
              <a:rPr lang="en-US" dirty="0" smtClean="0"/>
              <a:t>Romans refer to Christians as distinct from Jews by 96 AD – Christians do not pay “Jewish” tax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6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Ante-Nicene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Debates over episcopal structure: Bishops, Presbyters, Deacons</a:t>
            </a:r>
          </a:p>
          <a:p>
            <a:r>
              <a:rPr lang="en-US" dirty="0" smtClean="0"/>
              <a:t>New Testament canon solidified by 200 AD</a:t>
            </a:r>
          </a:p>
          <a:p>
            <a:r>
              <a:rPr lang="en-US" dirty="0" smtClean="0"/>
              <a:t>Greek and Latin Fathers (</a:t>
            </a:r>
            <a:r>
              <a:rPr lang="en-US" dirty="0" err="1" smtClean="0"/>
              <a:t>Irenaeus</a:t>
            </a:r>
            <a:r>
              <a:rPr lang="en-US" dirty="0" smtClean="0"/>
              <a:t>, Clement, Tertullian) combat heresies of Arianism (trinity), </a:t>
            </a:r>
            <a:r>
              <a:rPr lang="en-US" dirty="0" err="1" smtClean="0"/>
              <a:t>Montanism</a:t>
            </a:r>
            <a:r>
              <a:rPr lang="en-US" dirty="0" smtClean="0"/>
              <a:t> (continuing revelation), and Gnosticism (canon)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0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the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Aramaic language instead of Greek</a:t>
            </a:r>
          </a:p>
          <a:p>
            <a:r>
              <a:rPr lang="en-US" dirty="0" smtClean="0"/>
              <a:t>Mesopotamia and Persia under the Parthian and </a:t>
            </a:r>
            <a:r>
              <a:rPr lang="en-US" dirty="0" err="1" smtClean="0"/>
              <a:t>Sassinid</a:t>
            </a:r>
            <a:r>
              <a:rPr lang="en-US" dirty="0" smtClean="0"/>
              <a:t> Empires – Assyrian Church of the East centered in Edessa</a:t>
            </a:r>
          </a:p>
          <a:p>
            <a:r>
              <a:rPr lang="en-US" dirty="0" smtClean="0"/>
              <a:t>India (Kerala) – St. Thomas Church</a:t>
            </a:r>
          </a:p>
          <a:p>
            <a:r>
              <a:rPr lang="en-US" dirty="0" smtClean="0"/>
              <a:t>China and Central Asia under Tang Dynasty and Mongol rule – Luminous Religion</a:t>
            </a:r>
          </a:p>
        </p:txBody>
      </p:sp>
    </p:spTree>
    <p:extLst>
      <p:ext uri="{BB962C8B-B14F-4D97-AF65-F5344CB8AC3E}">
        <p14:creationId xmlns:p14="http://schemas.microsoft.com/office/powerpoint/2010/main" val="129471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126</TotalTime>
  <Words>481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Habitat</vt:lpstr>
      <vt:lpstr>THE RISE OF CHRISTIANITY</vt:lpstr>
      <vt:lpstr>An Urban Religion</vt:lpstr>
      <vt:lpstr>Factors Impelling Growth</vt:lpstr>
      <vt:lpstr>Spread of Christianity in the West to 600AD</vt:lpstr>
      <vt:lpstr>Periods of Early Growth</vt:lpstr>
      <vt:lpstr>Apostolic Age</vt:lpstr>
      <vt:lpstr>Jews and Christians</vt:lpstr>
      <vt:lpstr>Ante-Nicene Age</vt:lpstr>
      <vt:lpstr>The Church of the East</vt:lpstr>
      <vt:lpstr>Spread of Christianity in the East to 1,300 AD</vt:lpstr>
    </vt:vector>
  </TitlesOfParts>
  <Company>NCATS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CHRISTIANITY</dc:title>
  <dc:creator>NCATS NCATS</dc:creator>
  <cp:lastModifiedBy>NCATS NCATS</cp:lastModifiedBy>
  <cp:revision>11</cp:revision>
  <dcterms:created xsi:type="dcterms:W3CDTF">2013-11-04T18:18:19Z</dcterms:created>
  <dcterms:modified xsi:type="dcterms:W3CDTF">2013-11-04T20:24:23Z</dcterms:modified>
</cp:coreProperties>
</file>