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9/23/13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9/23/13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9/23/13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9/23/13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9/23/13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9/23/13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9/23/13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9/23/13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1711325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0002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2290763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25717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Egyptian </a:t>
            </a:r>
            <a:r>
              <a:rPr lang="en-US" dirty="0" err="1" smtClean="0"/>
              <a:t>Pharoahs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97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Hatshepsut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Longest reigning woman pharaoh: ca. 1479 BC to 1458 BC – took title of king and wore the royal beard</a:t>
            </a:r>
          </a:p>
          <a:p>
            <a:r>
              <a:rPr lang="en-US" dirty="0" smtClean="0"/>
              <a:t>Successful military leader: Nubia, Levant, Syria</a:t>
            </a:r>
          </a:p>
          <a:p>
            <a:r>
              <a:rPr lang="en-US" dirty="0" smtClean="0"/>
              <a:t>Established trade routes: Punt</a:t>
            </a:r>
          </a:p>
          <a:p>
            <a:r>
              <a:rPr lang="en-US" dirty="0" smtClean="0"/>
              <a:t>One of the most prolific builders of ancient Egypt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Building supervised by her royal steward, </a:t>
            </a:r>
            <a:r>
              <a:rPr lang="en-US" dirty="0" err="1" smtClean="0"/>
              <a:t>Senemut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Grandest building is </a:t>
            </a:r>
            <a:r>
              <a:rPr lang="en-US" dirty="0" err="1" smtClean="0"/>
              <a:t>Deir</a:t>
            </a:r>
            <a:r>
              <a:rPr lang="en-US" dirty="0" smtClean="0"/>
              <a:t> el-</a:t>
            </a:r>
            <a:r>
              <a:rPr lang="en-US" dirty="0" err="1" smtClean="0"/>
              <a:t>Bahri</a:t>
            </a:r>
            <a:r>
              <a:rPr lang="en-US" dirty="0" smtClean="0"/>
              <a:t>, at the entrance of the Valley of the Kings</a:t>
            </a:r>
          </a:p>
          <a:p>
            <a:r>
              <a:rPr lang="en-US" dirty="0" smtClean="0"/>
              <a:t>Her son, Thutmose III destroyed all references to her reign and smashed or disfigured all statues </a:t>
            </a:r>
            <a:r>
              <a:rPr lang="en-US" dirty="0"/>
              <a:t>of </a:t>
            </a:r>
            <a:r>
              <a:rPr lang="en-US" dirty="0" smtClean="0"/>
              <a:t>Hatshepsut</a:t>
            </a:r>
          </a:p>
          <a:p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=JbBNkp1FfMc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988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Akhenaten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Pharaoh from 1353 to 1336 BC</a:t>
            </a:r>
          </a:p>
          <a:p>
            <a:r>
              <a:rPr lang="en-US" dirty="0" smtClean="0"/>
              <a:t>Married to Nefertiti; father of </a:t>
            </a:r>
            <a:r>
              <a:rPr lang="en-US" dirty="0" err="1" smtClean="0"/>
              <a:t>Tutankhamun</a:t>
            </a:r>
            <a:endParaRPr lang="en-US" dirty="0" smtClean="0"/>
          </a:p>
          <a:p>
            <a:r>
              <a:rPr lang="en-US" dirty="0" smtClean="0"/>
              <a:t>Moved capital from Thebes to new city of </a:t>
            </a:r>
            <a:r>
              <a:rPr lang="en-US" dirty="0" err="1" smtClean="0"/>
              <a:t>Amarna</a:t>
            </a:r>
            <a:endParaRPr lang="en-US" dirty="0" smtClean="0"/>
          </a:p>
          <a:p>
            <a:r>
              <a:rPr lang="en-US" dirty="0" smtClean="0"/>
              <a:t>Worshipped one god: </a:t>
            </a:r>
            <a:r>
              <a:rPr lang="en-US" dirty="0" err="1" smtClean="0"/>
              <a:t>Aten</a:t>
            </a:r>
            <a:r>
              <a:rPr lang="en-US" dirty="0" smtClean="0"/>
              <a:t> (Freud claimed Moses was a priest of </a:t>
            </a:r>
            <a:r>
              <a:rPr lang="en-US" dirty="0" err="1" smtClean="0"/>
              <a:t>Aten</a:t>
            </a:r>
            <a:r>
              <a:rPr lang="en-US" dirty="0" smtClean="0"/>
              <a:t>)</a:t>
            </a:r>
          </a:p>
          <a:p>
            <a:r>
              <a:rPr lang="en-US" dirty="0" smtClean="0"/>
              <a:t>Ruled Canaan and Syria and fought Hittites (first recorded outbreak of pandemic destroyed Hittite army)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191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Ramesses</a:t>
            </a:r>
            <a:r>
              <a:rPr lang="en-US" dirty="0" smtClean="0"/>
              <a:t>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Reigned from 1279 to 1213 BC – one of the longest reigns in Egyptian history</a:t>
            </a:r>
          </a:p>
          <a:p>
            <a:r>
              <a:rPr lang="en-US" dirty="0" smtClean="0"/>
              <a:t>Regarded as the greatest and most powerful pharaoh of the ancient Egyptian Empire</a:t>
            </a:r>
          </a:p>
          <a:p>
            <a:r>
              <a:rPr lang="en-US" dirty="0" smtClean="0"/>
              <a:t>Name means “Ra’s mighty truth”</a:t>
            </a:r>
          </a:p>
          <a:p>
            <a:r>
              <a:rPr lang="en-US" dirty="0" smtClean="0"/>
              <a:t>His army numbered over 100,000 and he defeated the Nubians, Libyans and Hittites</a:t>
            </a:r>
          </a:p>
          <a:p>
            <a:r>
              <a:rPr lang="en-US" dirty="0" smtClean="0"/>
              <a:t>Defaced the </a:t>
            </a:r>
            <a:r>
              <a:rPr lang="en-US" dirty="0" err="1" smtClean="0"/>
              <a:t>Amarna</a:t>
            </a:r>
            <a:r>
              <a:rPr lang="en-US" dirty="0" smtClean="0"/>
              <a:t> period of Akhenaten</a:t>
            </a:r>
          </a:p>
          <a:p>
            <a:r>
              <a:rPr lang="en-US" dirty="0" smtClean="0"/>
              <a:t>Built a new capital in the Delta and erected colossal statues of himself</a:t>
            </a:r>
          </a:p>
          <a:p>
            <a:r>
              <a:rPr lang="en-US" dirty="0" err="1" smtClean="0"/>
              <a:t>Pharoah</a:t>
            </a:r>
            <a:r>
              <a:rPr lang="en-US" dirty="0" smtClean="0"/>
              <a:t> of the Exodus in popular western culture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221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Cleopatra VII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Reigned from 51 to 30 BC</a:t>
            </a:r>
          </a:p>
          <a:p>
            <a:r>
              <a:rPr lang="en-US" dirty="0" smtClean="0"/>
              <a:t>Descended from Greek Ptolemy – general of Alexander the Great who ruled Egypt after death of Alexander</a:t>
            </a:r>
          </a:p>
          <a:p>
            <a:r>
              <a:rPr lang="en-US" dirty="0" smtClean="0"/>
              <a:t>Skilled at diplomacy and attempted to protect Egypt from Rome</a:t>
            </a:r>
          </a:p>
          <a:p>
            <a:r>
              <a:rPr lang="en-US" dirty="0" smtClean="0"/>
              <a:t>Affair with Julius Caesar; married to Mark Antony</a:t>
            </a:r>
          </a:p>
          <a:p>
            <a:r>
              <a:rPr lang="en-US" dirty="0" smtClean="0"/>
              <a:t>Defeated by Augustus at Battle of Actium</a:t>
            </a:r>
          </a:p>
          <a:p>
            <a:r>
              <a:rPr lang="en-US" dirty="0" smtClean="0"/>
              <a:t>She is considered the last pharaoh </a:t>
            </a:r>
            <a:r>
              <a:rPr lang="en-US" smtClean="0"/>
              <a:t>of Egypt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145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62</TotalTime>
  <Words>295</Words>
  <Application>Microsoft Macintosh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Precedent</vt:lpstr>
      <vt:lpstr>Egyptian Pharoahs</vt:lpstr>
      <vt:lpstr>Hatshepsut</vt:lpstr>
      <vt:lpstr>Akhenaten</vt:lpstr>
      <vt:lpstr>Ramesses II</vt:lpstr>
      <vt:lpstr>Cleopatra VII</vt:lpstr>
    </vt:vector>
  </TitlesOfParts>
  <Company>NCATS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Egyptian Pharoahs</dc:title>
  <dc:creator>NCATS NCATS</dc:creator>
  <cp:lastModifiedBy>NCATS NCATS</cp:lastModifiedBy>
  <cp:revision>6</cp:revision>
  <dcterms:created xsi:type="dcterms:W3CDTF">2013-09-23T20:34:46Z</dcterms:created>
  <dcterms:modified xsi:type="dcterms:W3CDTF">2013-09-23T21:37:13Z</dcterms:modified>
</cp:coreProperties>
</file>