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September 16, 2013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September 16,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September 16,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September 16,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September 16,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September 16,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September 16,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September 16,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September 16,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September 16, 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September 16,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September 16,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LIFE IN SUMERIA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Southern Mesopotamia</a:t>
            </a:r>
          </a:p>
          <a:p>
            <a:r>
              <a:rPr lang="en-US" dirty="0" err="1" smtClean="0"/>
              <a:t>Ca</a:t>
            </a:r>
            <a:r>
              <a:rPr lang="en-US" dirty="0" smtClean="0"/>
              <a:t>, 5,300 – 1,940 BC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012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ERIDU: The First Settlement (ca. 5,300 BC)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Irrigation Agriculture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Peasant farmers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Wattle and daub or clay brick houses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Wheat</a:t>
            </a:r>
          </a:p>
          <a:p>
            <a:r>
              <a:rPr lang="en-US" dirty="0" smtClean="0"/>
              <a:t>Fishing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Woven reed houses on floating islands in marshes</a:t>
            </a:r>
          </a:p>
          <a:p>
            <a:r>
              <a:rPr lang="en-US" dirty="0" smtClean="0"/>
              <a:t>Animal Husbandry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Nomadic pastoralists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Black tents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969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URUK (ca. 4,100 – 2,900 BC)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Rise of temple-centered cities with populations of 10,000 or more</a:t>
            </a:r>
          </a:p>
          <a:p>
            <a:r>
              <a:rPr lang="en-US" dirty="0" smtClean="0"/>
              <a:t>Brick homes with beds, stools and fire-places</a:t>
            </a:r>
          </a:p>
          <a:p>
            <a:r>
              <a:rPr lang="en-US" dirty="0" smtClean="0"/>
              <a:t>Implements include knives, wedges, saws and drills</a:t>
            </a:r>
          </a:p>
          <a:p>
            <a:r>
              <a:rPr lang="en-US" dirty="0" smtClean="0"/>
              <a:t>Centralized administrations headed by priest-king and council of elders (men and women)</a:t>
            </a:r>
          </a:p>
          <a:p>
            <a:r>
              <a:rPr lang="en-US" dirty="0" smtClean="0"/>
              <a:t>Polyandry and strong legal status for women</a:t>
            </a:r>
          </a:p>
          <a:p>
            <a:r>
              <a:rPr lang="en-US" dirty="0" smtClean="0"/>
              <a:t>Mass production of pottery (honey, oil, butter, date wine) and import throughout region (Black Sea, Persia, Indus Valley, Afghanistan)</a:t>
            </a:r>
          </a:p>
          <a:p>
            <a:r>
              <a:rPr lang="en-US" dirty="0" smtClean="0"/>
              <a:t>Smiths work copper, gold, silver</a:t>
            </a:r>
          </a:p>
          <a:p>
            <a:r>
              <a:rPr lang="en-US" dirty="0" smtClean="0"/>
              <a:t>Music (lyre) is central to religious and social life</a:t>
            </a:r>
          </a:p>
          <a:p>
            <a:r>
              <a:rPr lang="en-US" dirty="0" smtClean="0"/>
              <a:t>Use of slave labor</a:t>
            </a:r>
          </a:p>
          <a:p>
            <a:r>
              <a:rPr lang="en-US" dirty="0" smtClean="0"/>
              <a:t>Vast network of canals in southern Mesopotamia</a:t>
            </a:r>
          </a:p>
          <a:p>
            <a:r>
              <a:rPr lang="en-US" dirty="0" smtClean="0"/>
              <a:t>Population of </a:t>
            </a:r>
            <a:r>
              <a:rPr lang="en-US" dirty="0" err="1" smtClean="0"/>
              <a:t>Uruk</a:t>
            </a:r>
            <a:r>
              <a:rPr lang="en-US" dirty="0" smtClean="0"/>
              <a:t> grows to over 50,000 by end of period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671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in Ancient </a:t>
            </a:r>
            <a:r>
              <a:rPr lang="en-US" dirty="0" err="1" smtClean="0"/>
              <a:t>Sumeria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first to write down their beliefs</a:t>
            </a:r>
          </a:p>
          <a:p>
            <a:r>
              <a:rPr lang="en-US" dirty="0" smtClean="0"/>
              <a:t>Each city state had separate sets of gods</a:t>
            </a:r>
          </a:p>
          <a:p>
            <a:r>
              <a:rPr lang="en-US" dirty="0" smtClean="0"/>
              <a:t>Ziggurat was central temple in each city</a:t>
            </a:r>
          </a:p>
          <a:p>
            <a:r>
              <a:rPr lang="en-US" dirty="0" smtClean="0"/>
              <a:t>Important gods include: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An (Heaven) and Ki (Earth)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err="1" smtClean="0"/>
              <a:t>Enki</a:t>
            </a:r>
            <a:r>
              <a:rPr lang="en-US" dirty="0" smtClean="0"/>
              <a:t> – healer, friend to humanity who brings the arts and sciences; giver of the law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err="1" smtClean="0"/>
              <a:t>Enlil</a:t>
            </a:r>
            <a:r>
              <a:rPr lang="en-US" dirty="0" smtClean="0"/>
              <a:t> – lord of ghost land; giver of spells and incantations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err="1" smtClean="0"/>
              <a:t>Inanna</a:t>
            </a:r>
            <a:r>
              <a:rPr lang="en-US" dirty="0" smtClean="0"/>
              <a:t> – goddess of love; morning and evening star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Utu – sun god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Sin – moon god; </a:t>
            </a:r>
            <a:r>
              <a:rPr lang="en-US" dirty="0"/>
              <a:t>S</a:t>
            </a:r>
            <a:r>
              <a:rPr lang="en-US" dirty="0" smtClean="0"/>
              <a:t>umerians have lunar calendar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591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Dynastic Period (ca. 2,900 – 1940 BC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Development of professional military (spears, bow and arrow – no swords)</a:t>
            </a:r>
          </a:p>
          <a:p>
            <a:r>
              <a:rPr lang="en-US" dirty="0" smtClean="0"/>
              <a:t>Beginning of syllabic writing with pictographs – becomes cuneiform</a:t>
            </a:r>
          </a:p>
          <a:p>
            <a:r>
              <a:rPr lang="en-US" dirty="0" smtClean="0"/>
              <a:t>Use of abacus and invention of arithmetic, geometry and algebra</a:t>
            </a:r>
          </a:p>
          <a:p>
            <a:r>
              <a:rPr lang="en-US" dirty="0" smtClean="0"/>
              <a:t>Cities surrounded by walls</a:t>
            </a:r>
          </a:p>
          <a:p>
            <a:r>
              <a:rPr lang="en-US" dirty="0" smtClean="0"/>
              <a:t>Use of terror against enemies</a:t>
            </a:r>
          </a:p>
          <a:p>
            <a:r>
              <a:rPr lang="en-US" dirty="0" smtClean="0"/>
              <a:t>Gilgamesh is great king early in this period</a:t>
            </a:r>
          </a:p>
          <a:p>
            <a:r>
              <a:rPr lang="en-US" dirty="0" err="1" smtClean="0"/>
              <a:t>Akkadian</a:t>
            </a:r>
            <a:r>
              <a:rPr lang="en-US" dirty="0" smtClean="0"/>
              <a:t> Empire founded by Sargon the Great (2270-2215 BC)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61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Population shifts from southern to northern Mesopotamia</a:t>
            </a:r>
          </a:p>
          <a:p>
            <a:r>
              <a:rPr lang="en-US" dirty="0" smtClean="0"/>
              <a:t>Soil salinity disrupts agriculture</a:t>
            </a:r>
          </a:p>
          <a:p>
            <a:r>
              <a:rPr lang="en-US" dirty="0" smtClean="0"/>
              <a:t>Shift from wheat to barley (which tolerates salinity) reduces food for population</a:t>
            </a:r>
          </a:p>
          <a:p>
            <a:r>
              <a:rPr lang="en-US" dirty="0" smtClean="0"/>
              <a:t>Population reduced by 3/5’s</a:t>
            </a:r>
          </a:p>
          <a:p>
            <a:r>
              <a:rPr lang="en-US" dirty="0" smtClean="0"/>
              <a:t>Ur sacked in 1,940 BC</a:t>
            </a:r>
          </a:p>
          <a:p>
            <a:r>
              <a:rPr lang="en-US" dirty="0" smtClean="0"/>
              <a:t>Babylon in the north, under Hammurabi rules the region by 1,700 BC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981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51</TotalTime>
  <Words>398</Words>
  <Application>Microsoft Macintosh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LIFE IN SUMERIA</vt:lpstr>
      <vt:lpstr>ERIDU: The First Settlement (ca. 5,300 BC)</vt:lpstr>
      <vt:lpstr>URUK (ca. 4,100 – 2,900 BC)</vt:lpstr>
      <vt:lpstr>Religion in Ancient Sumeria</vt:lpstr>
      <vt:lpstr>Dynastic Period (ca. 2,900 – 1940 BC </vt:lpstr>
      <vt:lpstr>Decline</vt:lpstr>
    </vt:vector>
  </TitlesOfParts>
  <Company>NCATS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IN SUMERIA</dc:title>
  <dc:creator>NCATS NCATS</dc:creator>
  <cp:lastModifiedBy>NCATS NCATS</cp:lastModifiedBy>
  <cp:revision>5</cp:revision>
  <dcterms:created xsi:type="dcterms:W3CDTF">2013-09-16T20:42:48Z</dcterms:created>
  <dcterms:modified xsi:type="dcterms:W3CDTF">2013-09-16T21:34:44Z</dcterms:modified>
</cp:coreProperties>
</file>