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10/21/13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10/21/13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MAURYAN EMPEROR, 304-232 B.C.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en-US" dirty="0" smtClean="0"/>
              <a:t>ASHOKA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090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PACIFISM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Maintained strong military control throughout his reign</a:t>
            </a:r>
          </a:p>
          <a:p>
            <a:r>
              <a:rPr lang="en-US" dirty="0" smtClean="0"/>
              <a:t>Banned hunting and meat eating on holidays and considered animals as citizens</a:t>
            </a:r>
          </a:p>
          <a:p>
            <a:r>
              <a:rPr lang="en-US" dirty="0" smtClean="0"/>
              <a:t>Erected hospitals to give free medical care to all people AND animals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239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ASHOKA CHAKRA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 Wheel of </a:t>
            </a:r>
            <a:r>
              <a:rPr lang="en-US" dirty="0" err="1" smtClean="0"/>
              <a:t>Ashoka</a:t>
            </a:r>
            <a:endParaRPr lang="en-US" dirty="0" smtClean="0"/>
          </a:p>
          <a:p>
            <a:r>
              <a:rPr lang="en-US" dirty="0" smtClean="0"/>
              <a:t>24 spokes – 24 hours</a:t>
            </a:r>
          </a:p>
          <a:p>
            <a:r>
              <a:rPr lang="en-US" dirty="0" smtClean="0"/>
              <a:t>12 spokes of </a:t>
            </a:r>
            <a:r>
              <a:rPr lang="en-US" dirty="0" err="1" smtClean="0"/>
              <a:t>dhamma</a:t>
            </a:r>
            <a:r>
              <a:rPr lang="en-US" dirty="0" smtClean="0"/>
              <a:t> (love, courage, patience, etc.)</a:t>
            </a:r>
          </a:p>
          <a:p>
            <a:r>
              <a:rPr lang="en-US" dirty="0" smtClean="0"/>
              <a:t>12 spokes of dharma</a:t>
            </a:r>
          </a:p>
          <a:p>
            <a:r>
              <a:rPr lang="en-US" dirty="0" smtClean="0"/>
              <a:t>Symbol on flag of modern India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306152"/>
            <a:ext cx="2789847" cy="2789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676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PILLARS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Pillars throughout northern India containing the edicts of </a:t>
            </a:r>
            <a:r>
              <a:rPr lang="en-US" dirty="0" err="1" smtClean="0"/>
              <a:t>Ashoka</a:t>
            </a:r>
            <a:r>
              <a:rPr lang="en-US" dirty="0" smtClean="0"/>
              <a:t>: 40 to 50 </a:t>
            </a:r>
            <a:r>
              <a:rPr lang="en-US" dirty="0" err="1" smtClean="0"/>
              <a:t>ft</a:t>
            </a:r>
            <a:r>
              <a:rPr lang="en-US" dirty="0" smtClean="0"/>
              <a:t> high and weighing 50 tons</a:t>
            </a:r>
          </a:p>
          <a:p>
            <a:r>
              <a:rPr lang="en-US" dirty="0" smtClean="0"/>
              <a:t>Pillars contain first written language in India since </a:t>
            </a:r>
            <a:r>
              <a:rPr lang="en-US" dirty="0" err="1" smtClean="0"/>
              <a:t>Harrappan</a:t>
            </a:r>
            <a:r>
              <a:rPr lang="en-US" dirty="0" smtClean="0"/>
              <a:t> civilization (</a:t>
            </a:r>
            <a:r>
              <a:rPr lang="en-US" dirty="0" err="1" smtClean="0"/>
              <a:t>Prakrit</a:t>
            </a:r>
            <a:r>
              <a:rPr lang="en-US" dirty="0" smtClean="0"/>
              <a:t>)</a:t>
            </a:r>
          </a:p>
          <a:p>
            <a:r>
              <a:rPr lang="en-US" dirty="0" smtClean="0"/>
              <a:t>Official emblem of modern India: Lion Pillar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316" y="2983602"/>
            <a:ext cx="2780450" cy="387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641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MAURYAN DYNASTY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Founded by Chandragupta </a:t>
            </a:r>
            <a:r>
              <a:rPr lang="en-US" dirty="0" err="1" smtClean="0"/>
              <a:t>Maurya</a:t>
            </a:r>
            <a:r>
              <a:rPr lang="en-US" dirty="0" smtClean="0"/>
              <a:t> in 313 B.C.</a:t>
            </a:r>
          </a:p>
          <a:p>
            <a:r>
              <a:rPr lang="en-US" dirty="0" smtClean="0"/>
              <a:t>His son, </a:t>
            </a:r>
            <a:r>
              <a:rPr lang="en-US" dirty="0" err="1" smtClean="0"/>
              <a:t>Bindusara</a:t>
            </a:r>
            <a:r>
              <a:rPr lang="en-US" dirty="0" smtClean="0"/>
              <a:t>, ruled until 273 B.C.</a:t>
            </a:r>
          </a:p>
          <a:p>
            <a:r>
              <a:rPr lang="en-US" dirty="0" err="1" smtClean="0"/>
              <a:t>Ashoka</a:t>
            </a:r>
            <a:r>
              <a:rPr lang="en-US" dirty="0" smtClean="0"/>
              <a:t> was the son of a low ranked wife of </a:t>
            </a:r>
            <a:r>
              <a:rPr lang="en-US" dirty="0" err="1" smtClean="0"/>
              <a:t>Bindusara</a:t>
            </a:r>
            <a:endParaRPr lang="en-US" dirty="0" smtClean="0"/>
          </a:p>
          <a:p>
            <a:r>
              <a:rPr lang="en-US" dirty="0" smtClean="0"/>
              <a:t>From an early age, </a:t>
            </a:r>
            <a:r>
              <a:rPr lang="en-US" dirty="0" err="1" smtClean="0"/>
              <a:t>Ashoka</a:t>
            </a:r>
            <a:r>
              <a:rPr lang="en-US" dirty="0" smtClean="0"/>
              <a:t> was known as a fearless hunter, great warrior and ruthless general</a:t>
            </a:r>
          </a:p>
          <a:p>
            <a:r>
              <a:rPr lang="en-US" dirty="0" smtClean="0"/>
              <a:t>Myths note that he killed 99 brothers to ascend the throne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097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241" y="4989468"/>
            <a:ext cx="6612560" cy="525699"/>
          </a:xfrm>
        </p:spPr>
        <p:txBody>
          <a:bodyPr/>
          <a:lstStyle/>
          <a:p>
            <a:r>
              <a:rPr lang="en-US" dirty="0" smtClean="0"/>
              <a:t>MAURYAN EMPIRE UNDER ASHOKA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 l="-26267" r="-26267"/>
          <a:stretch>
            <a:fillRect/>
          </a:stretch>
        </p:blipFill>
        <p:spPr>
          <a:xfrm>
            <a:off x="1217613" y="735013"/>
            <a:ext cx="6400800" cy="3473450"/>
          </a:xfrm>
        </p:spPr>
      </p:pic>
    </p:spTree>
    <p:extLst>
      <p:ext uri="{BB962C8B-B14F-4D97-AF65-F5344CB8AC3E}">
        <p14:creationId xmlns:p14="http://schemas.microsoft.com/office/powerpoint/2010/main" val="737160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EXPANSION OF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Ashoka’s</a:t>
            </a:r>
            <a:r>
              <a:rPr lang="en-US" dirty="0" smtClean="0"/>
              <a:t> conquests created the modern idea of a unified India</a:t>
            </a:r>
          </a:p>
          <a:p>
            <a:r>
              <a:rPr lang="en-US" dirty="0" smtClean="0"/>
              <a:t>In the east, he conquered Bengal (Bangladesh) and Assam</a:t>
            </a:r>
          </a:p>
          <a:p>
            <a:r>
              <a:rPr lang="en-US" dirty="0" smtClean="0"/>
              <a:t>In the west, he conquered modern day Pakistan and much of Afghanistan</a:t>
            </a:r>
          </a:p>
          <a:p>
            <a:r>
              <a:rPr lang="en-US" dirty="0" smtClean="0"/>
              <a:t>In the south, he conquered Tamil Nadu and Andhra Pradesh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15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CONQUEST OF KALINGA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Kalinga</a:t>
            </a:r>
            <a:r>
              <a:rPr lang="en-US" dirty="0" smtClean="0"/>
              <a:t> comprised modern day </a:t>
            </a:r>
            <a:r>
              <a:rPr lang="en-US" dirty="0" err="1" smtClean="0"/>
              <a:t>Odisha</a:t>
            </a:r>
            <a:r>
              <a:rPr lang="en-US" dirty="0" smtClean="0"/>
              <a:t> and northern Andhra Pradesh</a:t>
            </a:r>
          </a:p>
          <a:p>
            <a:r>
              <a:rPr lang="en-US" dirty="0" smtClean="0"/>
              <a:t>The state was a monarchical republic</a:t>
            </a:r>
          </a:p>
          <a:p>
            <a:r>
              <a:rPr lang="en-US" dirty="0" smtClean="0"/>
              <a:t>100,000 soldiers died in one battle and 150,000 civilians deported as slaves</a:t>
            </a:r>
          </a:p>
          <a:p>
            <a:r>
              <a:rPr lang="en-US" dirty="0" err="1" smtClean="0"/>
              <a:t>Ashoka</a:t>
            </a:r>
            <a:r>
              <a:rPr lang="en-US" dirty="0" smtClean="0"/>
              <a:t> was sickened by the sight of the dead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195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ASHOKA’S REMORSE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i="1" dirty="0" smtClean="0"/>
              <a:t>“What have I done? If this is a victory, what’s a defeat then? Is this justice or injustice? Is this gallantry or a rout? Is it valor to kill innocent children and women? Did I do it to widen the empire and for prosperity or to destroy the other’s kingdom and splendor? . . . What’s this debris of the corpses? Are these marks of victory or defeat?”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23043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TO BUDDHISM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Embraces Buddhism after the war</a:t>
            </a:r>
          </a:p>
          <a:p>
            <a:r>
              <a:rPr lang="en-US" dirty="0" smtClean="0"/>
              <a:t>Promotes the expansion of Buddhism throughout the empire and throughout Southeast Asia</a:t>
            </a:r>
          </a:p>
          <a:p>
            <a:r>
              <a:rPr lang="en-US" dirty="0" smtClean="0"/>
              <a:t>Establishes the model for Buddhist kingship (practiced in Thailand</a:t>
            </a:r>
            <a:r>
              <a:rPr lang="en-US" dirty="0"/>
              <a:t> </a:t>
            </a:r>
            <a:r>
              <a:rPr lang="en-US" dirty="0" smtClean="0"/>
              <a:t>and Cambodia today)</a:t>
            </a:r>
          </a:p>
          <a:p>
            <a:r>
              <a:rPr lang="en-US" dirty="0" smtClean="0"/>
              <a:t>Adopts pacifism as imperial 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613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BUDDHIST MISSIONARY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Ashoka’s</a:t>
            </a:r>
            <a:r>
              <a:rPr lang="en-US" dirty="0" smtClean="0"/>
              <a:t> son, </a:t>
            </a:r>
            <a:r>
              <a:rPr lang="en-US" dirty="0" err="1" smtClean="0"/>
              <a:t>Mahinda</a:t>
            </a:r>
            <a:r>
              <a:rPr lang="en-US" dirty="0" smtClean="0"/>
              <a:t>, and daughter, </a:t>
            </a:r>
            <a:r>
              <a:rPr lang="en-US" dirty="0" err="1"/>
              <a:t>S</a:t>
            </a:r>
            <a:r>
              <a:rPr lang="en-US" dirty="0" err="1" smtClean="0"/>
              <a:t>anghamitra</a:t>
            </a:r>
            <a:r>
              <a:rPr lang="en-US" dirty="0" smtClean="0"/>
              <a:t>, prominent in missionary work, converting Sri Lanka to Buddhism</a:t>
            </a:r>
          </a:p>
          <a:p>
            <a:r>
              <a:rPr lang="en-US" dirty="0" smtClean="0"/>
              <a:t>Built Buddhist monasteries, funded the construction of </a:t>
            </a:r>
            <a:r>
              <a:rPr lang="en-US" dirty="0" err="1" smtClean="0"/>
              <a:t>stupas</a:t>
            </a:r>
            <a:r>
              <a:rPr lang="en-US" dirty="0" smtClean="0"/>
              <a:t> and supported the ordination of monks</a:t>
            </a:r>
          </a:p>
          <a:p>
            <a:r>
              <a:rPr lang="en-US" dirty="0" smtClean="0"/>
              <a:t>While he expressed support for all faiths, he may have persecuted Jains and he banned Vedic animal sacrifices</a:t>
            </a:r>
          </a:p>
          <a:p>
            <a:r>
              <a:rPr lang="en-US" dirty="0" smtClean="0"/>
              <a:t>Afghanistan may have “converted” through persecution</a:t>
            </a:r>
          </a:p>
          <a:p>
            <a:r>
              <a:rPr lang="en-US" dirty="0" smtClean="0"/>
              <a:t>Missionaries sent to Persia, Syria, Egypt, Greece, Rome, Nepal, China, Mongolia, Cambodia, Laos, Burma, Thailand, Vietnam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348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Buddhist Kingship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King’s authority not derived from divine power, but by earning the approval of the Buddhist </a:t>
            </a:r>
            <a:r>
              <a:rPr lang="en-US" dirty="0" err="1" smtClean="0"/>
              <a:t>sangha</a:t>
            </a:r>
            <a:endParaRPr lang="en-US" dirty="0" smtClean="0"/>
          </a:p>
          <a:p>
            <a:r>
              <a:rPr lang="en-US" dirty="0" smtClean="0"/>
              <a:t>King plays major role in settling disputes within the </a:t>
            </a:r>
            <a:r>
              <a:rPr lang="en-US" dirty="0" err="1" smtClean="0"/>
              <a:t>sangha</a:t>
            </a:r>
            <a:endParaRPr lang="en-US" dirty="0" smtClean="0"/>
          </a:p>
          <a:p>
            <a:r>
              <a:rPr lang="en-US" dirty="0" smtClean="0"/>
              <a:t>Ultimately, the king became both the religious and secular authority (King is </a:t>
            </a:r>
            <a:r>
              <a:rPr lang="en-US" dirty="0" err="1" smtClean="0"/>
              <a:t>upasaka</a:t>
            </a:r>
            <a:r>
              <a:rPr lang="en-US" dirty="0" smtClean="0"/>
              <a:t>—a monk)</a:t>
            </a:r>
          </a:p>
          <a:p>
            <a:r>
              <a:rPr lang="en-US" dirty="0" smtClean="0"/>
              <a:t>King is familiar with sacred Buddhist texts</a:t>
            </a:r>
          </a:p>
          <a:p>
            <a:r>
              <a:rPr lang="en-US" dirty="0" err="1" smtClean="0"/>
              <a:t>Ashoka</a:t>
            </a:r>
            <a:r>
              <a:rPr lang="en-US" dirty="0" smtClean="0"/>
              <a:t> stressed “</a:t>
            </a:r>
            <a:r>
              <a:rPr lang="en-US" dirty="0" err="1" smtClean="0"/>
              <a:t>Dhamma</a:t>
            </a:r>
            <a:r>
              <a:rPr lang="en-US" dirty="0" smtClean="0"/>
              <a:t>”—qualities of the heart that underlie moral action or duty—”Dharma”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428450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Slipstream.thmx</Template>
  <TotalTime>84</TotalTime>
  <Words>557</Words>
  <Application>Microsoft Macintosh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Slipstream</vt:lpstr>
      <vt:lpstr>ASHOKA</vt:lpstr>
      <vt:lpstr>MAURYAN DYNASTY</vt:lpstr>
      <vt:lpstr>MAURYAN EMPIRE UNDER ASHOKA</vt:lpstr>
      <vt:lpstr>EXPANSION OF EMPIRE</vt:lpstr>
      <vt:lpstr>CONQUEST OF KALINGA</vt:lpstr>
      <vt:lpstr>ASHOKA’S REMORSE</vt:lpstr>
      <vt:lpstr>CONVERSION TO BUDDHISM</vt:lpstr>
      <vt:lpstr>BUDDHIST MISSIONARY WORK</vt:lpstr>
      <vt:lpstr>Buddhist Kingship</vt:lpstr>
      <vt:lpstr>PACIFISM</vt:lpstr>
      <vt:lpstr>ASHOKA CHAKRA</vt:lpstr>
      <vt:lpstr>PILLARS</vt:lpstr>
    </vt:vector>
  </TitlesOfParts>
  <Company>NCATS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ASHOKA</dc:title>
  <dc:creator>NCATS NCATS</dc:creator>
  <cp:lastModifiedBy>NCATS NCATS</cp:lastModifiedBy>
  <cp:revision>9</cp:revision>
  <dcterms:created xsi:type="dcterms:W3CDTF">2013-10-21T20:26:48Z</dcterms:created>
  <dcterms:modified xsi:type="dcterms:W3CDTF">2013-10-21T21:51:43Z</dcterms:modified>
</cp:coreProperties>
</file>