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27"/>
  </p:handoutMasterIdLst>
  <p:sldIdLst>
    <p:sldId id="256" r:id="rId2"/>
    <p:sldId id="266" r:id="rId3"/>
    <p:sldId id="267" r:id="rId4"/>
    <p:sldId id="280" r:id="rId5"/>
    <p:sldId id="268" r:id="rId6"/>
    <p:sldId id="269" r:id="rId7"/>
    <p:sldId id="270" r:id="rId8"/>
    <p:sldId id="271" r:id="rId9"/>
    <p:sldId id="272" r:id="rId10"/>
    <p:sldId id="273" r:id="rId11"/>
    <p:sldId id="281" r:id="rId12"/>
    <p:sldId id="274" r:id="rId13"/>
    <p:sldId id="275" r:id="rId14"/>
    <p:sldId id="276" r:id="rId15"/>
    <p:sldId id="278" r:id="rId16"/>
    <p:sldId id="279" r:id="rId17"/>
    <p:sldId id="257" r:id="rId18"/>
    <p:sldId id="258" r:id="rId19"/>
    <p:sldId id="259" r:id="rId20"/>
    <p:sldId id="260" r:id="rId21"/>
    <p:sldId id="261" r:id="rId22"/>
    <p:sldId id="262" r:id="rId23"/>
    <p:sldId id="263" r:id="rId24"/>
    <p:sldId id="264" r:id="rId25"/>
    <p:sldId id="265" r:id="rId2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4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80E02D-E5AC-4552-BF74-A1A32365FBE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1E3A243-41C6-4380-8655-EAC28795111A}">
      <dgm:prSet phldrT="[Text]"/>
      <dgm:spPr/>
      <dgm:t>
        <a:bodyPr/>
        <a:lstStyle/>
        <a:p>
          <a:r>
            <a:rPr lang="en-US" dirty="0" smtClean="0"/>
            <a:t>SERVICE MANAGER</a:t>
          </a:r>
          <a:endParaRPr lang="en-US" dirty="0"/>
        </a:p>
      </dgm:t>
    </dgm:pt>
    <dgm:pt modelId="{96140FA7-2864-4DBC-94EA-F12DFE3AFCF4}" type="parTrans" cxnId="{542C5C0A-3BF9-47F0-8981-4A74CB7CA8D5}">
      <dgm:prSet/>
      <dgm:spPr/>
      <dgm:t>
        <a:bodyPr/>
        <a:lstStyle/>
        <a:p>
          <a:endParaRPr lang="en-US"/>
        </a:p>
      </dgm:t>
    </dgm:pt>
    <dgm:pt modelId="{6BE15557-9609-4B7A-AB56-56FA4496FB37}" type="sibTrans" cxnId="{542C5C0A-3BF9-47F0-8981-4A74CB7CA8D5}">
      <dgm:prSet/>
      <dgm:spPr/>
      <dgm:t>
        <a:bodyPr/>
        <a:lstStyle/>
        <a:p>
          <a:endParaRPr lang="en-US"/>
        </a:p>
      </dgm:t>
    </dgm:pt>
    <dgm:pt modelId="{D211FCFC-AF47-46CC-8846-A2D7DEB5ACED}">
      <dgm:prSet/>
      <dgm:spPr/>
      <dgm:t>
        <a:bodyPr/>
        <a:lstStyle/>
        <a:p>
          <a:r>
            <a:rPr lang="en-US" dirty="0" smtClean="0"/>
            <a:t>ASMS (9)</a:t>
          </a:r>
          <a:endParaRPr lang="en-US" dirty="0"/>
        </a:p>
      </dgm:t>
    </dgm:pt>
    <dgm:pt modelId="{B0E094D4-5265-418F-9E4C-3B376B8A24B3}" type="parTrans" cxnId="{8D7808EA-8807-4F68-8441-4E45D46E5D5C}">
      <dgm:prSet/>
      <dgm:spPr/>
      <dgm:t>
        <a:bodyPr/>
        <a:lstStyle/>
        <a:p>
          <a:endParaRPr lang="en-US"/>
        </a:p>
      </dgm:t>
    </dgm:pt>
    <dgm:pt modelId="{4163676C-767D-4AFE-8FA9-590FF96FDC7C}" type="sibTrans" cxnId="{8D7808EA-8807-4F68-8441-4E45D46E5D5C}">
      <dgm:prSet/>
      <dgm:spPr/>
      <dgm:t>
        <a:bodyPr/>
        <a:lstStyle/>
        <a:p>
          <a:endParaRPr lang="en-US"/>
        </a:p>
      </dgm:t>
    </dgm:pt>
    <dgm:pt modelId="{E253B20E-471D-4280-ACC7-AB03C2F0F426}">
      <dgm:prSet/>
      <dgm:spPr/>
      <dgm:t>
        <a:bodyPr/>
        <a:lstStyle/>
        <a:p>
          <a:r>
            <a:rPr lang="en-US" dirty="0" smtClean="0"/>
            <a:t>TECHNICIAN</a:t>
          </a:r>
          <a:endParaRPr lang="en-US" dirty="0"/>
        </a:p>
      </dgm:t>
    </dgm:pt>
    <dgm:pt modelId="{C4DE743D-3674-4BD6-9248-74FBB9C55C70}" type="parTrans" cxnId="{9CFA1FEA-5285-4E30-8789-196C9DB3DC05}">
      <dgm:prSet/>
      <dgm:spPr/>
      <dgm:t>
        <a:bodyPr/>
        <a:lstStyle/>
        <a:p>
          <a:endParaRPr lang="en-US"/>
        </a:p>
      </dgm:t>
    </dgm:pt>
    <dgm:pt modelId="{27EBCB16-6110-413C-B34A-FD58C154C95F}" type="sibTrans" cxnId="{9CFA1FEA-5285-4E30-8789-196C9DB3DC05}">
      <dgm:prSet/>
      <dgm:spPr/>
      <dgm:t>
        <a:bodyPr/>
        <a:lstStyle/>
        <a:p>
          <a:endParaRPr lang="en-US"/>
        </a:p>
      </dgm:t>
    </dgm:pt>
    <dgm:pt modelId="{AC060ACE-572E-450B-A449-49C67D8D750F}">
      <dgm:prSet/>
      <dgm:spPr/>
      <dgm:t>
        <a:bodyPr/>
        <a:lstStyle/>
        <a:p>
          <a:r>
            <a:rPr lang="en-US" dirty="0" smtClean="0"/>
            <a:t>DISPATCHER</a:t>
          </a:r>
          <a:endParaRPr lang="en-US" dirty="0"/>
        </a:p>
      </dgm:t>
    </dgm:pt>
    <dgm:pt modelId="{5D7C4ACE-95BE-4DCF-BDB9-303B198F6313}" type="parTrans" cxnId="{25EB5BB4-B80C-40CE-9343-0C768FB68558}">
      <dgm:prSet/>
      <dgm:spPr/>
      <dgm:t>
        <a:bodyPr/>
        <a:lstStyle/>
        <a:p>
          <a:endParaRPr lang="en-US"/>
        </a:p>
      </dgm:t>
    </dgm:pt>
    <dgm:pt modelId="{D4CED52F-6693-4A45-B431-ADE1769B418B}" type="sibTrans" cxnId="{25EB5BB4-B80C-40CE-9343-0C768FB68558}">
      <dgm:prSet/>
      <dgm:spPr/>
      <dgm:t>
        <a:bodyPr/>
        <a:lstStyle/>
        <a:p>
          <a:endParaRPr lang="en-US"/>
        </a:p>
      </dgm:t>
    </dgm:pt>
    <dgm:pt modelId="{854EA3B9-A746-47BC-A1DE-94C9780F9F47}">
      <dgm:prSet/>
      <dgm:spPr/>
      <dgm:t>
        <a:bodyPr/>
        <a:lstStyle/>
        <a:p>
          <a:r>
            <a:rPr lang="en-US" dirty="0" smtClean="0"/>
            <a:t>TECNHICIAN</a:t>
          </a:r>
          <a:endParaRPr lang="en-US" dirty="0"/>
        </a:p>
      </dgm:t>
    </dgm:pt>
    <dgm:pt modelId="{F18A2DF4-8E3B-4CE8-990B-F733E308E22D}" type="parTrans" cxnId="{ECE533C2-22E1-421C-8130-C2FEC023A366}">
      <dgm:prSet/>
      <dgm:spPr/>
      <dgm:t>
        <a:bodyPr/>
        <a:lstStyle/>
        <a:p>
          <a:endParaRPr lang="en-US"/>
        </a:p>
      </dgm:t>
    </dgm:pt>
    <dgm:pt modelId="{4CD994C3-260E-4968-981D-A5B8F5A5AA4C}" type="sibTrans" cxnId="{ECE533C2-22E1-421C-8130-C2FEC023A366}">
      <dgm:prSet/>
      <dgm:spPr/>
      <dgm:t>
        <a:bodyPr/>
        <a:lstStyle/>
        <a:p>
          <a:endParaRPr lang="en-US"/>
        </a:p>
      </dgm:t>
    </dgm:pt>
    <dgm:pt modelId="{FCEAE356-6760-40A1-A0FB-0BDF6195863B}">
      <dgm:prSet/>
      <dgm:spPr/>
      <dgm:t>
        <a:bodyPr/>
        <a:lstStyle/>
        <a:p>
          <a:r>
            <a:rPr lang="en-US" dirty="0" smtClean="0"/>
            <a:t>TECHNICIAN</a:t>
          </a:r>
          <a:endParaRPr lang="en-US" dirty="0"/>
        </a:p>
      </dgm:t>
    </dgm:pt>
    <dgm:pt modelId="{07BFA3F3-3C90-4256-84DB-6347064A622E}" type="parTrans" cxnId="{2180803F-8EF2-4DD7-A113-BAC063FB4810}">
      <dgm:prSet/>
      <dgm:spPr/>
      <dgm:t>
        <a:bodyPr/>
        <a:lstStyle/>
        <a:p>
          <a:endParaRPr lang="en-US"/>
        </a:p>
      </dgm:t>
    </dgm:pt>
    <dgm:pt modelId="{2CA12A70-10D9-48FC-8E7B-5080FDDC7196}" type="sibTrans" cxnId="{2180803F-8EF2-4DD7-A113-BAC063FB4810}">
      <dgm:prSet/>
      <dgm:spPr/>
      <dgm:t>
        <a:bodyPr/>
        <a:lstStyle/>
        <a:p>
          <a:endParaRPr lang="en-US"/>
        </a:p>
      </dgm:t>
    </dgm:pt>
    <dgm:pt modelId="{9B917737-A472-4CC4-975D-5E4069611A11}">
      <dgm:prSet/>
      <dgm:spPr/>
      <dgm:t>
        <a:bodyPr/>
        <a:lstStyle/>
        <a:p>
          <a:r>
            <a:rPr lang="en-US" dirty="0" smtClean="0"/>
            <a:t>TECHNICIAN</a:t>
          </a:r>
          <a:endParaRPr lang="en-US" dirty="0"/>
        </a:p>
      </dgm:t>
    </dgm:pt>
    <dgm:pt modelId="{16BF2545-AA57-477E-9097-77B7B60F6ED9}" type="parTrans" cxnId="{938A9F36-6DDE-448A-8063-4893F13517B4}">
      <dgm:prSet/>
      <dgm:spPr/>
      <dgm:t>
        <a:bodyPr/>
        <a:lstStyle/>
        <a:p>
          <a:endParaRPr lang="en-US"/>
        </a:p>
      </dgm:t>
    </dgm:pt>
    <dgm:pt modelId="{FE45D0B7-D382-484B-B93C-304A5DCFD3A4}" type="sibTrans" cxnId="{938A9F36-6DDE-448A-8063-4893F13517B4}">
      <dgm:prSet/>
      <dgm:spPr/>
      <dgm:t>
        <a:bodyPr/>
        <a:lstStyle/>
        <a:p>
          <a:endParaRPr lang="en-US"/>
        </a:p>
      </dgm:t>
    </dgm:pt>
    <dgm:pt modelId="{0BD6AF10-F9AC-45BB-A311-E762466FCA2A}">
      <dgm:prSet/>
      <dgm:spPr/>
      <dgm:t>
        <a:bodyPr/>
        <a:lstStyle/>
        <a:p>
          <a:r>
            <a:rPr lang="en-US" dirty="0" smtClean="0"/>
            <a:t>TECHNICIAN</a:t>
          </a:r>
          <a:endParaRPr lang="en-US" dirty="0"/>
        </a:p>
      </dgm:t>
    </dgm:pt>
    <dgm:pt modelId="{84942862-6858-44B9-9457-3C8CB2925939}" type="parTrans" cxnId="{BBFE4101-B3C2-4483-9D28-93CAEFEFB9B3}">
      <dgm:prSet/>
      <dgm:spPr/>
      <dgm:t>
        <a:bodyPr/>
        <a:lstStyle/>
        <a:p>
          <a:endParaRPr lang="en-US"/>
        </a:p>
      </dgm:t>
    </dgm:pt>
    <dgm:pt modelId="{AE45F9FD-F398-4988-8939-204086407EA7}" type="sibTrans" cxnId="{BBFE4101-B3C2-4483-9D28-93CAEFEFB9B3}">
      <dgm:prSet/>
      <dgm:spPr/>
      <dgm:t>
        <a:bodyPr/>
        <a:lstStyle/>
        <a:p>
          <a:endParaRPr lang="en-US"/>
        </a:p>
      </dgm:t>
    </dgm:pt>
    <dgm:pt modelId="{2E687E09-09CF-4564-9730-C0AEBCCB8593}">
      <dgm:prSet/>
      <dgm:spPr/>
      <dgm:t>
        <a:bodyPr/>
        <a:lstStyle/>
        <a:p>
          <a:r>
            <a:rPr lang="en-US" dirty="0" smtClean="0"/>
            <a:t>TECHNICIAN</a:t>
          </a:r>
          <a:endParaRPr lang="en-US" dirty="0"/>
        </a:p>
      </dgm:t>
    </dgm:pt>
    <dgm:pt modelId="{D5564D72-DA02-4575-8F20-003932BA6910}" type="parTrans" cxnId="{7B651DE5-ACD1-422C-AF19-0C2354A39DD9}">
      <dgm:prSet/>
      <dgm:spPr/>
      <dgm:t>
        <a:bodyPr/>
        <a:lstStyle/>
        <a:p>
          <a:endParaRPr lang="en-US"/>
        </a:p>
      </dgm:t>
    </dgm:pt>
    <dgm:pt modelId="{BFE81A22-5BCE-44FB-85F8-79C84F9E9246}" type="sibTrans" cxnId="{7B651DE5-ACD1-422C-AF19-0C2354A39DD9}">
      <dgm:prSet/>
      <dgm:spPr/>
      <dgm:t>
        <a:bodyPr/>
        <a:lstStyle/>
        <a:p>
          <a:endParaRPr lang="en-US"/>
        </a:p>
      </dgm:t>
    </dgm:pt>
    <dgm:pt modelId="{6F416174-2B13-439A-8097-262DA4468E4A}">
      <dgm:prSet/>
      <dgm:spPr/>
      <dgm:t>
        <a:bodyPr/>
        <a:lstStyle/>
        <a:p>
          <a:r>
            <a:rPr lang="en-US" dirty="0" smtClean="0"/>
            <a:t>TECHNICIAN</a:t>
          </a:r>
          <a:endParaRPr lang="en-US" dirty="0"/>
        </a:p>
      </dgm:t>
    </dgm:pt>
    <dgm:pt modelId="{CB111BFD-6B80-49EF-9151-9854631D6F75}" type="parTrans" cxnId="{224182FB-87AC-4D22-9ECC-6AFBE1FE3203}">
      <dgm:prSet/>
      <dgm:spPr/>
      <dgm:t>
        <a:bodyPr/>
        <a:lstStyle/>
        <a:p>
          <a:endParaRPr lang="en-US"/>
        </a:p>
      </dgm:t>
    </dgm:pt>
    <dgm:pt modelId="{85FE9F33-1135-4CC2-955A-85D44B1FE5E7}" type="sibTrans" cxnId="{224182FB-87AC-4D22-9ECC-6AFBE1FE3203}">
      <dgm:prSet/>
      <dgm:spPr/>
      <dgm:t>
        <a:bodyPr/>
        <a:lstStyle/>
        <a:p>
          <a:endParaRPr lang="en-US"/>
        </a:p>
      </dgm:t>
    </dgm:pt>
    <dgm:pt modelId="{8DB7977F-5402-4861-A908-2EC27E59F711}">
      <dgm:prSet/>
      <dgm:spPr/>
      <dgm:t>
        <a:bodyPr/>
        <a:lstStyle/>
        <a:p>
          <a:r>
            <a:rPr lang="en-US" dirty="0" smtClean="0"/>
            <a:t>TECHNICIAN</a:t>
          </a:r>
          <a:endParaRPr lang="en-US" dirty="0"/>
        </a:p>
      </dgm:t>
    </dgm:pt>
    <dgm:pt modelId="{97D29365-07CA-4318-A3FB-9685CFD3A584}" type="parTrans" cxnId="{C48D3620-483C-4C2B-897B-AA2593D7FC65}">
      <dgm:prSet/>
      <dgm:spPr/>
      <dgm:t>
        <a:bodyPr/>
        <a:lstStyle/>
        <a:p>
          <a:endParaRPr lang="en-US"/>
        </a:p>
      </dgm:t>
    </dgm:pt>
    <dgm:pt modelId="{2654594A-39A5-49E6-9C56-F2A2BEFEECAD}" type="sibTrans" cxnId="{C48D3620-483C-4C2B-897B-AA2593D7FC65}">
      <dgm:prSet/>
      <dgm:spPr/>
      <dgm:t>
        <a:bodyPr/>
        <a:lstStyle/>
        <a:p>
          <a:endParaRPr lang="en-US"/>
        </a:p>
      </dgm:t>
    </dgm:pt>
    <dgm:pt modelId="{0EE69896-B365-4954-8450-45A17168DB61}">
      <dgm:prSet phldrT="[Text]"/>
      <dgm:spPr/>
      <dgm:t>
        <a:bodyPr/>
        <a:lstStyle/>
        <a:p>
          <a:r>
            <a:rPr lang="en-US" dirty="0" smtClean="0"/>
            <a:t>ASM MANAGER</a:t>
          </a:r>
          <a:endParaRPr lang="en-US" dirty="0"/>
        </a:p>
      </dgm:t>
    </dgm:pt>
    <dgm:pt modelId="{4B97A41C-66F3-4950-8B0C-78AFBBC45324}" type="parTrans" cxnId="{894CE1FE-2CBA-4EE1-A523-59AF5D659067}">
      <dgm:prSet/>
      <dgm:spPr/>
      <dgm:t>
        <a:bodyPr/>
        <a:lstStyle/>
        <a:p>
          <a:endParaRPr lang="en-US"/>
        </a:p>
      </dgm:t>
    </dgm:pt>
    <dgm:pt modelId="{AE4E72BE-BD8B-418A-B844-D0E4BDD5EC8A}" type="sibTrans" cxnId="{894CE1FE-2CBA-4EE1-A523-59AF5D659067}">
      <dgm:prSet/>
      <dgm:spPr/>
      <dgm:t>
        <a:bodyPr/>
        <a:lstStyle/>
        <a:p>
          <a:endParaRPr lang="en-US"/>
        </a:p>
      </dgm:t>
    </dgm:pt>
    <dgm:pt modelId="{525DBC1B-680F-4D5B-83FD-64B36DBBCEC5}">
      <dgm:prSet/>
      <dgm:spPr/>
      <dgm:t>
        <a:bodyPr/>
        <a:lstStyle/>
        <a:p>
          <a:r>
            <a:rPr lang="en-US" dirty="0" smtClean="0"/>
            <a:t>TECHNICIAN</a:t>
          </a:r>
          <a:endParaRPr lang="en-US" dirty="0"/>
        </a:p>
      </dgm:t>
    </dgm:pt>
    <dgm:pt modelId="{4BA3CB15-4122-4160-AD8E-A81E2DB2D766}" type="parTrans" cxnId="{A3FF5EAF-BE5B-48E4-91F7-F9B8FB1A7FAD}">
      <dgm:prSet/>
      <dgm:spPr/>
      <dgm:t>
        <a:bodyPr/>
        <a:lstStyle/>
        <a:p>
          <a:endParaRPr lang="en-US"/>
        </a:p>
      </dgm:t>
    </dgm:pt>
    <dgm:pt modelId="{F4BAE89B-AFAE-4D87-ABEF-61A62D4B0B1F}" type="sibTrans" cxnId="{A3FF5EAF-BE5B-48E4-91F7-F9B8FB1A7FAD}">
      <dgm:prSet/>
      <dgm:spPr/>
      <dgm:t>
        <a:bodyPr/>
        <a:lstStyle/>
        <a:p>
          <a:endParaRPr lang="en-US"/>
        </a:p>
      </dgm:t>
    </dgm:pt>
    <dgm:pt modelId="{7C658101-3B95-4C5A-BC28-180F0DA9DB17}">
      <dgm:prSet/>
      <dgm:spPr/>
      <dgm:t>
        <a:bodyPr/>
        <a:lstStyle/>
        <a:p>
          <a:r>
            <a:rPr lang="en-US" dirty="0" smtClean="0"/>
            <a:t>SHOP MANAGER</a:t>
          </a:r>
          <a:endParaRPr lang="en-US" dirty="0"/>
        </a:p>
      </dgm:t>
    </dgm:pt>
    <dgm:pt modelId="{37700462-BFAC-4A34-B4A2-249ADF1B4800}" type="parTrans" cxnId="{EAC43B7E-7EFC-4213-9CB1-6BFA02596F05}">
      <dgm:prSet/>
      <dgm:spPr/>
      <dgm:t>
        <a:bodyPr/>
        <a:lstStyle/>
        <a:p>
          <a:endParaRPr lang="en-US"/>
        </a:p>
      </dgm:t>
    </dgm:pt>
    <dgm:pt modelId="{20117D2C-9CB5-4AE5-92F6-DA33CF20678E}" type="sibTrans" cxnId="{EAC43B7E-7EFC-4213-9CB1-6BFA02596F05}">
      <dgm:prSet/>
      <dgm:spPr/>
      <dgm:t>
        <a:bodyPr/>
        <a:lstStyle/>
        <a:p>
          <a:endParaRPr lang="en-US"/>
        </a:p>
      </dgm:t>
    </dgm:pt>
    <dgm:pt modelId="{15BC0D5C-4D3D-40F8-9914-E56C489A6CF8}">
      <dgm:prSet/>
      <dgm:spPr/>
      <dgm:t>
        <a:bodyPr/>
        <a:lstStyle/>
        <a:p>
          <a:r>
            <a:rPr lang="en-US" dirty="0" smtClean="0"/>
            <a:t>TECHNICIAN</a:t>
          </a:r>
          <a:endParaRPr lang="en-US" dirty="0"/>
        </a:p>
      </dgm:t>
    </dgm:pt>
    <dgm:pt modelId="{7E6D0036-248F-4BAC-B80B-D90694BF9CD0}" type="parTrans" cxnId="{E374191B-A023-49EF-AD24-DCCD0CE672C6}">
      <dgm:prSet/>
      <dgm:spPr/>
      <dgm:t>
        <a:bodyPr/>
        <a:lstStyle/>
        <a:p>
          <a:endParaRPr lang="en-US"/>
        </a:p>
      </dgm:t>
    </dgm:pt>
    <dgm:pt modelId="{FCBB29FB-21F5-4A4F-8AE7-A50B92C11E8B}" type="sibTrans" cxnId="{E374191B-A023-49EF-AD24-DCCD0CE672C6}">
      <dgm:prSet/>
      <dgm:spPr/>
      <dgm:t>
        <a:bodyPr/>
        <a:lstStyle/>
        <a:p>
          <a:endParaRPr lang="en-US"/>
        </a:p>
      </dgm:t>
    </dgm:pt>
    <dgm:pt modelId="{48D43948-FEA6-449C-B43F-43A100F7D419}" type="pres">
      <dgm:prSet presAssocID="{7380E02D-E5AC-4552-BF74-A1A32365FBED}" presName="hierChild1" presStyleCnt="0">
        <dgm:presLayoutVars>
          <dgm:orgChart val="1"/>
          <dgm:chPref val="1"/>
          <dgm:dir/>
          <dgm:animOne val="branch"/>
          <dgm:animLvl val="lvl"/>
          <dgm:resizeHandles/>
        </dgm:presLayoutVars>
      </dgm:prSet>
      <dgm:spPr/>
      <dgm:t>
        <a:bodyPr/>
        <a:lstStyle/>
        <a:p>
          <a:endParaRPr lang="en-US"/>
        </a:p>
      </dgm:t>
    </dgm:pt>
    <dgm:pt modelId="{C1AF322D-E78A-42C5-B101-C3CD8CA06053}" type="pres">
      <dgm:prSet presAssocID="{C1E3A243-41C6-4380-8655-EAC28795111A}" presName="hierRoot1" presStyleCnt="0">
        <dgm:presLayoutVars>
          <dgm:hierBranch val="init"/>
        </dgm:presLayoutVars>
      </dgm:prSet>
      <dgm:spPr/>
    </dgm:pt>
    <dgm:pt modelId="{93770685-1D19-4E68-A619-11D228A6A33D}" type="pres">
      <dgm:prSet presAssocID="{C1E3A243-41C6-4380-8655-EAC28795111A}" presName="rootComposite1" presStyleCnt="0"/>
      <dgm:spPr/>
    </dgm:pt>
    <dgm:pt modelId="{8629ADA6-3FD6-41B7-A86C-6B85F7D21E74}" type="pres">
      <dgm:prSet presAssocID="{C1E3A243-41C6-4380-8655-EAC28795111A}" presName="rootText1" presStyleLbl="node0" presStyleIdx="0" presStyleCnt="1">
        <dgm:presLayoutVars>
          <dgm:chPref val="3"/>
        </dgm:presLayoutVars>
      </dgm:prSet>
      <dgm:spPr/>
      <dgm:t>
        <a:bodyPr/>
        <a:lstStyle/>
        <a:p>
          <a:endParaRPr lang="en-US"/>
        </a:p>
      </dgm:t>
    </dgm:pt>
    <dgm:pt modelId="{3C7426F7-3693-4C6C-A3FF-CB7ECE5029A5}" type="pres">
      <dgm:prSet presAssocID="{C1E3A243-41C6-4380-8655-EAC28795111A}" presName="rootConnector1" presStyleLbl="node1" presStyleIdx="0" presStyleCnt="0"/>
      <dgm:spPr/>
      <dgm:t>
        <a:bodyPr/>
        <a:lstStyle/>
        <a:p>
          <a:endParaRPr lang="en-US"/>
        </a:p>
      </dgm:t>
    </dgm:pt>
    <dgm:pt modelId="{4CF5AD00-1A68-46D9-85F5-F10208525FAF}" type="pres">
      <dgm:prSet presAssocID="{C1E3A243-41C6-4380-8655-EAC28795111A}" presName="hierChild2" presStyleCnt="0"/>
      <dgm:spPr/>
    </dgm:pt>
    <dgm:pt modelId="{0E3F5CC0-A2B8-4852-B87D-3BFF5D4E6729}" type="pres">
      <dgm:prSet presAssocID="{4B97A41C-66F3-4950-8B0C-78AFBBC45324}" presName="Name37" presStyleLbl="parChTrans1D2" presStyleIdx="0" presStyleCnt="2"/>
      <dgm:spPr/>
      <dgm:t>
        <a:bodyPr/>
        <a:lstStyle/>
        <a:p>
          <a:endParaRPr lang="en-US"/>
        </a:p>
      </dgm:t>
    </dgm:pt>
    <dgm:pt modelId="{8AF4A2EC-4A98-436B-B787-7CA18A3C0B42}" type="pres">
      <dgm:prSet presAssocID="{0EE69896-B365-4954-8450-45A17168DB61}" presName="hierRoot2" presStyleCnt="0">
        <dgm:presLayoutVars>
          <dgm:hierBranch val="init"/>
        </dgm:presLayoutVars>
      </dgm:prSet>
      <dgm:spPr/>
    </dgm:pt>
    <dgm:pt modelId="{8B9B6014-7EFE-4ECD-9ED4-9CA081B1ED6D}" type="pres">
      <dgm:prSet presAssocID="{0EE69896-B365-4954-8450-45A17168DB61}" presName="rootComposite" presStyleCnt="0"/>
      <dgm:spPr/>
    </dgm:pt>
    <dgm:pt modelId="{F1069797-A0D0-42A8-A115-6C0D99801490}" type="pres">
      <dgm:prSet presAssocID="{0EE69896-B365-4954-8450-45A17168DB61}" presName="rootText" presStyleLbl="node2" presStyleIdx="0" presStyleCnt="2">
        <dgm:presLayoutVars>
          <dgm:chPref val="3"/>
        </dgm:presLayoutVars>
      </dgm:prSet>
      <dgm:spPr/>
      <dgm:t>
        <a:bodyPr/>
        <a:lstStyle/>
        <a:p>
          <a:endParaRPr lang="en-US"/>
        </a:p>
      </dgm:t>
    </dgm:pt>
    <dgm:pt modelId="{9E00587F-AC37-4532-912E-0A9AF84A05B2}" type="pres">
      <dgm:prSet presAssocID="{0EE69896-B365-4954-8450-45A17168DB61}" presName="rootConnector" presStyleLbl="node2" presStyleIdx="0" presStyleCnt="2"/>
      <dgm:spPr/>
      <dgm:t>
        <a:bodyPr/>
        <a:lstStyle/>
        <a:p>
          <a:endParaRPr lang="en-US"/>
        </a:p>
      </dgm:t>
    </dgm:pt>
    <dgm:pt modelId="{FE8AA086-940E-48F1-B1D3-62780DD5AF3B}" type="pres">
      <dgm:prSet presAssocID="{0EE69896-B365-4954-8450-45A17168DB61}" presName="hierChild4" presStyleCnt="0"/>
      <dgm:spPr/>
    </dgm:pt>
    <dgm:pt modelId="{E2AB00FC-377A-4465-A7FD-C30EA0015CAE}" type="pres">
      <dgm:prSet presAssocID="{B0E094D4-5265-418F-9E4C-3B376B8A24B3}" presName="Name37" presStyleLbl="parChTrans1D3" presStyleIdx="0" presStyleCnt="2"/>
      <dgm:spPr/>
      <dgm:t>
        <a:bodyPr/>
        <a:lstStyle/>
        <a:p>
          <a:endParaRPr lang="en-US"/>
        </a:p>
      </dgm:t>
    </dgm:pt>
    <dgm:pt modelId="{069FA88F-9F43-405D-8A09-56CF17F520ED}" type="pres">
      <dgm:prSet presAssocID="{D211FCFC-AF47-46CC-8846-A2D7DEB5ACED}" presName="hierRoot2" presStyleCnt="0">
        <dgm:presLayoutVars>
          <dgm:hierBranch val="init"/>
        </dgm:presLayoutVars>
      </dgm:prSet>
      <dgm:spPr/>
    </dgm:pt>
    <dgm:pt modelId="{24876D5E-A25F-4B2F-861A-49E623708367}" type="pres">
      <dgm:prSet presAssocID="{D211FCFC-AF47-46CC-8846-A2D7DEB5ACED}" presName="rootComposite" presStyleCnt="0"/>
      <dgm:spPr/>
    </dgm:pt>
    <dgm:pt modelId="{51574E12-CD3C-47AF-B6F5-D5398F2DC00C}" type="pres">
      <dgm:prSet presAssocID="{D211FCFC-AF47-46CC-8846-A2D7DEB5ACED}" presName="rootText" presStyleLbl="node3" presStyleIdx="0" presStyleCnt="2">
        <dgm:presLayoutVars>
          <dgm:chPref val="3"/>
        </dgm:presLayoutVars>
      </dgm:prSet>
      <dgm:spPr/>
      <dgm:t>
        <a:bodyPr/>
        <a:lstStyle/>
        <a:p>
          <a:endParaRPr lang="en-US"/>
        </a:p>
      </dgm:t>
    </dgm:pt>
    <dgm:pt modelId="{B78DD01C-28B0-4EC9-8136-C38F97E7EB0B}" type="pres">
      <dgm:prSet presAssocID="{D211FCFC-AF47-46CC-8846-A2D7DEB5ACED}" presName="rootConnector" presStyleLbl="node3" presStyleIdx="0" presStyleCnt="2"/>
      <dgm:spPr/>
      <dgm:t>
        <a:bodyPr/>
        <a:lstStyle/>
        <a:p>
          <a:endParaRPr lang="en-US"/>
        </a:p>
      </dgm:t>
    </dgm:pt>
    <dgm:pt modelId="{CF1940F1-654F-4E5A-9B4B-132C8773FA5C}" type="pres">
      <dgm:prSet presAssocID="{D211FCFC-AF47-46CC-8846-A2D7DEB5ACED}" presName="hierChild4" presStyleCnt="0"/>
      <dgm:spPr/>
    </dgm:pt>
    <dgm:pt modelId="{A03C0991-C148-4444-8B32-9979F40A53A3}" type="pres">
      <dgm:prSet presAssocID="{F18A2DF4-8E3B-4CE8-990B-F733E308E22D}" presName="Name37" presStyleLbl="parChTrans1D4" presStyleIdx="0" presStyleCnt="10"/>
      <dgm:spPr/>
      <dgm:t>
        <a:bodyPr/>
        <a:lstStyle/>
        <a:p>
          <a:endParaRPr lang="en-US"/>
        </a:p>
      </dgm:t>
    </dgm:pt>
    <dgm:pt modelId="{394D83FB-2CEB-4E47-83F3-C3AF106E53D0}" type="pres">
      <dgm:prSet presAssocID="{854EA3B9-A746-47BC-A1DE-94C9780F9F47}" presName="hierRoot2" presStyleCnt="0">
        <dgm:presLayoutVars>
          <dgm:hierBranch val="init"/>
        </dgm:presLayoutVars>
      </dgm:prSet>
      <dgm:spPr/>
    </dgm:pt>
    <dgm:pt modelId="{36447ED4-4AF8-4C7D-84BA-6659E5F8484E}" type="pres">
      <dgm:prSet presAssocID="{854EA3B9-A746-47BC-A1DE-94C9780F9F47}" presName="rootComposite" presStyleCnt="0"/>
      <dgm:spPr/>
    </dgm:pt>
    <dgm:pt modelId="{41979502-D9C1-4D4B-AF15-8BF1DD83E4A0}" type="pres">
      <dgm:prSet presAssocID="{854EA3B9-A746-47BC-A1DE-94C9780F9F47}" presName="rootText" presStyleLbl="node4" presStyleIdx="0" presStyleCnt="10">
        <dgm:presLayoutVars>
          <dgm:chPref val="3"/>
        </dgm:presLayoutVars>
      </dgm:prSet>
      <dgm:spPr/>
      <dgm:t>
        <a:bodyPr/>
        <a:lstStyle/>
        <a:p>
          <a:endParaRPr lang="en-US"/>
        </a:p>
      </dgm:t>
    </dgm:pt>
    <dgm:pt modelId="{A267E0AF-7917-4D8C-80CC-73072B845CAF}" type="pres">
      <dgm:prSet presAssocID="{854EA3B9-A746-47BC-A1DE-94C9780F9F47}" presName="rootConnector" presStyleLbl="node4" presStyleIdx="0" presStyleCnt="10"/>
      <dgm:spPr/>
      <dgm:t>
        <a:bodyPr/>
        <a:lstStyle/>
        <a:p>
          <a:endParaRPr lang="en-US"/>
        </a:p>
      </dgm:t>
    </dgm:pt>
    <dgm:pt modelId="{AFD4004D-8EC7-44C7-8FAB-D0EB05C88CB6}" type="pres">
      <dgm:prSet presAssocID="{854EA3B9-A746-47BC-A1DE-94C9780F9F47}" presName="hierChild4" presStyleCnt="0"/>
      <dgm:spPr/>
    </dgm:pt>
    <dgm:pt modelId="{7A7D536C-D1E1-40A2-AEA9-88FBC2F15D9D}" type="pres">
      <dgm:prSet presAssocID="{854EA3B9-A746-47BC-A1DE-94C9780F9F47}" presName="hierChild5" presStyleCnt="0"/>
      <dgm:spPr/>
    </dgm:pt>
    <dgm:pt modelId="{4FF3FCEC-CE14-4965-99D3-3C6805C7F2CD}" type="pres">
      <dgm:prSet presAssocID="{07BFA3F3-3C90-4256-84DB-6347064A622E}" presName="Name37" presStyleLbl="parChTrans1D4" presStyleIdx="1" presStyleCnt="10"/>
      <dgm:spPr/>
      <dgm:t>
        <a:bodyPr/>
        <a:lstStyle/>
        <a:p>
          <a:endParaRPr lang="en-US"/>
        </a:p>
      </dgm:t>
    </dgm:pt>
    <dgm:pt modelId="{0E0F0FAA-D8AD-4D5F-9BE1-C145AEC68DAB}" type="pres">
      <dgm:prSet presAssocID="{FCEAE356-6760-40A1-A0FB-0BDF6195863B}" presName="hierRoot2" presStyleCnt="0">
        <dgm:presLayoutVars>
          <dgm:hierBranch val="init"/>
        </dgm:presLayoutVars>
      </dgm:prSet>
      <dgm:spPr/>
    </dgm:pt>
    <dgm:pt modelId="{96BEDE7F-8079-4D7D-AFEC-6F26CF512B54}" type="pres">
      <dgm:prSet presAssocID="{FCEAE356-6760-40A1-A0FB-0BDF6195863B}" presName="rootComposite" presStyleCnt="0"/>
      <dgm:spPr/>
    </dgm:pt>
    <dgm:pt modelId="{A89E97B5-62AF-4C90-BA2E-ACF14F12524A}" type="pres">
      <dgm:prSet presAssocID="{FCEAE356-6760-40A1-A0FB-0BDF6195863B}" presName="rootText" presStyleLbl="node4" presStyleIdx="1" presStyleCnt="10">
        <dgm:presLayoutVars>
          <dgm:chPref val="3"/>
        </dgm:presLayoutVars>
      </dgm:prSet>
      <dgm:spPr/>
      <dgm:t>
        <a:bodyPr/>
        <a:lstStyle/>
        <a:p>
          <a:endParaRPr lang="en-US"/>
        </a:p>
      </dgm:t>
    </dgm:pt>
    <dgm:pt modelId="{F48C04E3-5DCF-46DB-A13B-8656AC02C69B}" type="pres">
      <dgm:prSet presAssocID="{FCEAE356-6760-40A1-A0FB-0BDF6195863B}" presName="rootConnector" presStyleLbl="node4" presStyleIdx="1" presStyleCnt="10"/>
      <dgm:spPr/>
      <dgm:t>
        <a:bodyPr/>
        <a:lstStyle/>
        <a:p>
          <a:endParaRPr lang="en-US"/>
        </a:p>
      </dgm:t>
    </dgm:pt>
    <dgm:pt modelId="{E6622C61-3A5D-4275-AE85-E2829DC2A65D}" type="pres">
      <dgm:prSet presAssocID="{FCEAE356-6760-40A1-A0FB-0BDF6195863B}" presName="hierChild4" presStyleCnt="0"/>
      <dgm:spPr/>
    </dgm:pt>
    <dgm:pt modelId="{0C67FDA9-0206-4652-B40C-9603FA6BC13A}" type="pres">
      <dgm:prSet presAssocID="{FCEAE356-6760-40A1-A0FB-0BDF6195863B}" presName="hierChild5" presStyleCnt="0"/>
      <dgm:spPr/>
    </dgm:pt>
    <dgm:pt modelId="{9A26C17E-7424-4A64-AD16-E9B2389EC8FF}" type="pres">
      <dgm:prSet presAssocID="{16BF2545-AA57-477E-9097-77B7B60F6ED9}" presName="Name37" presStyleLbl="parChTrans1D4" presStyleIdx="2" presStyleCnt="10"/>
      <dgm:spPr/>
      <dgm:t>
        <a:bodyPr/>
        <a:lstStyle/>
        <a:p>
          <a:endParaRPr lang="en-US"/>
        </a:p>
      </dgm:t>
    </dgm:pt>
    <dgm:pt modelId="{E2358EDF-E6F0-4816-A40B-3D3CB32AEAFF}" type="pres">
      <dgm:prSet presAssocID="{9B917737-A472-4CC4-975D-5E4069611A11}" presName="hierRoot2" presStyleCnt="0">
        <dgm:presLayoutVars>
          <dgm:hierBranch val="init"/>
        </dgm:presLayoutVars>
      </dgm:prSet>
      <dgm:spPr/>
    </dgm:pt>
    <dgm:pt modelId="{1D7BA7A3-72F4-4D91-9026-8FB490EA5EF4}" type="pres">
      <dgm:prSet presAssocID="{9B917737-A472-4CC4-975D-5E4069611A11}" presName="rootComposite" presStyleCnt="0"/>
      <dgm:spPr/>
    </dgm:pt>
    <dgm:pt modelId="{C6F6257D-940F-434A-AD8D-8403038FC4A6}" type="pres">
      <dgm:prSet presAssocID="{9B917737-A472-4CC4-975D-5E4069611A11}" presName="rootText" presStyleLbl="node4" presStyleIdx="2" presStyleCnt="10">
        <dgm:presLayoutVars>
          <dgm:chPref val="3"/>
        </dgm:presLayoutVars>
      </dgm:prSet>
      <dgm:spPr/>
      <dgm:t>
        <a:bodyPr/>
        <a:lstStyle/>
        <a:p>
          <a:endParaRPr lang="en-US"/>
        </a:p>
      </dgm:t>
    </dgm:pt>
    <dgm:pt modelId="{B7D98338-DF0E-444F-ACD6-EB5C6AD5E63C}" type="pres">
      <dgm:prSet presAssocID="{9B917737-A472-4CC4-975D-5E4069611A11}" presName="rootConnector" presStyleLbl="node4" presStyleIdx="2" presStyleCnt="10"/>
      <dgm:spPr/>
      <dgm:t>
        <a:bodyPr/>
        <a:lstStyle/>
        <a:p>
          <a:endParaRPr lang="en-US"/>
        </a:p>
      </dgm:t>
    </dgm:pt>
    <dgm:pt modelId="{DD2FBB0B-03AE-47B0-938B-556CFB85459A}" type="pres">
      <dgm:prSet presAssocID="{9B917737-A472-4CC4-975D-5E4069611A11}" presName="hierChild4" presStyleCnt="0"/>
      <dgm:spPr/>
    </dgm:pt>
    <dgm:pt modelId="{AD4A9F6D-54D4-4D04-B391-9E60F52FBB02}" type="pres">
      <dgm:prSet presAssocID="{9B917737-A472-4CC4-975D-5E4069611A11}" presName="hierChild5" presStyleCnt="0"/>
      <dgm:spPr/>
    </dgm:pt>
    <dgm:pt modelId="{35DCE164-A314-4B9C-9FB4-CE02D1C7541F}" type="pres">
      <dgm:prSet presAssocID="{84942862-6858-44B9-9457-3C8CB2925939}" presName="Name37" presStyleLbl="parChTrans1D4" presStyleIdx="3" presStyleCnt="10"/>
      <dgm:spPr/>
      <dgm:t>
        <a:bodyPr/>
        <a:lstStyle/>
        <a:p>
          <a:endParaRPr lang="en-US"/>
        </a:p>
      </dgm:t>
    </dgm:pt>
    <dgm:pt modelId="{41B4EE34-1A29-4ECF-9583-6A058E877C5E}" type="pres">
      <dgm:prSet presAssocID="{0BD6AF10-F9AC-45BB-A311-E762466FCA2A}" presName="hierRoot2" presStyleCnt="0">
        <dgm:presLayoutVars>
          <dgm:hierBranch val="init"/>
        </dgm:presLayoutVars>
      </dgm:prSet>
      <dgm:spPr/>
    </dgm:pt>
    <dgm:pt modelId="{D4CF7737-1727-4B49-B868-6DAAED9BBB6D}" type="pres">
      <dgm:prSet presAssocID="{0BD6AF10-F9AC-45BB-A311-E762466FCA2A}" presName="rootComposite" presStyleCnt="0"/>
      <dgm:spPr/>
    </dgm:pt>
    <dgm:pt modelId="{1BE497FF-5862-47CA-B768-A1AAA04014E1}" type="pres">
      <dgm:prSet presAssocID="{0BD6AF10-F9AC-45BB-A311-E762466FCA2A}" presName="rootText" presStyleLbl="node4" presStyleIdx="3" presStyleCnt="10">
        <dgm:presLayoutVars>
          <dgm:chPref val="3"/>
        </dgm:presLayoutVars>
      </dgm:prSet>
      <dgm:spPr/>
      <dgm:t>
        <a:bodyPr/>
        <a:lstStyle/>
        <a:p>
          <a:endParaRPr lang="en-US"/>
        </a:p>
      </dgm:t>
    </dgm:pt>
    <dgm:pt modelId="{B670B65F-C086-43C7-B450-E1764DDF1C99}" type="pres">
      <dgm:prSet presAssocID="{0BD6AF10-F9AC-45BB-A311-E762466FCA2A}" presName="rootConnector" presStyleLbl="node4" presStyleIdx="3" presStyleCnt="10"/>
      <dgm:spPr/>
      <dgm:t>
        <a:bodyPr/>
        <a:lstStyle/>
        <a:p>
          <a:endParaRPr lang="en-US"/>
        </a:p>
      </dgm:t>
    </dgm:pt>
    <dgm:pt modelId="{0BBE7FFA-102C-423D-B482-411C229B69F0}" type="pres">
      <dgm:prSet presAssocID="{0BD6AF10-F9AC-45BB-A311-E762466FCA2A}" presName="hierChild4" presStyleCnt="0"/>
      <dgm:spPr/>
    </dgm:pt>
    <dgm:pt modelId="{9C3CF9BA-323A-4BD9-8774-F7472CCA9959}" type="pres">
      <dgm:prSet presAssocID="{0BD6AF10-F9AC-45BB-A311-E762466FCA2A}" presName="hierChild5" presStyleCnt="0"/>
      <dgm:spPr/>
    </dgm:pt>
    <dgm:pt modelId="{43AC5AC8-6F08-4933-82A3-9A251B86A4D0}" type="pres">
      <dgm:prSet presAssocID="{7E6D0036-248F-4BAC-B80B-D90694BF9CD0}" presName="Name37" presStyleLbl="parChTrans1D4" presStyleIdx="4" presStyleCnt="10"/>
      <dgm:spPr/>
      <dgm:t>
        <a:bodyPr/>
        <a:lstStyle/>
        <a:p>
          <a:endParaRPr lang="en-US"/>
        </a:p>
      </dgm:t>
    </dgm:pt>
    <dgm:pt modelId="{10D91CFB-5E9E-4CB2-A75C-350571052EEC}" type="pres">
      <dgm:prSet presAssocID="{15BC0D5C-4D3D-40F8-9914-E56C489A6CF8}" presName="hierRoot2" presStyleCnt="0">
        <dgm:presLayoutVars>
          <dgm:hierBranch val="init"/>
        </dgm:presLayoutVars>
      </dgm:prSet>
      <dgm:spPr/>
    </dgm:pt>
    <dgm:pt modelId="{0156AC3C-1F39-48EC-95D9-B9056F326F47}" type="pres">
      <dgm:prSet presAssocID="{15BC0D5C-4D3D-40F8-9914-E56C489A6CF8}" presName="rootComposite" presStyleCnt="0"/>
      <dgm:spPr/>
    </dgm:pt>
    <dgm:pt modelId="{25082CD3-4A45-49FF-BEDB-05D3BF58DF8E}" type="pres">
      <dgm:prSet presAssocID="{15BC0D5C-4D3D-40F8-9914-E56C489A6CF8}" presName="rootText" presStyleLbl="node4" presStyleIdx="4" presStyleCnt="10">
        <dgm:presLayoutVars>
          <dgm:chPref val="3"/>
        </dgm:presLayoutVars>
      </dgm:prSet>
      <dgm:spPr/>
      <dgm:t>
        <a:bodyPr/>
        <a:lstStyle/>
        <a:p>
          <a:endParaRPr lang="en-US"/>
        </a:p>
      </dgm:t>
    </dgm:pt>
    <dgm:pt modelId="{256D6018-A92F-45AB-B3D2-CBA7FECE19A0}" type="pres">
      <dgm:prSet presAssocID="{15BC0D5C-4D3D-40F8-9914-E56C489A6CF8}" presName="rootConnector" presStyleLbl="node4" presStyleIdx="4" presStyleCnt="10"/>
      <dgm:spPr/>
      <dgm:t>
        <a:bodyPr/>
        <a:lstStyle/>
        <a:p>
          <a:endParaRPr lang="en-US"/>
        </a:p>
      </dgm:t>
    </dgm:pt>
    <dgm:pt modelId="{1FE624D1-D7F1-4D8F-AD9F-BBEB8A73A6C1}" type="pres">
      <dgm:prSet presAssocID="{15BC0D5C-4D3D-40F8-9914-E56C489A6CF8}" presName="hierChild4" presStyleCnt="0"/>
      <dgm:spPr/>
    </dgm:pt>
    <dgm:pt modelId="{0190D448-4A89-4B3D-931D-8FD1A8E78BE0}" type="pres">
      <dgm:prSet presAssocID="{15BC0D5C-4D3D-40F8-9914-E56C489A6CF8}" presName="hierChild5" presStyleCnt="0"/>
      <dgm:spPr/>
    </dgm:pt>
    <dgm:pt modelId="{8D78EC5F-F4F7-438F-B6CC-B9CC17126FEC}" type="pres">
      <dgm:prSet presAssocID="{D211FCFC-AF47-46CC-8846-A2D7DEB5ACED}" presName="hierChild5" presStyleCnt="0"/>
      <dgm:spPr/>
    </dgm:pt>
    <dgm:pt modelId="{BA559FF1-66BC-4F1C-AD49-C8CEB932E733}" type="pres">
      <dgm:prSet presAssocID="{0EE69896-B365-4954-8450-45A17168DB61}" presName="hierChild5" presStyleCnt="0"/>
      <dgm:spPr/>
    </dgm:pt>
    <dgm:pt modelId="{22A529A8-3EF6-435E-83F9-1DEF83E4086B}" type="pres">
      <dgm:prSet presAssocID="{37700462-BFAC-4A34-B4A2-249ADF1B4800}" presName="Name37" presStyleLbl="parChTrans1D2" presStyleIdx="1" presStyleCnt="2"/>
      <dgm:spPr/>
      <dgm:t>
        <a:bodyPr/>
        <a:lstStyle/>
        <a:p>
          <a:endParaRPr lang="en-US"/>
        </a:p>
      </dgm:t>
    </dgm:pt>
    <dgm:pt modelId="{1ECCD432-10FF-4158-9631-80298443A1D6}" type="pres">
      <dgm:prSet presAssocID="{7C658101-3B95-4C5A-BC28-180F0DA9DB17}" presName="hierRoot2" presStyleCnt="0">
        <dgm:presLayoutVars>
          <dgm:hierBranch val="init"/>
        </dgm:presLayoutVars>
      </dgm:prSet>
      <dgm:spPr/>
    </dgm:pt>
    <dgm:pt modelId="{065BF646-4D17-41FB-8ED2-78FEC0E8E2CF}" type="pres">
      <dgm:prSet presAssocID="{7C658101-3B95-4C5A-BC28-180F0DA9DB17}" presName="rootComposite" presStyleCnt="0"/>
      <dgm:spPr/>
    </dgm:pt>
    <dgm:pt modelId="{8851906A-FD73-4F64-A6B5-7428CF537553}" type="pres">
      <dgm:prSet presAssocID="{7C658101-3B95-4C5A-BC28-180F0DA9DB17}" presName="rootText" presStyleLbl="node2" presStyleIdx="1" presStyleCnt="2">
        <dgm:presLayoutVars>
          <dgm:chPref val="3"/>
        </dgm:presLayoutVars>
      </dgm:prSet>
      <dgm:spPr/>
      <dgm:t>
        <a:bodyPr/>
        <a:lstStyle/>
        <a:p>
          <a:endParaRPr lang="en-US"/>
        </a:p>
      </dgm:t>
    </dgm:pt>
    <dgm:pt modelId="{D89F8125-CC60-4682-BD82-D4BE9CA92CA5}" type="pres">
      <dgm:prSet presAssocID="{7C658101-3B95-4C5A-BC28-180F0DA9DB17}" presName="rootConnector" presStyleLbl="node2" presStyleIdx="1" presStyleCnt="2"/>
      <dgm:spPr/>
      <dgm:t>
        <a:bodyPr/>
        <a:lstStyle/>
        <a:p>
          <a:endParaRPr lang="en-US"/>
        </a:p>
      </dgm:t>
    </dgm:pt>
    <dgm:pt modelId="{293EED46-CB63-4641-B938-AB668B22D594}" type="pres">
      <dgm:prSet presAssocID="{7C658101-3B95-4C5A-BC28-180F0DA9DB17}" presName="hierChild4" presStyleCnt="0"/>
      <dgm:spPr/>
    </dgm:pt>
    <dgm:pt modelId="{2BC5C9E6-3354-4439-B3A0-46D75B0934E5}" type="pres">
      <dgm:prSet presAssocID="{5D7C4ACE-95BE-4DCF-BDB9-303B198F6313}" presName="Name37" presStyleLbl="parChTrans1D3" presStyleIdx="1" presStyleCnt="2"/>
      <dgm:spPr/>
      <dgm:t>
        <a:bodyPr/>
        <a:lstStyle/>
        <a:p>
          <a:endParaRPr lang="en-US"/>
        </a:p>
      </dgm:t>
    </dgm:pt>
    <dgm:pt modelId="{64A99F87-043C-4064-BF65-613C5DD9F4B2}" type="pres">
      <dgm:prSet presAssocID="{AC060ACE-572E-450B-A449-49C67D8D750F}" presName="hierRoot2" presStyleCnt="0">
        <dgm:presLayoutVars>
          <dgm:hierBranch val="init"/>
        </dgm:presLayoutVars>
      </dgm:prSet>
      <dgm:spPr/>
    </dgm:pt>
    <dgm:pt modelId="{00D943E5-762E-4466-9422-CD7BA6932E3A}" type="pres">
      <dgm:prSet presAssocID="{AC060ACE-572E-450B-A449-49C67D8D750F}" presName="rootComposite" presStyleCnt="0"/>
      <dgm:spPr/>
    </dgm:pt>
    <dgm:pt modelId="{5DB889DA-62A2-43FF-9393-AFF3A0633CE5}" type="pres">
      <dgm:prSet presAssocID="{AC060ACE-572E-450B-A449-49C67D8D750F}" presName="rootText" presStyleLbl="node3" presStyleIdx="1" presStyleCnt="2">
        <dgm:presLayoutVars>
          <dgm:chPref val="3"/>
        </dgm:presLayoutVars>
      </dgm:prSet>
      <dgm:spPr/>
      <dgm:t>
        <a:bodyPr/>
        <a:lstStyle/>
        <a:p>
          <a:endParaRPr lang="en-US"/>
        </a:p>
      </dgm:t>
    </dgm:pt>
    <dgm:pt modelId="{5F938480-4520-4D64-BD01-CD90ECF2AB6C}" type="pres">
      <dgm:prSet presAssocID="{AC060ACE-572E-450B-A449-49C67D8D750F}" presName="rootConnector" presStyleLbl="node3" presStyleIdx="1" presStyleCnt="2"/>
      <dgm:spPr/>
      <dgm:t>
        <a:bodyPr/>
        <a:lstStyle/>
        <a:p>
          <a:endParaRPr lang="en-US"/>
        </a:p>
      </dgm:t>
    </dgm:pt>
    <dgm:pt modelId="{0D9EF5C8-1DA2-40F1-A48F-8589622C8404}" type="pres">
      <dgm:prSet presAssocID="{AC060ACE-572E-450B-A449-49C67D8D750F}" presName="hierChild4" presStyleCnt="0"/>
      <dgm:spPr/>
    </dgm:pt>
    <dgm:pt modelId="{51527899-29EE-41E2-BCEF-B08AF35603B3}" type="pres">
      <dgm:prSet presAssocID="{C4DE743D-3674-4BD6-9248-74FBB9C55C70}" presName="Name37" presStyleLbl="parChTrans1D4" presStyleIdx="5" presStyleCnt="10"/>
      <dgm:spPr/>
      <dgm:t>
        <a:bodyPr/>
        <a:lstStyle/>
        <a:p>
          <a:endParaRPr lang="en-US"/>
        </a:p>
      </dgm:t>
    </dgm:pt>
    <dgm:pt modelId="{91C8F472-261F-47B6-95C1-901654805FED}" type="pres">
      <dgm:prSet presAssocID="{E253B20E-471D-4280-ACC7-AB03C2F0F426}" presName="hierRoot2" presStyleCnt="0">
        <dgm:presLayoutVars>
          <dgm:hierBranch val="init"/>
        </dgm:presLayoutVars>
      </dgm:prSet>
      <dgm:spPr/>
    </dgm:pt>
    <dgm:pt modelId="{B5C1826D-216F-4C5D-ADA4-E33A8DACF2E0}" type="pres">
      <dgm:prSet presAssocID="{E253B20E-471D-4280-ACC7-AB03C2F0F426}" presName="rootComposite" presStyleCnt="0"/>
      <dgm:spPr/>
    </dgm:pt>
    <dgm:pt modelId="{805514D3-078D-4669-862B-B38993DD972F}" type="pres">
      <dgm:prSet presAssocID="{E253B20E-471D-4280-ACC7-AB03C2F0F426}" presName="rootText" presStyleLbl="node4" presStyleIdx="5" presStyleCnt="10">
        <dgm:presLayoutVars>
          <dgm:chPref val="3"/>
        </dgm:presLayoutVars>
      </dgm:prSet>
      <dgm:spPr/>
      <dgm:t>
        <a:bodyPr/>
        <a:lstStyle/>
        <a:p>
          <a:endParaRPr lang="en-US"/>
        </a:p>
      </dgm:t>
    </dgm:pt>
    <dgm:pt modelId="{E51411E3-8C18-452B-9C81-924FAE989987}" type="pres">
      <dgm:prSet presAssocID="{E253B20E-471D-4280-ACC7-AB03C2F0F426}" presName="rootConnector" presStyleLbl="node4" presStyleIdx="5" presStyleCnt="10"/>
      <dgm:spPr/>
      <dgm:t>
        <a:bodyPr/>
        <a:lstStyle/>
        <a:p>
          <a:endParaRPr lang="en-US"/>
        </a:p>
      </dgm:t>
    </dgm:pt>
    <dgm:pt modelId="{8B4D4C1B-B581-4344-814C-C5A8CB079A49}" type="pres">
      <dgm:prSet presAssocID="{E253B20E-471D-4280-ACC7-AB03C2F0F426}" presName="hierChild4" presStyleCnt="0"/>
      <dgm:spPr/>
    </dgm:pt>
    <dgm:pt modelId="{AE2A9BD6-642C-4C4C-A904-E048000CE672}" type="pres">
      <dgm:prSet presAssocID="{E253B20E-471D-4280-ACC7-AB03C2F0F426}" presName="hierChild5" presStyleCnt="0"/>
      <dgm:spPr/>
    </dgm:pt>
    <dgm:pt modelId="{BB691558-AAD6-46EA-AA4A-0A27F626A0FA}" type="pres">
      <dgm:prSet presAssocID="{D5564D72-DA02-4575-8F20-003932BA6910}" presName="Name37" presStyleLbl="parChTrans1D4" presStyleIdx="6" presStyleCnt="10"/>
      <dgm:spPr/>
      <dgm:t>
        <a:bodyPr/>
        <a:lstStyle/>
        <a:p>
          <a:endParaRPr lang="en-US"/>
        </a:p>
      </dgm:t>
    </dgm:pt>
    <dgm:pt modelId="{E6755D25-F26D-4FCD-82D7-05B8EF7FEBAD}" type="pres">
      <dgm:prSet presAssocID="{2E687E09-09CF-4564-9730-C0AEBCCB8593}" presName="hierRoot2" presStyleCnt="0">
        <dgm:presLayoutVars>
          <dgm:hierBranch val="init"/>
        </dgm:presLayoutVars>
      </dgm:prSet>
      <dgm:spPr/>
    </dgm:pt>
    <dgm:pt modelId="{670E8559-3D82-4E8D-BAF4-DA16FEB700BC}" type="pres">
      <dgm:prSet presAssocID="{2E687E09-09CF-4564-9730-C0AEBCCB8593}" presName="rootComposite" presStyleCnt="0"/>
      <dgm:spPr/>
    </dgm:pt>
    <dgm:pt modelId="{AE29E917-2ED2-43A2-8A32-54AE68943103}" type="pres">
      <dgm:prSet presAssocID="{2E687E09-09CF-4564-9730-C0AEBCCB8593}" presName="rootText" presStyleLbl="node4" presStyleIdx="6" presStyleCnt="10">
        <dgm:presLayoutVars>
          <dgm:chPref val="3"/>
        </dgm:presLayoutVars>
      </dgm:prSet>
      <dgm:spPr/>
      <dgm:t>
        <a:bodyPr/>
        <a:lstStyle/>
        <a:p>
          <a:endParaRPr lang="en-US"/>
        </a:p>
      </dgm:t>
    </dgm:pt>
    <dgm:pt modelId="{31A8D4C3-7DF4-4DDF-8FB8-44CC5FAF0A37}" type="pres">
      <dgm:prSet presAssocID="{2E687E09-09CF-4564-9730-C0AEBCCB8593}" presName="rootConnector" presStyleLbl="node4" presStyleIdx="6" presStyleCnt="10"/>
      <dgm:spPr/>
      <dgm:t>
        <a:bodyPr/>
        <a:lstStyle/>
        <a:p>
          <a:endParaRPr lang="en-US"/>
        </a:p>
      </dgm:t>
    </dgm:pt>
    <dgm:pt modelId="{7F50A236-E335-4038-8C1A-84D22EF119B2}" type="pres">
      <dgm:prSet presAssocID="{2E687E09-09CF-4564-9730-C0AEBCCB8593}" presName="hierChild4" presStyleCnt="0"/>
      <dgm:spPr/>
    </dgm:pt>
    <dgm:pt modelId="{4652AA59-D574-494E-BC23-AF197AC254BF}" type="pres">
      <dgm:prSet presAssocID="{2E687E09-09CF-4564-9730-C0AEBCCB8593}" presName="hierChild5" presStyleCnt="0"/>
      <dgm:spPr/>
    </dgm:pt>
    <dgm:pt modelId="{04B82D9B-E8B5-4C02-B29D-2C8CCBFB5E62}" type="pres">
      <dgm:prSet presAssocID="{CB111BFD-6B80-49EF-9151-9854631D6F75}" presName="Name37" presStyleLbl="parChTrans1D4" presStyleIdx="7" presStyleCnt="10"/>
      <dgm:spPr/>
      <dgm:t>
        <a:bodyPr/>
        <a:lstStyle/>
        <a:p>
          <a:endParaRPr lang="en-US"/>
        </a:p>
      </dgm:t>
    </dgm:pt>
    <dgm:pt modelId="{743AC15F-1232-4CE4-AC85-41AF338901CF}" type="pres">
      <dgm:prSet presAssocID="{6F416174-2B13-439A-8097-262DA4468E4A}" presName="hierRoot2" presStyleCnt="0">
        <dgm:presLayoutVars>
          <dgm:hierBranch val="init"/>
        </dgm:presLayoutVars>
      </dgm:prSet>
      <dgm:spPr/>
    </dgm:pt>
    <dgm:pt modelId="{FAABD4E5-F1F3-402C-9BE6-A55FA912F248}" type="pres">
      <dgm:prSet presAssocID="{6F416174-2B13-439A-8097-262DA4468E4A}" presName="rootComposite" presStyleCnt="0"/>
      <dgm:spPr/>
    </dgm:pt>
    <dgm:pt modelId="{F07FD8B2-573D-4DFF-A27C-65BDF9528E55}" type="pres">
      <dgm:prSet presAssocID="{6F416174-2B13-439A-8097-262DA4468E4A}" presName="rootText" presStyleLbl="node4" presStyleIdx="7" presStyleCnt="10">
        <dgm:presLayoutVars>
          <dgm:chPref val="3"/>
        </dgm:presLayoutVars>
      </dgm:prSet>
      <dgm:spPr/>
      <dgm:t>
        <a:bodyPr/>
        <a:lstStyle/>
        <a:p>
          <a:endParaRPr lang="en-US"/>
        </a:p>
      </dgm:t>
    </dgm:pt>
    <dgm:pt modelId="{47E17211-C07E-4B39-AA50-1EE75AB0A151}" type="pres">
      <dgm:prSet presAssocID="{6F416174-2B13-439A-8097-262DA4468E4A}" presName="rootConnector" presStyleLbl="node4" presStyleIdx="7" presStyleCnt="10"/>
      <dgm:spPr/>
      <dgm:t>
        <a:bodyPr/>
        <a:lstStyle/>
        <a:p>
          <a:endParaRPr lang="en-US"/>
        </a:p>
      </dgm:t>
    </dgm:pt>
    <dgm:pt modelId="{9513775E-71ED-4F19-9D9A-60D30B5A9E16}" type="pres">
      <dgm:prSet presAssocID="{6F416174-2B13-439A-8097-262DA4468E4A}" presName="hierChild4" presStyleCnt="0"/>
      <dgm:spPr/>
    </dgm:pt>
    <dgm:pt modelId="{6ED30EE0-81BE-4170-9E13-675B555734F0}" type="pres">
      <dgm:prSet presAssocID="{6F416174-2B13-439A-8097-262DA4468E4A}" presName="hierChild5" presStyleCnt="0"/>
      <dgm:spPr/>
    </dgm:pt>
    <dgm:pt modelId="{CC2AA3DD-787C-4095-B483-BADE9C3D6878}" type="pres">
      <dgm:prSet presAssocID="{97D29365-07CA-4318-A3FB-9685CFD3A584}" presName="Name37" presStyleLbl="parChTrans1D4" presStyleIdx="8" presStyleCnt="10"/>
      <dgm:spPr/>
      <dgm:t>
        <a:bodyPr/>
        <a:lstStyle/>
        <a:p>
          <a:endParaRPr lang="en-US"/>
        </a:p>
      </dgm:t>
    </dgm:pt>
    <dgm:pt modelId="{311704A9-7265-4679-8436-AC945D003239}" type="pres">
      <dgm:prSet presAssocID="{8DB7977F-5402-4861-A908-2EC27E59F711}" presName="hierRoot2" presStyleCnt="0">
        <dgm:presLayoutVars>
          <dgm:hierBranch val="init"/>
        </dgm:presLayoutVars>
      </dgm:prSet>
      <dgm:spPr/>
    </dgm:pt>
    <dgm:pt modelId="{0C5B980C-AA37-4923-939E-F1B616F26F5F}" type="pres">
      <dgm:prSet presAssocID="{8DB7977F-5402-4861-A908-2EC27E59F711}" presName="rootComposite" presStyleCnt="0"/>
      <dgm:spPr/>
    </dgm:pt>
    <dgm:pt modelId="{919F51C6-208E-44A3-8E18-C3EAF0908A29}" type="pres">
      <dgm:prSet presAssocID="{8DB7977F-5402-4861-A908-2EC27E59F711}" presName="rootText" presStyleLbl="node4" presStyleIdx="8" presStyleCnt="10">
        <dgm:presLayoutVars>
          <dgm:chPref val="3"/>
        </dgm:presLayoutVars>
      </dgm:prSet>
      <dgm:spPr/>
      <dgm:t>
        <a:bodyPr/>
        <a:lstStyle/>
        <a:p>
          <a:endParaRPr lang="en-US"/>
        </a:p>
      </dgm:t>
    </dgm:pt>
    <dgm:pt modelId="{5B977948-1244-455C-9F1F-44127BE8F293}" type="pres">
      <dgm:prSet presAssocID="{8DB7977F-5402-4861-A908-2EC27E59F711}" presName="rootConnector" presStyleLbl="node4" presStyleIdx="8" presStyleCnt="10"/>
      <dgm:spPr/>
      <dgm:t>
        <a:bodyPr/>
        <a:lstStyle/>
        <a:p>
          <a:endParaRPr lang="en-US"/>
        </a:p>
      </dgm:t>
    </dgm:pt>
    <dgm:pt modelId="{5E838BC2-E4AB-4917-BC81-15613BF37FAB}" type="pres">
      <dgm:prSet presAssocID="{8DB7977F-5402-4861-A908-2EC27E59F711}" presName="hierChild4" presStyleCnt="0"/>
      <dgm:spPr/>
    </dgm:pt>
    <dgm:pt modelId="{8A531720-DB28-47BB-AB6E-12B1F5B9BD2D}" type="pres">
      <dgm:prSet presAssocID="{8DB7977F-5402-4861-A908-2EC27E59F711}" presName="hierChild5" presStyleCnt="0"/>
      <dgm:spPr/>
    </dgm:pt>
    <dgm:pt modelId="{E73B6D92-BE0D-4373-A95F-1BBDB9469B31}" type="pres">
      <dgm:prSet presAssocID="{4BA3CB15-4122-4160-AD8E-A81E2DB2D766}" presName="Name37" presStyleLbl="parChTrans1D4" presStyleIdx="9" presStyleCnt="10"/>
      <dgm:spPr/>
      <dgm:t>
        <a:bodyPr/>
        <a:lstStyle/>
        <a:p>
          <a:endParaRPr lang="en-US"/>
        </a:p>
      </dgm:t>
    </dgm:pt>
    <dgm:pt modelId="{29C5FA59-1FE8-4FFE-B740-0D11A6E83C0D}" type="pres">
      <dgm:prSet presAssocID="{525DBC1B-680F-4D5B-83FD-64B36DBBCEC5}" presName="hierRoot2" presStyleCnt="0">
        <dgm:presLayoutVars>
          <dgm:hierBranch val="init"/>
        </dgm:presLayoutVars>
      </dgm:prSet>
      <dgm:spPr/>
    </dgm:pt>
    <dgm:pt modelId="{437E8A04-510C-4DA4-B468-5A887E0F1C2B}" type="pres">
      <dgm:prSet presAssocID="{525DBC1B-680F-4D5B-83FD-64B36DBBCEC5}" presName="rootComposite" presStyleCnt="0"/>
      <dgm:spPr/>
    </dgm:pt>
    <dgm:pt modelId="{DE8EED4F-5AC0-4735-84DE-F830D7B0DF3D}" type="pres">
      <dgm:prSet presAssocID="{525DBC1B-680F-4D5B-83FD-64B36DBBCEC5}" presName="rootText" presStyleLbl="node4" presStyleIdx="9" presStyleCnt="10">
        <dgm:presLayoutVars>
          <dgm:chPref val="3"/>
        </dgm:presLayoutVars>
      </dgm:prSet>
      <dgm:spPr/>
      <dgm:t>
        <a:bodyPr/>
        <a:lstStyle/>
        <a:p>
          <a:endParaRPr lang="en-US"/>
        </a:p>
      </dgm:t>
    </dgm:pt>
    <dgm:pt modelId="{69D203E6-73F9-44A8-BEEC-9DF814F0C2D8}" type="pres">
      <dgm:prSet presAssocID="{525DBC1B-680F-4D5B-83FD-64B36DBBCEC5}" presName="rootConnector" presStyleLbl="node4" presStyleIdx="9" presStyleCnt="10"/>
      <dgm:spPr/>
      <dgm:t>
        <a:bodyPr/>
        <a:lstStyle/>
        <a:p>
          <a:endParaRPr lang="en-US"/>
        </a:p>
      </dgm:t>
    </dgm:pt>
    <dgm:pt modelId="{F9E06A88-CCC7-427C-A5E6-7083E8083AE9}" type="pres">
      <dgm:prSet presAssocID="{525DBC1B-680F-4D5B-83FD-64B36DBBCEC5}" presName="hierChild4" presStyleCnt="0"/>
      <dgm:spPr/>
    </dgm:pt>
    <dgm:pt modelId="{C33DA00E-1B3D-4A4C-8A22-9E98FD8BCD94}" type="pres">
      <dgm:prSet presAssocID="{525DBC1B-680F-4D5B-83FD-64B36DBBCEC5}" presName="hierChild5" presStyleCnt="0"/>
      <dgm:spPr/>
    </dgm:pt>
    <dgm:pt modelId="{7A2E3CFF-BCFE-4AC0-B89D-67416132F5ED}" type="pres">
      <dgm:prSet presAssocID="{AC060ACE-572E-450B-A449-49C67D8D750F}" presName="hierChild5" presStyleCnt="0"/>
      <dgm:spPr/>
    </dgm:pt>
    <dgm:pt modelId="{00C9B79E-7876-4753-AAF3-02D7E82DF737}" type="pres">
      <dgm:prSet presAssocID="{7C658101-3B95-4C5A-BC28-180F0DA9DB17}" presName="hierChild5" presStyleCnt="0"/>
      <dgm:spPr/>
    </dgm:pt>
    <dgm:pt modelId="{D2A18961-4AFE-47DE-952D-7C63AD1D3394}" type="pres">
      <dgm:prSet presAssocID="{C1E3A243-41C6-4380-8655-EAC28795111A}" presName="hierChild3" presStyleCnt="0"/>
      <dgm:spPr/>
    </dgm:pt>
  </dgm:ptLst>
  <dgm:cxnLst>
    <dgm:cxn modelId="{7546ADA4-7EF8-4BD2-BBD6-5322586CE7EB}" type="presOf" srcId="{16BF2545-AA57-477E-9097-77B7B60F6ED9}" destId="{9A26C17E-7424-4A64-AD16-E9B2389EC8FF}" srcOrd="0" destOrd="0" presId="urn:microsoft.com/office/officeart/2005/8/layout/orgChart1"/>
    <dgm:cxn modelId="{2F9755CB-F0A4-44FD-8711-C6EB074B938D}" type="presOf" srcId="{854EA3B9-A746-47BC-A1DE-94C9780F9F47}" destId="{A267E0AF-7917-4D8C-80CC-73072B845CAF}" srcOrd="1" destOrd="0" presId="urn:microsoft.com/office/officeart/2005/8/layout/orgChart1"/>
    <dgm:cxn modelId="{C6F72F9E-C16E-4A1E-99FE-718E67901711}" type="presOf" srcId="{D211FCFC-AF47-46CC-8846-A2D7DEB5ACED}" destId="{51574E12-CD3C-47AF-B6F5-D5398F2DC00C}" srcOrd="0" destOrd="0" presId="urn:microsoft.com/office/officeart/2005/8/layout/orgChart1"/>
    <dgm:cxn modelId="{23788509-2926-49EA-B26F-4D0F40D64F92}" type="presOf" srcId="{4BA3CB15-4122-4160-AD8E-A81E2DB2D766}" destId="{E73B6D92-BE0D-4373-A95F-1BBDB9469B31}" srcOrd="0" destOrd="0" presId="urn:microsoft.com/office/officeart/2005/8/layout/orgChart1"/>
    <dgm:cxn modelId="{7182F06C-65CE-4B3A-AB81-D057D765614C}" type="presOf" srcId="{8DB7977F-5402-4861-A908-2EC27E59F711}" destId="{5B977948-1244-455C-9F1F-44127BE8F293}" srcOrd="1" destOrd="0" presId="urn:microsoft.com/office/officeart/2005/8/layout/orgChart1"/>
    <dgm:cxn modelId="{938A9F36-6DDE-448A-8063-4893F13517B4}" srcId="{D211FCFC-AF47-46CC-8846-A2D7DEB5ACED}" destId="{9B917737-A472-4CC4-975D-5E4069611A11}" srcOrd="2" destOrd="0" parTransId="{16BF2545-AA57-477E-9097-77B7B60F6ED9}" sibTransId="{FE45D0B7-D382-484B-B93C-304A5DCFD3A4}"/>
    <dgm:cxn modelId="{5E0A00D3-450E-42EB-942F-A03F874E4F49}" type="presOf" srcId="{B0E094D4-5265-418F-9E4C-3B376B8A24B3}" destId="{E2AB00FC-377A-4465-A7FD-C30EA0015CAE}" srcOrd="0" destOrd="0" presId="urn:microsoft.com/office/officeart/2005/8/layout/orgChart1"/>
    <dgm:cxn modelId="{EAC43B7E-7EFC-4213-9CB1-6BFA02596F05}" srcId="{C1E3A243-41C6-4380-8655-EAC28795111A}" destId="{7C658101-3B95-4C5A-BC28-180F0DA9DB17}" srcOrd="1" destOrd="0" parTransId="{37700462-BFAC-4A34-B4A2-249ADF1B4800}" sibTransId="{20117D2C-9CB5-4AE5-92F6-DA33CF20678E}"/>
    <dgm:cxn modelId="{8A34C0A5-1E53-4F30-BD16-7B326BE13079}" type="presOf" srcId="{84942862-6858-44B9-9457-3C8CB2925939}" destId="{35DCE164-A314-4B9C-9FB4-CE02D1C7541F}" srcOrd="0" destOrd="0" presId="urn:microsoft.com/office/officeart/2005/8/layout/orgChart1"/>
    <dgm:cxn modelId="{B0D67E88-6CA6-4742-9E6C-22EDB9EB0FCE}" type="presOf" srcId="{6F416174-2B13-439A-8097-262DA4468E4A}" destId="{47E17211-C07E-4B39-AA50-1EE75AB0A151}" srcOrd="1" destOrd="0" presId="urn:microsoft.com/office/officeart/2005/8/layout/orgChart1"/>
    <dgm:cxn modelId="{42CE6A5C-8D4F-425C-BBBF-550727EEE572}" type="presOf" srcId="{8DB7977F-5402-4861-A908-2EC27E59F711}" destId="{919F51C6-208E-44A3-8E18-C3EAF0908A29}" srcOrd="0" destOrd="0" presId="urn:microsoft.com/office/officeart/2005/8/layout/orgChart1"/>
    <dgm:cxn modelId="{B504194F-3FDC-45D6-843A-EEB5401D345E}" type="presOf" srcId="{7380E02D-E5AC-4552-BF74-A1A32365FBED}" destId="{48D43948-FEA6-449C-B43F-43A100F7D419}" srcOrd="0" destOrd="0" presId="urn:microsoft.com/office/officeart/2005/8/layout/orgChart1"/>
    <dgm:cxn modelId="{4BF65F56-2535-4269-9491-EA5902EE7039}" type="presOf" srcId="{F18A2DF4-8E3B-4CE8-990B-F733E308E22D}" destId="{A03C0991-C148-4444-8B32-9979F40A53A3}" srcOrd="0" destOrd="0" presId="urn:microsoft.com/office/officeart/2005/8/layout/orgChart1"/>
    <dgm:cxn modelId="{6B9151B3-BEFC-4633-814B-50DC930B44A8}" type="presOf" srcId="{FCEAE356-6760-40A1-A0FB-0BDF6195863B}" destId="{F48C04E3-5DCF-46DB-A13B-8656AC02C69B}" srcOrd="1" destOrd="0" presId="urn:microsoft.com/office/officeart/2005/8/layout/orgChart1"/>
    <dgm:cxn modelId="{E0C248E4-96A7-439E-ADAC-D017ABAB9CC0}" type="presOf" srcId="{2E687E09-09CF-4564-9730-C0AEBCCB8593}" destId="{AE29E917-2ED2-43A2-8A32-54AE68943103}" srcOrd="0" destOrd="0" presId="urn:microsoft.com/office/officeart/2005/8/layout/orgChart1"/>
    <dgm:cxn modelId="{CE58B382-740C-4144-A49B-A06353D936F2}" type="presOf" srcId="{CB111BFD-6B80-49EF-9151-9854631D6F75}" destId="{04B82D9B-E8B5-4C02-B29D-2C8CCBFB5E62}" srcOrd="0" destOrd="0" presId="urn:microsoft.com/office/officeart/2005/8/layout/orgChart1"/>
    <dgm:cxn modelId="{959E115D-392F-455D-9D64-27B93C92820F}" type="presOf" srcId="{FCEAE356-6760-40A1-A0FB-0BDF6195863B}" destId="{A89E97B5-62AF-4C90-BA2E-ACF14F12524A}" srcOrd="0" destOrd="0" presId="urn:microsoft.com/office/officeart/2005/8/layout/orgChart1"/>
    <dgm:cxn modelId="{9CFA1FEA-5285-4E30-8789-196C9DB3DC05}" srcId="{AC060ACE-572E-450B-A449-49C67D8D750F}" destId="{E253B20E-471D-4280-ACC7-AB03C2F0F426}" srcOrd="0" destOrd="0" parTransId="{C4DE743D-3674-4BD6-9248-74FBB9C55C70}" sibTransId="{27EBCB16-6110-413C-B34A-FD58C154C95F}"/>
    <dgm:cxn modelId="{581438C9-FADB-494A-BC3F-B4867F0E4A5B}" type="presOf" srcId="{15BC0D5C-4D3D-40F8-9914-E56C489A6CF8}" destId="{256D6018-A92F-45AB-B3D2-CBA7FECE19A0}" srcOrd="1" destOrd="0" presId="urn:microsoft.com/office/officeart/2005/8/layout/orgChart1"/>
    <dgm:cxn modelId="{7B651DE5-ACD1-422C-AF19-0C2354A39DD9}" srcId="{AC060ACE-572E-450B-A449-49C67D8D750F}" destId="{2E687E09-09CF-4564-9730-C0AEBCCB8593}" srcOrd="1" destOrd="0" parTransId="{D5564D72-DA02-4575-8F20-003932BA6910}" sibTransId="{BFE81A22-5BCE-44FB-85F8-79C84F9E9246}"/>
    <dgm:cxn modelId="{2180803F-8EF2-4DD7-A113-BAC063FB4810}" srcId="{D211FCFC-AF47-46CC-8846-A2D7DEB5ACED}" destId="{FCEAE356-6760-40A1-A0FB-0BDF6195863B}" srcOrd="1" destOrd="0" parTransId="{07BFA3F3-3C90-4256-84DB-6347064A622E}" sibTransId="{2CA12A70-10D9-48FC-8E7B-5080FDDC7196}"/>
    <dgm:cxn modelId="{542C5C0A-3BF9-47F0-8981-4A74CB7CA8D5}" srcId="{7380E02D-E5AC-4552-BF74-A1A32365FBED}" destId="{C1E3A243-41C6-4380-8655-EAC28795111A}" srcOrd="0" destOrd="0" parTransId="{96140FA7-2864-4DBC-94EA-F12DFE3AFCF4}" sibTransId="{6BE15557-9609-4B7A-AB56-56FA4496FB37}"/>
    <dgm:cxn modelId="{360513CB-2792-4578-9EB3-EA99ED895E15}" type="presOf" srcId="{AC060ACE-572E-450B-A449-49C67D8D750F}" destId="{5F938480-4520-4D64-BD01-CD90ECF2AB6C}" srcOrd="1" destOrd="0" presId="urn:microsoft.com/office/officeart/2005/8/layout/orgChart1"/>
    <dgm:cxn modelId="{61701499-73CA-4D71-857B-65C26F10A891}" type="presOf" srcId="{9B917737-A472-4CC4-975D-5E4069611A11}" destId="{C6F6257D-940F-434A-AD8D-8403038FC4A6}" srcOrd="0" destOrd="0" presId="urn:microsoft.com/office/officeart/2005/8/layout/orgChart1"/>
    <dgm:cxn modelId="{31AEDF2D-9AA5-4DA2-8C40-C140B1A11B88}" type="presOf" srcId="{9B917737-A472-4CC4-975D-5E4069611A11}" destId="{B7D98338-DF0E-444F-ACD6-EB5C6AD5E63C}" srcOrd="1" destOrd="0" presId="urn:microsoft.com/office/officeart/2005/8/layout/orgChart1"/>
    <dgm:cxn modelId="{CC6CC3E7-9C17-4213-91D7-F7E93AC4D8AF}" type="presOf" srcId="{C1E3A243-41C6-4380-8655-EAC28795111A}" destId="{3C7426F7-3693-4C6C-A3FF-CB7ECE5029A5}" srcOrd="1" destOrd="0" presId="urn:microsoft.com/office/officeart/2005/8/layout/orgChart1"/>
    <dgm:cxn modelId="{FBC18CD4-C5F1-461D-A4B7-F78D9644B8C1}" type="presOf" srcId="{E253B20E-471D-4280-ACC7-AB03C2F0F426}" destId="{E51411E3-8C18-452B-9C81-924FAE989987}" srcOrd="1" destOrd="0" presId="urn:microsoft.com/office/officeart/2005/8/layout/orgChart1"/>
    <dgm:cxn modelId="{894CE1FE-2CBA-4EE1-A523-59AF5D659067}" srcId="{C1E3A243-41C6-4380-8655-EAC28795111A}" destId="{0EE69896-B365-4954-8450-45A17168DB61}" srcOrd="0" destOrd="0" parTransId="{4B97A41C-66F3-4950-8B0C-78AFBBC45324}" sibTransId="{AE4E72BE-BD8B-418A-B844-D0E4BDD5EC8A}"/>
    <dgm:cxn modelId="{5749E082-5E82-48E5-88BB-C7CB74BBFE44}" type="presOf" srcId="{07BFA3F3-3C90-4256-84DB-6347064A622E}" destId="{4FF3FCEC-CE14-4965-99D3-3C6805C7F2CD}" srcOrd="0" destOrd="0" presId="urn:microsoft.com/office/officeart/2005/8/layout/orgChart1"/>
    <dgm:cxn modelId="{1D83CDE4-6C7E-41FE-BE13-037CDF09E226}" type="presOf" srcId="{0BD6AF10-F9AC-45BB-A311-E762466FCA2A}" destId="{B670B65F-C086-43C7-B450-E1764DDF1C99}" srcOrd="1" destOrd="0" presId="urn:microsoft.com/office/officeart/2005/8/layout/orgChart1"/>
    <dgm:cxn modelId="{25EB5BB4-B80C-40CE-9343-0C768FB68558}" srcId="{7C658101-3B95-4C5A-BC28-180F0DA9DB17}" destId="{AC060ACE-572E-450B-A449-49C67D8D750F}" srcOrd="0" destOrd="0" parTransId="{5D7C4ACE-95BE-4DCF-BDB9-303B198F6313}" sibTransId="{D4CED52F-6693-4A45-B431-ADE1769B418B}"/>
    <dgm:cxn modelId="{BBFE4101-B3C2-4483-9D28-93CAEFEFB9B3}" srcId="{D211FCFC-AF47-46CC-8846-A2D7DEB5ACED}" destId="{0BD6AF10-F9AC-45BB-A311-E762466FCA2A}" srcOrd="3" destOrd="0" parTransId="{84942862-6858-44B9-9457-3C8CB2925939}" sibTransId="{AE45F9FD-F398-4988-8939-204086407EA7}"/>
    <dgm:cxn modelId="{A1853751-F806-40C2-942C-703D712E4B1B}" type="presOf" srcId="{5D7C4ACE-95BE-4DCF-BDB9-303B198F6313}" destId="{2BC5C9E6-3354-4439-B3A0-46D75B0934E5}" srcOrd="0" destOrd="0" presId="urn:microsoft.com/office/officeart/2005/8/layout/orgChart1"/>
    <dgm:cxn modelId="{65AFAF92-7B63-46DE-B4F2-730AD6615269}" type="presOf" srcId="{0EE69896-B365-4954-8450-45A17168DB61}" destId="{F1069797-A0D0-42A8-A115-6C0D99801490}" srcOrd="0" destOrd="0" presId="urn:microsoft.com/office/officeart/2005/8/layout/orgChart1"/>
    <dgm:cxn modelId="{887A328F-AC7B-42F2-B27B-3F328BA7BD62}" type="presOf" srcId="{7C658101-3B95-4C5A-BC28-180F0DA9DB17}" destId="{8851906A-FD73-4F64-A6B5-7428CF537553}" srcOrd="0" destOrd="0" presId="urn:microsoft.com/office/officeart/2005/8/layout/orgChart1"/>
    <dgm:cxn modelId="{70DB8D24-8441-4BC1-8452-E199E9C8FDC9}" type="presOf" srcId="{4B97A41C-66F3-4950-8B0C-78AFBBC45324}" destId="{0E3F5CC0-A2B8-4852-B87D-3BFF5D4E6729}" srcOrd="0" destOrd="0" presId="urn:microsoft.com/office/officeart/2005/8/layout/orgChart1"/>
    <dgm:cxn modelId="{C48D3620-483C-4C2B-897B-AA2593D7FC65}" srcId="{AC060ACE-572E-450B-A449-49C67D8D750F}" destId="{8DB7977F-5402-4861-A908-2EC27E59F711}" srcOrd="3" destOrd="0" parTransId="{97D29365-07CA-4318-A3FB-9685CFD3A584}" sibTransId="{2654594A-39A5-49E6-9C56-F2A2BEFEECAD}"/>
    <dgm:cxn modelId="{2FD0C579-991D-4FE8-B72A-581A7EAA460D}" type="presOf" srcId="{E253B20E-471D-4280-ACC7-AB03C2F0F426}" destId="{805514D3-078D-4669-862B-B38993DD972F}" srcOrd="0" destOrd="0" presId="urn:microsoft.com/office/officeart/2005/8/layout/orgChart1"/>
    <dgm:cxn modelId="{AF3E0D36-30CA-44C6-847D-99A440E0B070}" type="presOf" srcId="{15BC0D5C-4D3D-40F8-9914-E56C489A6CF8}" destId="{25082CD3-4A45-49FF-BEDB-05D3BF58DF8E}" srcOrd="0" destOrd="0" presId="urn:microsoft.com/office/officeart/2005/8/layout/orgChart1"/>
    <dgm:cxn modelId="{7CAC3DA7-16B1-4B44-A7F7-33DEF1BF0F8F}" type="presOf" srcId="{525DBC1B-680F-4D5B-83FD-64B36DBBCEC5}" destId="{DE8EED4F-5AC0-4735-84DE-F830D7B0DF3D}" srcOrd="0" destOrd="0" presId="urn:microsoft.com/office/officeart/2005/8/layout/orgChart1"/>
    <dgm:cxn modelId="{880124A6-6687-41F9-97F5-88F2CB11B0B2}" type="presOf" srcId="{37700462-BFAC-4A34-B4A2-249ADF1B4800}" destId="{22A529A8-3EF6-435E-83F9-1DEF83E4086B}" srcOrd="0" destOrd="0" presId="urn:microsoft.com/office/officeart/2005/8/layout/orgChart1"/>
    <dgm:cxn modelId="{ECE533C2-22E1-421C-8130-C2FEC023A366}" srcId="{D211FCFC-AF47-46CC-8846-A2D7DEB5ACED}" destId="{854EA3B9-A746-47BC-A1DE-94C9780F9F47}" srcOrd="0" destOrd="0" parTransId="{F18A2DF4-8E3B-4CE8-990B-F733E308E22D}" sibTransId="{4CD994C3-260E-4968-981D-A5B8F5A5AA4C}"/>
    <dgm:cxn modelId="{67075FAA-1FE4-42EF-ACA4-BCE5F1B174A9}" type="presOf" srcId="{525DBC1B-680F-4D5B-83FD-64B36DBBCEC5}" destId="{69D203E6-73F9-44A8-BEEC-9DF814F0C2D8}" srcOrd="1" destOrd="0" presId="urn:microsoft.com/office/officeart/2005/8/layout/orgChart1"/>
    <dgm:cxn modelId="{C56EC470-EE0D-4C74-B5AD-6B4DCCA3EBE2}" type="presOf" srcId="{C1E3A243-41C6-4380-8655-EAC28795111A}" destId="{8629ADA6-3FD6-41B7-A86C-6B85F7D21E74}" srcOrd="0" destOrd="0" presId="urn:microsoft.com/office/officeart/2005/8/layout/orgChart1"/>
    <dgm:cxn modelId="{8D7808EA-8807-4F68-8441-4E45D46E5D5C}" srcId="{0EE69896-B365-4954-8450-45A17168DB61}" destId="{D211FCFC-AF47-46CC-8846-A2D7DEB5ACED}" srcOrd="0" destOrd="0" parTransId="{B0E094D4-5265-418F-9E4C-3B376B8A24B3}" sibTransId="{4163676C-767D-4AFE-8FA9-590FF96FDC7C}"/>
    <dgm:cxn modelId="{7BB47BAD-6073-4D4A-86AB-B094D9407116}" type="presOf" srcId="{2E687E09-09CF-4564-9730-C0AEBCCB8593}" destId="{31A8D4C3-7DF4-4DDF-8FB8-44CC5FAF0A37}" srcOrd="1" destOrd="0" presId="urn:microsoft.com/office/officeart/2005/8/layout/orgChart1"/>
    <dgm:cxn modelId="{8C188497-DF25-4FBC-AE53-FE3E3A650F8D}" type="presOf" srcId="{0EE69896-B365-4954-8450-45A17168DB61}" destId="{9E00587F-AC37-4532-912E-0A9AF84A05B2}" srcOrd="1" destOrd="0" presId="urn:microsoft.com/office/officeart/2005/8/layout/orgChart1"/>
    <dgm:cxn modelId="{C98F387C-2A62-412D-985A-DD95634BD685}" type="presOf" srcId="{6F416174-2B13-439A-8097-262DA4468E4A}" destId="{F07FD8B2-573D-4DFF-A27C-65BDF9528E55}" srcOrd="0" destOrd="0" presId="urn:microsoft.com/office/officeart/2005/8/layout/orgChart1"/>
    <dgm:cxn modelId="{A3FF5EAF-BE5B-48E4-91F7-F9B8FB1A7FAD}" srcId="{AC060ACE-572E-450B-A449-49C67D8D750F}" destId="{525DBC1B-680F-4D5B-83FD-64B36DBBCEC5}" srcOrd="4" destOrd="0" parTransId="{4BA3CB15-4122-4160-AD8E-A81E2DB2D766}" sibTransId="{F4BAE89B-AFAE-4D87-ABEF-61A62D4B0B1F}"/>
    <dgm:cxn modelId="{E127B0E4-2F86-49FA-AAFB-AADF7F52CAF5}" type="presOf" srcId="{C4DE743D-3674-4BD6-9248-74FBB9C55C70}" destId="{51527899-29EE-41E2-BCEF-B08AF35603B3}" srcOrd="0" destOrd="0" presId="urn:microsoft.com/office/officeart/2005/8/layout/orgChart1"/>
    <dgm:cxn modelId="{5C19D376-1EA7-495B-A636-361C544AC5AE}" type="presOf" srcId="{97D29365-07CA-4318-A3FB-9685CFD3A584}" destId="{CC2AA3DD-787C-4095-B483-BADE9C3D6878}" srcOrd="0" destOrd="0" presId="urn:microsoft.com/office/officeart/2005/8/layout/orgChart1"/>
    <dgm:cxn modelId="{16F710D4-475D-4ECD-9808-AAF89178E8B0}" type="presOf" srcId="{854EA3B9-A746-47BC-A1DE-94C9780F9F47}" destId="{41979502-D9C1-4D4B-AF15-8BF1DD83E4A0}" srcOrd="0" destOrd="0" presId="urn:microsoft.com/office/officeart/2005/8/layout/orgChart1"/>
    <dgm:cxn modelId="{1F45CF7F-E639-4035-969E-5344254A137D}" type="presOf" srcId="{AC060ACE-572E-450B-A449-49C67D8D750F}" destId="{5DB889DA-62A2-43FF-9393-AFF3A0633CE5}" srcOrd="0" destOrd="0" presId="urn:microsoft.com/office/officeart/2005/8/layout/orgChart1"/>
    <dgm:cxn modelId="{2743D1B8-A10C-4C2C-8E4A-5E7518D9121A}" type="presOf" srcId="{D211FCFC-AF47-46CC-8846-A2D7DEB5ACED}" destId="{B78DD01C-28B0-4EC9-8136-C38F97E7EB0B}" srcOrd="1" destOrd="0" presId="urn:microsoft.com/office/officeart/2005/8/layout/orgChart1"/>
    <dgm:cxn modelId="{E374191B-A023-49EF-AD24-DCCD0CE672C6}" srcId="{D211FCFC-AF47-46CC-8846-A2D7DEB5ACED}" destId="{15BC0D5C-4D3D-40F8-9914-E56C489A6CF8}" srcOrd="4" destOrd="0" parTransId="{7E6D0036-248F-4BAC-B80B-D90694BF9CD0}" sibTransId="{FCBB29FB-21F5-4A4F-8AE7-A50B92C11E8B}"/>
    <dgm:cxn modelId="{8C0A0F75-8E73-449D-80FC-A8608E412C56}" type="presOf" srcId="{7C658101-3B95-4C5A-BC28-180F0DA9DB17}" destId="{D89F8125-CC60-4682-BD82-D4BE9CA92CA5}" srcOrd="1" destOrd="0" presId="urn:microsoft.com/office/officeart/2005/8/layout/orgChart1"/>
    <dgm:cxn modelId="{3F396881-B0A6-41BC-97F3-0A1E6C1B3502}" type="presOf" srcId="{0BD6AF10-F9AC-45BB-A311-E762466FCA2A}" destId="{1BE497FF-5862-47CA-B768-A1AAA04014E1}" srcOrd="0" destOrd="0" presId="urn:microsoft.com/office/officeart/2005/8/layout/orgChart1"/>
    <dgm:cxn modelId="{ADFD722E-607D-4599-B768-E8213C8FB595}" type="presOf" srcId="{D5564D72-DA02-4575-8F20-003932BA6910}" destId="{BB691558-AAD6-46EA-AA4A-0A27F626A0FA}" srcOrd="0" destOrd="0" presId="urn:microsoft.com/office/officeart/2005/8/layout/orgChart1"/>
    <dgm:cxn modelId="{07D49C76-9962-47F4-AF12-E52A014B9A27}" type="presOf" srcId="{7E6D0036-248F-4BAC-B80B-D90694BF9CD0}" destId="{43AC5AC8-6F08-4933-82A3-9A251B86A4D0}" srcOrd="0" destOrd="0" presId="urn:microsoft.com/office/officeart/2005/8/layout/orgChart1"/>
    <dgm:cxn modelId="{224182FB-87AC-4D22-9ECC-6AFBE1FE3203}" srcId="{AC060ACE-572E-450B-A449-49C67D8D750F}" destId="{6F416174-2B13-439A-8097-262DA4468E4A}" srcOrd="2" destOrd="0" parTransId="{CB111BFD-6B80-49EF-9151-9854631D6F75}" sibTransId="{85FE9F33-1135-4CC2-955A-85D44B1FE5E7}"/>
    <dgm:cxn modelId="{EA05FE29-6ADB-4D78-83E1-9237F3AA502A}" type="presParOf" srcId="{48D43948-FEA6-449C-B43F-43A100F7D419}" destId="{C1AF322D-E78A-42C5-B101-C3CD8CA06053}" srcOrd="0" destOrd="0" presId="urn:microsoft.com/office/officeart/2005/8/layout/orgChart1"/>
    <dgm:cxn modelId="{88F7B6E7-2746-41AC-BCDF-3653D5B84CDC}" type="presParOf" srcId="{C1AF322D-E78A-42C5-B101-C3CD8CA06053}" destId="{93770685-1D19-4E68-A619-11D228A6A33D}" srcOrd="0" destOrd="0" presId="urn:microsoft.com/office/officeart/2005/8/layout/orgChart1"/>
    <dgm:cxn modelId="{653BA441-229B-465A-AB89-317D1E85FB20}" type="presParOf" srcId="{93770685-1D19-4E68-A619-11D228A6A33D}" destId="{8629ADA6-3FD6-41B7-A86C-6B85F7D21E74}" srcOrd="0" destOrd="0" presId="urn:microsoft.com/office/officeart/2005/8/layout/orgChart1"/>
    <dgm:cxn modelId="{A51ECBEB-F4DE-4C81-80E5-B9B1F6C42CD6}" type="presParOf" srcId="{93770685-1D19-4E68-A619-11D228A6A33D}" destId="{3C7426F7-3693-4C6C-A3FF-CB7ECE5029A5}" srcOrd="1" destOrd="0" presId="urn:microsoft.com/office/officeart/2005/8/layout/orgChart1"/>
    <dgm:cxn modelId="{9A50C228-B905-4CEC-82D2-D845FFF64E63}" type="presParOf" srcId="{C1AF322D-E78A-42C5-B101-C3CD8CA06053}" destId="{4CF5AD00-1A68-46D9-85F5-F10208525FAF}" srcOrd="1" destOrd="0" presId="urn:microsoft.com/office/officeart/2005/8/layout/orgChart1"/>
    <dgm:cxn modelId="{D8958E10-94D9-4BF7-864C-6DFB427DFDA4}" type="presParOf" srcId="{4CF5AD00-1A68-46D9-85F5-F10208525FAF}" destId="{0E3F5CC0-A2B8-4852-B87D-3BFF5D4E6729}" srcOrd="0" destOrd="0" presId="urn:microsoft.com/office/officeart/2005/8/layout/orgChart1"/>
    <dgm:cxn modelId="{69FCBC09-6455-4D18-B4A1-9B04840E12C4}" type="presParOf" srcId="{4CF5AD00-1A68-46D9-85F5-F10208525FAF}" destId="{8AF4A2EC-4A98-436B-B787-7CA18A3C0B42}" srcOrd="1" destOrd="0" presId="urn:microsoft.com/office/officeart/2005/8/layout/orgChart1"/>
    <dgm:cxn modelId="{E3A1BB5D-64B7-4EEC-BEF1-65267ACCC528}" type="presParOf" srcId="{8AF4A2EC-4A98-436B-B787-7CA18A3C0B42}" destId="{8B9B6014-7EFE-4ECD-9ED4-9CA081B1ED6D}" srcOrd="0" destOrd="0" presId="urn:microsoft.com/office/officeart/2005/8/layout/orgChart1"/>
    <dgm:cxn modelId="{AA1B8F33-433A-440C-A421-D764CB3A1B6F}" type="presParOf" srcId="{8B9B6014-7EFE-4ECD-9ED4-9CA081B1ED6D}" destId="{F1069797-A0D0-42A8-A115-6C0D99801490}" srcOrd="0" destOrd="0" presId="urn:microsoft.com/office/officeart/2005/8/layout/orgChart1"/>
    <dgm:cxn modelId="{B53AABF6-E215-4BFD-A8A1-83B2B4886EED}" type="presParOf" srcId="{8B9B6014-7EFE-4ECD-9ED4-9CA081B1ED6D}" destId="{9E00587F-AC37-4532-912E-0A9AF84A05B2}" srcOrd="1" destOrd="0" presId="urn:microsoft.com/office/officeart/2005/8/layout/orgChart1"/>
    <dgm:cxn modelId="{FCEA8C50-4920-4299-BAA8-754E995B5CFD}" type="presParOf" srcId="{8AF4A2EC-4A98-436B-B787-7CA18A3C0B42}" destId="{FE8AA086-940E-48F1-B1D3-62780DD5AF3B}" srcOrd="1" destOrd="0" presId="urn:microsoft.com/office/officeart/2005/8/layout/orgChart1"/>
    <dgm:cxn modelId="{889E75D3-305B-4EED-8284-5479E273A0FA}" type="presParOf" srcId="{FE8AA086-940E-48F1-B1D3-62780DD5AF3B}" destId="{E2AB00FC-377A-4465-A7FD-C30EA0015CAE}" srcOrd="0" destOrd="0" presId="urn:microsoft.com/office/officeart/2005/8/layout/orgChart1"/>
    <dgm:cxn modelId="{C930E3C0-1BBE-4A7C-BD4B-057750636410}" type="presParOf" srcId="{FE8AA086-940E-48F1-B1D3-62780DD5AF3B}" destId="{069FA88F-9F43-405D-8A09-56CF17F520ED}" srcOrd="1" destOrd="0" presId="urn:microsoft.com/office/officeart/2005/8/layout/orgChart1"/>
    <dgm:cxn modelId="{F9411737-E574-40A7-B59B-FAC086113635}" type="presParOf" srcId="{069FA88F-9F43-405D-8A09-56CF17F520ED}" destId="{24876D5E-A25F-4B2F-861A-49E623708367}" srcOrd="0" destOrd="0" presId="urn:microsoft.com/office/officeart/2005/8/layout/orgChart1"/>
    <dgm:cxn modelId="{13C81B59-A72F-48BB-844B-82B924ECB8E3}" type="presParOf" srcId="{24876D5E-A25F-4B2F-861A-49E623708367}" destId="{51574E12-CD3C-47AF-B6F5-D5398F2DC00C}" srcOrd="0" destOrd="0" presId="urn:microsoft.com/office/officeart/2005/8/layout/orgChart1"/>
    <dgm:cxn modelId="{F652B505-A89A-45E1-AAED-8E6B39AC3399}" type="presParOf" srcId="{24876D5E-A25F-4B2F-861A-49E623708367}" destId="{B78DD01C-28B0-4EC9-8136-C38F97E7EB0B}" srcOrd="1" destOrd="0" presId="urn:microsoft.com/office/officeart/2005/8/layout/orgChart1"/>
    <dgm:cxn modelId="{241784E3-0E29-4D3E-8DBA-9D4AA754A059}" type="presParOf" srcId="{069FA88F-9F43-405D-8A09-56CF17F520ED}" destId="{CF1940F1-654F-4E5A-9B4B-132C8773FA5C}" srcOrd="1" destOrd="0" presId="urn:microsoft.com/office/officeart/2005/8/layout/orgChart1"/>
    <dgm:cxn modelId="{4922C632-B4F0-4CE3-B131-6472B52139A4}" type="presParOf" srcId="{CF1940F1-654F-4E5A-9B4B-132C8773FA5C}" destId="{A03C0991-C148-4444-8B32-9979F40A53A3}" srcOrd="0" destOrd="0" presId="urn:microsoft.com/office/officeart/2005/8/layout/orgChart1"/>
    <dgm:cxn modelId="{9F29BC85-945D-4CEF-B775-DBAEB730239D}" type="presParOf" srcId="{CF1940F1-654F-4E5A-9B4B-132C8773FA5C}" destId="{394D83FB-2CEB-4E47-83F3-C3AF106E53D0}" srcOrd="1" destOrd="0" presId="urn:microsoft.com/office/officeart/2005/8/layout/orgChart1"/>
    <dgm:cxn modelId="{B9360690-3275-4D9E-AFC7-EA1A35256CEF}" type="presParOf" srcId="{394D83FB-2CEB-4E47-83F3-C3AF106E53D0}" destId="{36447ED4-4AF8-4C7D-84BA-6659E5F8484E}" srcOrd="0" destOrd="0" presId="urn:microsoft.com/office/officeart/2005/8/layout/orgChart1"/>
    <dgm:cxn modelId="{40FD204C-049E-4BBE-AC25-363201FD1DF3}" type="presParOf" srcId="{36447ED4-4AF8-4C7D-84BA-6659E5F8484E}" destId="{41979502-D9C1-4D4B-AF15-8BF1DD83E4A0}" srcOrd="0" destOrd="0" presId="urn:microsoft.com/office/officeart/2005/8/layout/orgChart1"/>
    <dgm:cxn modelId="{7DDEC165-5DF7-4915-8B2E-A4C3ACF42AB3}" type="presParOf" srcId="{36447ED4-4AF8-4C7D-84BA-6659E5F8484E}" destId="{A267E0AF-7917-4D8C-80CC-73072B845CAF}" srcOrd="1" destOrd="0" presId="urn:microsoft.com/office/officeart/2005/8/layout/orgChart1"/>
    <dgm:cxn modelId="{1A9C2040-B391-47FB-B8EE-029EA2877103}" type="presParOf" srcId="{394D83FB-2CEB-4E47-83F3-C3AF106E53D0}" destId="{AFD4004D-8EC7-44C7-8FAB-D0EB05C88CB6}" srcOrd="1" destOrd="0" presId="urn:microsoft.com/office/officeart/2005/8/layout/orgChart1"/>
    <dgm:cxn modelId="{3247D3A3-8BF7-470C-B568-9F2AD8BCAA07}" type="presParOf" srcId="{394D83FB-2CEB-4E47-83F3-C3AF106E53D0}" destId="{7A7D536C-D1E1-40A2-AEA9-88FBC2F15D9D}" srcOrd="2" destOrd="0" presId="urn:microsoft.com/office/officeart/2005/8/layout/orgChart1"/>
    <dgm:cxn modelId="{B074D443-7D67-4882-8F7E-FDD124CBEFF1}" type="presParOf" srcId="{CF1940F1-654F-4E5A-9B4B-132C8773FA5C}" destId="{4FF3FCEC-CE14-4965-99D3-3C6805C7F2CD}" srcOrd="2" destOrd="0" presId="urn:microsoft.com/office/officeart/2005/8/layout/orgChart1"/>
    <dgm:cxn modelId="{78C534C4-9E93-49F3-8FA8-DCF576931253}" type="presParOf" srcId="{CF1940F1-654F-4E5A-9B4B-132C8773FA5C}" destId="{0E0F0FAA-D8AD-4D5F-9BE1-C145AEC68DAB}" srcOrd="3" destOrd="0" presId="urn:microsoft.com/office/officeart/2005/8/layout/orgChart1"/>
    <dgm:cxn modelId="{E0A75002-FD4B-442D-ACBF-790104AD3F2C}" type="presParOf" srcId="{0E0F0FAA-D8AD-4D5F-9BE1-C145AEC68DAB}" destId="{96BEDE7F-8079-4D7D-AFEC-6F26CF512B54}" srcOrd="0" destOrd="0" presId="urn:microsoft.com/office/officeart/2005/8/layout/orgChart1"/>
    <dgm:cxn modelId="{6DCDE90E-1AF3-4970-A5AF-DD745F96A9D9}" type="presParOf" srcId="{96BEDE7F-8079-4D7D-AFEC-6F26CF512B54}" destId="{A89E97B5-62AF-4C90-BA2E-ACF14F12524A}" srcOrd="0" destOrd="0" presId="urn:microsoft.com/office/officeart/2005/8/layout/orgChart1"/>
    <dgm:cxn modelId="{77A741F9-775B-443F-975A-50F072E96674}" type="presParOf" srcId="{96BEDE7F-8079-4D7D-AFEC-6F26CF512B54}" destId="{F48C04E3-5DCF-46DB-A13B-8656AC02C69B}" srcOrd="1" destOrd="0" presId="urn:microsoft.com/office/officeart/2005/8/layout/orgChart1"/>
    <dgm:cxn modelId="{1ECA07B8-A516-4192-A265-290C1443C0C8}" type="presParOf" srcId="{0E0F0FAA-D8AD-4D5F-9BE1-C145AEC68DAB}" destId="{E6622C61-3A5D-4275-AE85-E2829DC2A65D}" srcOrd="1" destOrd="0" presId="urn:microsoft.com/office/officeart/2005/8/layout/orgChart1"/>
    <dgm:cxn modelId="{888FF613-F404-4D7B-B0C4-1FF744BAC94D}" type="presParOf" srcId="{0E0F0FAA-D8AD-4D5F-9BE1-C145AEC68DAB}" destId="{0C67FDA9-0206-4652-B40C-9603FA6BC13A}" srcOrd="2" destOrd="0" presId="urn:microsoft.com/office/officeart/2005/8/layout/orgChart1"/>
    <dgm:cxn modelId="{26911968-3EB0-46CD-9C16-5B6D6C44F051}" type="presParOf" srcId="{CF1940F1-654F-4E5A-9B4B-132C8773FA5C}" destId="{9A26C17E-7424-4A64-AD16-E9B2389EC8FF}" srcOrd="4" destOrd="0" presId="urn:microsoft.com/office/officeart/2005/8/layout/orgChart1"/>
    <dgm:cxn modelId="{1CE4EF9F-6493-429D-ACD9-B76B9BD1A248}" type="presParOf" srcId="{CF1940F1-654F-4E5A-9B4B-132C8773FA5C}" destId="{E2358EDF-E6F0-4816-A40B-3D3CB32AEAFF}" srcOrd="5" destOrd="0" presId="urn:microsoft.com/office/officeart/2005/8/layout/orgChart1"/>
    <dgm:cxn modelId="{50B3953F-F197-4798-B1E9-81848D1BF665}" type="presParOf" srcId="{E2358EDF-E6F0-4816-A40B-3D3CB32AEAFF}" destId="{1D7BA7A3-72F4-4D91-9026-8FB490EA5EF4}" srcOrd="0" destOrd="0" presId="urn:microsoft.com/office/officeart/2005/8/layout/orgChart1"/>
    <dgm:cxn modelId="{61B659D8-3838-4C0B-80CB-190978D1A3E0}" type="presParOf" srcId="{1D7BA7A3-72F4-4D91-9026-8FB490EA5EF4}" destId="{C6F6257D-940F-434A-AD8D-8403038FC4A6}" srcOrd="0" destOrd="0" presId="urn:microsoft.com/office/officeart/2005/8/layout/orgChart1"/>
    <dgm:cxn modelId="{F08B01C9-5952-4827-9B58-4B5B9C63B2EA}" type="presParOf" srcId="{1D7BA7A3-72F4-4D91-9026-8FB490EA5EF4}" destId="{B7D98338-DF0E-444F-ACD6-EB5C6AD5E63C}" srcOrd="1" destOrd="0" presId="urn:microsoft.com/office/officeart/2005/8/layout/orgChart1"/>
    <dgm:cxn modelId="{81E52A4D-D0EE-4030-AE76-B1FAC5875355}" type="presParOf" srcId="{E2358EDF-E6F0-4816-A40B-3D3CB32AEAFF}" destId="{DD2FBB0B-03AE-47B0-938B-556CFB85459A}" srcOrd="1" destOrd="0" presId="urn:microsoft.com/office/officeart/2005/8/layout/orgChart1"/>
    <dgm:cxn modelId="{5928A1EA-CE4B-4853-AAFA-5346183EA85D}" type="presParOf" srcId="{E2358EDF-E6F0-4816-A40B-3D3CB32AEAFF}" destId="{AD4A9F6D-54D4-4D04-B391-9E60F52FBB02}" srcOrd="2" destOrd="0" presId="urn:microsoft.com/office/officeart/2005/8/layout/orgChart1"/>
    <dgm:cxn modelId="{D573355A-A25B-4D56-AD39-4F4EB304AFEE}" type="presParOf" srcId="{CF1940F1-654F-4E5A-9B4B-132C8773FA5C}" destId="{35DCE164-A314-4B9C-9FB4-CE02D1C7541F}" srcOrd="6" destOrd="0" presId="urn:microsoft.com/office/officeart/2005/8/layout/orgChart1"/>
    <dgm:cxn modelId="{AC3CA4EC-A6CA-4BC3-93EA-F6C7ACED7E6A}" type="presParOf" srcId="{CF1940F1-654F-4E5A-9B4B-132C8773FA5C}" destId="{41B4EE34-1A29-4ECF-9583-6A058E877C5E}" srcOrd="7" destOrd="0" presId="urn:microsoft.com/office/officeart/2005/8/layout/orgChart1"/>
    <dgm:cxn modelId="{473747C2-1027-46D0-B14B-0E5717670E6E}" type="presParOf" srcId="{41B4EE34-1A29-4ECF-9583-6A058E877C5E}" destId="{D4CF7737-1727-4B49-B868-6DAAED9BBB6D}" srcOrd="0" destOrd="0" presId="urn:microsoft.com/office/officeart/2005/8/layout/orgChart1"/>
    <dgm:cxn modelId="{D02C66D9-2044-404B-961C-20A3D3933F78}" type="presParOf" srcId="{D4CF7737-1727-4B49-B868-6DAAED9BBB6D}" destId="{1BE497FF-5862-47CA-B768-A1AAA04014E1}" srcOrd="0" destOrd="0" presId="urn:microsoft.com/office/officeart/2005/8/layout/orgChart1"/>
    <dgm:cxn modelId="{43954F3E-4D18-4042-A28B-F711B86B82CC}" type="presParOf" srcId="{D4CF7737-1727-4B49-B868-6DAAED9BBB6D}" destId="{B670B65F-C086-43C7-B450-E1764DDF1C99}" srcOrd="1" destOrd="0" presId="urn:microsoft.com/office/officeart/2005/8/layout/orgChart1"/>
    <dgm:cxn modelId="{45C56885-BE03-4B8B-81FC-C48262061F9D}" type="presParOf" srcId="{41B4EE34-1A29-4ECF-9583-6A058E877C5E}" destId="{0BBE7FFA-102C-423D-B482-411C229B69F0}" srcOrd="1" destOrd="0" presId="urn:microsoft.com/office/officeart/2005/8/layout/orgChart1"/>
    <dgm:cxn modelId="{DD91423E-CD39-40AB-9CE8-AD3AAAD7CC04}" type="presParOf" srcId="{41B4EE34-1A29-4ECF-9583-6A058E877C5E}" destId="{9C3CF9BA-323A-4BD9-8774-F7472CCA9959}" srcOrd="2" destOrd="0" presId="urn:microsoft.com/office/officeart/2005/8/layout/orgChart1"/>
    <dgm:cxn modelId="{DCD9F32C-E4FE-4794-B000-9743BB94D950}" type="presParOf" srcId="{CF1940F1-654F-4E5A-9B4B-132C8773FA5C}" destId="{43AC5AC8-6F08-4933-82A3-9A251B86A4D0}" srcOrd="8" destOrd="0" presId="urn:microsoft.com/office/officeart/2005/8/layout/orgChart1"/>
    <dgm:cxn modelId="{58A47EC1-6148-4856-89BE-86B4D80211D6}" type="presParOf" srcId="{CF1940F1-654F-4E5A-9B4B-132C8773FA5C}" destId="{10D91CFB-5E9E-4CB2-A75C-350571052EEC}" srcOrd="9" destOrd="0" presId="urn:microsoft.com/office/officeart/2005/8/layout/orgChart1"/>
    <dgm:cxn modelId="{EE498B21-1605-4F23-B93B-BF56B04C1E31}" type="presParOf" srcId="{10D91CFB-5E9E-4CB2-A75C-350571052EEC}" destId="{0156AC3C-1F39-48EC-95D9-B9056F326F47}" srcOrd="0" destOrd="0" presId="urn:microsoft.com/office/officeart/2005/8/layout/orgChart1"/>
    <dgm:cxn modelId="{DF670A3C-561D-4744-ADBE-ECC8B00BAD9B}" type="presParOf" srcId="{0156AC3C-1F39-48EC-95D9-B9056F326F47}" destId="{25082CD3-4A45-49FF-BEDB-05D3BF58DF8E}" srcOrd="0" destOrd="0" presId="urn:microsoft.com/office/officeart/2005/8/layout/orgChart1"/>
    <dgm:cxn modelId="{E5CB725A-6204-4538-906E-E8EE6032C065}" type="presParOf" srcId="{0156AC3C-1F39-48EC-95D9-B9056F326F47}" destId="{256D6018-A92F-45AB-B3D2-CBA7FECE19A0}" srcOrd="1" destOrd="0" presId="urn:microsoft.com/office/officeart/2005/8/layout/orgChart1"/>
    <dgm:cxn modelId="{4FF7136E-9125-4050-9ACF-4E09B6890B8A}" type="presParOf" srcId="{10D91CFB-5E9E-4CB2-A75C-350571052EEC}" destId="{1FE624D1-D7F1-4D8F-AD9F-BBEB8A73A6C1}" srcOrd="1" destOrd="0" presId="urn:microsoft.com/office/officeart/2005/8/layout/orgChart1"/>
    <dgm:cxn modelId="{EB4255F4-6B64-4519-915B-1CE8B897FCDE}" type="presParOf" srcId="{10D91CFB-5E9E-4CB2-A75C-350571052EEC}" destId="{0190D448-4A89-4B3D-931D-8FD1A8E78BE0}" srcOrd="2" destOrd="0" presId="urn:microsoft.com/office/officeart/2005/8/layout/orgChart1"/>
    <dgm:cxn modelId="{523FEE9F-F2C7-4424-8B57-83F3180BB5B6}" type="presParOf" srcId="{069FA88F-9F43-405D-8A09-56CF17F520ED}" destId="{8D78EC5F-F4F7-438F-B6CC-B9CC17126FEC}" srcOrd="2" destOrd="0" presId="urn:microsoft.com/office/officeart/2005/8/layout/orgChart1"/>
    <dgm:cxn modelId="{E4BADEEC-F5B4-4C8A-9310-0ADB51471148}" type="presParOf" srcId="{8AF4A2EC-4A98-436B-B787-7CA18A3C0B42}" destId="{BA559FF1-66BC-4F1C-AD49-C8CEB932E733}" srcOrd="2" destOrd="0" presId="urn:microsoft.com/office/officeart/2005/8/layout/orgChart1"/>
    <dgm:cxn modelId="{C8DF3766-D52B-418A-9795-AC2A02BE58FC}" type="presParOf" srcId="{4CF5AD00-1A68-46D9-85F5-F10208525FAF}" destId="{22A529A8-3EF6-435E-83F9-1DEF83E4086B}" srcOrd="2" destOrd="0" presId="urn:microsoft.com/office/officeart/2005/8/layout/orgChart1"/>
    <dgm:cxn modelId="{286BCB6A-0E1E-47EC-97B0-27E1DA73B951}" type="presParOf" srcId="{4CF5AD00-1A68-46D9-85F5-F10208525FAF}" destId="{1ECCD432-10FF-4158-9631-80298443A1D6}" srcOrd="3" destOrd="0" presId="urn:microsoft.com/office/officeart/2005/8/layout/orgChart1"/>
    <dgm:cxn modelId="{BDF78E09-E1EE-4A28-8342-1E9C1E9C57D6}" type="presParOf" srcId="{1ECCD432-10FF-4158-9631-80298443A1D6}" destId="{065BF646-4D17-41FB-8ED2-78FEC0E8E2CF}" srcOrd="0" destOrd="0" presId="urn:microsoft.com/office/officeart/2005/8/layout/orgChart1"/>
    <dgm:cxn modelId="{DF699A7E-9716-4110-9ACF-A1E7FD81B41A}" type="presParOf" srcId="{065BF646-4D17-41FB-8ED2-78FEC0E8E2CF}" destId="{8851906A-FD73-4F64-A6B5-7428CF537553}" srcOrd="0" destOrd="0" presId="urn:microsoft.com/office/officeart/2005/8/layout/orgChart1"/>
    <dgm:cxn modelId="{AD68C0B9-018F-4E92-9959-C2799AC8D4CB}" type="presParOf" srcId="{065BF646-4D17-41FB-8ED2-78FEC0E8E2CF}" destId="{D89F8125-CC60-4682-BD82-D4BE9CA92CA5}" srcOrd="1" destOrd="0" presId="urn:microsoft.com/office/officeart/2005/8/layout/orgChart1"/>
    <dgm:cxn modelId="{A70097ED-337C-44FD-83A8-DCC2C52040C3}" type="presParOf" srcId="{1ECCD432-10FF-4158-9631-80298443A1D6}" destId="{293EED46-CB63-4641-B938-AB668B22D594}" srcOrd="1" destOrd="0" presId="urn:microsoft.com/office/officeart/2005/8/layout/orgChart1"/>
    <dgm:cxn modelId="{1C678D89-7578-4322-8E21-971C60DFD734}" type="presParOf" srcId="{293EED46-CB63-4641-B938-AB668B22D594}" destId="{2BC5C9E6-3354-4439-B3A0-46D75B0934E5}" srcOrd="0" destOrd="0" presId="urn:microsoft.com/office/officeart/2005/8/layout/orgChart1"/>
    <dgm:cxn modelId="{1FD4B683-F6A7-4664-A3A9-98E22E4F48CB}" type="presParOf" srcId="{293EED46-CB63-4641-B938-AB668B22D594}" destId="{64A99F87-043C-4064-BF65-613C5DD9F4B2}" srcOrd="1" destOrd="0" presId="urn:microsoft.com/office/officeart/2005/8/layout/orgChart1"/>
    <dgm:cxn modelId="{B56AD378-4D59-4E2B-A883-4880BE7BAF5B}" type="presParOf" srcId="{64A99F87-043C-4064-BF65-613C5DD9F4B2}" destId="{00D943E5-762E-4466-9422-CD7BA6932E3A}" srcOrd="0" destOrd="0" presId="urn:microsoft.com/office/officeart/2005/8/layout/orgChart1"/>
    <dgm:cxn modelId="{59C2B018-883E-4981-9226-34F0F566DFC9}" type="presParOf" srcId="{00D943E5-762E-4466-9422-CD7BA6932E3A}" destId="{5DB889DA-62A2-43FF-9393-AFF3A0633CE5}" srcOrd="0" destOrd="0" presId="urn:microsoft.com/office/officeart/2005/8/layout/orgChart1"/>
    <dgm:cxn modelId="{8FFB9655-2EDD-486B-8A8E-D48F44298030}" type="presParOf" srcId="{00D943E5-762E-4466-9422-CD7BA6932E3A}" destId="{5F938480-4520-4D64-BD01-CD90ECF2AB6C}" srcOrd="1" destOrd="0" presId="urn:microsoft.com/office/officeart/2005/8/layout/orgChart1"/>
    <dgm:cxn modelId="{872C61D3-9626-4DAE-B231-AE44E6FF70CD}" type="presParOf" srcId="{64A99F87-043C-4064-BF65-613C5DD9F4B2}" destId="{0D9EF5C8-1DA2-40F1-A48F-8589622C8404}" srcOrd="1" destOrd="0" presId="urn:microsoft.com/office/officeart/2005/8/layout/orgChart1"/>
    <dgm:cxn modelId="{98FF7017-BD9B-4428-A2AD-EF26C0CF083B}" type="presParOf" srcId="{0D9EF5C8-1DA2-40F1-A48F-8589622C8404}" destId="{51527899-29EE-41E2-BCEF-B08AF35603B3}" srcOrd="0" destOrd="0" presId="urn:microsoft.com/office/officeart/2005/8/layout/orgChart1"/>
    <dgm:cxn modelId="{D777E19C-BB6C-40DE-A52F-74B3CBC40C8D}" type="presParOf" srcId="{0D9EF5C8-1DA2-40F1-A48F-8589622C8404}" destId="{91C8F472-261F-47B6-95C1-901654805FED}" srcOrd="1" destOrd="0" presId="urn:microsoft.com/office/officeart/2005/8/layout/orgChart1"/>
    <dgm:cxn modelId="{CBBB2810-5670-4E72-911E-74DF1D81541F}" type="presParOf" srcId="{91C8F472-261F-47B6-95C1-901654805FED}" destId="{B5C1826D-216F-4C5D-ADA4-E33A8DACF2E0}" srcOrd="0" destOrd="0" presId="urn:microsoft.com/office/officeart/2005/8/layout/orgChart1"/>
    <dgm:cxn modelId="{02D2C21B-5C62-45B4-B6CB-B282D32CF21C}" type="presParOf" srcId="{B5C1826D-216F-4C5D-ADA4-E33A8DACF2E0}" destId="{805514D3-078D-4669-862B-B38993DD972F}" srcOrd="0" destOrd="0" presId="urn:microsoft.com/office/officeart/2005/8/layout/orgChart1"/>
    <dgm:cxn modelId="{864AEF10-F371-40A1-B66C-6AE4235644C0}" type="presParOf" srcId="{B5C1826D-216F-4C5D-ADA4-E33A8DACF2E0}" destId="{E51411E3-8C18-452B-9C81-924FAE989987}" srcOrd="1" destOrd="0" presId="urn:microsoft.com/office/officeart/2005/8/layout/orgChart1"/>
    <dgm:cxn modelId="{E1349AA7-3A99-455A-A59B-C437AC8CF465}" type="presParOf" srcId="{91C8F472-261F-47B6-95C1-901654805FED}" destId="{8B4D4C1B-B581-4344-814C-C5A8CB079A49}" srcOrd="1" destOrd="0" presId="urn:microsoft.com/office/officeart/2005/8/layout/orgChart1"/>
    <dgm:cxn modelId="{DE6247F1-3B5C-44F6-B4D2-608CB886AA66}" type="presParOf" srcId="{91C8F472-261F-47B6-95C1-901654805FED}" destId="{AE2A9BD6-642C-4C4C-A904-E048000CE672}" srcOrd="2" destOrd="0" presId="urn:microsoft.com/office/officeart/2005/8/layout/orgChart1"/>
    <dgm:cxn modelId="{05725805-6161-459A-8F7C-0F0981346BD9}" type="presParOf" srcId="{0D9EF5C8-1DA2-40F1-A48F-8589622C8404}" destId="{BB691558-AAD6-46EA-AA4A-0A27F626A0FA}" srcOrd="2" destOrd="0" presId="urn:microsoft.com/office/officeart/2005/8/layout/orgChart1"/>
    <dgm:cxn modelId="{A59010FC-112A-409D-A5CE-725606C6DC45}" type="presParOf" srcId="{0D9EF5C8-1DA2-40F1-A48F-8589622C8404}" destId="{E6755D25-F26D-4FCD-82D7-05B8EF7FEBAD}" srcOrd="3" destOrd="0" presId="urn:microsoft.com/office/officeart/2005/8/layout/orgChart1"/>
    <dgm:cxn modelId="{9FABE982-2538-4DE2-81C7-4C632E9C52F4}" type="presParOf" srcId="{E6755D25-F26D-4FCD-82D7-05B8EF7FEBAD}" destId="{670E8559-3D82-4E8D-BAF4-DA16FEB700BC}" srcOrd="0" destOrd="0" presId="urn:microsoft.com/office/officeart/2005/8/layout/orgChart1"/>
    <dgm:cxn modelId="{C00F3386-342F-4671-AF74-C431F862B55D}" type="presParOf" srcId="{670E8559-3D82-4E8D-BAF4-DA16FEB700BC}" destId="{AE29E917-2ED2-43A2-8A32-54AE68943103}" srcOrd="0" destOrd="0" presId="urn:microsoft.com/office/officeart/2005/8/layout/orgChart1"/>
    <dgm:cxn modelId="{A09977B7-9FD1-4544-BEAF-C890C31767B4}" type="presParOf" srcId="{670E8559-3D82-4E8D-BAF4-DA16FEB700BC}" destId="{31A8D4C3-7DF4-4DDF-8FB8-44CC5FAF0A37}" srcOrd="1" destOrd="0" presId="urn:microsoft.com/office/officeart/2005/8/layout/orgChart1"/>
    <dgm:cxn modelId="{A0FAE09B-197B-4CF6-BB0F-6D46F42DC70E}" type="presParOf" srcId="{E6755D25-F26D-4FCD-82D7-05B8EF7FEBAD}" destId="{7F50A236-E335-4038-8C1A-84D22EF119B2}" srcOrd="1" destOrd="0" presId="urn:microsoft.com/office/officeart/2005/8/layout/orgChart1"/>
    <dgm:cxn modelId="{7C3462F7-FBD3-4B9A-96CA-8256736FDEB1}" type="presParOf" srcId="{E6755D25-F26D-4FCD-82D7-05B8EF7FEBAD}" destId="{4652AA59-D574-494E-BC23-AF197AC254BF}" srcOrd="2" destOrd="0" presId="urn:microsoft.com/office/officeart/2005/8/layout/orgChart1"/>
    <dgm:cxn modelId="{A39D58E9-2C89-44B6-923A-7A2520B10EA2}" type="presParOf" srcId="{0D9EF5C8-1DA2-40F1-A48F-8589622C8404}" destId="{04B82D9B-E8B5-4C02-B29D-2C8CCBFB5E62}" srcOrd="4" destOrd="0" presId="urn:microsoft.com/office/officeart/2005/8/layout/orgChart1"/>
    <dgm:cxn modelId="{87FE62FC-6C12-4606-A00B-4E3E16B3558A}" type="presParOf" srcId="{0D9EF5C8-1DA2-40F1-A48F-8589622C8404}" destId="{743AC15F-1232-4CE4-AC85-41AF338901CF}" srcOrd="5" destOrd="0" presId="urn:microsoft.com/office/officeart/2005/8/layout/orgChart1"/>
    <dgm:cxn modelId="{2082BF04-5EFE-40E8-867F-4397176695DE}" type="presParOf" srcId="{743AC15F-1232-4CE4-AC85-41AF338901CF}" destId="{FAABD4E5-F1F3-402C-9BE6-A55FA912F248}" srcOrd="0" destOrd="0" presId="urn:microsoft.com/office/officeart/2005/8/layout/orgChart1"/>
    <dgm:cxn modelId="{83E89BFE-6371-401E-8771-65F038FAAD1D}" type="presParOf" srcId="{FAABD4E5-F1F3-402C-9BE6-A55FA912F248}" destId="{F07FD8B2-573D-4DFF-A27C-65BDF9528E55}" srcOrd="0" destOrd="0" presId="urn:microsoft.com/office/officeart/2005/8/layout/orgChart1"/>
    <dgm:cxn modelId="{1A38DFDF-0D68-47A7-8EA9-1748C6760893}" type="presParOf" srcId="{FAABD4E5-F1F3-402C-9BE6-A55FA912F248}" destId="{47E17211-C07E-4B39-AA50-1EE75AB0A151}" srcOrd="1" destOrd="0" presId="urn:microsoft.com/office/officeart/2005/8/layout/orgChart1"/>
    <dgm:cxn modelId="{3756E87A-AFD5-4027-A422-720C3F39AF39}" type="presParOf" srcId="{743AC15F-1232-4CE4-AC85-41AF338901CF}" destId="{9513775E-71ED-4F19-9D9A-60D30B5A9E16}" srcOrd="1" destOrd="0" presId="urn:microsoft.com/office/officeart/2005/8/layout/orgChart1"/>
    <dgm:cxn modelId="{5BF6D79E-EC53-43E8-AFAC-F068C17FB956}" type="presParOf" srcId="{743AC15F-1232-4CE4-AC85-41AF338901CF}" destId="{6ED30EE0-81BE-4170-9E13-675B555734F0}" srcOrd="2" destOrd="0" presId="urn:microsoft.com/office/officeart/2005/8/layout/orgChart1"/>
    <dgm:cxn modelId="{8EF399A0-6ACD-4F45-A0FC-62A970BD07D3}" type="presParOf" srcId="{0D9EF5C8-1DA2-40F1-A48F-8589622C8404}" destId="{CC2AA3DD-787C-4095-B483-BADE9C3D6878}" srcOrd="6" destOrd="0" presId="urn:microsoft.com/office/officeart/2005/8/layout/orgChart1"/>
    <dgm:cxn modelId="{E759F680-7DC2-43B4-B199-BFC3909C5E9A}" type="presParOf" srcId="{0D9EF5C8-1DA2-40F1-A48F-8589622C8404}" destId="{311704A9-7265-4679-8436-AC945D003239}" srcOrd="7" destOrd="0" presId="urn:microsoft.com/office/officeart/2005/8/layout/orgChart1"/>
    <dgm:cxn modelId="{6D4D804E-9965-448A-9265-F181EF9E44AD}" type="presParOf" srcId="{311704A9-7265-4679-8436-AC945D003239}" destId="{0C5B980C-AA37-4923-939E-F1B616F26F5F}" srcOrd="0" destOrd="0" presId="urn:microsoft.com/office/officeart/2005/8/layout/orgChart1"/>
    <dgm:cxn modelId="{19AC0C72-4412-43B7-8BA8-DD6C08FC19F2}" type="presParOf" srcId="{0C5B980C-AA37-4923-939E-F1B616F26F5F}" destId="{919F51C6-208E-44A3-8E18-C3EAF0908A29}" srcOrd="0" destOrd="0" presId="urn:microsoft.com/office/officeart/2005/8/layout/orgChart1"/>
    <dgm:cxn modelId="{3E9772CE-FBE6-4868-A0C0-6B3480366F50}" type="presParOf" srcId="{0C5B980C-AA37-4923-939E-F1B616F26F5F}" destId="{5B977948-1244-455C-9F1F-44127BE8F293}" srcOrd="1" destOrd="0" presId="urn:microsoft.com/office/officeart/2005/8/layout/orgChart1"/>
    <dgm:cxn modelId="{5B8F7A51-9194-4A27-A85B-B2EAF3E672DA}" type="presParOf" srcId="{311704A9-7265-4679-8436-AC945D003239}" destId="{5E838BC2-E4AB-4917-BC81-15613BF37FAB}" srcOrd="1" destOrd="0" presId="urn:microsoft.com/office/officeart/2005/8/layout/orgChart1"/>
    <dgm:cxn modelId="{66DC717D-D954-434B-B721-D196ED25B316}" type="presParOf" srcId="{311704A9-7265-4679-8436-AC945D003239}" destId="{8A531720-DB28-47BB-AB6E-12B1F5B9BD2D}" srcOrd="2" destOrd="0" presId="urn:microsoft.com/office/officeart/2005/8/layout/orgChart1"/>
    <dgm:cxn modelId="{0D8EBDF8-AB36-4DCA-87DF-EDCE3F62EC9A}" type="presParOf" srcId="{0D9EF5C8-1DA2-40F1-A48F-8589622C8404}" destId="{E73B6D92-BE0D-4373-A95F-1BBDB9469B31}" srcOrd="8" destOrd="0" presId="urn:microsoft.com/office/officeart/2005/8/layout/orgChart1"/>
    <dgm:cxn modelId="{A01E9683-D48B-402C-A820-E36B5D0103BC}" type="presParOf" srcId="{0D9EF5C8-1DA2-40F1-A48F-8589622C8404}" destId="{29C5FA59-1FE8-4FFE-B740-0D11A6E83C0D}" srcOrd="9" destOrd="0" presId="urn:microsoft.com/office/officeart/2005/8/layout/orgChart1"/>
    <dgm:cxn modelId="{12D29E61-7C70-4B4A-BEFA-CDF15FB09658}" type="presParOf" srcId="{29C5FA59-1FE8-4FFE-B740-0D11A6E83C0D}" destId="{437E8A04-510C-4DA4-B468-5A887E0F1C2B}" srcOrd="0" destOrd="0" presId="urn:microsoft.com/office/officeart/2005/8/layout/orgChart1"/>
    <dgm:cxn modelId="{9562F322-3ABA-4057-BC1C-642FB5C24A9E}" type="presParOf" srcId="{437E8A04-510C-4DA4-B468-5A887E0F1C2B}" destId="{DE8EED4F-5AC0-4735-84DE-F830D7B0DF3D}" srcOrd="0" destOrd="0" presId="urn:microsoft.com/office/officeart/2005/8/layout/orgChart1"/>
    <dgm:cxn modelId="{2EE5D07A-677D-49BA-B164-36714465A3EF}" type="presParOf" srcId="{437E8A04-510C-4DA4-B468-5A887E0F1C2B}" destId="{69D203E6-73F9-44A8-BEEC-9DF814F0C2D8}" srcOrd="1" destOrd="0" presId="urn:microsoft.com/office/officeart/2005/8/layout/orgChart1"/>
    <dgm:cxn modelId="{258B81F8-FBBC-4BA0-BB23-D81B41E2E349}" type="presParOf" srcId="{29C5FA59-1FE8-4FFE-B740-0D11A6E83C0D}" destId="{F9E06A88-CCC7-427C-A5E6-7083E8083AE9}" srcOrd="1" destOrd="0" presId="urn:microsoft.com/office/officeart/2005/8/layout/orgChart1"/>
    <dgm:cxn modelId="{BEE15B84-C9B7-409D-BC9D-E1A7EF7BAD39}" type="presParOf" srcId="{29C5FA59-1FE8-4FFE-B740-0D11A6E83C0D}" destId="{C33DA00E-1B3D-4A4C-8A22-9E98FD8BCD94}" srcOrd="2" destOrd="0" presId="urn:microsoft.com/office/officeart/2005/8/layout/orgChart1"/>
    <dgm:cxn modelId="{DDE6BADB-867D-42DD-92DD-F9C77E0B8A93}" type="presParOf" srcId="{64A99F87-043C-4064-BF65-613C5DD9F4B2}" destId="{7A2E3CFF-BCFE-4AC0-B89D-67416132F5ED}" srcOrd="2" destOrd="0" presId="urn:microsoft.com/office/officeart/2005/8/layout/orgChart1"/>
    <dgm:cxn modelId="{998EEC05-7FF8-4CB1-8766-E60A4471264B}" type="presParOf" srcId="{1ECCD432-10FF-4158-9631-80298443A1D6}" destId="{00C9B79E-7876-4753-AAF3-02D7E82DF737}" srcOrd="2" destOrd="0" presId="urn:microsoft.com/office/officeart/2005/8/layout/orgChart1"/>
    <dgm:cxn modelId="{0F10541C-F2EC-4DFB-8C04-670C8ED31EF5}" type="presParOf" srcId="{C1AF322D-E78A-42C5-B101-C3CD8CA06053}" destId="{D2A18961-4AFE-47DE-952D-7C63AD1D339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3B6D92-BE0D-4373-A95F-1BBDB9469B31}">
      <dsp:nvSpPr>
        <dsp:cNvPr id="0" name=""/>
        <dsp:cNvSpPr/>
      </dsp:nvSpPr>
      <dsp:spPr>
        <a:xfrm>
          <a:off x="2403196" y="1899303"/>
          <a:ext cx="148306" cy="3262733"/>
        </a:xfrm>
        <a:custGeom>
          <a:avLst/>
          <a:gdLst/>
          <a:ahLst/>
          <a:cxnLst/>
          <a:rect l="0" t="0" r="0" b="0"/>
          <a:pathLst>
            <a:path>
              <a:moveTo>
                <a:pt x="0" y="0"/>
              </a:moveTo>
              <a:lnTo>
                <a:pt x="0" y="3262733"/>
              </a:lnTo>
              <a:lnTo>
                <a:pt x="148306" y="32627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2AA3DD-787C-4095-B483-BADE9C3D6878}">
      <dsp:nvSpPr>
        <dsp:cNvPr id="0" name=""/>
        <dsp:cNvSpPr/>
      </dsp:nvSpPr>
      <dsp:spPr>
        <a:xfrm>
          <a:off x="2403196" y="1899303"/>
          <a:ext cx="148306" cy="2560751"/>
        </a:xfrm>
        <a:custGeom>
          <a:avLst/>
          <a:gdLst/>
          <a:ahLst/>
          <a:cxnLst/>
          <a:rect l="0" t="0" r="0" b="0"/>
          <a:pathLst>
            <a:path>
              <a:moveTo>
                <a:pt x="0" y="0"/>
              </a:moveTo>
              <a:lnTo>
                <a:pt x="0" y="2560751"/>
              </a:lnTo>
              <a:lnTo>
                <a:pt x="148306" y="25607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B82D9B-E8B5-4C02-B29D-2C8CCBFB5E62}">
      <dsp:nvSpPr>
        <dsp:cNvPr id="0" name=""/>
        <dsp:cNvSpPr/>
      </dsp:nvSpPr>
      <dsp:spPr>
        <a:xfrm>
          <a:off x="2403196" y="1899303"/>
          <a:ext cx="148306" cy="1858769"/>
        </a:xfrm>
        <a:custGeom>
          <a:avLst/>
          <a:gdLst/>
          <a:ahLst/>
          <a:cxnLst/>
          <a:rect l="0" t="0" r="0" b="0"/>
          <a:pathLst>
            <a:path>
              <a:moveTo>
                <a:pt x="0" y="0"/>
              </a:moveTo>
              <a:lnTo>
                <a:pt x="0" y="1858769"/>
              </a:lnTo>
              <a:lnTo>
                <a:pt x="148306" y="18587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691558-AAD6-46EA-AA4A-0A27F626A0FA}">
      <dsp:nvSpPr>
        <dsp:cNvPr id="0" name=""/>
        <dsp:cNvSpPr/>
      </dsp:nvSpPr>
      <dsp:spPr>
        <a:xfrm>
          <a:off x="2403196" y="1899303"/>
          <a:ext cx="148306" cy="1156787"/>
        </a:xfrm>
        <a:custGeom>
          <a:avLst/>
          <a:gdLst/>
          <a:ahLst/>
          <a:cxnLst/>
          <a:rect l="0" t="0" r="0" b="0"/>
          <a:pathLst>
            <a:path>
              <a:moveTo>
                <a:pt x="0" y="0"/>
              </a:moveTo>
              <a:lnTo>
                <a:pt x="0" y="1156787"/>
              </a:lnTo>
              <a:lnTo>
                <a:pt x="148306" y="11567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527899-29EE-41E2-BCEF-B08AF35603B3}">
      <dsp:nvSpPr>
        <dsp:cNvPr id="0" name=""/>
        <dsp:cNvSpPr/>
      </dsp:nvSpPr>
      <dsp:spPr>
        <a:xfrm>
          <a:off x="2403196" y="1899303"/>
          <a:ext cx="148306" cy="454805"/>
        </a:xfrm>
        <a:custGeom>
          <a:avLst/>
          <a:gdLst/>
          <a:ahLst/>
          <a:cxnLst/>
          <a:rect l="0" t="0" r="0" b="0"/>
          <a:pathLst>
            <a:path>
              <a:moveTo>
                <a:pt x="0" y="0"/>
              </a:moveTo>
              <a:lnTo>
                <a:pt x="0" y="454805"/>
              </a:lnTo>
              <a:lnTo>
                <a:pt x="148306" y="45480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C5C9E6-3354-4439-B3A0-46D75B0934E5}">
      <dsp:nvSpPr>
        <dsp:cNvPr id="0" name=""/>
        <dsp:cNvSpPr/>
      </dsp:nvSpPr>
      <dsp:spPr>
        <a:xfrm>
          <a:off x="2752959" y="1197321"/>
          <a:ext cx="91440" cy="207628"/>
        </a:xfrm>
        <a:custGeom>
          <a:avLst/>
          <a:gdLst/>
          <a:ahLst/>
          <a:cxnLst/>
          <a:rect l="0" t="0" r="0" b="0"/>
          <a:pathLst>
            <a:path>
              <a:moveTo>
                <a:pt x="45720" y="0"/>
              </a:moveTo>
              <a:lnTo>
                <a:pt x="45720" y="2076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A529A8-3EF6-435E-83F9-1DEF83E4086B}">
      <dsp:nvSpPr>
        <dsp:cNvPr id="0" name=""/>
        <dsp:cNvSpPr/>
      </dsp:nvSpPr>
      <dsp:spPr>
        <a:xfrm>
          <a:off x="2200511" y="495339"/>
          <a:ext cx="598167" cy="207628"/>
        </a:xfrm>
        <a:custGeom>
          <a:avLst/>
          <a:gdLst/>
          <a:ahLst/>
          <a:cxnLst/>
          <a:rect l="0" t="0" r="0" b="0"/>
          <a:pathLst>
            <a:path>
              <a:moveTo>
                <a:pt x="0" y="0"/>
              </a:moveTo>
              <a:lnTo>
                <a:pt x="0" y="103814"/>
              </a:lnTo>
              <a:lnTo>
                <a:pt x="598167" y="103814"/>
              </a:lnTo>
              <a:lnTo>
                <a:pt x="598167" y="2076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AC5AC8-6F08-4933-82A3-9A251B86A4D0}">
      <dsp:nvSpPr>
        <dsp:cNvPr id="0" name=""/>
        <dsp:cNvSpPr/>
      </dsp:nvSpPr>
      <dsp:spPr>
        <a:xfrm>
          <a:off x="1206860" y="1899303"/>
          <a:ext cx="148306" cy="3262733"/>
        </a:xfrm>
        <a:custGeom>
          <a:avLst/>
          <a:gdLst/>
          <a:ahLst/>
          <a:cxnLst/>
          <a:rect l="0" t="0" r="0" b="0"/>
          <a:pathLst>
            <a:path>
              <a:moveTo>
                <a:pt x="0" y="0"/>
              </a:moveTo>
              <a:lnTo>
                <a:pt x="0" y="3262733"/>
              </a:lnTo>
              <a:lnTo>
                <a:pt x="148306" y="32627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DCE164-A314-4B9C-9FB4-CE02D1C7541F}">
      <dsp:nvSpPr>
        <dsp:cNvPr id="0" name=""/>
        <dsp:cNvSpPr/>
      </dsp:nvSpPr>
      <dsp:spPr>
        <a:xfrm>
          <a:off x="1206860" y="1899303"/>
          <a:ext cx="148306" cy="2560751"/>
        </a:xfrm>
        <a:custGeom>
          <a:avLst/>
          <a:gdLst/>
          <a:ahLst/>
          <a:cxnLst/>
          <a:rect l="0" t="0" r="0" b="0"/>
          <a:pathLst>
            <a:path>
              <a:moveTo>
                <a:pt x="0" y="0"/>
              </a:moveTo>
              <a:lnTo>
                <a:pt x="0" y="2560751"/>
              </a:lnTo>
              <a:lnTo>
                <a:pt x="148306" y="25607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26C17E-7424-4A64-AD16-E9B2389EC8FF}">
      <dsp:nvSpPr>
        <dsp:cNvPr id="0" name=""/>
        <dsp:cNvSpPr/>
      </dsp:nvSpPr>
      <dsp:spPr>
        <a:xfrm>
          <a:off x="1206860" y="1899303"/>
          <a:ext cx="148306" cy="1858769"/>
        </a:xfrm>
        <a:custGeom>
          <a:avLst/>
          <a:gdLst/>
          <a:ahLst/>
          <a:cxnLst/>
          <a:rect l="0" t="0" r="0" b="0"/>
          <a:pathLst>
            <a:path>
              <a:moveTo>
                <a:pt x="0" y="0"/>
              </a:moveTo>
              <a:lnTo>
                <a:pt x="0" y="1858769"/>
              </a:lnTo>
              <a:lnTo>
                <a:pt x="148306" y="18587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F3FCEC-CE14-4965-99D3-3C6805C7F2CD}">
      <dsp:nvSpPr>
        <dsp:cNvPr id="0" name=""/>
        <dsp:cNvSpPr/>
      </dsp:nvSpPr>
      <dsp:spPr>
        <a:xfrm>
          <a:off x="1206860" y="1899303"/>
          <a:ext cx="148306" cy="1156787"/>
        </a:xfrm>
        <a:custGeom>
          <a:avLst/>
          <a:gdLst/>
          <a:ahLst/>
          <a:cxnLst/>
          <a:rect l="0" t="0" r="0" b="0"/>
          <a:pathLst>
            <a:path>
              <a:moveTo>
                <a:pt x="0" y="0"/>
              </a:moveTo>
              <a:lnTo>
                <a:pt x="0" y="1156787"/>
              </a:lnTo>
              <a:lnTo>
                <a:pt x="148306" y="11567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3C0991-C148-4444-8B32-9979F40A53A3}">
      <dsp:nvSpPr>
        <dsp:cNvPr id="0" name=""/>
        <dsp:cNvSpPr/>
      </dsp:nvSpPr>
      <dsp:spPr>
        <a:xfrm>
          <a:off x="1206860" y="1899303"/>
          <a:ext cx="148306" cy="454805"/>
        </a:xfrm>
        <a:custGeom>
          <a:avLst/>
          <a:gdLst/>
          <a:ahLst/>
          <a:cxnLst/>
          <a:rect l="0" t="0" r="0" b="0"/>
          <a:pathLst>
            <a:path>
              <a:moveTo>
                <a:pt x="0" y="0"/>
              </a:moveTo>
              <a:lnTo>
                <a:pt x="0" y="454805"/>
              </a:lnTo>
              <a:lnTo>
                <a:pt x="148306" y="45480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AB00FC-377A-4465-A7FD-C30EA0015CAE}">
      <dsp:nvSpPr>
        <dsp:cNvPr id="0" name=""/>
        <dsp:cNvSpPr/>
      </dsp:nvSpPr>
      <dsp:spPr>
        <a:xfrm>
          <a:off x="1556623" y="1197321"/>
          <a:ext cx="91440" cy="207628"/>
        </a:xfrm>
        <a:custGeom>
          <a:avLst/>
          <a:gdLst/>
          <a:ahLst/>
          <a:cxnLst/>
          <a:rect l="0" t="0" r="0" b="0"/>
          <a:pathLst>
            <a:path>
              <a:moveTo>
                <a:pt x="45720" y="0"/>
              </a:moveTo>
              <a:lnTo>
                <a:pt x="45720" y="2076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3F5CC0-A2B8-4852-B87D-3BFF5D4E6729}">
      <dsp:nvSpPr>
        <dsp:cNvPr id="0" name=""/>
        <dsp:cNvSpPr/>
      </dsp:nvSpPr>
      <dsp:spPr>
        <a:xfrm>
          <a:off x="1602343" y="495339"/>
          <a:ext cx="598167" cy="207628"/>
        </a:xfrm>
        <a:custGeom>
          <a:avLst/>
          <a:gdLst/>
          <a:ahLst/>
          <a:cxnLst/>
          <a:rect l="0" t="0" r="0" b="0"/>
          <a:pathLst>
            <a:path>
              <a:moveTo>
                <a:pt x="598167" y="0"/>
              </a:moveTo>
              <a:lnTo>
                <a:pt x="598167" y="103814"/>
              </a:lnTo>
              <a:lnTo>
                <a:pt x="0" y="103814"/>
              </a:lnTo>
              <a:lnTo>
                <a:pt x="0" y="2076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29ADA6-3FD6-41B7-A86C-6B85F7D21E74}">
      <dsp:nvSpPr>
        <dsp:cNvPr id="0" name=""/>
        <dsp:cNvSpPr/>
      </dsp:nvSpPr>
      <dsp:spPr>
        <a:xfrm>
          <a:off x="1706158" y="986"/>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SERVICE MANAGER</a:t>
          </a:r>
          <a:endParaRPr lang="en-US" sz="1500" kern="1200" dirty="0"/>
        </a:p>
      </dsp:txBody>
      <dsp:txXfrm>
        <a:off x="1706158" y="986"/>
        <a:ext cx="988707" cy="494353"/>
      </dsp:txXfrm>
    </dsp:sp>
    <dsp:sp modelId="{F1069797-A0D0-42A8-A115-6C0D99801490}">
      <dsp:nvSpPr>
        <dsp:cNvPr id="0" name=""/>
        <dsp:cNvSpPr/>
      </dsp:nvSpPr>
      <dsp:spPr>
        <a:xfrm>
          <a:off x="1107990" y="702968"/>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ASM MANAGER</a:t>
          </a:r>
          <a:endParaRPr lang="en-US" sz="1500" kern="1200" dirty="0"/>
        </a:p>
      </dsp:txBody>
      <dsp:txXfrm>
        <a:off x="1107990" y="702968"/>
        <a:ext cx="988707" cy="494353"/>
      </dsp:txXfrm>
    </dsp:sp>
    <dsp:sp modelId="{51574E12-CD3C-47AF-B6F5-D5398F2DC00C}">
      <dsp:nvSpPr>
        <dsp:cNvPr id="0" name=""/>
        <dsp:cNvSpPr/>
      </dsp:nvSpPr>
      <dsp:spPr>
        <a:xfrm>
          <a:off x="1107990" y="1404950"/>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ASMS (9)</a:t>
          </a:r>
          <a:endParaRPr lang="en-US" sz="1500" kern="1200" dirty="0"/>
        </a:p>
      </dsp:txBody>
      <dsp:txXfrm>
        <a:off x="1107990" y="1404950"/>
        <a:ext cx="988707" cy="494353"/>
      </dsp:txXfrm>
    </dsp:sp>
    <dsp:sp modelId="{41979502-D9C1-4D4B-AF15-8BF1DD83E4A0}">
      <dsp:nvSpPr>
        <dsp:cNvPr id="0" name=""/>
        <dsp:cNvSpPr/>
      </dsp:nvSpPr>
      <dsp:spPr>
        <a:xfrm>
          <a:off x="1355167" y="2106932"/>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TECNHICIAN</a:t>
          </a:r>
          <a:endParaRPr lang="en-US" sz="1500" kern="1200" dirty="0"/>
        </a:p>
      </dsp:txBody>
      <dsp:txXfrm>
        <a:off x="1355167" y="2106932"/>
        <a:ext cx="988707" cy="494353"/>
      </dsp:txXfrm>
    </dsp:sp>
    <dsp:sp modelId="{A89E97B5-62AF-4C90-BA2E-ACF14F12524A}">
      <dsp:nvSpPr>
        <dsp:cNvPr id="0" name=""/>
        <dsp:cNvSpPr/>
      </dsp:nvSpPr>
      <dsp:spPr>
        <a:xfrm>
          <a:off x="1355167" y="2808914"/>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1355167" y="2808914"/>
        <a:ext cx="988707" cy="494353"/>
      </dsp:txXfrm>
    </dsp:sp>
    <dsp:sp modelId="{C6F6257D-940F-434A-AD8D-8403038FC4A6}">
      <dsp:nvSpPr>
        <dsp:cNvPr id="0" name=""/>
        <dsp:cNvSpPr/>
      </dsp:nvSpPr>
      <dsp:spPr>
        <a:xfrm>
          <a:off x="1355167" y="3510896"/>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1355167" y="3510896"/>
        <a:ext cx="988707" cy="494353"/>
      </dsp:txXfrm>
    </dsp:sp>
    <dsp:sp modelId="{1BE497FF-5862-47CA-B768-A1AAA04014E1}">
      <dsp:nvSpPr>
        <dsp:cNvPr id="0" name=""/>
        <dsp:cNvSpPr/>
      </dsp:nvSpPr>
      <dsp:spPr>
        <a:xfrm>
          <a:off x="1355167" y="4212878"/>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1355167" y="4212878"/>
        <a:ext cx="988707" cy="494353"/>
      </dsp:txXfrm>
    </dsp:sp>
    <dsp:sp modelId="{25082CD3-4A45-49FF-BEDB-05D3BF58DF8E}">
      <dsp:nvSpPr>
        <dsp:cNvPr id="0" name=""/>
        <dsp:cNvSpPr/>
      </dsp:nvSpPr>
      <dsp:spPr>
        <a:xfrm>
          <a:off x="1355167" y="4914860"/>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1355167" y="4914860"/>
        <a:ext cx="988707" cy="494353"/>
      </dsp:txXfrm>
    </dsp:sp>
    <dsp:sp modelId="{8851906A-FD73-4F64-A6B5-7428CF537553}">
      <dsp:nvSpPr>
        <dsp:cNvPr id="0" name=""/>
        <dsp:cNvSpPr/>
      </dsp:nvSpPr>
      <dsp:spPr>
        <a:xfrm>
          <a:off x="2304325" y="702968"/>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SHOP MANAGER</a:t>
          </a:r>
          <a:endParaRPr lang="en-US" sz="1500" kern="1200" dirty="0"/>
        </a:p>
      </dsp:txBody>
      <dsp:txXfrm>
        <a:off x="2304325" y="702968"/>
        <a:ext cx="988707" cy="494353"/>
      </dsp:txXfrm>
    </dsp:sp>
    <dsp:sp modelId="{5DB889DA-62A2-43FF-9393-AFF3A0633CE5}">
      <dsp:nvSpPr>
        <dsp:cNvPr id="0" name=""/>
        <dsp:cNvSpPr/>
      </dsp:nvSpPr>
      <dsp:spPr>
        <a:xfrm>
          <a:off x="2304325" y="1404950"/>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DISPATCHER</a:t>
          </a:r>
          <a:endParaRPr lang="en-US" sz="1500" kern="1200" dirty="0"/>
        </a:p>
      </dsp:txBody>
      <dsp:txXfrm>
        <a:off x="2304325" y="1404950"/>
        <a:ext cx="988707" cy="494353"/>
      </dsp:txXfrm>
    </dsp:sp>
    <dsp:sp modelId="{805514D3-078D-4669-862B-B38993DD972F}">
      <dsp:nvSpPr>
        <dsp:cNvPr id="0" name=""/>
        <dsp:cNvSpPr/>
      </dsp:nvSpPr>
      <dsp:spPr>
        <a:xfrm>
          <a:off x="2551502" y="2106932"/>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2551502" y="2106932"/>
        <a:ext cx="988707" cy="494353"/>
      </dsp:txXfrm>
    </dsp:sp>
    <dsp:sp modelId="{AE29E917-2ED2-43A2-8A32-54AE68943103}">
      <dsp:nvSpPr>
        <dsp:cNvPr id="0" name=""/>
        <dsp:cNvSpPr/>
      </dsp:nvSpPr>
      <dsp:spPr>
        <a:xfrm>
          <a:off x="2551502" y="2808914"/>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2551502" y="2808914"/>
        <a:ext cx="988707" cy="494353"/>
      </dsp:txXfrm>
    </dsp:sp>
    <dsp:sp modelId="{F07FD8B2-573D-4DFF-A27C-65BDF9528E55}">
      <dsp:nvSpPr>
        <dsp:cNvPr id="0" name=""/>
        <dsp:cNvSpPr/>
      </dsp:nvSpPr>
      <dsp:spPr>
        <a:xfrm>
          <a:off x="2551502" y="3510896"/>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2551502" y="3510896"/>
        <a:ext cx="988707" cy="494353"/>
      </dsp:txXfrm>
    </dsp:sp>
    <dsp:sp modelId="{919F51C6-208E-44A3-8E18-C3EAF0908A29}">
      <dsp:nvSpPr>
        <dsp:cNvPr id="0" name=""/>
        <dsp:cNvSpPr/>
      </dsp:nvSpPr>
      <dsp:spPr>
        <a:xfrm>
          <a:off x="2551502" y="4212878"/>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2551502" y="4212878"/>
        <a:ext cx="988707" cy="494353"/>
      </dsp:txXfrm>
    </dsp:sp>
    <dsp:sp modelId="{DE8EED4F-5AC0-4735-84DE-F830D7B0DF3D}">
      <dsp:nvSpPr>
        <dsp:cNvPr id="0" name=""/>
        <dsp:cNvSpPr/>
      </dsp:nvSpPr>
      <dsp:spPr>
        <a:xfrm>
          <a:off x="2551502" y="4914860"/>
          <a:ext cx="988707" cy="4943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TECHNICIAN</a:t>
          </a:r>
          <a:endParaRPr lang="en-US" sz="1500" kern="1200" dirty="0"/>
        </a:p>
      </dsp:txBody>
      <dsp:txXfrm>
        <a:off x="2551502" y="4914860"/>
        <a:ext cx="988707" cy="49435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8BA70D47-141C-4286-BC09-F514FCC80A4E}" type="datetimeFigureOut">
              <a:rPr lang="en-US" smtClean="0"/>
              <a:t>4/16/2018</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F393911A-E554-432F-926C-73F31686AE5E}" type="slidenum">
              <a:rPr lang="en-US" smtClean="0"/>
              <a:t>‹#›</a:t>
            </a:fld>
            <a:endParaRPr lang="en-US"/>
          </a:p>
        </p:txBody>
      </p:sp>
    </p:spTree>
    <p:extLst>
      <p:ext uri="{BB962C8B-B14F-4D97-AF65-F5344CB8AC3E}">
        <p14:creationId xmlns:p14="http://schemas.microsoft.com/office/powerpoint/2010/main" val="18809301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C8A3DA-C411-47AE-B306-DFE2CB0FB222}"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C8A3DA-C411-47AE-B306-DFE2CB0FB222}"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C8A3DA-C411-47AE-B306-DFE2CB0FB222}"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C8A3DA-C411-47AE-B306-DFE2CB0FB222}"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C8A3DA-C411-47AE-B306-DFE2CB0FB222}" type="datetimeFigureOut">
              <a:rPr lang="en-US" smtClean="0"/>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C8A3DA-C411-47AE-B306-DFE2CB0FB222}" type="datetimeFigureOut">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C8A3DA-C411-47AE-B306-DFE2CB0FB222}" type="datetimeFigureOut">
              <a:rPr lang="en-US" smtClean="0"/>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C8A3DA-C411-47AE-B306-DFE2CB0FB222}" type="datetimeFigureOut">
              <a:rPr lang="en-US" smtClean="0"/>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C8A3DA-C411-47AE-B306-DFE2CB0FB222}" type="datetimeFigureOut">
              <a:rPr lang="en-US" smtClean="0"/>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999A56-02E0-4A2C-AFA0-25FD3B478E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C8A3DA-C411-47AE-B306-DFE2CB0FB222}" type="datetimeFigureOut">
              <a:rPr lang="en-US" smtClean="0"/>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999A56-02E0-4A2C-AFA0-25FD3B478E48}"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DC8A3DA-C411-47AE-B306-DFE2CB0FB222}" type="datetimeFigureOut">
              <a:rPr lang="en-US" smtClean="0"/>
              <a:t>4/16/2018</a:t>
            </a:fld>
            <a:endParaRPr lang="en-US"/>
          </a:p>
        </p:txBody>
      </p:sp>
      <p:sp>
        <p:nvSpPr>
          <p:cNvPr id="9" name="Slide Number Placeholder 8"/>
          <p:cNvSpPr>
            <a:spLocks noGrp="1"/>
          </p:cNvSpPr>
          <p:nvPr>
            <p:ph type="sldNum" sz="quarter" idx="11"/>
          </p:nvPr>
        </p:nvSpPr>
        <p:spPr/>
        <p:txBody>
          <a:bodyPr/>
          <a:lstStyle/>
          <a:p>
            <a:fld id="{5C999A56-02E0-4A2C-AFA0-25FD3B478E48}"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C999A56-02E0-4A2C-AFA0-25FD3B478E48}"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DC8A3DA-C411-47AE-B306-DFE2CB0FB222}" type="datetimeFigureOut">
              <a:rPr lang="en-US" smtClean="0"/>
              <a:t>4/16/2018</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859686"/>
            <a:ext cx="8305800" cy="2441575"/>
          </a:xfrm>
        </p:spPr>
        <p:txBody>
          <a:bodyPr/>
          <a:lstStyle/>
          <a:p>
            <a:r>
              <a:rPr lang="en-US" sz="5400" dirty="0" smtClean="0"/>
              <a:t>Service Department Analysis for Smart Motors</a:t>
            </a:r>
            <a:endParaRPr lang="en-US" sz="5400" dirty="0"/>
          </a:p>
        </p:txBody>
      </p:sp>
      <p:sp>
        <p:nvSpPr>
          <p:cNvPr id="3" name="Subtitle 2"/>
          <p:cNvSpPr>
            <a:spLocks noGrp="1"/>
          </p:cNvSpPr>
          <p:nvPr>
            <p:ph type="subTitle" idx="1"/>
          </p:nvPr>
        </p:nvSpPr>
        <p:spPr/>
        <p:txBody>
          <a:bodyPr>
            <a:normAutofit/>
          </a:bodyPr>
          <a:lstStyle/>
          <a:p>
            <a:r>
              <a:rPr lang="en-US" sz="2400" dirty="0" smtClean="0"/>
              <a:t>Hannah Smart –N331-24</a:t>
            </a:r>
          </a:p>
          <a:p>
            <a:r>
              <a:rPr lang="en-US" sz="2400" smtClean="0"/>
              <a:t>Robert </a:t>
            </a:r>
            <a:r>
              <a:rPr lang="en-US" sz="2400" smtClean="0"/>
              <a:t>Jordan—N331-23</a:t>
            </a:r>
            <a:endParaRPr lang="en-US" sz="2400" dirty="0"/>
          </a:p>
        </p:txBody>
      </p:sp>
      <p:pic>
        <p:nvPicPr>
          <p:cNvPr id="4" name="Picture 3"/>
          <p:cNvPicPr>
            <a:picLocks noChangeAspect="1"/>
          </p:cNvPicPr>
          <p:nvPr/>
        </p:nvPicPr>
        <p:blipFill>
          <a:blip r:embed="rId2" cstate="print">
            <a:clrChange>
              <a:clrFrom>
                <a:srgbClr val="FFFFFE"/>
              </a:clrFrom>
              <a:clrTo>
                <a:srgbClr val="FFFFFE">
                  <a:alpha val="0"/>
                </a:srgbClr>
              </a:clrTo>
            </a:clrChange>
            <a:extLst>
              <a:ext uri="{28A0092B-C50C-407E-A947-70E740481C1C}">
                <a14:useLocalDpi xmlns:a14="http://schemas.microsoft.com/office/drawing/2010/main" val="0"/>
              </a:ext>
            </a:extLst>
          </a:blip>
          <a:stretch>
            <a:fillRect/>
          </a:stretch>
        </p:blipFill>
        <p:spPr>
          <a:xfrm>
            <a:off x="5410200" y="3352800"/>
            <a:ext cx="2570341" cy="1097280"/>
          </a:xfrm>
          <a:prstGeom prst="rect">
            <a:avLst/>
          </a:prstGeom>
        </p:spPr>
      </p:pic>
    </p:spTree>
    <p:extLst>
      <p:ext uri="{BB962C8B-B14F-4D97-AF65-F5344CB8AC3E}">
        <p14:creationId xmlns:p14="http://schemas.microsoft.com/office/powerpoint/2010/main" val="14555807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487362"/>
          </a:xfrm>
        </p:spPr>
        <p:txBody>
          <a:bodyPr/>
          <a:lstStyle/>
          <a:p>
            <a:r>
              <a:rPr lang="en-US" dirty="0" smtClean="0"/>
              <a:t>Pay Plan Evaluation Technician</a:t>
            </a:r>
            <a:endParaRPr lang="en-US" dirty="0"/>
          </a:p>
        </p:txBody>
      </p:sp>
      <p:sp>
        <p:nvSpPr>
          <p:cNvPr id="3" name="Content Placeholder 2"/>
          <p:cNvSpPr>
            <a:spLocks noGrp="1"/>
          </p:cNvSpPr>
          <p:nvPr>
            <p:ph sz="half" idx="1"/>
          </p:nvPr>
        </p:nvSpPr>
        <p:spPr>
          <a:xfrm>
            <a:off x="0" y="685800"/>
            <a:ext cx="4343400" cy="6019800"/>
          </a:xfrm>
        </p:spPr>
        <p:txBody>
          <a:bodyPr>
            <a:normAutofit fontScale="77500" lnSpcReduction="20000"/>
          </a:bodyPr>
          <a:lstStyle/>
          <a:p>
            <a:pPr marL="114300" indent="0">
              <a:buNone/>
            </a:pPr>
            <a:r>
              <a:rPr lang="en-US" dirty="0" smtClean="0"/>
              <a:t>Current pay plan structure for Technicians with flat rate hours</a:t>
            </a:r>
          </a:p>
          <a:p>
            <a:r>
              <a:rPr lang="en-US" dirty="0" smtClean="0"/>
              <a:t>Advantages</a:t>
            </a:r>
          </a:p>
          <a:p>
            <a:pPr lvl="1"/>
            <a:r>
              <a:rPr lang="en-US" dirty="0" smtClean="0"/>
              <a:t>Price quotation is easy</a:t>
            </a:r>
          </a:p>
          <a:p>
            <a:pPr lvl="1"/>
            <a:r>
              <a:rPr lang="en-US" dirty="0" smtClean="0"/>
              <a:t>Gross profit is easily controlled</a:t>
            </a:r>
          </a:p>
          <a:p>
            <a:pPr lvl="1"/>
            <a:r>
              <a:rPr lang="en-US" dirty="0" smtClean="0"/>
              <a:t>Labor sales rates may be changed without regard to pay</a:t>
            </a:r>
          </a:p>
          <a:p>
            <a:pPr lvl="1"/>
            <a:r>
              <a:rPr lang="en-US" dirty="0" smtClean="0"/>
              <a:t>A slow technician does not penalize the customer</a:t>
            </a:r>
          </a:p>
          <a:p>
            <a:r>
              <a:rPr lang="en-US" dirty="0" smtClean="0"/>
              <a:t>Disadvantages</a:t>
            </a:r>
          </a:p>
          <a:p>
            <a:pPr lvl="1"/>
            <a:r>
              <a:rPr lang="en-US" dirty="0" smtClean="0"/>
              <a:t>It’s easy to overprice competitive and maintenance items</a:t>
            </a:r>
          </a:p>
          <a:p>
            <a:pPr lvl="1"/>
            <a:r>
              <a:rPr lang="en-US" dirty="0" smtClean="0"/>
              <a:t>May under-price some repair operations</a:t>
            </a:r>
          </a:p>
          <a:p>
            <a:pPr lvl="1"/>
            <a:r>
              <a:rPr lang="en-US" dirty="0" smtClean="0"/>
              <a:t>If operations are completed in less than the flat rate time, customers often question work quality and price</a:t>
            </a:r>
          </a:p>
          <a:p>
            <a:pPr lvl="1"/>
            <a:endParaRPr lang="en-US" dirty="0" smtClean="0"/>
          </a:p>
        </p:txBody>
      </p:sp>
      <p:sp>
        <p:nvSpPr>
          <p:cNvPr id="4" name="Content Placeholder 3"/>
          <p:cNvSpPr>
            <a:spLocks noGrp="1"/>
          </p:cNvSpPr>
          <p:nvPr>
            <p:ph sz="half" idx="2"/>
          </p:nvPr>
        </p:nvSpPr>
        <p:spPr>
          <a:xfrm>
            <a:off x="4267200" y="685800"/>
            <a:ext cx="4191000" cy="6096000"/>
          </a:xfrm>
        </p:spPr>
        <p:txBody>
          <a:bodyPr>
            <a:normAutofit fontScale="77500" lnSpcReduction="20000"/>
          </a:bodyPr>
          <a:lstStyle/>
          <a:p>
            <a:r>
              <a:rPr lang="en-US" dirty="0"/>
              <a:t>My suggestions to improve </a:t>
            </a:r>
            <a:r>
              <a:rPr lang="en-US" dirty="0" smtClean="0"/>
              <a:t>performance</a:t>
            </a:r>
          </a:p>
          <a:p>
            <a:pPr lvl="1"/>
            <a:r>
              <a:rPr lang="en-US" dirty="0" smtClean="0"/>
              <a:t>Minimum </a:t>
            </a:r>
            <a:r>
              <a:rPr lang="en-US" dirty="0"/>
              <a:t>flat rate hours should be recorded per service advisor per day (reasonable daily sales objective)</a:t>
            </a:r>
          </a:p>
          <a:p>
            <a:pPr lvl="1"/>
            <a:r>
              <a:rPr lang="en-US" dirty="0" smtClean="0"/>
              <a:t>Keeping track of unapplied time/ gross </a:t>
            </a:r>
            <a:r>
              <a:rPr lang="en-US" dirty="0"/>
              <a:t>that we missed out </a:t>
            </a:r>
            <a:r>
              <a:rPr lang="en-US" dirty="0" smtClean="0"/>
              <a:t>on</a:t>
            </a:r>
          </a:p>
          <a:p>
            <a:pPr lvl="1"/>
            <a:r>
              <a:rPr lang="en-US" dirty="0" smtClean="0"/>
              <a:t>Track technician value</a:t>
            </a:r>
          </a:p>
          <a:p>
            <a:pPr lvl="1"/>
            <a:r>
              <a:rPr lang="en-US" dirty="0" smtClean="0"/>
              <a:t>Implement skill level rate program. This will allow more money to be charged for jobs that require highly skilled technicians so that we can pay them a higher rate and charge less for jobs needing only low-skilled, low paid technicians. </a:t>
            </a:r>
          </a:p>
          <a:p>
            <a:pPr lvl="2"/>
            <a:r>
              <a:rPr lang="en-US" dirty="0" smtClean="0"/>
              <a:t>set- up a tiered system</a:t>
            </a:r>
          </a:p>
          <a:p>
            <a:pPr lvl="1"/>
            <a:r>
              <a:rPr lang="en-US" dirty="0" smtClean="0"/>
              <a:t>Set up a variable labor rate system to monitor the ELR</a:t>
            </a:r>
          </a:p>
          <a:p>
            <a:pPr lvl="1"/>
            <a:r>
              <a:rPr lang="en-US" dirty="0"/>
              <a:t>Establish an instant gratification up-sell program for </a:t>
            </a:r>
            <a:r>
              <a:rPr lang="en-US" dirty="0" smtClean="0"/>
              <a:t>technicians</a:t>
            </a:r>
            <a:endParaRPr lang="en-US" dirty="0"/>
          </a:p>
        </p:txBody>
      </p:sp>
    </p:spTree>
    <p:extLst>
      <p:ext uri="{BB962C8B-B14F-4D97-AF65-F5344CB8AC3E}">
        <p14:creationId xmlns:p14="http://schemas.microsoft.com/office/powerpoint/2010/main" val="908163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487362"/>
          </a:xfrm>
        </p:spPr>
        <p:txBody>
          <a:bodyPr/>
          <a:lstStyle/>
          <a:p>
            <a:r>
              <a:rPr lang="en-US" dirty="0" smtClean="0"/>
              <a:t>Pay Plan Evaluation ASM’s</a:t>
            </a:r>
            <a:endParaRPr lang="en-US" dirty="0"/>
          </a:p>
        </p:txBody>
      </p:sp>
      <p:sp>
        <p:nvSpPr>
          <p:cNvPr id="3" name="Content Placeholder 2"/>
          <p:cNvSpPr>
            <a:spLocks noGrp="1"/>
          </p:cNvSpPr>
          <p:nvPr>
            <p:ph sz="half" idx="1"/>
          </p:nvPr>
        </p:nvSpPr>
        <p:spPr>
          <a:xfrm>
            <a:off x="76200" y="838200"/>
            <a:ext cx="4572000" cy="5943600"/>
          </a:xfrm>
        </p:spPr>
        <p:txBody>
          <a:bodyPr>
            <a:normAutofit fontScale="92500" lnSpcReduction="20000"/>
          </a:bodyPr>
          <a:lstStyle/>
          <a:p>
            <a:pPr marL="114300" indent="0">
              <a:buNone/>
            </a:pPr>
            <a:r>
              <a:rPr lang="en-US" dirty="0" smtClean="0"/>
              <a:t>Current pay plan structure for ASMs Salary/ Commission/ Bonus</a:t>
            </a:r>
          </a:p>
          <a:p>
            <a:r>
              <a:rPr lang="en-US" dirty="0" smtClean="0"/>
              <a:t>Advantages</a:t>
            </a:r>
          </a:p>
          <a:p>
            <a:pPr lvl="1"/>
            <a:r>
              <a:rPr lang="en-US" dirty="0" smtClean="0"/>
              <a:t>Independently allows each advisor to drive their own performance</a:t>
            </a:r>
          </a:p>
          <a:p>
            <a:pPr lvl="1"/>
            <a:r>
              <a:rPr lang="en-US" dirty="0" smtClean="0"/>
              <a:t>Maintains a focus on CSI criteria and what dealer wants to improve</a:t>
            </a:r>
          </a:p>
          <a:p>
            <a:pPr lvl="1"/>
            <a:r>
              <a:rPr lang="en-US" dirty="0" smtClean="0"/>
              <a:t>ASMs are able to work depending on their own abilities</a:t>
            </a:r>
          </a:p>
          <a:p>
            <a:r>
              <a:rPr lang="en-US" dirty="0" smtClean="0"/>
              <a:t>Disadvantages</a:t>
            </a:r>
          </a:p>
          <a:p>
            <a:pPr lvl="1"/>
            <a:r>
              <a:rPr lang="en-US" dirty="0" smtClean="0"/>
              <a:t>ASM are working towards a specific pay plan instead of working for the customer. </a:t>
            </a:r>
          </a:p>
          <a:p>
            <a:pPr lvl="1"/>
            <a:r>
              <a:rPr lang="en-US" dirty="0" smtClean="0"/>
              <a:t>Their numbers could be manipulated for their own benefit</a:t>
            </a:r>
          </a:p>
          <a:p>
            <a:pPr lvl="1"/>
            <a:endParaRPr lang="en-US" dirty="0" smtClean="0"/>
          </a:p>
          <a:p>
            <a:pPr lvl="1"/>
            <a:endParaRPr lang="en-US" dirty="0" smtClean="0"/>
          </a:p>
        </p:txBody>
      </p:sp>
      <p:sp>
        <p:nvSpPr>
          <p:cNvPr id="4" name="Content Placeholder 3"/>
          <p:cNvSpPr>
            <a:spLocks noGrp="1"/>
          </p:cNvSpPr>
          <p:nvPr>
            <p:ph sz="half" idx="2"/>
          </p:nvPr>
        </p:nvSpPr>
        <p:spPr>
          <a:xfrm>
            <a:off x="4419600" y="990600"/>
            <a:ext cx="4038600" cy="5715000"/>
          </a:xfrm>
        </p:spPr>
        <p:txBody>
          <a:bodyPr>
            <a:normAutofit fontScale="92500" lnSpcReduction="20000"/>
          </a:bodyPr>
          <a:lstStyle/>
          <a:p>
            <a:r>
              <a:rPr lang="en-US" sz="3000" dirty="0"/>
              <a:t>My suggestions to improve </a:t>
            </a:r>
            <a:r>
              <a:rPr lang="en-US" sz="3000" dirty="0" smtClean="0"/>
              <a:t>performance</a:t>
            </a:r>
          </a:p>
          <a:p>
            <a:pPr lvl="1"/>
            <a:r>
              <a:rPr lang="en-US" sz="2600" dirty="0" smtClean="0"/>
              <a:t>Set ASM sales objectives by tracking department’s monthly expenses</a:t>
            </a:r>
          </a:p>
          <a:p>
            <a:pPr lvl="1"/>
            <a:r>
              <a:rPr lang="en-US" sz="2600" dirty="0" smtClean="0"/>
              <a:t>Customize ASM bonus play to mirror their job description</a:t>
            </a:r>
          </a:p>
          <a:p>
            <a:pPr lvl="1"/>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3552999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82000" cy="563562"/>
          </a:xfrm>
        </p:spPr>
        <p:txBody>
          <a:bodyPr/>
          <a:lstStyle/>
          <a:p>
            <a:r>
              <a:rPr lang="en-US" sz="4000" dirty="0" smtClean="0"/>
              <a:t>Performance </a:t>
            </a:r>
            <a:r>
              <a:rPr lang="en-US" sz="4000" dirty="0"/>
              <a:t>E</a:t>
            </a:r>
            <a:r>
              <a:rPr lang="en-US" sz="4000" dirty="0" smtClean="0"/>
              <a:t>nhancement Programs</a:t>
            </a:r>
            <a:endParaRPr lang="en-US" sz="4000" dirty="0"/>
          </a:p>
        </p:txBody>
      </p:sp>
      <p:sp>
        <p:nvSpPr>
          <p:cNvPr id="3" name="Content Placeholder 2"/>
          <p:cNvSpPr>
            <a:spLocks noGrp="1"/>
          </p:cNvSpPr>
          <p:nvPr>
            <p:ph idx="1"/>
          </p:nvPr>
        </p:nvSpPr>
        <p:spPr>
          <a:xfrm>
            <a:off x="76200" y="533400"/>
            <a:ext cx="8382000" cy="6324600"/>
          </a:xfrm>
        </p:spPr>
        <p:txBody>
          <a:bodyPr numCol="2">
            <a:normAutofit lnSpcReduction="10000"/>
          </a:bodyPr>
          <a:lstStyle/>
          <a:p>
            <a:r>
              <a:rPr lang="en-US" dirty="0" smtClean="0"/>
              <a:t>Our performance enhancement program includes:</a:t>
            </a:r>
          </a:p>
          <a:p>
            <a:pPr lvl="1"/>
            <a:r>
              <a:rPr lang="en-US" dirty="0" smtClean="0"/>
              <a:t>ASM- Paid on SPSI, Service Reception, Service Delivery</a:t>
            </a:r>
            <a:r>
              <a:rPr lang="en-US" dirty="0" smtClean="0"/>
              <a:t>, and Individual </a:t>
            </a:r>
            <a:r>
              <a:rPr lang="en-US" dirty="0"/>
              <a:t>RO’s written per month when the ASM qualifies</a:t>
            </a:r>
            <a:endParaRPr lang="en-US" dirty="0" smtClean="0"/>
          </a:p>
          <a:p>
            <a:pPr lvl="1"/>
            <a:r>
              <a:rPr lang="en-US" dirty="0" smtClean="0"/>
              <a:t>Technician- Paid on RO count, Quality of work, SPSI, longevity bonus, productivity bonus for flagging above and beyond 80 hours per pay period, 72 hour guarantee when you clock in for 80 hours per pay period</a:t>
            </a:r>
            <a:endParaRPr lang="en-US" dirty="0" smtClean="0"/>
          </a:p>
          <a:p>
            <a:r>
              <a:rPr lang="en-US" dirty="0" smtClean="0"/>
              <a:t>These </a:t>
            </a:r>
            <a:r>
              <a:rPr lang="en-US" dirty="0" smtClean="0"/>
              <a:t>are set </a:t>
            </a:r>
            <a:r>
              <a:rPr lang="en-US" dirty="0" smtClean="0"/>
              <a:t>by:</a:t>
            </a:r>
            <a:endParaRPr lang="en-US" dirty="0" smtClean="0"/>
          </a:p>
          <a:p>
            <a:pPr lvl="1"/>
            <a:r>
              <a:rPr lang="en-US" dirty="0" smtClean="0"/>
              <a:t>Departmental Management</a:t>
            </a:r>
          </a:p>
          <a:p>
            <a:pPr lvl="1"/>
            <a:r>
              <a:rPr lang="en-US" dirty="0" smtClean="0"/>
              <a:t>General </a:t>
            </a:r>
            <a:r>
              <a:rPr lang="en-US" dirty="0" smtClean="0"/>
              <a:t>Manager</a:t>
            </a:r>
            <a:endParaRPr lang="en-US" dirty="0" smtClean="0"/>
          </a:p>
          <a:p>
            <a:r>
              <a:rPr lang="en-US" dirty="0" smtClean="0"/>
              <a:t>These </a:t>
            </a:r>
            <a:r>
              <a:rPr lang="en-US" dirty="0" smtClean="0"/>
              <a:t>programs specifically </a:t>
            </a:r>
            <a:r>
              <a:rPr lang="en-US" dirty="0" smtClean="0"/>
              <a:t>measure:</a:t>
            </a:r>
            <a:endParaRPr lang="en-US" dirty="0" smtClean="0"/>
          </a:p>
          <a:p>
            <a:pPr lvl="1"/>
            <a:r>
              <a:rPr lang="en-US" dirty="0" smtClean="0"/>
              <a:t>ASM qualifiers:</a:t>
            </a:r>
          </a:p>
          <a:p>
            <a:pPr lvl="2"/>
            <a:r>
              <a:rPr lang="en-US" dirty="0" smtClean="0"/>
              <a:t> A percentage of inspection requests on CP &amp; warranty RO’s</a:t>
            </a:r>
          </a:p>
          <a:p>
            <a:pPr lvl="2"/>
            <a:r>
              <a:rPr lang="en-US" dirty="0" smtClean="0"/>
              <a:t>A percentage of Dealer FX Menu on CP &amp; warranty RO’s</a:t>
            </a:r>
          </a:p>
          <a:p>
            <a:pPr lvl="2"/>
            <a:r>
              <a:rPr lang="en-US" dirty="0" smtClean="0"/>
              <a:t>Specific number of 15k Menu Sales</a:t>
            </a:r>
            <a:endParaRPr lang="en-US" dirty="0" smtClean="0"/>
          </a:p>
          <a:p>
            <a:r>
              <a:rPr lang="en-US" dirty="0" smtClean="0"/>
              <a:t>Objectives </a:t>
            </a:r>
            <a:r>
              <a:rPr lang="en-US" dirty="0" smtClean="0"/>
              <a:t>include:</a:t>
            </a:r>
            <a:endParaRPr lang="en-US" dirty="0" smtClean="0"/>
          </a:p>
          <a:p>
            <a:pPr lvl="1"/>
            <a:r>
              <a:rPr lang="en-US" dirty="0" smtClean="0"/>
              <a:t>CSI Bonus </a:t>
            </a:r>
            <a:r>
              <a:rPr lang="en-US" dirty="0" smtClean="0"/>
              <a:t>Plans</a:t>
            </a:r>
          </a:p>
          <a:p>
            <a:pPr lvl="1"/>
            <a:r>
              <a:rPr lang="en-US" dirty="0" smtClean="0"/>
              <a:t>Monthly/ yearly incentives</a:t>
            </a:r>
            <a:endParaRPr lang="en-US" dirty="0" smtClean="0"/>
          </a:p>
          <a:p>
            <a:r>
              <a:rPr lang="en-US" dirty="0" smtClean="0"/>
              <a:t>Tracking </a:t>
            </a:r>
            <a:r>
              <a:rPr lang="en-US" dirty="0" smtClean="0"/>
              <a:t>methods</a:t>
            </a:r>
          </a:p>
          <a:p>
            <a:pPr lvl="1"/>
            <a:r>
              <a:rPr lang="en-US" dirty="0" smtClean="0"/>
              <a:t>Medallia for CSI scores</a:t>
            </a:r>
            <a:endParaRPr lang="en-US" dirty="0"/>
          </a:p>
          <a:p>
            <a:pPr lvl="1"/>
            <a:r>
              <a:rPr lang="en-US" dirty="0" smtClean="0"/>
              <a:t>Dealer FX for menus</a:t>
            </a:r>
          </a:p>
          <a:p>
            <a:pPr lvl="1"/>
            <a:r>
              <a:rPr lang="en-US" dirty="0" smtClean="0"/>
              <a:t>ASM Self reporting</a:t>
            </a:r>
          </a:p>
          <a:p>
            <a:pPr lvl="1"/>
            <a:r>
              <a:rPr lang="en-US" dirty="0" smtClean="0"/>
              <a:t>DMS reports for inspections</a:t>
            </a:r>
          </a:p>
          <a:p>
            <a:r>
              <a:rPr lang="en-US" dirty="0" smtClean="0"/>
              <a:t>Communication tools</a:t>
            </a:r>
          </a:p>
          <a:p>
            <a:pPr lvl="1"/>
            <a:r>
              <a:rPr lang="en-US" dirty="0" smtClean="0"/>
              <a:t>Performance reviews</a:t>
            </a:r>
          </a:p>
          <a:p>
            <a:pPr lvl="1"/>
            <a:r>
              <a:rPr lang="en-US" dirty="0" smtClean="0"/>
              <a:t>Paper reports weekly/ monthly</a:t>
            </a:r>
          </a:p>
          <a:p>
            <a:pPr lvl="1"/>
            <a:r>
              <a:rPr lang="en-US" dirty="0" smtClean="0"/>
              <a:t>Email notifications</a:t>
            </a:r>
          </a:p>
        </p:txBody>
      </p:sp>
    </p:spTree>
    <p:extLst>
      <p:ext uri="{BB962C8B-B14F-4D97-AF65-F5344CB8AC3E}">
        <p14:creationId xmlns:p14="http://schemas.microsoft.com/office/powerpoint/2010/main" val="305917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21"/>
            <a:ext cx="7620000" cy="678679"/>
          </a:xfrm>
        </p:spPr>
        <p:txBody>
          <a:bodyPr/>
          <a:lstStyle/>
          <a:p>
            <a:r>
              <a:rPr lang="en-US" dirty="0" smtClean="0"/>
              <a:t>Level of Current Training</a:t>
            </a:r>
            <a:endParaRPr lang="en-US" dirty="0"/>
          </a:p>
        </p:txBody>
      </p:sp>
      <p:sp>
        <p:nvSpPr>
          <p:cNvPr id="3" name="Content Placeholder 2"/>
          <p:cNvSpPr>
            <a:spLocks noGrp="1"/>
          </p:cNvSpPr>
          <p:nvPr>
            <p:ph idx="1"/>
          </p:nvPr>
        </p:nvSpPr>
        <p:spPr>
          <a:xfrm>
            <a:off x="152400" y="685800"/>
            <a:ext cx="8229600" cy="6096000"/>
          </a:xfrm>
        </p:spPr>
        <p:txBody>
          <a:bodyPr>
            <a:normAutofit fontScale="92500" lnSpcReduction="20000"/>
          </a:bodyPr>
          <a:lstStyle/>
          <a:p>
            <a:r>
              <a:rPr lang="en-US" dirty="0" smtClean="0"/>
              <a:t>The Current </a:t>
            </a:r>
            <a:r>
              <a:rPr lang="en-US" dirty="0"/>
              <a:t>L</a:t>
            </a:r>
            <a:r>
              <a:rPr lang="en-US" dirty="0" smtClean="0"/>
              <a:t>evel of Service Training:</a:t>
            </a:r>
          </a:p>
          <a:p>
            <a:pPr lvl="1"/>
            <a:r>
              <a:rPr lang="en-US" dirty="0" smtClean="0"/>
              <a:t>The technical </a:t>
            </a:r>
            <a:r>
              <a:rPr lang="en-US" dirty="0"/>
              <a:t>knowledge </a:t>
            </a:r>
            <a:r>
              <a:rPr lang="en-US" dirty="0" smtClean="0"/>
              <a:t>stems from</a:t>
            </a:r>
            <a:endParaRPr lang="en-US" dirty="0"/>
          </a:p>
          <a:p>
            <a:pPr lvl="2"/>
            <a:r>
              <a:rPr lang="en-US" dirty="0" smtClean="0"/>
              <a:t>School </a:t>
            </a:r>
            <a:endParaRPr lang="en-US" dirty="0"/>
          </a:p>
          <a:p>
            <a:pPr lvl="2"/>
            <a:r>
              <a:rPr lang="en-US" dirty="0"/>
              <a:t>On the job </a:t>
            </a:r>
            <a:r>
              <a:rPr lang="en-US" dirty="0" smtClean="0"/>
              <a:t>training</a:t>
            </a:r>
          </a:p>
          <a:p>
            <a:pPr lvl="2"/>
            <a:r>
              <a:rPr lang="en-US" dirty="0" smtClean="0"/>
              <a:t>Additional training programs and courses provided by dealer</a:t>
            </a:r>
            <a:endParaRPr lang="en-US" dirty="0"/>
          </a:p>
          <a:p>
            <a:r>
              <a:rPr lang="en-US" dirty="0" smtClean="0"/>
              <a:t>Additional training needs</a:t>
            </a:r>
          </a:p>
          <a:p>
            <a:pPr lvl="1"/>
            <a:r>
              <a:rPr lang="en-US" dirty="0" smtClean="0"/>
              <a:t>ASM sales training</a:t>
            </a:r>
          </a:p>
          <a:p>
            <a:pPr lvl="1"/>
            <a:r>
              <a:rPr lang="en-US" dirty="0" smtClean="0"/>
              <a:t>ASM customer facing training</a:t>
            </a:r>
          </a:p>
          <a:p>
            <a:pPr lvl="1"/>
            <a:r>
              <a:rPr lang="en-US" dirty="0" smtClean="0"/>
              <a:t>Additional DMS training for Technicians and ASMs</a:t>
            </a:r>
          </a:p>
          <a:p>
            <a:pPr lvl="1"/>
            <a:r>
              <a:rPr lang="en-US" dirty="0" smtClean="0"/>
              <a:t>Quality control training for Technicians</a:t>
            </a:r>
          </a:p>
          <a:p>
            <a:pPr lvl="1"/>
            <a:r>
              <a:rPr lang="en-US" dirty="0" smtClean="0"/>
              <a:t>Continuing ASE and Toyota Technician Training</a:t>
            </a:r>
          </a:p>
          <a:p>
            <a:pPr lvl="1"/>
            <a:r>
              <a:rPr lang="en-US" dirty="0" smtClean="0"/>
              <a:t>Education for BDC on Service phone calls</a:t>
            </a:r>
          </a:p>
          <a:p>
            <a:r>
              <a:rPr lang="en-US" dirty="0" smtClean="0"/>
              <a:t>Establish revised program to enhance training to meet future needs</a:t>
            </a:r>
          </a:p>
          <a:p>
            <a:pPr lvl="1"/>
            <a:r>
              <a:rPr lang="en-US" dirty="0" smtClean="0"/>
              <a:t>Initiate customer facing meetings by our established dealer trainer</a:t>
            </a:r>
          </a:p>
          <a:p>
            <a:pPr lvl="1"/>
            <a:r>
              <a:rPr lang="en-US" dirty="0" smtClean="0"/>
              <a:t>Implement ASM sales training within the dealership</a:t>
            </a:r>
          </a:p>
          <a:p>
            <a:pPr lvl="1"/>
            <a:r>
              <a:rPr lang="en-US" dirty="0" smtClean="0"/>
              <a:t>Develop a training criteria pathway to grow from basic to advanced technician </a:t>
            </a:r>
          </a:p>
          <a:p>
            <a:pPr lvl="1"/>
            <a:r>
              <a:rPr lang="en-US" dirty="0" smtClean="0"/>
              <a:t>Develop a phone system with direct number into service appointment coordinator (must be customer friendly)</a:t>
            </a:r>
          </a:p>
          <a:p>
            <a:pPr lvl="1"/>
            <a:r>
              <a:rPr lang="en-US" dirty="0" smtClean="0"/>
              <a:t>Continue up-front education with sales people covering customer appointments, shop loading, special order parts, and rental car policies</a:t>
            </a:r>
          </a:p>
          <a:p>
            <a:pPr lvl="2"/>
            <a:endParaRPr lang="en-US" dirty="0"/>
          </a:p>
        </p:txBody>
      </p:sp>
    </p:spTree>
    <p:extLst>
      <p:ext uri="{BB962C8B-B14F-4D97-AF65-F5344CB8AC3E}">
        <p14:creationId xmlns:p14="http://schemas.microsoft.com/office/powerpoint/2010/main" val="492307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715962"/>
          </a:xfrm>
        </p:spPr>
        <p:txBody>
          <a:bodyPr/>
          <a:lstStyle/>
          <a:p>
            <a:r>
              <a:rPr lang="en-US" dirty="0" smtClean="0"/>
              <a:t>Special Tools/ Equipment</a:t>
            </a:r>
            <a:endParaRPr lang="en-US" dirty="0"/>
          </a:p>
        </p:txBody>
      </p:sp>
      <p:sp>
        <p:nvSpPr>
          <p:cNvPr id="3" name="Content Placeholder 2"/>
          <p:cNvSpPr>
            <a:spLocks noGrp="1"/>
          </p:cNvSpPr>
          <p:nvPr>
            <p:ph idx="1"/>
          </p:nvPr>
        </p:nvSpPr>
        <p:spPr>
          <a:xfrm>
            <a:off x="304800" y="914400"/>
            <a:ext cx="4114800" cy="5791200"/>
          </a:xfrm>
        </p:spPr>
        <p:txBody>
          <a:bodyPr>
            <a:normAutofit/>
          </a:bodyPr>
          <a:lstStyle/>
          <a:p>
            <a:r>
              <a:rPr lang="en-US" sz="2800" dirty="0" smtClean="0"/>
              <a:t>The condition of our s</a:t>
            </a:r>
            <a:r>
              <a:rPr lang="en-US" sz="2800" dirty="0" smtClean="0"/>
              <a:t>pecial tools are in good working order.</a:t>
            </a:r>
          </a:p>
          <a:p>
            <a:r>
              <a:rPr lang="en-US" sz="2800" dirty="0" smtClean="0"/>
              <a:t>They are all </a:t>
            </a:r>
            <a:r>
              <a:rPr lang="en-US" sz="2800" dirty="0" smtClean="0"/>
              <a:t>stored in a toolbox and used as needed when authorized. </a:t>
            </a:r>
          </a:p>
          <a:p>
            <a:r>
              <a:rPr lang="en-US" sz="2800" dirty="0" smtClean="0"/>
              <a:t>We also have a check-out system maintained  by dispatch for tools that are commonly misplaced </a:t>
            </a:r>
            <a:endParaRPr lang="en-US" sz="28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4400" y="990600"/>
            <a:ext cx="3429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56238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685800"/>
          </a:xfrm>
        </p:spPr>
        <p:txBody>
          <a:bodyPr/>
          <a:lstStyle/>
          <a:p>
            <a:r>
              <a:rPr lang="en-US" dirty="0" smtClean="0"/>
              <a:t>Repair Order Analysis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762" y="914400"/>
            <a:ext cx="5974322" cy="4754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791200"/>
            <a:ext cx="687705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11132" t="4546" r="12764"/>
          <a:stretch/>
        </p:blipFill>
        <p:spPr bwMode="auto">
          <a:xfrm>
            <a:off x="6101084" y="4053840"/>
            <a:ext cx="3027963" cy="1737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57946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944562"/>
          </a:xfrm>
        </p:spPr>
        <p:txBody>
          <a:bodyPr/>
          <a:lstStyle/>
          <a:p>
            <a:r>
              <a:rPr lang="en-US" dirty="0" smtClean="0"/>
              <a:t>Repair Order Analysis</a:t>
            </a:r>
            <a:endParaRPr lang="en-US" dirty="0"/>
          </a:p>
        </p:txBody>
      </p:sp>
      <p:sp>
        <p:nvSpPr>
          <p:cNvPr id="4" name="Text Placeholder 3"/>
          <p:cNvSpPr>
            <a:spLocks noGrp="1"/>
          </p:cNvSpPr>
          <p:nvPr>
            <p:ph type="body" idx="1"/>
          </p:nvPr>
        </p:nvSpPr>
        <p:spPr>
          <a:xfrm>
            <a:off x="-712" y="914400"/>
            <a:ext cx="6401512" cy="457200"/>
          </a:xfrm>
        </p:spPr>
        <p:txBody>
          <a:bodyPr/>
          <a:lstStyle/>
          <a:p>
            <a:r>
              <a:rPr lang="en-US" dirty="0" smtClean="0"/>
              <a:t>RESULTS OF NEW 100 RO ANALYSIS INDICATE:</a:t>
            </a:r>
            <a:endParaRPr lang="en-US" dirty="0"/>
          </a:p>
        </p:txBody>
      </p:sp>
      <p:sp>
        <p:nvSpPr>
          <p:cNvPr id="5" name="TextBox 4"/>
          <p:cNvSpPr txBox="1"/>
          <p:nvPr/>
        </p:nvSpPr>
        <p:spPr>
          <a:xfrm>
            <a:off x="228600" y="1600199"/>
            <a:ext cx="8229600" cy="5078313"/>
          </a:xfrm>
          <a:prstGeom prst="rect">
            <a:avLst/>
          </a:prstGeom>
          <a:noFill/>
        </p:spPr>
        <p:txBody>
          <a:bodyPr wrap="square" rtlCol="0">
            <a:spAutoFit/>
          </a:bodyPr>
          <a:lstStyle/>
          <a:p>
            <a:pPr marL="285750" indent="-285750">
              <a:buFont typeface="Arial" pitchFamily="34" charset="0"/>
              <a:buChar char="•"/>
            </a:pPr>
            <a:r>
              <a:rPr lang="en-US" dirty="0" smtClean="0"/>
              <a:t>Our current average flat rate hours per RO is 2.06 and would increase into the desired range of 2.2- 2.5 if we address the one item RO percentage, reducing that from 28% to the desired range of 10-15%.</a:t>
            </a:r>
          </a:p>
          <a:p>
            <a:endParaRPr lang="en-US" dirty="0"/>
          </a:p>
          <a:p>
            <a:pPr marL="285750" indent="-285750">
              <a:buFont typeface="Arial" pitchFamily="34" charset="0"/>
              <a:buChar char="•"/>
            </a:pPr>
            <a:r>
              <a:rPr lang="en-US" dirty="0" smtClean="0"/>
              <a:t>Our cost of labor is at 21.13%. It is very low. It would indicate that our service department should be very profitable, but we aren’t. that indicates that we are not producing the level of service required to justify the number of support staff.</a:t>
            </a:r>
          </a:p>
          <a:p>
            <a:endParaRPr lang="en-US" dirty="0"/>
          </a:p>
          <a:p>
            <a:pPr marL="285750" indent="-285750">
              <a:buFont typeface="Arial" pitchFamily="34" charset="0"/>
              <a:buChar char="•"/>
            </a:pPr>
            <a:r>
              <a:rPr lang="en-US" dirty="0" smtClean="0"/>
              <a:t>Our labor mix is at recommended levels, which indicates that we are reaching the accurate markets for maintenance, competitive and repair.</a:t>
            </a:r>
          </a:p>
          <a:p>
            <a:endParaRPr lang="en-US" dirty="0"/>
          </a:p>
          <a:p>
            <a:pPr marL="285750" indent="-285750">
              <a:buFont typeface="Arial" pitchFamily="34" charset="0"/>
              <a:buChar char="•"/>
            </a:pPr>
            <a:r>
              <a:rPr lang="en-US" dirty="0" smtClean="0"/>
              <a:t>Our target effective labor rate is $115 per hour. We are currently at $102.41, meaning that we are perhaps too low in our competitive market since our maintenance dollars are currently in the preferred range.</a:t>
            </a:r>
          </a:p>
          <a:p>
            <a:endParaRPr lang="en-US" dirty="0"/>
          </a:p>
          <a:p>
            <a:r>
              <a:rPr lang="en-US" dirty="0" smtClean="0"/>
              <a:t> </a:t>
            </a:r>
          </a:p>
          <a:p>
            <a:endParaRPr lang="en-US" dirty="0"/>
          </a:p>
          <a:p>
            <a:endParaRPr lang="en-US" dirty="0"/>
          </a:p>
        </p:txBody>
      </p:sp>
    </p:spTree>
    <p:extLst>
      <p:ext uri="{BB962C8B-B14F-4D97-AF65-F5344CB8AC3E}">
        <p14:creationId xmlns:p14="http://schemas.microsoft.com/office/powerpoint/2010/main" val="36401272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SWOT Analysis- Strengths</a:t>
            </a:r>
            <a:endParaRPr lang="en-US" dirty="0"/>
          </a:p>
        </p:txBody>
      </p:sp>
      <p:sp>
        <p:nvSpPr>
          <p:cNvPr id="2" name="Content Placeholder 1"/>
          <p:cNvSpPr>
            <a:spLocks noGrp="1"/>
          </p:cNvSpPr>
          <p:nvPr>
            <p:ph idx="1"/>
          </p:nvPr>
        </p:nvSpPr>
        <p:spPr>
          <a:xfrm>
            <a:off x="76200" y="1219200"/>
            <a:ext cx="8305800" cy="5486400"/>
          </a:xfrm>
        </p:spPr>
        <p:txBody>
          <a:bodyPr numCol="2">
            <a:normAutofit/>
          </a:bodyPr>
          <a:lstStyle/>
          <a:p>
            <a:r>
              <a:rPr lang="en-US" dirty="0" smtClean="0"/>
              <a:t>The number of Master techs</a:t>
            </a:r>
          </a:p>
          <a:p>
            <a:r>
              <a:rPr lang="en-US" dirty="0" smtClean="0"/>
              <a:t>Level of experience</a:t>
            </a:r>
          </a:p>
          <a:p>
            <a:r>
              <a:rPr lang="en-US" dirty="0" smtClean="0"/>
              <a:t>Large dealer</a:t>
            </a:r>
          </a:p>
          <a:p>
            <a:r>
              <a:rPr lang="en-US" dirty="0" smtClean="0"/>
              <a:t>Award winning</a:t>
            </a:r>
          </a:p>
          <a:p>
            <a:r>
              <a:rPr lang="en-US" dirty="0" smtClean="0"/>
              <a:t>Business longevity </a:t>
            </a:r>
          </a:p>
          <a:p>
            <a:r>
              <a:rPr lang="en-US" dirty="0" smtClean="0"/>
              <a:t>Beautiful facility</a:t>
            </a:r>
          </a:p>
          <a:p>
            <a:r>
              <a:rPr lang="en-US" dirty="0" smtClean="0"/>
              <a:t>Family business</a:t>
            </a:r>
          </a:p>
          <a:p>
            <a:r>
              <a:rPr lang="en-US" dirty="0" smtClean="0"/>
              <a:t>Size of dealership</a:t>
            </a:r>
          </a:p>
          <a:p>
            <a:r>
              <a:rPr lang="en-US" dirty="0" smtClean="0"/>
              <a:t>Level of professionalism</a:t>
            </a:r>
          </a:p>
          <a:p>
            <a:r>
              <a:rPr lang="en-US" dirty="0" smtClean="0"/>
              <a:t>Community involvement</a:t>
            </a:r>
          </a:p>
          <a:p>
            <a:r>
              <a:rPr lang="en-US" dirty="0" smtClean="0"/>
              <a:t>Reputation of dealership</a:t>
            </a:r>
          </a:p>
          <a:p>
            <a:r>
              <a:rPr lang="en-US" dirty="0" smtClean="0"/>
              <a:t>Quality of work</a:t>
            </a:r>
          </a:p>
          <a:p>
            <a:r>
              <a:rPr lang="en-US" dirty="0" smtClean="0"/>
              <a:t>Good employees</a:t>
            </a:r>
          </a:p>
          <a:p>
            <a:r>
              <a:rPr lang="en-US" dirty="0" smtClean="0"/>
              <a:t>Good equipment</a:t>
            </a:r>
          </a:p>
          <a:p>
            <a:r>
              <a:rPr lang="en-US" dirty="0" smtClean="0"/>
              <a:t>Large customer base</a:t>
            </a:r>
          </a:p>
          <a:p>
            <a:r>
              <a:rPr lang="en-US" dirty="0" smtClean="0"/>
              <a:t>Convenient Location </a:t>
            </a:r>
          </a:p>
          <a:p>
            <a:r>
              <a:rPr lang="en-US" dirty="0" smtClean="0"/>
              <a:t>Brand understanding</a:t>
            </a:r>
          </a:p>
          <a:p>
            <a:r>
              <a:rPr lang="en-US" dirty="0" smtClean="0"/>
              <a:t>Facility capacity</a:t>
            </a:r>
          </a:p>
          <a:p>
            <a:r>
              <a:rPr lang="en-US" dirty="0" smtClean="0"/>
              <a:t>Teamwork</a:t>
            </a:r>
          </a:p>
          <a:p>
            <a:endParaRPr lang="en-US" dirty="0" smtClean="0"/>
          </a:p>
          <a:p>
            <a:endParaRPr lang="en-US" dirty="0"/>
          </a:p>
        </p:txBody>
      </p:sp>
    </p:spTree>
    <p:extLst>
      <p:ext uri="{BB962C8B-B14F-4D97-AF65-F5344CB8AC3E}">
        <p14:creationId xmlns:p14="http://schemas.microsoft.com/office/powerpoint/2010/main" val="1806260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r>
              <a:rPr lang="en-US" dirty="0" smtClean="0"/>
              <a:t>SWOT Analysis- Weaknesses </a:t>
            </a:r>
            <a:endParaRPr lang="en-US" dirty="0"/>
          </a:p>
        </p:txBody>
      </p:sp>
      <p:sp>
        <p:nvSpPr>
          <p:cNvPr id="3" name="Content Placeholder 2"/>
          <p:cNvSpPr>
            <a:spLocks noGrp="1"/>
          </p:cNvSpPr>
          <p:nvPr>
            <p:ph idx="1"/>
          </p:nvPr>
        </p:nvSpPr>
        <p:spPr>
          <a:xfrm>
            <a:off x="76200" y="1066800"/>
            <a:ext cx="8458200" cy="5791200"/>
          </a:xfrm>
        </p:spPr>
        <p:txBody>
          <a:bodyPr numCol="2">
            <a:normAutofit lnSpcReduction="10000"/>
          </a:bodyPr>
          <a:lstStyle/>
          <a:p>
            <a:r>
              <a:rPr lang="en-US" dirty="0" smtClean="0"/>
              <a:t>Outdated tools </a:t>
            </a:r>
          </a:p>
          <a:p>
            <a:r>
              <a:rPr lang="en-US" dirty="0" smtClean="0"/>
              <a:t>Not enough tools provided</a:t>
            </a:r>
          </a:p>
          <a:p>
            <a:r>
              <a:rPr lang="en-US" dirty="0" smtClean="0"/>
              <a:t>Unqualified techs with multiple bays</a:t>
            </a:r>
          </a:p>
          <a:p>
            <a:r>
              <a:rPr lang="en-US" dirty="0" smtClean="0"/>
              <a:t>Car wash before service</a:t>
            </a:r>
          </a:p>
          <a:p>
            <a:r>
              <a:rPr lang="en-US" dirty="0" smtClean="0"/>
              <a:t>Pay structure</a:t>
            </a:r>
          </a:p>
          <a:p>
            <a:r>
              <a:rPr lang="en-US" dirty="0" smtClean="0"/>
              <a:t>Work is not evenly distributed </a:t>
            </a:r>
          </a:p>
          <a:p>
            <a:r>
              <a:rPr lang="en-US" dirty="0" smtClean="0"/>
              <a:t>Management that lacks experience </a:t>
            </a:r>
          </a:p>
          <a:p>
            <a:r>
              <a:rPr lang="en-US" dirty="0" smtClean="0"/>
              <a:t>Speed of turnaround for employees</a:t>
            </a:r>
          </a:p>
          <a:p>
            <a:r>
              <a:rPr lang="en-US" dirty="0" smtClean="0"/>
              <a:t>More training opportunities</a:t>
            </a:r>
          </a:p>
          <a:p>
            <a:r>
              <a:rPr lang="en-US" dirty="0" smtClean="0"/>
              <a:t>Lack of teamwork in the shop and between departments</a:t>
            </a:r>
          </a:p>
          <a:p>
            <a:r>
              <a:rPr lang="en-US" dirty="0" smtClean="0"/>
              <a:t>Lack of communication </a:t>
            </a:r>
          </a:p>
          <a:p>
            <a:pPr lvl="1"/>
            <a:r>
              <a:rPr lang="en-US" dirty="0" smtClean="0"/>
              <a:t>Techs and management</a:t>
            </a:r>
          </a:p>
          <a:p>
            <a:pPr lvl="1"/>
            <a:r>
              <a:rPr lang="en-US" dirty="0" smtClean="0"/>
              <a:t>Techs and ASMs</a:t>
            </a:r>
          </a:p>
          <a:p>
            <a:r>
              <a:rPr lang="en-US" dirty="0" smtClean="0"/>
              <a:t>Low morale/ attitude</a:t>
            </a:r>
          </a:p>
          <a:p>
            <a:r>
              <a:rPr lang="en-US" dirty="0" smtClean="0"/>
              <a:t>Divisions between departments and individuals</a:t>
            </a:r>
          </a:p>
          <a:p>
            <a:r>
              <a:rPr lang="en-US" dirty="0" smtClean="0"/>
              <a:t>Not capitalizing on all opportunities </a:t>
            </a:r>
          </a:p>
          <a:p>
            <a:r>
              <a:rPr lang="en-US" dirty="0" smtClean="0"/>
              <a:t>Silos “it’s not my job”</a:t>
            </a:r>
          </a:p>
          <a:p>
            <a:r>
              <a:rPr lang="en-US" dirty="0" smtClean="0"/>
              <a:t>“Pay me now for great work later”</a:t>
            </a:r>
          </a:p>
          <a:p>
            <a:r>
              <a:rPr lang="en-US" dirty="0"/>
              <a:t>Complacency</a:t>
            </a:r>
          </a:p>
          <a:p>
            <a:r>
              <a:rPr lang="en-US" dirty="0"/>
              <a:t>Not willing to change</a:t>
            </a:r>
          </a:p>
          <a:p>
            <a:r>
              <a:rPr lang="en-US" dirty="0"/>
              <a:t>Poor attitude </a:t>
            </a:r>
            <a:endParaRPr lang="en-US" dirty="0" smtClean="0"/>
          </a:p>
          <a:p>
            <a:r>
              <a:rPr lang="en-US" dirty="0"/>
              <a:t>Unjustified repairs causing us to have a bad name</a:t>
            </a:r>
          </a:p>
          <a:p>
            <a:pPr marL="114300" indent="0">
              <a:buNone/>
            </a:pPr>
            <a:endParaRPr lang="en-US" dirty="0"/>
          </a:p>
          <a:p>
            <a:endParaRPr lang="en-US" dirty="0" smtClean="0"/>
          </a:p>
        </p:txBody>
      </p:sp>
    </p:spTree>
    <p:extLst>
      <p:ext uri="{BB962C8B-B14F-4D97-AF65-F5344CB8AC3E}">
        <p14:creationId xmlns:p14="http://schemas.microsoft.com/office/powerpoint/2010/main" val="1294143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Opportunities </a:t>
            </a:r>
            <a:endParaRPr lang="en-US" dirty="0"/>
          </a:p>
        </p:txBody>
      </p:sp>
      <p:sp>
        <p:nvSpPr>
          <p:cNvPr id="3" name="Content Placeholder 2"/>
          <p:cNvSpPr>
            <a:spLocks noGrp="1"/>
          </p:cNvSpPr>
          <p:nvPr>
            <p:ph idx="1"/>
          </p:nvPr>
        </p:nvSpPr>
        <p:spPr>
          <a:xfrm>
            <a:off x="0" y="1219200"/>
            <a:ext cx="8382000" cy="5410200"/>
          </a:xfrm>
        </p:spPr>
        <p:txBody>
          <a:bodyPr numCol="2">
            <a:normAutofit/>
          </a:bodyPr>
          <a:lstStyle/>
          <a:p>
            <a:r>
              <a:rPr lang="en-US" dirty="0" smtClean="0"/>
              <a:t>Shop appreciation </a:t>
            </a:r>
          </a:p>
          <a:p>
            <a:r>
              <a:rPr lang="en-US" dirty="0" smtClean="0"/>
              <a:t>Growth</a:t>
            </a:r>
          </a:p>
          <a:p>
            <a:r>
              <a:rPr lang="en-US" dirty="0" smtClean="0"/>
              <a:t>Advancements in the company</a:t>
            </a:r>
          </a:p>
          <a:p>
            <a:r>
              <a:rPr lang="en-US" dirty="0" smtClean="0"/>
              <a:t>Training </a:t>
            </a:r>
          </a:p>
          <a:p>
            <a:r>
              <a:rPr lang="en-US" dirty="0" smtClean="0"/>
              <a:t>Smart Motors App for smart phones</a:t>
            </a:r>
          </a:p>
          <a:p>
            <a:r>
              <a:rPr lang="en-US" dirty="0" smtClean="0"/>
              <a:t>More product/ service promotions</a:t>
            </a:r>
          </a:p>
          <a:p>
            <a:r>
              <a:rPr lang="en-US" dirty="0" smtClean="0"/>
              <a:t>Old car discounts</a:t>
            </a:r>
          </a:p>
          <a:p>
            <a:r>
              <a:rPr lang="en-US" dirty="0" smtClean="0"/>
              <a:t>More online services</a:t>
            </a:r>
          </a:p>
          <a:p>
            <a:r>
              <a:rPr lang="en-US" dirty="0" smtClean="0"/>
              <a:t>Pay structure</a:t>
            </a:r>
          </a:p>
          <a:p>
            <a:r>
              <a:rPr lang="en-US" dirty="0" smtClean="0"/>
              <a:t>Youth apprentice programs</a:t>
            </a:r>
          </a:p>
          <a:p>
            <a:r>
              <a:rPr lang="en-US" dirty="0" smtClean="0"/>
              <a:t>Improve reputation with local schools</a:t>
            </a:r>
          </a:p>
          <a:p>
            <a:r>
              <a:rPr lang="en-US" dirty="0" smtClean="0"/>
              <a:t>Recruiting</a:t>
            </a:r>
          </a:p>
          <a:p>
            <a:r>
              <a:rPr lang="en-US" dirty="0" smtClean="0"/>
              <a:t>Mentoring </a:t>
            </a:r>
          </a:p>
          <a:p>
            <a:r>
              <a:rPr lang="en-US" dirty="0" smtClean="0"/>
              <a:t>Career paths</a:t>
            </a:r>
          </a:p>
          <a:p>
            <a:r>
              <a:rPr lang="en-US" dirty="0" smtClean="0"/>
              <a:t>Fleet customers</a:t>
            </a:r>
          </a:p>
          <a:p>
            <a:r>
              <a:rPr lang="en-US" dirty="0" smtClean="0"/>
              <a:t>Hiring techs from independent shops</a:t>
            </a:r>
          </a:p>
          <a:p>
            <a:r>
              <a:rPr lang="en-US" dirty="0" smtClean="0"/>
              <a:t>Growth to equal shop capacity/ utilization</a:t>
            </a:r>
          </a:p>
          <a:p>
            <a:r>
              <a:rPr lang="en-US" dirty="0" smtClean="0"/>
              <a:t>Transparency</a:t>
            </a:r>
          </a:p>
          <a:p>
            <a:r>
              <a:rPr lang="en-US" dirty="0" smtClean="0"/>
              <a:t>Ownership—service life path</a:t>
            </a:r>
            <a:r>
              <a:rPr lang="en-US" dirty="0" smtClean="0">
                <a:sym typeface="Wingdings" pitchFamily="2" charset="2"/>
              </a:rPr>
              <a:t> sales to service</a:t>
            </a:r>
            <a:endParaRPr lang="en-US" dirty="0"/>
          </a:p>
        </p:txBody>
      </p:sp>
    </p:spTree>
    <p:extLst>
      <p:ext uri="{BB962C8B-B14F-4D97-AF65-F5344CB8AC3E}">
        <p14:creationId xmlns:p14="http://schemas.microsoft.com/office/powerpoint/2010/main" val="2982219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487362"/>
          </a:xfrm>
        </p:spPr>
        <p:txBody>
          <a:bodyPr/>
          <a:lstStyle/>
          <a:p>
            <a:r>
              <a:rPr lang="en-US" dirty="0" smtClean="0"/>
              <a:t>Merchandising</a:t>
            </a:r>
            <a:endParaRPr lang="en-US" dirty="0"/>
          </a:p>
        </p:txBody>
      </p:sp>
      <p:sp>
        <p:nvSpPr>
          <p:cNvPr id="3" name="Content Placeholder 2"/>
          <p:cNvSpPr>
            <a:spLocks noGrp="1"/>
          </p:cNvSpPr>
          <p:nvPr>
            <p:ph idx="1"/>
          </p:nvPr>
        </p:nvSpPr>
        <p:spPr>
          <a:xfrm>
            <a:off x="228600" y="914400"/>
            <a:ext cx="8001000" cy="5638800"/>
          </a:xfrm>
        </p:spPr>
        <p:txBody>
          <a:bodyPr/>
          <a:lstStyle/>
          <a:p>
            <a:pPr marL="114300" indent="0">
              <a:buNone/>
            </a:pPr>
            <a:r>
              <a:rPr lang="en-US" sz="2800" dirty="0" smtClean="0"/>
              <a:t>Competitive pricing efforts include:</a:t>
            </a:r>
          </a:p>
          <a:p>
            <a:r>
              <a:rPr lang="en-US" sz="2800" dirty="0" smtClean="0"/>
              <a:t>Menus for factory scheduled maintenance and exception list</a:t>
            </a:r>
          </a:p>
          <a:p>
            <a:r>
              <a:rPr lang="en-US" sz="2800" dirty="0" smtClean="0"/>
              <a:t>Quick reference parts and labor pricing guide</a:t>
            </a:r>
          </a:p>
          <a:p>
            <a:r>
              <a:rPr lang="en-US" sz="2800" dirty="0" smtClean="0"/>
              <a:t>A variable labor rate system for competitive, maintenance and repair work</a:t>
            </a:r>
          </a:p>
          <a:p>
            <a:r>
              <a:rPr lang="en-US" sz="2800" dirty="0" smtClean="0"/>
              <a:t>Add a “Dare to Compare” board with competitive pricing based on the non-dealer competitive survey</a:t>
            </a:r>
          </a:p>
          <a:p>
            <a:r>
              <a:rPr lang="en-US" sz="2800" dirty="0" smtClean="0"/>
              <a:t>Add a tire board</a:t>
            </a:r>
          </a:p>
          <a:p>
            <a:endParaRPr lang="en-US" dirty="0" smtClean="0"/>
          </a:p>
          <a:p>
            <a:endParaRPr lang="en-US" dirty="0" smtClean="0"/>
          </a:p>
          <a:p>
            <a:endParaRPr lang="en-US" dirty="0"/>
          </a:p>
        </p:txBody>
      </p:sp>
    </p:spTree>
    <p:extLst>
      <p:ext uri="{BB962C8B-B14F-4D97-AF65-F5344CB8AC3E}">
        <p14:creationId xmlns:p14="http://schemas.microsoft.com/office/powerpoint/2010/main" val="628732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Threats</a:t>
            </a:r>
            <a:endParaRPr lang="en-US" dirty="0"/>
          </a:p>
        </p:txBody>
      </p:sp>
      <p:sp>
        <p:nvSpPr>
          <p:cNvPr id="3" name="Content Placeholder 2"/>
          <p:cNvSpPr>
            <a:spLocks noGrp="1"/>
          </p:cNvSpPr>
          <p:nvPr>
            <p:ph idx="1"/>
          </p:nvPr>
        </p:nvSpPr>
        <p:spPr>
          <a:xfrm>
            <a:off x="76200" y="1295400"/>
            <a:ext cx="8305800" cy="5410200"/>
          </a:xfrm>
        </p:spPr>
        <p:txBody>
          <a:bodyPr numCol="2">
            <a:normAutofit/>
          </a:bodyPr>
          <a:lstStyle/>
          <a:p>
            <a:r>
              <a:rPr lang="en-US" dirty="0" smtClean="0"/>
              <a:t>Other shops paying more per hour</a:t>
            </a:r>
          </a:p>
          <a:p>
            <a:r>
              <a:rPr lang="en-US" dirty="0" smtClean="0"/>
              <a:t>Jobs with better benefits</a:t>
            </a:r>
          </a:p>
          <a:p>
            <a:r>
              <a:rPr lang="en-US" dirty="0" smtClean="0"/>
              <a:t>Non-certified technicians make more hours elsewhere</a:t>
            </a:r>
          </a:p>
          <a:p>
            <a:r>
              <a:rPr lang="en-US" dirty="0" smtClean="0"/>
              <a:t>More qualified= less hours/pay</a:t>
            </a:r>
          </a:p>
          <a:p>
            <a:r>
              <a:rPr lang="en-US" dirty="0" smtClean="0"/>
              <a:t>Other local dealerships taking customers and employees</a:t>
            </a:r>
          </a:p>
          <a:p>
            <a:r>
              <a:rPr lang="en-US" dirty="0" smtClean="0"/>
              <a:t>Over charging customers on labor for work not performed</a:t>
            </a:r>
          </a:p>
          <a:p>
            <a:r>
              <a:rPr lang="en-US" dirty="0" smtClean="0"/>
              <a:t>Poor quality repairs or diagnosis</a:t>
            </a:r>
          </a:p>
          <a:p>
            <a:r>
              <a:rPr lang="en-US" dirty="0" smtClean="0"/>
              <a:t>Outside shop competition</a:t>
            </a:r>
            <a:br>
              <a:rPr lang="en-US" dirty="0" smtClean="0"/>
            </a:br>
            <a:r>
              <a:rPr lang="en-US" dirty="0" smtClean="0"/>
              <a:t/>
            </a:r>
            <a:br>
              <a:rPr lang="en-US" dirty="0" smtClean="0"/>
            </a:br>
            <a:endParaRPr lang="en-US" dirty="0" smtClean="0"/>
          </a:p>
          <a:p>
            <a:r>
              <a:rPr lang="en-US" dirty="0" smtClean="0"/>
              <a:t>Market share/ loss of customers due to:</a:t>
            </a:r>
          </a:p>
          <a:p>
            <a:pPr lvl="1"/>
            <a:r>
              <a:rPr lang="en-US" dirty="0" smtClean="0"/>
              <a:t>Poor quality of work</a:t>
            </a:r>
          </a:p>
          <a:p>
            <a:pPr lvl="1"/>
            <a:r>
              <a:rPr lang="en-US" dirty="0" smtClean="0"/>
              <a:t>Customer service</a:t>
            </a:r>
          </a:p>
          <a:p>
            <a:pPr lvl="1"/>
            <a:r>
              <a:rPr lang="en-US" dirty="0" smtClean="0"/>
              <a:t>Price</a:t>
            </a:r>
          </a:p>
          <a:p>
            <a:pPr lvl="1"/>
            <a:r>
              <a:rPr lang="en-US" dirty="0" smtClean="0"/>
              <a:t>Independent shops</a:t>
            </a:r>
          </a:p>
          <a:p>
            <a:pPr lvl="1"/>
            <a:r>
              <a:rPr lang="en-US" dirty="0" smtClean="0"/>
              <a:t>Non-dealer shops</a:t>
            </a:r>
          </a:p>
          <a:p>
            <a:pPr marL="114300" indent="0">
              <a:buNone/>
            </a:pPr>
            <a:endParaRPr lang="en-US" dirty="0"/>
          </a:p>
        </p:txBody>
      </p:sp>
    </p:spTree>
    <p:extLst>
      <p:ext uri="{BB962C8B-B14F-4D97-AF65-F5344CB8AC3E}">
        <p14:creationId xmlns:p14="http://schemas.microsoft.com/office/powerpoint/2010/main" val="4189664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Objectives</a:t>
            </a:r>
            <a:endParaRPr lang="en-US" dirty="0"/>
          </a:p>
        </p:txBody>
      </p:sp>
      <p:sp>
        <p:nvSpPr>
          <p:cNvPr id="3" name="Content Placeholder 2"/>
          <p:cNvSpPr>
            <a:spLocks noGrp="1"/>
          </p:cNvSpPr>
          <p:nvPr>
            <p:ph idx="1"/>
          </p:nvPr>
        </p:nvSpPr>
        <p:spPr>
          <a:xfrm>
            <a:off x="457200" y="2057400"/>
            <a:ext cx="7620000" cy="4343400"/>
          </a:xfrm>
        </p:spPr>
        <p:txBody>
          <a:bodyPr>
            <a:normAutofit/>
          </a:bodyPr>
          <a:lstStyle/>
          <a:p>
            <a:pPr marL="571500" indent="-457200">
              <a:buFont typeface="+mj-lt"/>
              <a:buAutoNum type="arabicPeriod"/>
            </a:pPr>
            <a:r>
              <a:rPr lang="en-US" sz="2800" dirty="0" smtClean="0"/>
              <a:t>Increase employee retention and satisfaction</a:t>
            </a:r>
          </a:p>
          <a:p>
            <a:pPr marL="571500" indent="-457200">
              <a:buFont typeface="+mj-lt"/>
              <a:buAutoNum type="arabicPeriod"/>
            </a:pPr>
            <a:r>
              <a:rPr lang="en-US" sz="2800" dirty="0" smtClean="0"/>
              <a:t>Increase customer satisfaction</a:t>
            </a:r>
          </a:p>
          <a:p>
            <a:pPr marL="571500" indent="-457200">
              <a:buFont typeface="+mj-lt"/>
              <a:buAutoNum type="arabicPeriod"/>
            </a:pPr>
            <a:r>
              <a:rPr lang="en-US" sz="2800" dirty="0" smtClean="0"/>
              <a:t>Improve technician proficiency</a:t>
            </a:r>
            <a:endParaRPr lang="en-US" sz="2800" dirty="0"/>
          </a:p>
        </p:txBody>
      </p:sp>
    </p:spTree>
    <p:extLst>
      <p:ext uri="{BB962C8B-B14F-4D97-AF65-F5344CB8AC3E}">
        <p14:creationId xmlns:p14="http://schemas.microsoft.com/office/powerpoint/2010/main" val="782996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Strategies</a:t>
            </a:r>
            <a:endParaRPr lang="en-US" dirty="0"/>
          </a:p>
        </p:txBody>
      </p:sp>
      <p:sp>
        <p:nvSpPr>
          <p:cNvPr id="3" name="Content Placeholder 2"/>
          <p:cNvSpPr>
            <a:spLocks noGrp="1"/>
          </p:cNvSpPr>
          <p:nvPr>
            <p:ph idx="1"/>
          </p:nvPr>
        </p:nvSpPr>
        <p:spPr/>
        <p:txBody>
          <a:bodyPr/>
          <a:lstStyle/>
          <a:p>
            <a:pPr marL="571500" indent="-457200">
              <a:buFont typeface="+mj-lt"/>
              <a:buAutoNum type="arabicPeriod"/>
            </a:pPr>
            <a:r>
              <a:rPr lang="en-US" dirty="0" smtClean="0"/>
              <a:t>Address technician feedback on the SWOT analysis in two ways:</a:t>
            </a:r>
          </a:p>
          <a:p>
            <a:pPr marL="868680" lvl="1" indent="-457200">
              <a:buFont typeface="+mj-lt"/>
              <a:buAutoNum type="alphaLcPeriod"/>
            </a:pPr>
            <a:r>
              <a:rPr lang="en-US" dirty="0" smtClean="0"/>
              <a:t>Select several easy items and get them resolved quickly to show that the dealership is taking initiative.</a:t>
            </a:r>
          </a:p>
          <a:p>
            <a:pPr marL="868680" lvl="1" indent="-457200">
              <a:buFont typeface="+mj-lt"/>
              <a:buAutoNum type="alphaLcPeriod"/>
            </a:pPr>
            <a:r>
              <a:rPr lang="en-US" dirty="0" smtClean="0"/>
              <a:t>Take longer term items and give monthly progress updates </a:t>
            </a:r>
          </a:p>
          <a:p>
            <a:pPr marL="571500" indent="-457200">
              <a:buFont typeface="+mj-lt"/>
              <a:buAutoNum type="arabicPeriod"/>
            </a:pPr>
            <a:r>
              <a:rPr lang="en-US" dirty="0" smtClean="0"/>
              <a:t>Increase number of hours produced by each technician </a:t>
            </a:r>
          </a:p>
          <a:p>
            <a:pPr marL="571500" indent="-457200">
              <a:buFont typeface="+mj-lt"/>
              <a:buAutoNum type="arabicPeriod"/>
            </a:pPr>
            <a:r>
              <a:rPr lang="en-US" dirty="0" smtClean="0"/>
              <a:t>Ensure vehicles are fixed right the first time</a:t>
            </a:r>
          </a:p>
          <a:p>
            <a:pPr marL="571500" indent="-457200">
              <a:buFont typeface="+mj-lt"/>
              <a:buAutoNum type="arabicPeriod"/>
            </a:pPr>
            <a:r>
              <a:rPr lang="en-US" dirty="0" smtClean="0"/>
              <a:t>Increase technician morale </a:t>
            </a:r>
          </a:p>
          <a:p>
            <a:pPr marL="571500" indent="-457200">
              <a:buFont typeface="+mj-lt"/>
              <a:buAutoNum type="arabicPeriod"/>
            </a:pPr>
            <a:endParaRPr lang="en-US" dirty="0" smtClean="0"/>
          </a:p>
          <a:p>
            <a:endParaRPr lang="en-US" dirty="0"/>
          </a:p>
        </p:txBody>
      </p:sp>
    </p:spTree>
    <p:extLst>
      <p:ext uri="{BB962C8B-B14F-4D97-AF65-F5344CB8AC3E}">
        <p14:creationId xmlns:p14="http://schemas.microsoft.com/office/powerpoint/2010/main" val="1383383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Tactics</a:t>
            </a:r>
            <a:endParaRPr lang="en-US" dirty="0"/>
          </a:p>
        </p:txBody>
      </p:sp>
      <p:sp>
        <p:nvSpPr>
          <p:cNvPr id="3" name="Content Placeholder 2"/>
          <p:cNvSpPr>
            <a:spLocks noGrp="1"/>
          </p:cNvSpPr>
          <p:nvPr>
            <p:ph idx="1"/>
          </p:nvPr>
        </p:nvSpPr>
        <p:spPr/>
        <p:txBody>
          <a:bodyPr/>
          <a:lstStyle/>
          <a:p>
            <a:pPr marL="571500" indent="-457200">
              <a:buFont typeface="+mj-lt"/>
              <a:buAutoNum type="arabicPeriod"/>
            </a:pPr>
            <a:r>
              <a:rPr lang="en-US" dirty="0" smtClean="0"/>
              <a:t>Analyze current pay plans to ensure they mirror the job description</a:t>
            </a:r>
          </a:p>
          <a:p>
            <a:pPr marL="571500" indent="-457200">
              <a:buFont typeface="+mj-lt"/>
              <a:buAutoNum type="arabicPeriod"/>
            </a:pPr>
            <a:r>
              <a:rPr lang="en-US" dirty="0" smtClean="0"/>
              <a:t>Review current tools and create a list of tools that need replacing, adding or updating</a:t>
            </a:r>
          </a:p>
          <a:p>
            <a:pPr marL="571500" indent="-457200">
              <a:buFont typeface="+mj-lt"/>
              <a:buAutoNum type="arabicPeriod"/>
            </a:pPr>
            <a:r>
              <a:rPr lang="en-US" dirty="0" smtClean="0"/>
              <a:t>Look at cost associated with hiring a quality control employee and analyze way to justify the additional expense</a:t>
            </a:r>
          </a:p>
          <a:p>
            <a:pPr marL="571500" indent="-457200">
              <a:buFont typeface="+mj-lt"/>
              <a:buAutoNum type="arabicPeriod"/>
            </a:pPr>
            <a:r>
              <a:rPr lang="en-US" dirty="0" smtClean="0"/>
              <a:t>Research other companies who have good employee engagement (e.g. Disney) and look for ways we can implement similar strategies</a:t>
            </a:r>
          </a:p>
          <a:p>
            <a:pPr marL="114300" indent="0">
              <a:buNone/>
            </a:pPr>
            <a:endParaRPr lang="en-US" dirty="0" smtClean="0"/>
          </a:p>
          <a:p>
            <a:pPr marL="571500" indent="-457200">
              <a:buFont typeface="+mj-lt"/>
              <a:buAutoNum type="arabicPeriod"/>
            </a:pPr>
            <a:endParaRPr lang="en-US" dirty="0"/>
          </a:p>
        </p:txBody>
      </p:sp>
    </p:spTree>
    <p:extLst>
      <p:ext uri="{BB962C8B-B14F-4D97-AF65-F5344CB8AC3E}">
        <p14:creationId xmlns:p14="http://schemas.microsoft.com/office/powerpoint/2010/main" val="4164424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Analysis Action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2687223"/>
              </p:ext>
            </p:extLst>
          </p:nvPr>
        </p:nvGraphicFramePr>
        <p:xfrm>
          <a:off x="76200" y="1295400"/>
          <a:ext cx="8382000" cy="4914900"/>
        </p:xfrm>
        <a:graphic>
          <a:graphicData uri="http://schemas.openxmlformats.org/drawingml/2006/table">
            <a:tbl>
              <a:tblPr firstRow="1" bandRow="1">
                <a:tableStyleId>{5C22544A-7EE6-4342-B048-85BDC9FD1C3A}</a:tableStyleId>
              </a:tblPr>
              <a:tblGrid>
                <a:gridCol w="3429000"/>
                <a:gridCol w="2667000"/>
                <a:gridCol w="2286000"/>
              </a:tblGrid>
              <a:tr h="525780">
                <a:tc>
                  <a:txBody>
                    <a:bodyPr/>
                    <a:lstStyle/>
                    <a:p>
                      <a:pPr algn="ctr"/>
                      <a:r>
                        <a:rPr lang="en-US" dirty="0" smtClean="0"/>
                        <a:t>TASK</a:t>
                      </a:r>
                      <a:endParaRPr lang="en-US" dirty="0"/>
                    </a:p>
                  </a:txBody>
                  <a:tcPr/>
                </a:tc>
                <a:tc>
                  <a:txBody>
                    <a:bodyPr/>
                    <a:lstStyle/>
                    <a:p>
                      <a:pPr algn="ctr"/>
                      <a:r>
                        <a:rPr lang="en-US" dirty="0" smtClean="0"/>
                        <a:t>BY WHOM</a:t>
                      </a:r>
                      <a:endParaRPr lang="en-US" dirty="0"/>
                    </a:p>
                  </a:txBody>
                  <a:tcPr/>
                </a:tc>
                <a:tc>
                  <a:txBody>
                    <a:bodyPr/>
                    <a:lstStyle/>
                    <a:p>
                      <a:pPr algn="ctr"/>
                      <a:r>
                        <a:rPr lang="en-US" dirty="0" smtClean="0"/>
                        <a:t>COMPLETION DATE</a:t>
                      </a:r>
                      <a:endParaRPr lang="en-US" dirty="0"/>
                    </a:p>
                  </a:txBody>
                  <a:tcPr/>
                </a:tc>
              </a:tr>
              <a:tr h="525780">
                <a:tc>
                  <a:txBody>
                    <a:bodyPr/>
                    <a:lstStyle/>
                    <a:p>
                      <a:r>
                        <a:rPr lang="en-US" dirty="0" smtClean="0"/>
                        <a:t>Review unapplied labor and pay plans in to reduce unapplied labor as a structural </a:t>
                      </a:r>
                      <a:r>
                        <a:rPr lang="en-US" dirty="0" smtClean="0"/>
                        <a:t>expense</a:t>
                      </a:r>
                      <a:endParaRPr lang="en-US" dirty="0" smtClean="0"/>
                    </a:p>
                  </a:txBody>
                  <a:tcPr/>
                </a:tc>
                <a:tc>
                  <a:txBody>
                    <a:bodyPr/>
                    <a:lstStyle/>
                    <a:p>
                      <a:r>
                        <a:rPr lang="en-US" dirty="0" smtClean="0"/>
                        <a:t>Fixed Ops Management</a:t>
                      </a:r>
                      <a:endParaRPr lang="en-US" dirty="0"/>
                    </a:p>
                  </a:txBody>
                  <a:tcPr/>
                </a:tc>
                <a:tc>
                  <a:txBody>
                    <a:bodyPr/>
                    <a:lstStyle/>
                    <a:p>
                      <a:r>
                        <a:rPr lang="en-US" dirty="0" smtClean="0"/>
                        <a:t>August</a:t>
                      </a:r>
                      <a:r>
                        <a:rPr lang="en-US" baseline="0" dirty="0" smtClean="0"/>
                        <a:t> 1, 2018</a:t>
                      </a:r>
                      <a:endParaRPr lang="en-US" dirty="0"/>
                    </a:p>
                  </a:txBody>
                  <a:tcPr/>
                </a:tc>
              </a:tr>
              <a:tr h="525780">
                <a:tc>
                  <a:txBody>
                    <a:bodyPr/>
                    <a:lstStyle/>
                    <a:p>
                      <a:r>
                        <a:rPr lang="en-US" dirty="0" smtClean="0"/>
                        <a:t>Update and purchase additional tools </a:t>
                      </a:r>
                      <a:endParaRPr lang="en-US" dirty="0"/>
                    </a:p>
                  </a:txBody>
                  <a:tcPr/>
                </a:tc>
                <a:tc>
                  <a:txBody>
                    <a:bodyPr/>
                    <a:lstStyle/>
                    <a:p>
                      <a:r>
                        <a:rPr lang="en-US" dirty="0" smtClean="0"/>
                        <a:t>Service Manager</a:t>
                      </a:r>
                      <a:endParaRPr lang="en-US" dirty="0"/>
                    </a:p>
                  </a:txBody>
                  <a:tcPr/>
                </a:tc>
                <a:tc>
                  <a:txBody>
                    <a:bodyPr/>
                    <a:lstStyle/>
                    <a:p>
                      <a:r>
                        <a:rPr lang="en-US" dirty="0" smtClean="0"/>
                        <a:t>June 1, 2018</a:t>
                      </a:r>
                      <a:endParaRPr lang="en-US" dirty="0"/>
                    </a:p>
                  </a:txBody>
                  <a:tcPr/>
                </a:tc>
              </a:tr>
              <a:tr h="525780">
                <a:tc>
                  <a:txBody>
                    <a:bodyPr/>
                    <a:lstStyle/>
                    <a:p>
                      <a:r>
                        <a:rPr lang="en-US" dirty="0" smtClean="0"/>
                        <a:t>Create</a:t>
                      </a:r>
                      <a:r>
                        <a:rPr lang="en-US" baseline="0" dirty="0" smtClean="0"/>
                        <a:t> a plan on how technicians earn multiple bays </a:t>
                      </a:r>
                      <a:endParaRPr lang="en-US" dirty="0"/>
                    </a:p>
                  </a:txBody>
                  <a:tcPr/>
                </a:tc>
                <a:tc>
                  <a:txBody>
                    <a:bodyPr/>
                    <a:lstStyle/>
                    <a:p>
                      <a:r>
                        <a:rPr lang="en-US" dirty="0" smtClean="0"/>
                        <a:t>Fixed Ops Management</a:t>
                      </a:r>
                      <a:endParaRPr lang="en-US" dirty="0"/>
                    </a:p>
                  </a:txBody>
                  <a:tcPr/>
                </a:tc>
                <a:tc>
                  <a:txBody>
                    <a:bodyPr/>
                    <a:lstStyle/>
                    <a:p>
                      <a:r>
                        <a:rPr lang="en-US" dirty="0" smtClean="0"/>
                        <a:t>May 1, 2018</a:t>
                      </a:r>
                      <a:endParaRPr lang="en-US" dirty="0"/>
                    </a:p>
                  </a:txBody>
                  <a:tcPr/>
                </a:tc>
              </a:tr>
              <a:tr h="525780">
                <a:tc>
                  <a:txBody>
                    <a:bodyPr/>
                    <a:lstStyle/>
                    <a:p>
                      <a:r>
                        <a:rPr lang="en-US" dirty="0" smtClean="0"/>
                        <a:t>Create an employee</a:t>
                      </a:r>
                      <a:r>
                        <a:rPr lang="en-US" baseline="0" dirty="0" smtClean="0"/>
                        <a:t> engagement program</a:t>
                      </a:r>
                      <a:endParaRPr lang="en-US" dirty="0"/>
                    </a:p>
                  </a:txBody>
                  <a:tcPr/>
                </a:tc>
                <a:tc>
                  <a:txBody>
                    <a:bodyPr/>
                    <a:lstStyle/>
                    <a:p>
                      <a:r>
                        <a:rPr lang="en-US" dirty="0" smtClean="0"/>
                        <a:t>Human Resources</a:t>
                      </a:r>
                      <a:endParaRPr lang="en-US" dirty="0"/>
                    </a:p>
                  </a:txBody>
                  <a:tcPr/>
                </a:tc>
                <a:tc>
                  <a:txBody>
                    <a:bodyPr/>
                    <a:lstStyle/>
                    <a:p>
                      <a:r>
                        <a:rPr lang="en-US" dirty="0" smtClean="0"/>
                        <a:t>June 1, 2018</a:t>
                      </a:r>
                      <a:endParaRPr lang="en-US" dirty="0"/>
                    </a:p>
                  </a:txBody>
                  <a:tcPr/>
                </a:tc>
              </a:tr>
              <a:tr h="525780">
                <a:tc>
                  <a:txBody>
                    <a:bodyPr/>
                    <a:lstStyle/>
                    <a:p>
                      <a:r>
                        <a:rPr lang="en-US" dirty="0" smtClean="0"/>
                        <a:t>Initiate</a:t>
                      </a:r>
                      <a:r>
                        <a:rPr lang="en-US" baseline="0" dirty="0" smtClean="0"/>
                        <a:t> quality control program to reduce comebacks and increase customer satisfaction</a:t>
                      </a:r>
                      <a:endParaRPr lang="en-US" dirty="0"/>
                    </a:p>
                  </a:txBody>
                  <a:tcPr/>
                </a:tc>
                <a:tc>
                  <a:txBody>
                    <a:bodyPr/>
                    <a:lstStyle/>
                    <a:p>
                      <a:r>
                        <a:rPr lang="en-US" dirty="0" smtClean="0"/>
                        <a:t>Fixed Ops Management</a:t>
                      </a:r>
                      <a:endParaRPr lang="en-US" dirty="0"/>
                    </a:p>
                  </a:txBody>
                  <a:tcPr/>
                </a:tc>
                <a:tc>
                  <a:txBody>
                    <a:bodyPr/>
                    <a:lstStyle/>
                    <a:p>
                      <a:r>
                        <a:rPr lang="en-US" dirty="0" smtClean="0"/>
                        <a:t>August 1, 2018</a:t>
                      </a:r>
                      <a:endParaRPr lang="en-US" dirty="0"/>
                    </a:p>
                  </a:txBody>
                  <a:tcPr/>
                </a:tc>
              </a:tr>
              <a:tr h="525780">
                <a:tc>
                  <a:txBody>
                    <a:bodyPr/>
                    <a:lstStyle/>
                    <a:p>
                      <a:r>
                        <a:rPr lang="en-US" dirty="0" smtClean="0"/>
                        <a:t>Install competitive</a:t>
                      </a:r>
                      <a:r>
                        <a:rPr lang="en-US" baseline="0" dirty="0" smtClean="0"/>
                        <a:t> pricing board in the service drive</a:t>
                      </a:r>
                      <a:endParaRPr lang="en-US" dirty="0"/>
                    </a:p>
                  </a:txBody>
                  <a:tcPr/>
                </a:tc>
                <a:tc>
                  <a:txBody>
                    <a:bodyPr/>
                    <a:lstStyle/>
                    <a:p>
                      <a:r>
                        <a:rPr lang="en-US" dirty="0" smtClean="0"/>
                        <a:t>Marketing and Fixed</a:t>
                      </a:r>
                      <a:r>
                        <a:rPr lang="en-US" baseline="0" dirty="0" smtClean="0"/>
                        <a:t> Ops Management</a:t>
                      </a:r>
                      <a:endParaRPr lang="en-US" dirty="0"/>
                    </a:p>
                  </a:txBody>
                  <a:tcPr/>
                </a:tc>
                <a:tc>
                  <a:txBody>
                    <a:bodyPr/>
                    <a:lstStyle/>
                    <a:p>
                      <a:r>
                        <a:rPr lang="en-US" dirty="0" smtClean="0"/>
                        <a:t>June</a:t>
                      </a:r>
                      <a:r>
                        <a:rPr lang="en-US" baseline="0" dirty="0" smtClean="0"/>
                        <a:t> 1, 2018</a:t>
                      </a:r>
                      <a:endParaRPr lang="en-US" dirty="0"/>
                    </a:p>
                  </a:txBody>
                  <a:tcPr/>
                </a:tc>
              </a:tr>
            </a:tbl>
          </a:graphicData>
        </a:graphic>
      </p:graphicFrame>
    </p:spTree>
    <p:extLst>
      <p:ext uri="{BB962C8B-B14F-4D97-AF65-F5344CB8AC3E}">
        <p14:creationId xmlns:p14="http://schemas.microsoft.com/office/powerpoint/2010/main" val="1602494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685800"/>
          </a:xfrm>
        </p:spPr>
        <p:txBody>
          <a:bodyPr/>
          <a:lstStyle/>
          <a:p>
            <a:r>
              <a:rPr lang="en-US" dirty="0" smtClean="0"/>
              <a:t>SWOT Analysis Synopsis</a:t>
            </a:r>
            <a:endParaRPr lang="en-US" dirty="0"/>
          </a:p>
        </p:txBody>
      </p:sp>
      <p:sp>
        <p:nvSpPr>
          <p:cNvPr id="3" name="Content Placeholder 2"/>
          <p:cNvSpPr>
            <a:spLocks noGrp="1"/>
          </p:cNvSpPr>
          <p:nvPr>
            <p:ph idx="1"/>
          </p:nvPr>
        </p:nvSpPr>
        <p:spPr>
          <a:xfrm>
            <a:off x="228600" y="914400"/>
            <a:ext cx="8077200" cy="5791200"/>
          </a:xfrm>
        </p:spPr>
        <p:txBody>
          <a:bodyPr>
            <a:normAutofit/>
          </a:bodyPr>
          <a:lstStyle/>
          <a:p>
            <a:pPr marL="114300" indent="0">
              <a:buNone/>
            </a:pPr>
            <a:r>
              <a:rPr lang="en-US" sz="2300" dirty="0" smtClean="0"/>
              <a:t>It is clear from our SWOT analysis that we do a lot of things well, but we also have a lot of opportunities to take advantage of. We have done a good job of providing a good physical space for both our customers and our employees and now we need to do a better job of focusing on th</a:t>
            </a:r>
            <a:r>
              <a:rPr lang="en-US" sz="2300" dirty="0" smtClean="0"/>
              <a:t>e </a:t>
            </a:r>
            <a:r>
              <a:rPr lang="en-US" sz="2300" dirty="0" smtClean="0"/>
              <a:t>intrinsic needs of our employees and customers. </a:t>
            </a:r>
          </a:p>
          <a:p>
            <a:pPr marL="114300" indent="0">
              <a:buNone/>
            </a:pPr>
            <a:r>
              <a:rPr lang="en-US" sz="2300" dirty="0" smtClean="0"/>
              <a:t>By implementing an employee engagement plan, our team members will feel more valued and will lead to increased productivity and therefore increasing our CSI scores.</a:t>
            </a:r>
          </a:p>
          <a:p>
            <a:pPr marL="114300" indent="0">
              <a:buNone/>
            </a:pPr>
            <a:r>
              <a:rPr lang="en-US" sz="2300" dirty="0" smtClean="0"/>
              <a:t>With the introduction of a quality control system, it will increase our customer satisfaction being that their vehicles will be fixed right the first time.</a:t>
            </a:r>
          </a:p>
          <a:p>
            <a:pPr marL="114300" indent="0">
              <a:buNone/>
            </a:pPr>
            <a:r>
              <a:rPr lang="en-US" sz="2300" dirty="0" smtClean="0"/>
              <a:t>By adding a competitive pricing board, customers will no longer be under the impression that dealerships are far more expensive than independent shops.</a:t>
            </a:r>
          </a:p>
          <a:p>
            <a:pPr marL="114300" indent="0">
              <a:buNone/>
            </a:pPr>
            <a:endParaRPr lang="en-US" sz="2300" dirty="0"/>
          </a:p>
        </p:txBody>
      </p:sp>
    </p:spTree>
    <p:extLst>
      <p:ext uri="{BB962C8B-B14F-4D97-AF65-F5344CB8AC3E}">
        <p14:creationId xmlns:p14="http://schemas.microsoft.com/office/powerpoint/2010/main" val="1294839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7620000" cy="792162"/>
          </a:xfrm>
        </p:spPr>
        <p:txBody>
          <a:bodyPr/>
          <a:lstStyle/>
          <a:p>
            <a:r>
              <a:rPr lang="en-US" dirty="0" smtClean="0"/>
              <a:t>Marketing/ Advertising</a:t>
            </a:r>
            <a:endParaRPr lang="en-US" dirty="0"/>
          </a:p>
        </p:txBody>
      </p:sp>
      <p:sp>
        <p:nvSpPr>
          <p:cNvPr id="3" name="Content Placeholder 2"/>
          <p:cNvSpPr>
            <a:spLocks noGrp="1"/>
          </p:cNvSpPr>
          <p:nvPr>
            <p:ph idx="1"/>
          </p:nvPr>
        </p:nvSpPr>
        <p:spPr>
          <a:xfrm>
            <a:off x="76200" y="990600"/>
            <a:ext cx="8382000" cy="5791200"/>
          </a:xfrm>
        </p:spPr>
        <p:txBody>
          <a:bodyPr numCol="2"/>
          <a:lstStyle/>
          <a:p>
            <a:pPr marL="114300" indent="0">
              <a:buNone/>
            </a:pPr>
            <a:r>
              <a:rPr lang="en-US" sz="2400" dirty="0" smtClean="0"/>
              <a:t>How we keep dealer name in front of customer:</a:t>
            </a:r>
          </a:p>
          <a:p>
            <a:r>
              <a:rPr lang="en-US" sz="2400" dirty="0" smtClean="0"/>
              <a:t>Potential</a:t>
            </a:r>
          </a:p>
          <a:p>
            <a:pPr lvl="1"/>
            <a:r>
              <a:rPr lang="en-US" sz="2400" dirty="0" smtClean="0"/>
              <a:t>Apprenticeship programs</a:t>
            </a:r>
          </a:p>
          <a:p>
            <a:pPr lvl="1"/>
            <a:r>
              <a:rPr lang="en-US" sz="2400" dirty="0" smtClean="0"/>
              <a:t>High School Programs</a:t>
            </a:r>
          </a:p>
          <a:p>
            <a:pPr lvl="1"/>
            <a:r>
              <a:rPr lang="en-US" sz="2400" dirty="0" smtClean="0"/>
              <a:t>Rental Program Advertisement</a:t>
            </a:r>
          </a:p>
          <a:p>
            <a:r>
              <a:rPr lang="en-US" sz="2400" dirty="0" smtClean="0"/>
              <a:t>Based on our current advertising expenditures of 0.96% gross, we could invest additional advertising resources to reach the guide</a:t>
            </a:r>
            <a:r>
              <a:rPr lang="en-US" sz="2400" dirty="0" smtClean="0"/>
              <a:t> range of </a:t>
            </a:r>
            <a:r>
              <a:rPr lang="en-US" sz="2400" dirty="0" smtClean="0"/>
              <a:t>1-3</a:t>
            </a:r>
            <a:r>
              <a:rPr lang="en-US" sz="2400" dirty="0" smtClean="0"/>
              <a:t>%.</a:t>
            </a:r>
            <a:br>
              <a:rPr lang="en-US" sz="2400" dirty="0" smtClean="0"/>
            </a:br>
            <a:endParaRPr lang="en-US" sz="2400" dirty="0" smtClean="0"/>
          </a:p>
          <a:p>
            <a:r>
              <a:rPr lang="en-US" sz="2400" dirty="0" smtClean="0"/>
              <a:t>Penetration</a:t>
            </a:r>
            <a:endParaRPr lang="en-US" sz="2400" dirty="0" smtClean="0"/>
          </a:p>
          <a:p>
            <a:pPr lvl="1"/>
            <a:r>
              <a:rPr lang="en-US" sz="2400" dirty="0" smtClean="0"/>
              <a:t>Partner with Toyota on Dealer National Campaign</a:t>
            </a:r>
          </a:p>
          <a:p>
            <a:pPr lvl="1"/>
            <a:r>
              <a:rPr lang="en-US" sz="2400" dirty="0" smtClean="0"/>
              <a:t>Service Manager appears on NPR Radio </a:t>
            </a:r>
          </a:p>
          <a:p>
            <a:pPr lvl="1"/>
            <a:r>
              <a:rPr lang="en-US" sz="2400" dirty="0" smtClean="0"/>
              <a:t>Dealer brochures </a:t>
            </a:r>
          </a:p>
          <a:p>
            <a:pPr lvl="1"/>
            <a:r>
              <a:rPr lang="en-US" sz="2400" dirty="0" smtClean="0"/>
              <a:t>Business cards</a:t>
            </a:r>
          </a:p>
          <a:p>
            <a:pPr lvl="1"/>
            <a:r>
              <a:rPr lang="en-US" sz="2400" dirty="0" smtClean="0"/>
              <a:t>RO Copy with logo</a:t>
            </a:r>
          </a:p>
          <a:p>
            <a:r>
              <a:rPr lang="en-US" sz="2400" dirty="0" smtClean="0"/>
              <a:t>Competition</a:t>
            </a:r>
          </a:p>
          <a:p>
            <a:pPr lvl="1"/>
            <a:r>
              <a:rPr lang="en-US" sz="2400" dirty="0" smtClean="0"/>
              <a:t>Non-Dealer Survey</a:t>
            </a:r>
          </a:p>
          <a:p>
            <a:pPr lvl="1"/>
            <a:endParaRPr lang="en-US" sz="2400" dirty="0"/>
          </a:p>
          <a:p>
            <a:pPr lvl="1"/>
            <a:endParaRPr lang="en-US" sz="2400" dirty="0" smtClean="0"/>
          </a:p>
          <a:p>
            <a:pPr marL="114300" indent="0">
              <a:buNone/>
            </a:pPr>
            <a:endParaRPr lang="en-US" dirty="0"/>
          </a:p>
        </p:txBody>
      </p:sp>
    </p:spTree>
    <p:extLst>
      <p:ext uri="{BB962C8B-B14F-4D97-AF65-F5344CB8AC3E}">
        <p14:creationId xmlns:p14="http://schemas.microsoft.com/office/powerpoint/2010/main" val="3078355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772" y="76200"/>
            <a:ext cx="7620000" cy="990600"/>
          </a:xfrm>
        </p:spPr>
        <p:txBody>
          <a:bodyPr/>
          <a:lstStyle/>
          <a:p>
            <a:r>
              <a:rPr lang="en-US" dirty="0" smtClean="0"/>
              <a:t>Marketing/ Advertising</a:t>
            </a:r>
            <a:endParaRPr lang="en-US" dirty="0"/>
          </a:p>
        </p:txBody>
      </p:sp>
      <p:sp>
        <p:nvSpPr>
          <p:cNvPr id="3" name="Content Placeholder 2"/>
          <p:cNvSpPr>
            <a:spLocks noGrp="1"/>
          </p:cNvSpPr>
          <p:nvPr>
            <p:ph idx="1"/>
          </p:nvPr>
        </p:nvSpPr>
        <p:spPr>
          <a:xfrm>
            <a:off x="76200" y="914400"/>
            <a:ext cx="8229600" cy="533400"/>
          </a:xfrm>
        </p:spPr>
        <p:txBody>
          <a:bodyPr numCol="2"/>
          <a:lstStyle/>
          <a:p>
            <a:pPr marL="114300" indent="0">
              <a:buNone/>
            </a:pPr>
            <a:r>
              <a:rPr lang="en-US" dirty="0" smtClean="0"/>
              <a:t>Competition</a:t>
            </a:r>
          </a:p>
          <a:p>
            <a:pPr marL="114300" indent="0">
              <a:buNone/>
            </a:pP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371600"/>
            <a:ext cx="6443972"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6440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7620000" cy="639762"/>
          </a:xfrm>
        </p:spPr>
        <p:txBody>
          <a:bodyPr/>
          <a:lstStyle/>
          <a:p>
            <a:r>
              <a:rPr lang="en-US" dirty="0" smtClean="0"/>
              <a:t>	Facility</a:t>
            </a:r>
            <a:endParaRPr lang="en-US" dirty="0"/>
          </a:p>
        </p:txBody>
      </p:sp>
      <p:sp>
        <p:nvSpPr>
          <p:cNvPr id="3" name="Content Placeholder 2"/>
          <p:cNvSpPr>
            <a:spLocks noGrp="1"/>
          </p:cNvSpPr>
          <p:nvPr>
            <p:ph idx="1"/>
          </p:nvPr>
        </p:nvSpPr>
        <p:spPr>
          <a:xfrm>
            <a:off x="76200" y="914400"/>
            <a:ext cx="4419600" cy="5867400"/>
          </a:xfrm>
        </p:spPr>
        <p:txBody>
          <a:bodyPr>
            <a:normAutofit/>
          </a:bodyPr>
          <a:lstStyle/>
          <a:p>
            <a:r>
              <a:rPr lang="en-US" dirty="0" smtClean="0"/>
              <a:t>Our facility potential is currently at $</a:t>
            </a:r>
            <a:r>
              <a:rPr lang="en-US" dirty="0" smtClean="0"/>
              <a:t>1,994,668. </a:t>
            </a:r>
            <a:endParaRPr lang="en-US" dirty="0" smtClean="0"/>
          </a:p>
          <a:p>
            <a:r>
              <a:rPr lang="en-US" dirty="0"/>
              <a:t>G</a:t>
            </a:r>
            <a:r>
              <a:rPr lang="en-US" dirty="0" smtClean="0"/>
              <a:t>iven our </a:t>
            </a:r>
            <a:r>
              <a:rPr lang="en-US" dirty="0" smtClean="0"/>
              <a:t>Utilization </a:t>
            </a:r>
            <a:r>
              <a:rPr lang="en-US" dirty="0" smtClean="0"/>
              <a:t>guide of 70%, we </a:t>
            </a:r>
            <a:r>
              <a:rPr lang="en-US" dirty="0" smtClean="0"/>
              <a:t>have the capacity to </a:t>
            </a:r>
            <a:r>
              <a:rPr lang="en-US" dirty="0" smtClean="0"/>
              <a:t>add $734,364 in sales.</a:t>
            </a:r>
          </a:p>
          <a:p>
            <a:r>
              <a:rPr lang="en-US" dirty="0" smtClean="0"/>
              <a:t>Either we are not getting the production out of our technicians or we do not have enough technicians to produce this level of sales. </a:t>
            </a:r>
          </a:p>
          <a:p>
            <a:r>
              <a:rPr lang="en-US" dirty="0" smtClean="0"/>
              <a:t>If our technician proficiency is low, we would need to do a better job of technician production. </a:t>
            </a:r>
          </a:p>
          <a:p>
            <a:r>
              <a:rPr lang="en-US" dirty="0" smtClean="0"/>
              <a:t>If our proficiency level is over 100%, we would likely need to add more technicians. </a:t>
            </a:r>
            <a:endParaRPr lang="en-US" dirty="0"/>
          </a:p>
          <a:p>
            <a:pPr marL="114300" indent="0">
              <a:buNone/>
            </a:pP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39060"/>
          <a:stretch/>
        </p:blipFill>
        <p:spPr bwMode="auto">
          <a:xfrm>
            <a:off x="4648200" y="914400"/>
            <a:ext cx="3716852" cy="47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1645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4714"/>
            <a:ext cx="7620000" cy="889686"/>
          </a:xfrm>
        </p:spPr>
        <p:txBody>
          <a:bodyPr/>
          <a:lstStyle/>
          <a:p>
            <a:r>
              <a:rPr lang="en-US" dirty="0" smtClean="0"/>
              <a:t>Productivity</a:t>
            </a:r>
            <a:endParaRPr lang="en-US" dirty="0"/>
          </a:p>
        </p:txBody>
      </p:sp>
      <p:sp>
        <p:nvSpPr>
          <p:cNvPr id="3" name="Content Placeholder 2"/>
          <p:cNvSpPr>
            <a:spLocks noGrp="1"/>
          </p:cNvSpPr>
          <p:nvPr>
            <p:ph idx="1"/>
          </p:nvPr>
        </p:nvSpPr>
        <p:spPr>
          <a:xfrm>
            <a:off x="76199" y="914401"/>
            <a:ext cx="2924433" cy="5810970"/>
          </a:xfrm>
        </p:spPr>
        <p:txBody>
          <a:bodyPr>
            <a:normAutofit/>
          </a:bodyPr>
          <a:lstStyle/>
          <a:p>
            <a:r>
              <a:rPr lang="en-US" dirty="0"/>
              <a:t>Our overall technician proficiency gap is 62.57% compared to the NADA guide of 120%.</a:t>
            </a:r>
          </a:p>
          <a:p>
            <a:r>
              <a:rPr lang="en-US" dirty="0" smtClean="0"/>
              <a:t>Based on our current technician proficiency of 57.43%, not only do we have facility capacity, but we also have technician capacity. </a:t>
            </a:r>
          </a:p>
          <a:p>
            <a:endParaRPr lang="en-US" dirty="0"/>
          </a:p>
          <a:p>
            <a:pPr marL="114300" indent="0">
              <a:buNone/>
            </a:pPr>
            <a:endParaRPr lang="en-US"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633" y="873211"/>
            <a:ext cx="5448030" cy="5852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543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Methods</a:t>
            </a:r>
            <a:endParaRPr lang="en-US" dirty="0"/>
          </a:p>
        </p:txBody>
      </p:sp>
      <p:sp>
        <p:nvSpPr>
          <p:cNvPr id="3" name="Content Placeholder 2"/>
          <p:cNvSpPr>
            <a:spLocks noGrp="1"/>
          </p:cNvSpPr>
          <p:nvPr>
            <p:ph sz="half" idx="1"/>
          </p:nvPr>
        </p:nvSpPr>
        <p:spPr>
          <a:xfrm>
            <a:off x="152400" y="1371600"/>
            <a:ext cx="4267200" cy="5410200"/>
          </a:xfrm>
        </p:spPr>
        <p:txBody>
          <a:bodyPr>
            <a:normAutofit fontScale="85000" lnSpcReduction="20000"/>
          </a:bodyPr>
          <a:lstStyle/>
          <a:p>
            <a:pPr marL="114300" indent="0">
              <a:buNone/>
            </a:pPr>
            <a:r>
              <a:rPr lang="en-US" dirty="0" smtClean="0"/>
              <a:t>Smart Motors currently utilizes the Work Group (Lateral Support) Production Method. </a:t>
            </a:r>
          </a:p>
          <a:p>
            <a:r>
              <a:rPr lang="en-US" dirty="0" smtClean="0"/>
              <a:t>We have one Service Manager who is responsible for the department</a:t>
            </a:r>
          </a:p>
          <a:p>
            <a:r>
              <a:rPr lang="en-US" dirty="0" smtClean="0"/>
              <a:t>We have a separate Dispatcher responsible for distributing the work</a:t>
            </a:r>
          </a:p>
          <a:p>
            <a:r>
              <a:rPr lang="en-US" dirty="0" smtClean="0"/>
              <a:t>Our ASM’s are responsible for sales for a group of Technicians</a:t>
            </a:r>
          </a:p>
          <a:p>
            <a:pPr lvl="1"/>
            <a:r>
              <a:rPr lang="en-US" dirty="0" smtClean="0"/>
              <a:t>ASM’s are paid on their productivity and CSI Scores</a:t>
            </a:r>
          </a:p>
          <a:p>
            <a:r>
              <a:rPr lang="en-US" dirty="0"/>
              <a:t>2</a:t>
            </a:r>
            <a:r>
              <a:rPr lang="en-US" dirty="0" smtClean="0"/>
              <a:t> bays per technician</a:t>
            </a:r>
          </a:p>
          <a:p>
            <a:r>
              <a:rPr lang="en-US" dirty="0" smtClean="0"/>
              <a:t>Flat Rate pay plans are used for our technicians</a:t>
            </a:r>
          </a:p>
          <a:p>
            <a:pPr lvl="1"/>
            <a:endParaRPr lang="en-US" dirty="0"/>
          </a:p>
        </p:txBody>
      </p:sp>
      <p:graphicFrame>
        <p:nvGraphicFramePr>
          <p:cNvPr id="9" name="Diagram 8"/>
          <p:cNvGraphicFramePr/>
          <p:nvPr>
            <p:extLst>
              <p:ext uri="{D42A27DB-BD31-4B8C-83A1-F6EECF244321}">
                <p14:modId xmlns:p14="http://schemas.microsoft.com/office/powerpoint/2010/main" val="2741036708"/>
              </p:ext>
            </p:extLst>
          </p:nvPr>
        </p:nvGraphicFramePr>
        <p:xfrm>
          <a:off x="4191000" y="1219200"/>
          <a:ext cx="46482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52924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of Labor</a:t>
            </a:r>
            <a:endParaRPr lang="en-US" dirty="0"/>
          </a:p>
        </p:txBody>
      </p:sp>
      <p:sp>
        <p:nvSpPr>
          <p:cNvPr id="3" name="Content Placeholder 2"/>
          <p:cNvSpPr>
            <a:spLocks noGrp="1"/>
          </p:cNvSpPr>
          <p:nvPr>
            <p:ph idx="1"/>
          </p:nvPr>
        </p:nvSpPr>
        <p:spPr>
          <a:xfrm>
            <a:off x="304800" y="4038600"/>
            <a:ext cx="7848600" cy="2286000"/>
          </a:xfrm>
        </p:spPr>
        <p:txBody>
          <a:bodyPr>
            <a:normAutofit fontScale="92500"/>
          </a:bodyPr>
          <a:lstStyle/>
          <a:p>
            <a:pPr marL="114300" indent="0">
              <a:buNone/>
            </a:pPr>
            <a:r>
              <a:rPr lang="en-US" dirty="0"/>
              <a:t>Our cost of labor is well within guide at 73.71% gross profit as a percent of sales.  One significant area that we could work on is our unapplied labor.  In the month of </a:t>
            </a:r>
            <a:r>
              <a:rPr lang="en-US" dirty="0" smtClean="0"/>
              <a:t>March, </a:t>
            </a:r>
            <a:r>
              <a:rPr lang="en-US" dirty="0"/>
              <a:t>we saw unapplied labor reach $</a:t>
            </a:r>
            <a:r>
              <a:rPr lang="en-US" dirty="0" smtClean="0"/>
              <a:t>15,047, </a:t>
            </a:r>
            <a:r>
              <a:rPr lang="en-US" dirty="0"/>
              <a:t>which </a:t>
            </a:r>
            <a:r>
              <a:rPr lang="en-US" dirty="0" smtClean="0"/>
              <a:t>cost </a:t>
            </a:r>
            <a:r>
              <a:rPr lang="en-US" dirty="0"/>
              <a:t>us about 2.5% off as a percent of sales.  We will make one of our action plan items to make sure each manager is aware of the unapplied labor in their department and review pay plans to reduce unapplied labor as a structural expense.</a:t>
            </a:r>
          </a:p>
          <a:p>
            <a:pPr marL="114300" indent="0">
              <a:buNone/>
            </a:pPr>
            <a:endParaRPr lang="en-US" dirty="0"/>
          </a:p>
          <a:p>
            <a:pPr marL="114300" indent="0">
              <a:buNone/>
            </a:pP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295400"/>
            <a:ext cx="6858000" cy="2852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0017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Expense Structure</a:t>
            </a:r>
            <a:endParaRPr lang="en-US" dirty="0"/>
          </a:p>
        </p:txBody>
      </p:sp>
      <p:sp>
        <p:nvSpPr>
          <p:cNvPr id="3" name="Content Placeholder 2"/>
          <p:cNvSpPr>
            <a:spLocks noGrp="1"/>
          </p:cNvSpPr>
          <p:nvPr>
            <p:ph idx="1"/>
          </p:nvPr>
        </p:nvSpPr>
        <p:spPr>
          <a:xfrm>
            <a:off x="228600" y="4953000"/>
            <a:ext cx="7848600" cy="1447800"/>
          </a:xfrm>
        </p:spPr>
        <p:txBody>
          <a:bodyPr>
            <a:normAutofit fontScale="92500" lnSpcReduction="20000"/>
          </a:bodyPr>
          <a:lstStyle/>
          <a:p>
            <a:pPr marL="114300" indent="0">
              <a:buNone/>
            </a:pPr>
            <a:r>
              <a:rPr lang="en-US" dirty="0"/>
              <a:t>Our service department is just barely breaking even.  Our ratios look good for both selling expense and semi-fixed </a:t>
            </a:r>
            <a:r>
              <a:rPr lang="en-US" dirty="0" smtClean="0"/>
              <a:t>expense. We are </a:t>
            </a:r>
            <a:r>
              <a:rPr lang="en-US" dirty="0"/>
              <a:t>perhaps not paying enough to those who are generating the sales.  We would have to earn an additional $90,000 in gross to reduce fixed expenses to the NADA guide of 30%.</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371600"/>
            <a:ext cx="7696200" cy="3432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88224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782</TotalTime>
  <Words>1938</Words>
  <Application>Microsoft Office PowerPoint</Application>
  <PresentationFormat>On-screen Show (4:3)</PresentationFormat>
  <Paragraphs>277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Adjacency</vt:lpstr>
      <vt:lpstr>Service Department Analysis for Smart Motors</vt:lpstr>
      <vt:lpstr>Merchandising</vt:lpstr>
      <vt:lpstr>Marketing/ Advertising</vt:lpstr>
      <vt:lpstr>Marketing/ Advertising</vt:lpstr>
      <vt:lpstr> Facility</vt:lpstr>
      <vt:lpstr>Productivity</vt:lpstr>
      <vt:lpstr>Production Methods</vt:lpstr>
      <vt:lpstr>Cost of Labor</vt:lpstr>
      <vt:lpstr>Expense Structure</vt:lpstr>
      <vt:lpstr>Pay Plan Evaluation Technician</vt:lpstr>
      <vt:lpstr>Pay Plan Evaluation ASM’s</vt:lpstr>
      <vt:lpstr>Performance Enhancement Programs</vt:lpstr>
      <vt:lpstr>Level of Current Training</vt:lpstr>
      <vt:lpstr>Special Tools/ Equipment</vt:lpstr>
      <vt:lpstr>Repair Order Analysis</vt:lpstr>
      <vt:lpstr>Repair Order Analysis</vt:lpstr>
      <vt:lpstr>SWOT Analysis- Strengths</vt:lpstr>
      <vt:lpstr>SWOT Analysis- Weaknesses </vt:lpstr>
      <vt:lpstr>SWOT Analysis- Opportunities </vt:lpstr>
      <vt:lpstr>SWOT Analysis- Threats</vt:lpstr>
      <vt:lpstr>SWOT Analysis Objectives</vt:lpstr>
      <vt:lpstr>SWOT Analysis Strategies</vt:lpstr>
      <vt:lpstr>SWOT Analysis Tactics</vt:lpstr>
      <vt:lpstr>SWOT Analysis Action Plan</vt:lpstr>
      <vt:lpstr>SWOT Analysis Synopsis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Department Analysis for Smart Motors</dc:title>
  <dc:creator>Hannah Smart</dc:creator>
  <cp:lastModifiedBy>Hannah Smart</cp:lastModifiedBy>
  <cp:revision>109</cp:revision>
  <cp:lastPrinted>2018-04-16T17:30:07Z</cp:lastPrinted>
  <dcterms:created xsi:type="dcterms:W3CDTF">2018-02-27T15:39:38Z</dcterms:created>
  <dcterms:modified xsi:type="dcterms:W3CDTF">2018-04-16T21:56:28Z</dcterms:modified>
</cp:coreProperties>
</file>