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9" r:id="rId2"/>
    <p:sldMasterId id="2147483667" r:id="rId3"/>
  </p:sldMasterIdLst>
  <p:notesMasterIdLst>
    <p:notesMasterId r:id="rId35"/>
  </p:notesMasterIdLst>
  <p:handoutMasterIdLst>
    <p:handoutMasterId r:id="rId36"/>
  </p:handoutMasterIdLst>
  <p:sldIdLst>
    <p:sldId id="1028" r:id="rId4"/>
    <p:sldId id="1029" r:id="rId5"/>
    <p:sldId id="1078" r:id="rId6"/>
    <p:sldId id="1079" r:id="rId7"/>
    <p:sldId id="1080" r:id="rId8"/>
    <p:sldId id="1022" r:id="rId9"/>
    <p:sldId id="1023" r:id="rId10"/>
    <p:sldId id="1025" r:id="rId11"/>
    <p:sldId id="1024" r:id="rId12"/>
    <p:sldId id="1053" r:id="rId13"/>
    <p:sldId id="867" r:id="rId14"/>
    <p:sldId id="868" r:id="rId15"/>
    <p:sldId id="869" r:id="rId16"/>
    <p:sldId id="923" r:id="rId17"/>
    <p:sldId id="992" r:id="rId18"/>
    <p:sldId id="1082" r:id="rId19"/>
    <p:sldId id="1083" r:id="rId20"/>
    <p:sldId id="1084" r:id="rId21"/>
    <p:sldId id="1085" r:id="rId22"/>
    <p:sldId id="1065" r:id="rId23"/>
    <p:sldId id="973" r:id="rId24"/>
    <p:sldId id="964" r:id="rId25"/>
    <p:sldId id="1045" r:id="rId26"/>
    <p:sldId id="1046" r:id="rId27"/>
    <p:sldId id="1048" r:id="rId28"/>
    <p:sldId id="1052" r:id="rId29"/>
    <p:sldId id="1049" r:id="rId30"/>
    <p:sldId id="1050" r:id="rId31"/>
    <p:sldId id="1051" r:id="rId32"/>
    <p:sldId id="968" r:id="rId33"/>
    <p:sldId id="75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899"/>
    <a:srgbClr val="B21E28"/>
    <a:srgbClr val="242D69"/>
    <a:srgbClr val="5253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395" autoAdjust="0"/>
  </p:normalViewPr>
  <p:slideViewPr>
    <p:cSldViewPr snapToGrid="0" snapToObjects="1">
      <p:cViewPr varScale="1">
        <p:scale>
          <a:sx n="105" d="100"/>
          <a:sy n="105" d="100"/>
        </p:scale>
        <p:origin x="179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56918926800815"/>
          <c:y val="7.7744655774450513E-2"/>
          <c:w val="0.59781204432779234"/>
          <c:h val="0.83858696745422501"/>
        </c:manualLayout>
      </c:layout>
      <c:barChart>
        <c:barDir val="bar"/>
        <c:grouping val="clustered"/>
        <c:varyColors val="0"/>
        <c:ser>
          <c:idx val="0"/>
          <c:order val="0"/>
          <c:tx>
            <c:strRef>
              <c:f>Sheet1!$B$1</c:f>
              <c:strCache>
                <c:ptCount val="1"/>
                <c:pt idx="0">
                  <c:v>Issues</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Tech - Service Advisor Issues</c:v>
                </c:pt>
                <c:pt idx="1">
                  <c:v>Parts Issues</c:v>
                </c:pt>
                <c:pt idx="2">
                  <c:v>Tech Training</c:v>
                </c:pt>
                <c:pt idx="3">
                  <c:v>Service Information</c:v>
                </c:pt>
                <c:pt idx="4">
                  <c:v>Diagnostic scan tools</c:v>
                </c:pt>
                <c:pt idx="5">
                  <c:v>Special Tools Equipment</c:v>
                </c:pt>
                <c:pt idx="6">
                  <c:v>Access to Technology (Laptops/Tablets)</c:v>
                </c:pt>
                <c:pt idx="7">
                  <c:v>Phone/Online Tech Support</c:v>
                </c:pt>
                <c:pt idx="8">
                  <c:v>Field Tech Support</c:v>
                </c:pt>
                <c:pt idx="9">
                  <c:v>New Model Support</c:v>
                </c:pt>
              </c:strCache>
            </c:strRef>
          </c:cat>
          <c:val>
            <c:numRef>
              <c:f>Sheet1!$B$2:$B$11</c:f>
              <c:numCache>
                <c:formatCode>General</c:formatCode>
                <c:ptCount val="10"/>
                <c:pt idx="0">
                  <c:v>33</c:v>
                </c:pt>
                <c:pt idx="1">
                  <c:v>29</c:v>
                </c:pt>
                <c:pt idx="2">
                  <c:v>24</c:v>
                </c:pt>
                <c:pt idx="3">
                  <c:v>21</c:v>
                </c:pt>
                <c:pt idx="4">
                  <c:v>18</c:v>
                </c:pt>
                <c:pt idx="5">
                  <c:v>17</c:v>
                </c:pt>
                <c:pt idx="6">
                  <c:v>12</c:v>
                </c:pt>
                <c:pt idx="7">
                  <c:v>10</c:v>
                </c:pt>
                <c:pt idx="8">
                  <c:v>8</c:v>
                </c:pt>
                <c:pt idx="9">
                  <c:v>6</c:v>
                </c:pt>
              </c:numCache>
            </c:numRef>
          </c:val>
          <c:extLst>
            <c:ext xmlns:c16="http://schemas.microsoft.com/office/drawing/2014/chart" uri="{C3380CC4-5D6E-409C-BE32-E72D297353CC}">
              <c16:uniqueId val="{00000000-2AA0-47A8-A220-7A94E7BDD790}"/>
            </c:ext>
          </c:extLst>
        </c:ser>
        <c:dLbls>
          <c:showLegendKey val="0"/>
          <c:showVal val="0"/>
          <c:showCatName val="0"/>
          <c:showSerName val="0"/>
          <c:showPercent val="0"/>
          <c:showBubbleSize val="0"/>
        </c:dLbls>
        <c:gapWidth val="150"/>
        <c:axId val="519017832"/>
        <c:axId val="344887104"/>
      </c:barChart>
      <c:valAx>
        <c:axId val="3448871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19017832"/>
        <c:crosses val="autoZero"/>
        <c:crossBetween val="between"/>
      </c:valAx>
      <c:catAx>
        <c:axId val="51901783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344887104"/>
        <c:crosses val="autoZero"/>
        <c:auto val="1"/>
        <c:lblAlgn val="ctr"/>
        <c:lblOffset val="100"/>
        <c:noMultiLvlLbl val="0"/>
      </c:cat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ln cmpd="sng">
                <a:solidFill>
                  <a:schemeClr val="tx1"/>
                </a:solidFill>
                <a:bevel/>
              </a:ln>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First Demand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First Demand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41-4C68-8E04-0CAF5C3421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41-4C68-8E04-0CAF5C3421AF}"/>
              </c:ext>
            </c:extLst>
          </c:dPt>
          <c:dLbls>
            <c:dLbl>
              <c:idx val="0"/>
              <c:tx>
                <c:rich>
                  <a:bodyPr/>
                  <a:lstStyle/>
                  <a:p>
                    <a:fld id="{FCA8D2B4-90D9-4FC5-BB95-E98D060FB495}" type="VALUE">
                      <a:rPr lang="en-US" sz="54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41-4C68-8E04-0CAF5C3421AF}"/>
                </c:ext>
              </c:extLst>
            </c:dLbl>
            <c:spPr>
              <a:noFill/>
              <a:ln>
                <a:noFill/>
              </a:ln>
              <a:effectLst/>
            </c:spPr>
            <c:txPr>
              <a:bodyPr rot="0" spcFirstLastPara="1" vertOverflow="ellipsis" vert="horz" wrap="square" lIns="38100" tIns="19050" rIns="38100" bIns="19050" anchor="ctr" anchorCtr="1">
                <a:spAutoFit/>
              </a:bodyPr>
              <a:lstStyle/>
              <a:p>
                <a:pPr>
                  <a:defRPr sz="54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Becomes Profitable</c:v>
                </c:pt>
                <c:pt idx="1">
                  <c:v>Becomes Frozen Capital</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DB41-4C68-8E04-0CAF5C3421A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9985605314960623E-2"/>
          <c:y val="0.89344390419267339"/>
          <c:w val="0.86313939468503953"/>
          <c:h val="8.203604318183790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Second Demand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First Demand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00-4695-986F-06822EFDF1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00-4695-986F-06822EFDF113}"/>
              </c:ext>
            </c:extLst>
          </c:dPt>
          <c:dLbls>
            <c:dLbl>
              <c:idx val="0"/>
              <c:tx>
                <c:rich>
                  <a:bodyPr/>
                  <a:lstStyle/>
                  <a:p>
                    <a:r>
                      <a:rPr lang="en-US" sz="5400" dirty="0"/>
                      <a:t>40%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0-4695-986F-06822EFDF113}"/>
                </c:ext>
              </c:extLst>
            </c:dLbl>
            <c:dLbl>
              <c:idx val="1"/>
              <c:tx>
                <c:rich>
                  <a:bodyPr/>
                  <a:lstStyle/>
                  <a:p>
                    <a:r>
                      <a:rPr lang="en-US" dirty="0"/>
                      <a:t>60%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00-4695-986F-06822EFDF113}"/>
                </c:ext>
              </c:extLst>
            </c:dLbl>
            <c:spPr>
              <a:noFill/>
              <a:ln>
                <a:noFill/>
              </a:ln>
              <a:effectLst/>
            </c:spPr>
            <c:txPr>
              <a:bodyPr rot="0" spcFirstLastPara="1" vertOverflow="ellipsis" vert="horz" wrap="square" lIns="38100" tIns="19050" rIns="38100" bIns="19050" anchor="ctr" anchorCtr="1">
                <a:spAutoFit/>
              </a:bodyPr>
              <a:lstStyle/>
              <a:p>
                <a:pPr>
                  <a:defRPr sz="54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Becomes Profitable</c:v>
                </c:pt>
                <c:pt idx="1">
                  <c:v>Becomes Frozen Capital</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DD00-4695-986F-06822EFDF113}"/>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9985605314960623E-2"/>
          <c:y val="0.89344390419267339"/>
          <c:w val="0.86313939468503953"/>
          <c:h val="8.203604318183790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dirty="0"/>
              <a:t>Second Demand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First Demand</c:v>
                </c:pt>
              </c:strCache>
            </c:strRef>
          </c:tx>
          <c:explosion val="4"/>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C1C-42F4-8ED6-628638AEFDA5}"/>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9C1C-42F4-8ED6-628638AEFDA5}"/>
              </c:ext>
            </c:extLst>
          </c:dPt>
          <c:dLbls>
            <c:dLbl>
              <c:idx val="0"/>
              <c:layout>
                <c:manualLayout>
                  <c:x val="-3.1269562007874015E-2"/>
                  <c:y val="0.15029009902250864"/>
                </c:manualLayout>
              </c:layout>
              <c:tx>
                <c:rich>
                  <a:bodyPr/>
                  <a:lstStyle/>
                  <a:p>
                    <a:r>
                      <a:rPr lang="en-US" sz="5400" dirty="0"/>
                      <a:t>5%</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1C-42F4-8ED6-628638AEFDA5}"/>
                </c:ext>
              </c:extLst>
            </c:dLbl>
            <c:dLbl>
              <c:idx val="1"/>
              <c:tx>
                <c:rich>
                  <a:bodyPr/>
                  <a:lstStyle/>
                  <a:p>
                    <a:r>
                      <a:rPr lang="en-US" dirty="0"/>
                      <a:t>95%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1C-42F4-8ED6-628638AEFDA5}"/>
                </c:ext>
              </c:extLst>
            </c:dLbl>
            <c:spPr>
              <a:noFill/>
              <a:ln>
                <a:noFill/>
              </a:ln>
              <a:effectLst/>
            </c:spPr>
            <c:txPr>
              <a:bodyPr rot="0" spcFirstLastPara="1" vertOverflow="ellipsis" vert="horz" wrap="square" lIns="38100" tIns="19050" rIns="38100" bIns="19050" anchor="ctr" anchorCtr="1">
                <a:spAutoFit/>
              </a:bodyPr>
              <a:lstStyle/>
              <a:p>
                <a:pPr>
                  <a:defRPr sz="54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Becomes Frozen Capital</c:v>
                </c:pt>
                <c:pt idx="1">
                  <c:v>Becomes Profitable</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4-9C1C-42F4-8ED6-628638AEFDA5}"/>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9985605314960623E-2"/>
          <c:y val="0.89344390419267339"/>
          <c:w val="0.86313939468503953"/>
          <c:h val="8.203604318183790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217927-3012-D742-9E9B-DD5E3CDBFC9D}" type="datetimeFigureOut">
              <a:rPr lang="en-US" smtClean="0"/>
              <a:t>8/16/2017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41EECF-4466-CA44-9B38-D322BCC873C1}" type="slidenum">
              <a:rPr lang="en-US" smtClean="0"/>
              <a:t>‹#›</a:t>
            </a:fld>
            <a:endParaRPr lang="en-US" dirty="0"/>
          </a:p>
        </p:txBody>
      </p:sp>
    </p:spTree>
    <p:extLst>
      <p:ext uri="{BB962C8B-B14F-4D97-AF65-F5344CB8AC3E}">
        <p14:creationId xmlns:p14="http://schemas.microsoft.com/office/powerpoint/2010/main" val="1094973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E1ECF-FCD7-2544-BD28-B85EA2FC210C}" type="datetimeFigureOut">
              <a:rPr lang="en-US" smtClean="0"/>
              <a:t>8/16/2017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28E94-58AE-0B4F-8F4E-E773BCE86059}" type="slidenum">
              <a:rPr lang="en-US" smtClean="0"/>
              <a:t>‹#›</a:t>
            </a:fld>
            <a:endParaRPr lang="en-US" dirty="0"/>
          </a:p>
        </p:txBody>
      </p:sp>
    </p:spTree>
    <p:extLst>
      <p:ext uri="{BB962C8B-B14F-4D97-AF65-F5344CB8AC3E}">
        <p14:creationId xmlns:p14="http://schemas.microsoft.com/office/powerpoint/2010/main" val="10182034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What does this data tell us?</a:t>
            </a:r>
          </a:p>
          <a:p>
            <a:endParaRPr lang="en-US" b="1" baseline="0" dirty="0"/>
          </a:p>
          <a:p>
            <a:r>
              <a:rPr lang="en-US" baseline="0" dirty="0"/>
              <a:t>As your customer’s vehicle ages and the dealership opportunity to sell more maintenance and repair is ripe for the picking, but customer’s are defecting to independent repair shops.  </a:t>
            </a:r>
          </a:p>
          <a:p>
            <a:endParaRPr lang="en-US" dirty="0"/>
          </a:p>
          <a:p>
            <a:pPr defTabSz="939253" eaLnBrk="1" fontAlgn="auto" hangingPunct="1">
              <a:spcBef>
                <a:spcPts val="0"/>
              </a:spcBef>
              <a:spcAft>
                <a:spcPts val="0"/>
              </a:spcAft>
              <a:defRPr/>
            </a:pPr>
            <a:r>
              <a:rPr lang="en-US" b="0" baseline="0" dirty="0"/>
              <a:t>With these trends in mind, let me introduce you to ADP ServiceEdge.</a:t>
            </a:r>
            <a:endParaRPr lang="en-US" b="0" dirty="0"/>
          </a:p>
          <a:p>
            <a:endParaRPr lang="en-US" dirty="0"/>
          </a:p>
          <a:p>
            <a:pPr>
              <a:spcAft>
                <a:spcPts val="616"/>
              </a:spcAft>
              <a:defRPr/>
            </a:pPr>
            <a:endParaRPr lang="en-US" dirty="0"/>
          </a:p>
        </p:txBody>
      </p:sp>
      <p:sp>
        <p:nvSpPr>
          <p:cNvPr id="4" name="Slide Number Placeholder 3"/>
          <p:cNvSpPr>
            <a:spLocks noGrp="1"/>
          </p:cNvSpPr>
          <p:nvPr>
            <p:ph type="sldNum" sz="quarter" idx="10"/>
          </p:nvPr>
        </p:nvSpPr>
        <p:spPr/>
        <p:txBody>
          <a:bodyPr/>
          <a:lstStyle/>
          <a:p>
            <a:fld id="{7779A050-F6E9-466A-89A5-B1D2DDA2F9D1}" type="slidenum">
              <a:rPr lang="en-US" smtClean="0"/>
              <a:pPr/>
              <a:t>2</a:t>
            </a:fld>
            <a:endParaRPr lang="en-US"/>
          </a:p>
        </p:txBody>
      </p:sp>
    </p:spTree>
    <p:extLst>
      <p:ext uri="{BB962C8B-B14F-4D97-AF65-F5344CB8AC3E}">
        <p14:creationId xmlns:p14="http://schemas.microsoft.com/office/powerpoint/2010/main" val="11418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28E94-58AE-0B4F-8F4E-E773BCE86059}" type="slidenum">
              <a:rPr lang="en-US" smtClean="0"/>
              <a:t>16</a:t>
            </a:fld>
            <a:endParaRPr lang="en-US" dirty="0"/>
          </a:p>
        </p:txBody>
      </p:sp>
    </p:spTree>
    <p:extLst>
      <p:ext uri="{BB962C8B-B14F-4D97-AF65-F5344CB8AC3E}">
        <p14:creationId xmlns:p14="http://schemas.microsoft.com/office/powerpoint/2010/main" val="380778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3000" b="1">
                <a:solidFill>
                  <a:schemeClr val="bg1"/>
                </a:solidFill>
                <a:latin typeface="Arial" pitchFamily="34" charset="0"/>
              </a:defRPr>
            </a:lvl1pPr>
            <a:lvl2pPr marL="772695" indent="-297190" algn="ctr" eaLnBrk="0" hangingPunct="0">
              <a:spcBef>
                <a:spcPct val="50000"/>
              </a:spcBef>
              <a:defRPr sz="3000" b="1">
                <a:solidFill>
                  <a:schemeClr val="bg1"/>
                </a:solidFill>
                <a:latin typeface="Arial" pitchFamily="34" charset="0"/>
              </a:defRPr>
            </a:lvl2pPr>
            <a:lvl3pPr marL="1188762" indent="-237752" algn="ctr" eaLnBrk="0" hangingPunct="0">
              <a:spcBef>
                <a:spcPct val="50000"/>
              </a:spcBef>
              <a:defRPr sz="3000" b="1">
                <a:solidFill>
                  <a:schemeClr val="bg1"/>
                </a:solidFill>
                <a:latin typeface="Arial" pitchFamily="34" charset="0"/>
              </a:defRPr>
            </a:lvl3pPr>
            <a:lvl4pPr marL="1664266" indent="-237752" algn="ctr" eaLnBrk="0" hangingPunct="0">
              <a:spcBef>
                <a:spcPct val="50000"/>
              </a:spcBef>
              <a:defRPr sz="3000" b="1">
                <a:solidFill>
                  <a:schemeClr val="bg1"/>
                </a:solidFill>
                <a:latin typeface="Arial" pitchFamily="34" charset="0"/>
              </a:defRPr>
            </a:lvl4pPr>
            <a:lvl5pPr marL="2139772" indent="-237752" algn="ctr" eaLnBrk="0" hangingPunct="0">
              <a:spcBef>
                <a:spcPct val="50000"/>
              </a:spcBef>
              <a:defRPr sz="3000" b="1">
                <a:solidFill>
                  <a:schemeClr val="bg1"/>
                </a:solidFill>
                <a:latin typeface="Arial" pitchFamily="34" charset="0"/>
              </a:defRPr>
            </a:lvl5pPr>
            <a:lvl6pPr marL="2615275" indent="-237752" algn="ctr" eaLnBrk="0" fontAlgn="base" hangingPunct="0">
              <a:spcBef>
                <a:spcPct val="50000"/>
              </a:spcBef>
              <a:spcAft>
                <a:spcPct val="0"/>
              </a:spcAft>
              <a:defRPr sz="3000" b="1">
                <a:solidFill>
                  <a:schemeClr val="bg1"/>
                </a:solidFill>
                <a:latin typeface="Arial" pitchFamily="34" charset="0"/>
              </a:defRPr>
            </a:lvl6pPr>
            <a:lvl7pPr marL="3090780" indent="-237752" algn="ctr" eaLnBrk="0" fontAlgn="base" hangingPunct="0">
              <a:spcBef>
                <a:spcPct val="50000"/>
              </a:spcBef>
              <a:spcAft>
                <a:spcPct val="0"/>
              </a:spcAft>
              <a:defRPr sz="3000" b="1">
                <a:solidFill>
                  <a:schemeClr val="bg1"/>
                </a:solidFill>
                <a:latin typeface="Arial" pitchFamily="34" charset="0"/>
              </a:defRPr>
            </a:lvl7pPr>
            <a:lvl8pPr marL="3566285" indent="-237752" algn="ctr" eaLnBrk="0" fontAlgn="base" hangingPunct="0">
              <a:spcBef>
                <a:spcPct val="50000"/>
              </a:spcBef>
              <a:spcAft>
                <a:spcPct val="0"/>
              </a:spcAft>
              <a:defRPr sz="3000" b="1">
                <a:solidFill>
                  <a:schemeClr val="bg1"/>
                </a:solidFill>
                <a:latin typeface="Arial" pitchFamily="34" charset="0"/>
              </a:defRPr>
            </a:lvl8pPr>
            <a:lvl9pPr marL="4041789" indent="-237752" algn="ctr" eaLnBrk="0" fontAlgn="base" hangingPunct="0">
              <a:spcBef>
                <a:spcPct val="50000"/>
              </a:spcBef>
              <a:spcAft>
                <a:spcPct val="0"/>
              </a:spcAft>
              <a:defRPr sz="3000" b="1">
                <a:solidFill>
                  <a:schemeClr val="bg1"/>
                </a:solidFill>
                <a:latin typeface="Arial" pitchFamily="34" charset="0"/>
              </a:defRPr>
            </a:lvl9pPr>
          </a:lstStyle>
          <a:p>
            <a:pPr algn="r">
              <a:spcBef>
                <a:spcPct val="0"/>
              </a:spcBef>
              <a:defRPr/>
            </a:pPr>
            <a:fld id="{ABEA7E24-E049-4F3F-87CD-6FD11D47E987}" type="slidenum">
              <a:rPr lang="en-US" sz="1200" b="0">
                <a:solidFill>
                  <a:schemeClr val="accent2"/>
                </a:solidFill>
                <a:latin typeface="Gill Sans"/>
              </a:rPr>
              <a:pPr algn="r">
                <a:spcBef>
                  <a:spcPct val="0"/>
                </a:spcBef>
                <a:defRPr/>
              </a:pPr>
              <a:t>17</a:t>
            </a:fld>
            <a:endParaRPr lang="en-US" sz="1200" b="0" dirty="0">
              <a:solidFill>
                <a:schemeClr val="accent2"/>
              </a:solidFill>
              <a:latin typeface="Gill Sans"/>
            </a:endParaRPr>
          </a:p>
        </p:txBody>
      </p:sp>
      <p:sp>
        <p:nvSpPr>
          <p:cNvPr id="225283" name="Rectangle 2"/>
          <p:cNvSpPr>
            <a:spLocks noGrp="1" noRot="1" noChangeAspect="1" noChangeArrowheads="1" noTextEdit="1"/>
          </p:cNvSpPr>
          <p:nvPr>
            <p:ph type="sldImg"/>
          </p:nvPr>
        </p:nvSpPr>
        <p:spPr>
          <a:xfrm>
            <a:off x="1181100" y="719138"/>
            <a:ext cx="4803775" cy="3603625"/>
          </a:xfrm>
          <a:ln/>
        </p:spPr>
      </p:sp>
      <p:sp>
        <p:nvSpPr>
          <p:cNvPr id="5" name="TextBox 4"/>
          <p:cNvSpPr txBox="1"/>
          <p:nvPr/>
        </p:nvSpPr>
        <p:spPr>
          <a:xfrm>
            <a:off x="821126" y="5948344"/>
            <a:ext cx="5721354" cy="3045344"/>
          </a:xfrm>
          <a:prstGeom prst="rect">
            <a:avLst/>
          </a:prstGeom>
          <a:noFill/>
        </p:spPr>
        <p:txBody>
          <a:bodyPr wrap="none" lIns="89811" tIns="44906" rIns="89811" bIns="44906" rtlCol="0">
            <a:spAutoFit/>
          </a:bodyPr>
          <a:lstStyle/>
          <a:p>
            <a:r>
              <a:rPr lang="en-US" sz="3200" b="1" dirty="0"/>
              <a:t>___________________________</a:t>
            </a:r>
          </a:p>
          <a:p>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p>
        </p:txBody>
      </p:sp>
    </p:spTree>
    <p:extLst>
      <p:ext uri="{BB962C8B-B14F-4D97-AF65-F5344CB8AC3E}">
        <p14:creationId xmlns:p14="http://schemas.microsoft.com/office/powerpoint/2010/main" val="325201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3000" b="1">
                <a:solidFill>
                  <a:schemeClr val="bg1"/>
                </a:solidFill>
                <a:latin typeface="Arial" pitchFamily="34" charset="0"/>
              </a:defRPr>
            </a:lvl1pPr>
            <a:lvl2pPr marL="772695" indent="-297190" algn="ctr" eaLnBrk="0" hangingPunct="0">
              <a:spcBef>
                <a:spcPct val="50000"/>
              </a:spcBef>
              <a:defRPr sz="3000" b="1">
                <a:solidFill>
                  <a:schemeClr val="bg1"/>
                </a:solidFill>
                <a:latin typeface="Arial" pitchFamily="34" charset="0"/>
              </a:defRPr>
            </a:lvl2pPr>
            <a:lvl3pPr marL="1188762" indent="-237752" algn="ctr" eaLnBrk="0" hangingPunct="0">
              <a:spcBef>
                <a:spcPct val="50000"/>
              </a:spcBef>
              <a:defRPr sz="3000" b="1">
                <a:solidFill>
                  <a:schemeClr val="bg1"/>
                </a:solidFill>
                <a:latin typeface="Arial" pitchFamily="34" charset="0"/>
              </a:defRPr>
            </a:lvl3pPr>
            <a:lvl4pPr marL="1664266" indent="-237752" algn="ctr" eaLnBrk="0" hangingPunct="0">
              <a:spcBef>
                <a:spcPct val="50000"/>
              </a:spcBef>
              <a:defRPr sz="3000" b="1">
                <a:solidFill>
                  <a:schemeClr val="bg1"/>
                </a:solidFill>
                <a:latin typeface="Arial" pitchFamily="34" charset="0"/>
              </a:defRPr>
            </a:lvl4pPr>
            <a:lvl5pPr marL="2139772" indent="-237752" algn="ctr" eaLnBrk="0" hangingPunct="0">
              <a:spcBef>
                <a:spcPct val="50000"/>
              </a:spcBef>
              <a:defRPr sz="3000" b="1">
                <a:solidFill>
                  <a:schemeClr val="bg1"/>
                </a:solidFill>
                <a:latin typeface="Arial" pitchFamily="34" charset="0"/>
              </a:defRPr>
            </a:lvl5pPr>
            <a:lvl6pPr marL="2615275" indent="-237752" algn="ctr" eaLnBrk="0" fontAlgn="base" hangingPunct="0">
              <a:spcBef>
                <a:spcPct val="50000"/>
              </a:spcBef>
              <a:spcAft>
                <a:spcPct val="0"/>
              </a:spcAft>
              <a:defRPr sz="3000" b="1">
                <a:solidFill>
                  <a:schemeClr val="bg1"/>
                </a:solidFill>
                <a:latin typeface="Arial" pitchFamily="34" charset="0"/>
              </a:defRPr>
            </a:lvl6pPr>
            <a:lvl7pPr marL="3090780" indent="-237752" algn="ctr" eaLnBrk="0" fontAlgn="base" hangingPunct="0">
              <a:spcBef>
                <a:spcPct val="50000"/>
              </a:spcBef>
              <a:spcAft>
                <a:spcPct val="0"/>
              </a:spcAft>
              <a:defRPr sz="3000" b="1">
                <a:solidFill>
                  <a:schemeClr val="bg1"/>
                </a:solidFill>
                <a:latin typeface="Arial" pitchFamily="34" charset="0"/>
              </a:defRPr>
            </a:lvl7pPr>
            <a:lvl8pPr marL="3566285" indent="-237752" algn="ctr" eaLnBrk="0" fontAlgn="base" hangingPunct="0">
              <a:spcBef>
                <a:spcPct val="50000"/>
              </a:spcBef>
              <a:spcAft>
                <a:spcPct val="0"/>
              </a:spcAft>
              <a:defRPr sz="3000" b="1">
                <a:solidFill>
                  <a:schemeClr val="bg1"/>
                </a:solidFill>
                <a:latin typeface="Arial" pitchFamily="34" charset="0"/>
              </a:defRPr>
            </a:lvl8pPr>
            <a:lvl9pPr marL="4041789" indent="-237752" algn="ctr" eaLnBrk="0" fontAlgn="base" hangingPunct="0">
              <a:spcBef>
                <a:spcPct val="50000"/>
              </a:spcBef>
              <a:spcAft>
                <a:spcPct val="0"/>
              </a:spcAft>
              <a:defRPr sz="3000" b="1">
                <a:solidFill>
                  <a:schemeClr val="bg1"/>
                </a:solidFill>
                <a:latin typeface="Arial" pitchFamily="34" charset="0"/>
              </a:defRPr>
            </a:lvl9pPr>
          </a:lstStyle>
          <a:p>
            <a:pPr algn="r">
              <a:spcBef>
                <a:spcPct val="0"/>
              </a:spcBef>
              <a:defRPr/>
            </a:pPr>
            <a:fld id="{FB9A6D19-A59B-4ECF-8C0E-1A310A189F0D}" type="slidenum">
              <a:rPr lang="en-US" sz="1200" b="0">
                <a:solidFill>
                  <a:schemeClr val="accent2"/>
                </a:solidFill>
                <a:latin typeface="Gill Sans"/>
              </a:rPr>
              <a:pPr algn="r">
                <a:spcBef>
                  <a:spcPct val="0"/>
                </a:spcBef>
                <a:defRPr/>
              </a:pPr>
              <a:t>18</a:t>
            </a:fld>
            <a:endParaRPr lang="en-US" sz="1200" b="0" dirty="0">
              <a:solidFill>
                <a:schemeClr val="accent2"/>
              </a:solidFill>
              <a:latin typeface="Gill Sans"/>
            </a:endParaRPr>
          </a:p>
        </p:txBody>
      </p:sp>
      <p:sp>
        <p:nvSpPr>
          <p:cNvPr id="226307" name="Rectangle 2"/>
          <p:cNvSpPr>
            <a:spLocks noGrp="1" noRot="1" noChangeAspect="1" noChangeArrowheads="1" noTextEdit="1"/>
          </p:cNvSpPr>
          <p:nvPr>
            <p:ph type="sldImg"/>
          </p:nvPr>
        </p:nvSpPr>
        <p:spPr>
          <a:ln/>
        </p:spPr>
      </p:sp>
      <p:sp>
        <p:nvSpPr>
          <p:cNvPr id="5" name="TextBox 4"/>
          <p:cNvSpPr txBox="1"/>
          <p:nvPr/>
        </p:nvSpPr>
        <p:spPr>
          <a:xfrm>
            <a:off x="821126" y="5948344"/>
            <a:ext cx="5721354" cy="3045344"/>
          </a:xfrm>
          <a:prstGeom prst="rect">
            <a:avLst/>
          </a:prstGeom>
          <a:noFill/>
        </p:spPr>
        <p:txBody>
          <a:bodyPr wrap="none" lIns="89811" tIns="44906" rIns="89811" bIns="44906" rtlCol="0">
            <a:spAutoFit/>
          </a:bodyPr>
          <a:lstStyle/>
          <a:p>
            <a:r>
              <a:rPr lang="en-US" sz="3200" b="1" dirty="0"/>
              <a:t>___________________________</a:t>
            </a:r>
          </a:p>
          <a:p>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p>
        </p:txBody>
      </p:sp>
    </p:spTree>
    <p:extLst>
      <p:ext uri="{BB962C8B-B14F-4D97-AF65-F5344CB8AC3E}">
        <p14:creationId xmlns:p14="http://schemas.microsoft.com/office/powerpoint/2010/main" val="255717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3000" b="1">
                <a:solidFill>
                  <a:schemeClr val="bg1"/>
                </a:solidFill>
                <a:latin typeface="Arial" pitchFamily="34" charset="0"/>
              </a:defRPr>
            </a:lvl1pPr>
            <a:lvl2pPr marL="772695" indent="-297190" algn="ctr" eaLnBrk="0" hangingPunct="0">
              <a:spcBef>
                <a:spcPct val="50000"/>
              </a:spcBef>
              <a:defRPr sz="3000" b="1">
                <a:solidFill>
                  <a:schemeClr val="bg1"/>
                </a:solidFill>
                <a:latin typeface="Arial" pitchFamily="34" charset="0"/>
              </a:defRPr>
            </a:lvl2pPr>
            <a:lvl3pPr marL="1188762" indent="-237752" algn="ctr" eaLnBrk="0" hangingPunct="0">
              <a:spcBef>
                <a:spcPct val="50000"/>
              </a:spcBef>
              <a:defRPr sz="3000" b="1">
                <a:solidFill>
                  <a:schemeClr val="bg1"/>
                </a:solidFill>
                <a:latin typeface="Arial" pitchFamily="34" charset="0"/>
              </a:defRPr>
            </a:lvl3pPr>
            <a:lvl4pPr marL="1664266" indent="-237752" algn="ctr" eaLnBrk="0" hangingPunct="0">
              <a:spcBef>
                <a:spcPct val="50000"/>
              </a:spcBef>
              <a:defRPr sz="3000" b="1">
                <a:solidFill>
                  <a:schemeClr val="bg1"/>
                </a:solidFill>
                <a:latin typeface="Arial" pitchFamily="34" charset="0"/>
              </a:defRPr>
            </a:lvl4pPr>
            <a:lvl5pPr marL="2139772" indent="-237752" algn="ctr" eaLnBrk="0" hangingPunct="0">
              <a:spcBef>
                <a:spcPct val="50000"/>
              </a:spcBef>
              <a:defRPr sz="3000" b="1">
                <a:solidFill>
                  <a:schemeClr val="bg1"/>
                </a:solidFill>
                <a:latin typeface="Arial" pitchFamily="34" charset="0"/>
              </a:defRPr>
            </a:lvl5pPr>
            <a:lvl6pPr marL="2615275" indent="-237752" algn="ctr" eaLnBrk="0" fontAlgn="base" hangingPunct="0">
              <a:spcBef>
                <a:spcPct val="50000"/>
              </a:spcBef>
              <a:spcAft>
                <a:spcPct val="0"/>
              </a:spcAft>
              <a:defRPr sz="3000" b="1">
                <a:solidFill>
                  <a:schemeClr val="bg1"/>
                </a:solidFill>
                <a:latin typeface="Arial" pitchFamily="34" charset="0"/>
              </a:defRPr>
            </a:lvl6pPr>
            <a:lvl7pPr marL="3090780" indent="-237752" algn="ctr" eaLnBrk="0" fontAlgn="base" hangingPunct="0">
              <a:spcBef>
                <a:spcPct val="50000"/>
              </a:spcBef>
              <a:spcAft>
                <a:spcPct val="0"/>
              </a:spcAft>
              <a:defRPr sz="3000" b="1">
                <a:solidFill>
                  <a:schemeClr val="bg1"/>
                </a:solidFill>
                <a:latin typeface="Arial" pitchFamily="34" charset="0"/>
              </a:defRPr>
            </a:lvl7pPr>
            <a:lvl8pPr marL="3566285" indent="-237752" algn="ctr" eaLnBrk="0" fontAlgn="base" hangingPunct="0">
              <a:spcBef>
                <a:spcPct val="50000"/>
              </a:spcBef>
              <a:spcAft>
                <a:spcPct val="0"/>
              </a:spcAft>
              <a:defRPr sz="3000" b="1">
                <a:solidFill>
                  <a:schemeClr val="bg1"/>
                </a:solidFill>
                <a:latin typeface="Arial" pitchFamily="34" charset="0"/>
              </a:defRPr>
            </a:lvl8pPr>
            <a:lvl9pPr marL="4041789" indent="-237752" algn="ctr" eaLnBrk="0" fontAlgn="base" hangingPunct="0">
              <a:spcBef>
                <a:spcPct val="50000"/>
              </a:spcBef>
              <a:spcAft>
                <a:spcPct val="0"/>
              </a:spcAft>
              <a:defRPr sz="3000" b="1">
                <a:solidFill>
                  <a:schemeClr val="bg1"/>
                </a:solidFill>
                <a:latin typeface="Arial" pitchFamily="34" charset="0"/>
              </a:defRPr>
            </a:lvl9pPr>
          </a:lstStyle>
          <a:p>
            <a:pPr algn="r">
              <a:spcBef>
                <a:spcPct val="0"/>
              </a:spcBef>
              <a:defRPr/>
            </a:pPr>
            <a:fld id="{80EB98B9-ADB7-4C5E-BB99-29A4D71963AC}" type="slidenum">
              <a:rPr lang="en-US" sz="1200" b="0">
                <a:solidFill>
                  <a:schemeClr val="accent2"/>
                </a:solidFill>
                <a:latin typeface="Gill Sans"/>
              </a:rPr>
              <a:pPr algn="r">
                <a:spcBef>
                  <a:spcPct val="0"/>
                </a:spcBef>
                <a:defRPr/>
              </a:pPr>
              <a:t>19</a:t>
            </a:fld>
            <a:endParaRPr lang="en-US" sz="1200" b="0" dirty="0">
              <a:solidFill>
                <a:schemeClr val="accent2"/>
              </a:solidFill>
              <a:latin typeface="Gill Sans"/>
            </a:endParaRPr>
          </a:p>
        </p:txBody>
      </p:sp>
      <p:sp>
        <p:nvSpPr>
          <p:cNvPr id="227331" name="Rectangle 2"/>
          <p:cNvSpPr>
            <a:spLocks noGrp="1" noRot="1" noChangeAspect="1" noChangeArrowheads="1" noTextEdit="1"/>
          </p:cNvSpPr>
          <p:nvPr>
            <p:ph type="sldImg"/>
          </p:nvPr>
        </p:nvSpPr>
        <p:spPr>
          <a:ln/>
        </p:spPr>
      </p:sp>
      <p:sp>
        <p:nvSpPr>
          <p:cNvPr id="5" name="TextBox 4"/>
          <p:cNvSpPr txBox="1"/>
          <p:nvPr/>
        </p:nvSpPr>
        <p:spPr>
          <a:xfrm>
            <a:off x="821126" y="5948344"/>
            <a:ext cx="5721354" cy="3045344"/>
          </a:xfrm>
          <a:prstGeom prst="rect">
            <a:avLst/>
          </a:prstGeom>
          <a:noFill/>
        </p:spPr>
        <p:txBody>
          <a:bodyPr wrap="none" lIns="89811" tIns="44906" rIns="89811" bIns="44906" rtlCol="0">
            <a:spAutoFit/>
          </a:bodyPr>
          <a:lstStyle/>
          <a:p>
            <a:r>
              <a:rPr lang="en-US" sz="3200" b="1" dirty="0"/>
              <a:t>___________________________</a:t>
            </a:r>
          </a:p>
          <a:p>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br>
              <a:rPr lang="en-US" sz="3200" b="1" dirty="0"/>
            </a:br>
            <a:r>
              <a:rPr lang="en-US" sz="3200" b="1" dirty="0"/>
              <a:t>___________________________</a:t>
            </a: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1936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 name="Rectangle 31"/>
          <p:cNvSpPr/>
          <p:nvPr userDrawn="1"/>
        </p:nvSpPr>
        <p:spPr>
          <a:xfrm>
            <a:off x="1" y="0"/>
            <a:ext cx="5281564" cy="6858000"/>
          </a:xfrm>
          <a:prstGeom prst="rect">
            <a:avLst/>
          </a:prstGeom>
          <a:solidFill>
            <a:srgbClr val="242D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Academy_squares.png"/>
          <p:cNvPicPr>
            <a:picLocks noChangeAspect="1"/>
          </p:cNvPicPr>
          <p:nvPr userDrawn="1"/>
        </p:nvPicPr>
        <p:blipFill rotWithShape="1">
          <a:blip r:embed="rId2">
            <a:alphaModFix amt="44000"/>
            <a:extLst>
              <a:ext uri="{28A0092B-C50C-407E-A947-70E740481C1C}">
                <a14:useLocalDpi xmlns:a14="http://schemas.microsoft.com/office/drawing/2010/main" val="0"/>
              </a:ext>
            </a:extLst>
          </a:blip>
          <a:srcRect l="3429" t="26017" r="24882" b="1051"/>
          <a:stretch/>
        </p:blipFill>
        <p:spPr>
          <a:xfrm>
            <a:off x="1" y="0"/>
            <a:ext cx="5281566" cy="4180356"/>
          </a:xfrm>
          <a:prstGeom prst="rect">
            <a:avLst/>
          </a:prstGeom>
        </p:spPr>
      </p:pic>
      <p:sp>
        <p:nvSpPr>
          <p:cNvPr id="12" name="Rectangle 11"/>
          <p:cNvSpPr/>
          <p:nvPr userDrawn="1"/>
        </p:nvSpPr>
        <p:spPr>
          <a:xfrm>
            <a:off x="5281567" y="6537828"/>
            <a:ext cx="3862433" cy="3201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130563"/>
            <a:ext cx="9144000" cy="412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80541" y="569785"/>
            <a:ext cx="4194432" cy="3363783"/>
          </a:xfrm>
        </p:spPr>
        <p:txBody>
          <a:bodyPr/>
          <a:lstStyle>
            <a:lvl1pPr algn="l">
              <a:defRPr>
                <a:solidFill>
                  <a:schemeClr val="tx2">
                    <a:lumMod val="40000"/>
                    <a:lumOff val="60000"/>
                  </a:schemeClr>
                </a:solidFill>
              </a:defRPr>
            </a:lvl1pPr>
          </a:lstStyle>
          <a:p>
            <a:r>
              <a:rPr lang="en-US" dirty="0"/>
              <a:t>Click to edit Master title style</a:t>
            </a:r>
          </a:p>
        </p:txBody>
      </p:sp>
      <p:sp>
        <p:nvSpPr>
          <p:cNvPr id="3" name="Subtitle 2"/>
          <p:cNvSpPr>
            <a:spLocks noGrp="1"/>
          </p:cNvSpPr>
          <p:nvPr>
            <p:ph type="subTitle" idx="1"/>
          </p:nvPr>
        </p:nvSpPr>
        <p:spPr>
          <a:xfrm>
            <a:off x="1949622" y="4290193"/>
            <a:ext cx="2725351" cy="1606364"/>
          </a:xfrm>
        </p:spPr>
        <p:txBody>
          <a:bodyPr>
            <a:normAutofit/>
          </a:bodyPr>
          <a:lstStyle>
            <a:lvl1pPr marL="0" indent="0" algn="l">
              <a:buNone/>
              <a:defRPr sz="16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NADA_tx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246" y="6263771"/>
            <a:ext cx="8050150" cy="173494"/>
          </a:xfrm>
          <a:prstGeom prst="rect">
            <a:avLst/>
          </a:prstGeom>
        </p:spPr>
      </p:pic>
      <p:cxnSp>
        <p:nvCxnSpPr>
          <p:cNvPr id="15" name="Straight Connector 14"/>
          <p:cNvCxnSpPr/>
          <p:nvPr userDrawn="1"/>
        </p:nvCxnSpPr>
        <p:spPr>
          <a:xfrm>
            <a:off x="0" y="6130563"/>
            <a:ext cx="9144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6537828"/>
            <a:ext cx="9144000" cy="5251"/>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1784865" y="4375784"/>
            <a:ext cx="102973" cy="1371702"/>
          </a:xfrm>
          <a:prstGeom prst="rect">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7" name="Rectangle 16"/>
          <p:cNvSpPr/>
          <p:nvPr userDrawn="1"/>
        </p:nvSpPr>
        <p:spPr>
          <a:xfrm>
            <a:off x="-1" y="-1"/>
            <a:ext cx="128016" cy="6858001"/>
          </a:xfrm>
          <a:prstGeom prst="rect">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7" name="Picture 6" descr="NADALogo_Red_Gray_Academ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41489" y="631569"/>
            <a:ext cx="3102747" cy="1268855"/>
          </a:xfrm>
          <a:prstGeom prst="rect">
            <a:avLst/>
          </a:prstGeom>
        </p:spPr>
      </p:pic>
    </p:spTree>
    <p:extLst>
      <p:ext uri="{BB962C8B-B14F-4D97-AF65-F5344CB8AC3E}">
        <p14:creationId xmlns:p14="http://schemas.microsoft.com/office/powerpoint/2010/main" val="220285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97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a:solidFill>
                  <a:schemeClr val="tx1"/>
                </a:solidFill>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cxnSp>
        <p:nvCxnSpPr>
          <p:cNvPr id="4" name="Straight Connector 3"/>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2866210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92162"/>
          </a:xfrm>
          <a:prstGeom prst="rect">
            <a:avLst/>
          </a:prstGeom>
        </p:spPr>
        <p:txBody>
          <a:bodyPr vert="horz"/>
          <a:lstStyle>
            <a:lvl1pPr>
              <a:defRPr b="0">
                <a:solidFill>
                  <a:schemeClr val="tx1"/>
                </a:solidFill>
                <a:latin typeface="+mn-lt"/>
              </a:defRPr>
            </a:lvl1pPr>
          </a:lstStyle>
          <a:p>
            <a:r>
              <a:rPr lang="en-US" dirty="0"/>
              <a:t>Click to edit Master title style</a:t>
            </a:r>
          </a:p>
        </p:txBody>
      </p:sp>
      <p:cxnSp>
        <p:nvCxnSpPr>
          <p:cNvPr id="4" name="Straight Connector 3"/>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5242823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92162"/>
          </a:xfrm>
          <a:prstGeom prst="rect">
            <a:avLst/>
          </a:prstGeom>
        </p:spPr>
        <p:txBody>
          <a:bodyPr vert="horz"/>
          <a:lstStyle>
            <a:lvl1pPr>
              <a:defRPr b="0">
                <a:solidFill>
                  <a:schemeClr val="tx1"/>
                </a:solidFill>
                <a:latin typeface="+mn-lt"/>
              </a:defRPr>
            </a:lvl1pPr>
          </a:lstStyle>
          <a:p>
            <a:r>
              <a:rPr lang="en-US" dirty="0"/>
              <a:t>Click to edit Master title style</a:t>
            </a:r>
          </a:p>
        </p:txBody>
      </p:sp>
      <p:cxnSp>
        <p:nvCxnSpPr>
          <p:cNvPr id="3" name="Straight Connector 2"/>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7816975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671064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cxnSp>
        <p:nvCxnSpPr>
          <p:cNvPr id="3" name="Straight Connector 2"/>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91840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cxnSp>
        <p:nvCxnSpPr>
          <p:cNvPr id="6" name="Straight Connector 5"/>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428104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71596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371600"/>
            <a:ext cx="8229600" cy="46902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6877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5879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4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Rectangle 6"/>
          <p:cNvSpPr/>
          <p:nvPr userDrawn="1"/>
        </p:nvSpPr>
        <p:spPr>
          <a:xfrm>
            <a:off x="-1" y="-1"/>
            <a:ext cx="128016" cy="6912919"/>
          </a:xfrm>
          <a:prstGeom prst="rect">
            <a:avLst/>
          </a:prstGeom>
          <a:solidFill>
            <a:schemeClr val="accent4"/>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8" name="Picture 7"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27" y="6727050"/>
            <a:ext cx="4643394" cy="100072"/>
          </a:xfrm>
          <a:prstGeom prst="rect">
            <a:avLst/>
          </a:prstGeom>
        </p:spPr>
      </p:pic>
      <p:sp>
        <p:nvSpPr>
          <p:cNvPr id="9" name="Slide Number Placeholder 5"/>
          <p:cNvSpPr>
            <a:spLocks noGrp="1"/>
          </p:cNvSpPr>
          <p:nvPr>
            <p:ph type="sldNum" sz="quarter" idx="4"/>
          </p:nvPr>
        </p:nvSpPr>
        <p:spPr>
          <a:xfrm>
            <a:off x="8686801" y="0"/>
            <a:ext cx="457200" cy="460843"/>
          </a:xfrm>
          <a:prstGeom prst="rect">
            <a:avLst/>
          </a:prstGeom>
        </p:spPr>
        <p:txBody>
          <a:bodyPr vert="horz" lIns="91440" tIns="45720" rIns="91440" bIns="45720" rtlCol="0" anchor="ctr"/>
          <a:lstStyle>
            <a:lvl1pPr algn="ctr">
              <a:defRPr sz="1000">
                <a:solidFill>
                  <a:schemeClr val="tx1">
                    <a:tint val="75000"/>
                  </a:schemeClr>
                </a:solidFill>
              </a:defRPr>
            </a:lvl1pPr>
          </a:lstStyle>
          <a:p>
            <a:fld id="{01B49632-E5A2-7F41-8AA7-3CFE8A6FB90B}" type="slidenum">
              <a:rPr lang="en-US" smtClean="0"/>
              <a:pPr/>
              <a:t>‹#›</a:t>
            </a:fld>
            <a:endParaRPr lang="en-US" dirty="0"/>
          </a:p>
        </p:txBody>
      </p:sp>
      <p:sp>
        <p:nvSpPr>
          <p:cNvPr id="11" name="Rectangle 10"/>
          <p:cNvSpPr/>
          <p:nvPr userDrawn="1"/>
        </p:nvSpPr>
        <p:spPr>
          <a:xfrm>
            <a:off x="5004486" y="6734431"/>
            <a:ext cx="4139514" cy="12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NADA_fla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6768" y="95083"/>
            <a:ext cx="619257" cy="365760"/>
          </a:xfrm>
          <a:prstGeom prst="rect">
            <a:avLst/>
          </a:prstGeom>
        </p:spPr>
      </p:pic>
      <p:cxnSp>
        <p:nvCxnSpPr>
          <p:cNvPr id="13" name="Straight Connector 12"/>
          <p:cNvCxnSpPr/>
          <p:nvPr userDrawn="1"/>
        </p:nvCxnSpPr>
        <p:spPr>
          <a:xfrm>
            <a:off x="8686800" y="-4691"/>
            <a:ext cx="0" cy="465534"/>
          </a:xfrm>
          <a:prstGeom prst="line">
            <a:avLst/>
          </a:prstGeom>
          <a:ln w="63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p:cNvSpPr>
            <a:spLocks noGrp="1"/>
          </p:cNvSpPr>
          <p:nvPr>
            <p:ph type="body" sz="quarter" idx="10" hasCustomPrompt="1"/>
          </p:nvPr>
        </p:nvSpPr>
        <p:spPr>
          <a:xfrm>
            <a:off x="5003800" y="6464300"/>
            <a:ext cx="4140200" cy="269875"/>
          </a:xfrm>
        </p:spPr>
        <p:txBody>
          <a:bodyPr>
            <a:normAutofit/>
          </a:bodyPr>
          <a:lstStyle>
            <a:lvl1pPr marL="0" indent="0" algn="r">
              <a:buNone/>
              <a:defRPr sz="1000" baseline="0"/>
            </a:lvl1pPr>
          </a:lstStyle>
          <a:p>
            <a:pPr lvl="0"/>
            <a:r>
              <a:rPr lang="en-US" dirty="0"/>
              <a:t>Click to insert workbook reference info</a:t>
            </a:r>
          </a:p>
        </p:txBody>
      </p:sp>
    </p:spTree>
    <p:extLst>
      <p:ext uri="{BB962C8B-B14F-4D97-AF65-F5344CB8AC3E}">
        <p14:creationId xmlns:p14="http://schemas.microsoft.com/office/powerpoint/2010/main" val="48191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3350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347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97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7807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95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8834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5429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290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600200"/>
            <a:ext cx="20955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1341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135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8612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p:cNvSpPr/>
          <p:nvPr userDrawn="1"/>
        </p:nvSpPr>
        <p:spPr>
          <a:xfrm>
            <a:off x="-1" y="-1"/>
            <a:ext cx="128016" cy="6912919"/>
          </a:xfrm>
          <a:prstGeom prst="rect">
            <a:avLst/>
          </a:prstGeom>
          <a:solidFill>
            <a:srgbClr val="242D69"/>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9" name="Picture 18"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27" y="6727050"/>
            <a:ext cx="4643394" cy="100072"/>
          </a:xfrm>
          <a:prstGeom prst="rect">
            <a:avLst/>
          </a:prstGeom>
        </p:spPr>
      </p:pic>
      <p:sp>
        <p:nvSpPr>
          <p:cNvPr id="23" name="Rectangle 22"/>
          <p:cNvSpPr/>
          <p:nvPr userDrawn="1"/>
        </p:nvSpPr>
        <p:spPr>
          <a:xfrm>
            <a:off x="5004486" y="6734431"/>
            <a:ext cx="4139514" cy="12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4"/>
          </p:nvPr>
        </p:nvSpPr>
        <p:spPr>
          <a:xfrm>
            <a:off x="8686801" y="0"/>
            <a:ext cx="457200" cy="460843"/>
          </a:xfrm>
          <a:prstGeom prst="rect">
            <a:avLst/>
          </a:prstGeom>
        </p:spPr>
        <p:txBody>
          <a:bodyPr vert="horz" lIns="91440" tIns="45720" rIns="91440" bIns="45720" rtlCol="0" anchor="ctr"/>
          <a:lstStyle>
            <a:lvl1pPr algn="ctr">
              <a:defRPr sz="1000">
                <a:solidFill>
                  <a:schemeClr val="tx1">
                    <a:tint val="75000"/>
                  </a:schemeClr>
                </a:solidFill>
              </a:defRPr>
            </a:lvl1pPr>
          </a:lstStyle>
          <a:p>
            <a:fld id="{01B49632-E5A2-7F41-8AA7-3CFE8A6FB90B}" type="slidenum">
              <a:rPr lang="en-US" smtClean="0"/>
              <a:pPr/>
              <a:t>‹#›</a:t>
            </a:fld>
            <a:endParaRPr lang="en-US" dirty="0"/>
          </a:p>
        </p:txBody>
      </p:sp>
      <p:pic>
        <p:nvPicPr>
          <p:cNvPr id="15" name="Picture 14" descr="NADA_fla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6768" y="95083"/>
            <a:ext cx="619257" cy="365760"/>
          </a:xfrm>
          <a:prstGeom prst="rect">
            <a:avLst/>
          </a:prstGeom>
        </p:spPr>
      </p:pic>
      <p:cxnSp>
        <p:nvCxnSpPr>
          <p:cNvPr id="16" name="Straight Connector 15"/>
          <p:cNvCxnSpPr/>
          <p:nvPr userDrawn="1"/>
        </p:nvCxnSpPr>
        <p:spPr>
          <a:xfrm>
            <a:off x="8686800" y="-4691"/>
            <a:ext cx="0" cy="465534"/>
          </a:xfrm>
          <a:prstGeom prst="line">
            <a:avLst/>
          </a:prstGeom>
          <a:ln w="63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itle Placeholder 1"/>
          <p:cNvSpPr>
            <a:spLocks noGrp="1"/>
          </p:cNvSpPr>
          <p:nvPr>
            <p:ph type="title"/>
          </p:nvPr>
        </p:nvSpPr>
        <p:spPr>
          <a:xfrm>
            <a:off x="457200" y="652162"/>
            <a:ext cx="8229600" cy="76547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7"/>
          <p:cNvSpPr>
            <a:spLocks noGrp="1"/>
          </p:cNvSpPr>
          <p:nvPr>
            <p:ph type="body" sz="quarter" idx="10" hasCustomPrompt="1"/>
          </p:nvPr>
        </p:nvSpPr>
        <p:spPr>
          <a:xfrm>
            <a:off x="5003800" y="6464300"/>
            <a:ext cx="4140200" cy="269875"/>
          </a:xfrm>
        </p:spPr>
        <p:txBody>
          <a:bodyPr>
            <a:normAutofit/>
          </a:bodyPr>
          <a:lstStyle>
            <a:lvl1pPr marL="0" indent="0" algn="r">
              <a:buNone/>
              <a:defRPr sz="1000" baseline="0"/>
            </a:lvl1pPr>
          </a:lstStyle>
          <a:p>
            <a:pPr lvl="0"/>
            <a:r>
              <a:rPr lang="en-US" dirty="0"/>
              <a:t>Click to insert workbook reference info</a:t>
            </a:r>
          </a:p>
        </p:txBody>
      </p:sp>
    </p:spTree>
    <p:extLst>
      <p:ext uri="{BB962C8B-B14F-4D97-AF65-F5344CB8AC3E}">
        <p14:creationId xmlns:p14="http://schemas.microsoft.com/office/powerpoint/2010/main" val="3840235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733800"/>
            <a:ext cx="6400800" cy="1447800"/>
          </a:xfrm>
          <a:prstGeom prst="rect">
            <a:avLst/>
          </a:prstGeom>
        </p:spPr>
        <p:txBody>
          <a:bodyPr/>
          <a:lstStyle>
            <a:lvl1pPr marL="0" marR="0" indent="0" algn="r" defTabSz="914400" rtl="0" eaLnBrk="1" fontAlgn="base" latinLnBrk="0" hangingPunct="1">
              <a:lnSpc>
                <a:spcPct val="100000"/>
              </a:lnSpc>
              <a:spcBef>
                <a:spcPct val="0"/>
              </a:spcBef>
              <a:spcAft>
                <a:spcPct val="0"/>
              </a:spcAft>
              <a:buClrTx/>
              <a:buSzTx/>
              <a:buFontTx/>
              <a:buNone/>
              <a:tabLst/>
              <a:defRPr sz="3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dirty="0"/>
              <a:t>Click to edit Master subtitle style</a:t>
            </a:r>
          </a:p>
        </p:txBody>
      </p:sp>
      <p:sp>
        <p:nvSpPr>
          <p:cNvPr id="2" name="Title 1"/>
          <p:cNvSpPr>
            <a:spLocks noGrp="1"/>
          </p:cNvSpPr>
          <p:nvPr>
            <p:ph type="ctrTitle"/>
          </p:nvPr>
        </p:nvSpPr>
        <p:spPr>
          <a:xfrm>
            <a:off x="2971800" y="838200"/>
            <a:ext cx="5486400" cy="1470025"/>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r>
              <a:rPr lang="en-US" dirty="0"/>
              <a:t>Click to edit Master title style</a:t>
            </a:r>
          </a:p>
        </p:txBody>
      </p:sp>
    </p:spTree>
    <p:extLst>
      <p:ext uri="{BB962C8B-B14F-4D97-AF65-F5344CB8AC3E}">
        <p14:creationId xmlns:p14="http://schemas.microsoft.com/office/powerpoint/2010/main" val="72483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1"/>
            <a:ext cx="128016" cy="6912919"/>
          </a:xfrm>
          <a:prstGeom prst="rect">
            <a:avLst/>
          </a:prstGeom>
          <a:solidFill>
            <a:schemeClr val="accent4"/>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1" name="Picture 10"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27" y="6727050"/>
            <a:ext cx="4643394" cy="100072"/>
          </a:xfrm>
          <a:prstGeom prst="rect">
            <a:avLst/>
          </a:prstGeom>
        </p:spPr>
      </p:pic>
      <p:sp>
        <p:nvSpPr>
          <p:cNvPr id="14" name="Rectangle 13"/>
          <p:cNvSpPr/>
          <p:nvPr userDrawn="1"/>
        </p:nvSpPr>
        <p:spPr>
          <a:xfrm>
            <a:off x="5004486" y="6734431"/>
            <a:ext cx="4139514" cy="12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Slide Number Placeholder 5"/>
          <p:cNvSpPr>
            <a:spLocks noGrp="1"/>
          </p:cNvSpPr>
          <p:nvPr>
            <p:ph type="sldNum" sz="quarter" idx="4"/>
          </p:nvPr>
        </p:nvSpPr>
        <p:spPr>
          <a:xfrm>
            <a:off x="8686801" y="0"/>
            <a:ext cx="457200" cy="460843"/>
          </a:xfrm>
          <a:prstGeom prst="rect">
            <a:avLst/>
          </a:prstGeom>
        </p:spPr>
        <p:txBody>
          <a:bodyPr vert="horz" lIns="91440" tIns="45720" rIns="91440" bIns="45720" rtlCol="0" anchor="ctr"/>
          <a:lstStyle>
            <a:lvl1pPr algn="ctr">
              <a:defRPr sz="1000">
                <a:solidFill>
                  <a:schemeClr val="tx1">
                    <a:tint val="75000"/>
                  </a:schemeClr>
                </a:solidFill>
              </a:defRPr>
            </a:lvl1pPr>
          </a:lstStyle>
          <a:p>
            <a:fld id="{01B49632-E5A2-7F41-8AA7-3CFE8A6FB90B}" type="slidenum">
              <a:rPr lang="en-US" smtClean="0"/>
              <a:pPr/>
              <a:t>‹#›</a:t>
            </a:fld>
            <a:endParaRPr lang="en-US" dirty="0"/>
          </a:p>
        </p:txBody>
      </p:sp>
      <p:pic>
        <p:nvPicPr>
          <p:cNvPr id="22" name="Picture 21" descr="NADA_fla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6768" y="95083"/>
            <a:ext cx="619257" cy="365760"/>
          </a:xfrm>
          <a:prstGeom prst="rect">
            <a:avLst/>
          </a:prstGeom>
        </p:spPr>
      </p:pic>
      <p:cxnSp>
        <p:nvCxnSpPr>
          <p:cNvPr id="23" name="Straight Connector 22"/>
          <p:cNvCxnSpPr/>
          <p:nvPr userDrawn="1"/>
        </p:nvCxnSpPr>
        <p:spPr>
          <a:xfrm>
            <a:off x="8686800" y="-4691"/>
            <a:ext cx="0" cy="465534"/>
          </a:xfrm>
          <a:prstGeom prst="line">
            <a:avLst/>
          </a:prstGeom>
          <a:ln w="63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p:nvPr>
        </p:nvSpPr>
        <p:spPr>
          <a:xfrm>
            <a:off x="457200" y="652162"/>
            <a:ext cx="8229600" cy="7654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7"/>
          <p:cNvSpPr>
            <a:spLocks noGrp="1"/>
          </p:cNvSpPr>
          <p:nvPr>
            <p:ph type="body" sz="quarter" idx="10" hasCustomPrompt="1"/>
          </p:nvPr>
        </p:nvSpPr>
        <p:spPr>
          <a:xfrm>
            <a:off x="5003800" y="6464300"/>
            <a:ext cx="4140200" cy="269875"/>
          </a:xfrm>
        </p:spPr>
        <p:txBody>
          <a:bodyPr>
            <a:normAutofit/>
          </a:bodyPr>
          <a:lstStyle>
            <a:lvl1pPr marL="0" indent="0" algn="r">
              <a:buNone/>
              <a:defRPr sz="1000" baseline="0"/>
            </a:lvl1pPr>
          </a:lstStyle>
          <a:p>
            <a:pPr lvl="0"/>
            <a:r>
              <a:rPr lang="en-US" dirty="0"/>
              <a:t>Click to insert workbook reference info</a:t>
            </a:r>
          </a:p>
        </p:txBody>
      </p:sp>
    </p:spTree>
    <p:extLst>
      <p:ext uri="{BB962C8B-B14F-4D97-AF65-F5344CB8AC3E}">
        <p14:creationId xmlns:p14="http://schemas.microsoft.com/office/powerpoint/2010/main" val="151245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1" y="-1"/>
            <a:ext cx="128016" cy="6912919"/>
          </a:xfrm>
          <a:prstGeom prst="rect">
            <a:avLst/>
          </a:prstGeom>
          <a:solidFill>
            <a:schemeClr val="accent4"/>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8" name="Picture 17"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27" y="6727050"/>
            <a:ext cx="4643394" cy="100072"/>
          </a:xfrm>
          <a:prstGeom prst="rect">
            <a:avLst/>
          </a:prstGeom>
        </p:spPr>
      </p:pic>
      <p:sp>
        <p:nvSpPr>
          <p:cNvPr id="21" name="Rectangle 20"/>
          <p:cNvSpPr/>
          <p:nvPr userDrawn="1"/>
        </p:nvSpPr>
        <p:spPr>
          <a:xfrm>
            <a:off x="5004486" y="6734431"/>
            <a:ext cx="4139514" cy="12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p:cNvSpPr>
            <a:spLocks noGrp="1"/>
          </p:cNvSpPr>
          <p:nvPr>
            <p:ph type="sldNum" sz="quarter" idx="10"/>
          </p:nvPr>
        </p:nvSpPr>
        <p:spPr>
          <a:xfrm>
            <a:off x="8686801" y="0"/>
            <a:ext cx="457200" cy="460843"/>
          </a:xfrm>
          <a:prstGeom prst="rect">
            <a:avLst/>
          </a:prstGeom>
        </p:spPr>
        <p:txBody>
          <a:bodyPr vert="horz" lIns="91440" tIns="45720" rIns="91440" bIns="45720" rtlCol="0" anchor="ctr"/>
          <a:lstStyle>
            <a:lvl1pPr algn="ctr">
              <a:defRPr sz="1000">
                <a:solidFill>
                  <a:schemeClr val="tx1">
                    <a:tint val="75000"/>
                  </a:schemeClr>
                </a:solidFill>
              </a:defRPr>
            </a:lvl1pPr>
          </a:lstStyle>
          <a:p>
            <a:fld id="{01B49632-E5A2-7F41-8AA7-3CFE8A6FB90B}" type="slidenum">
              <a:rPr lang="en-US" smtClean="0"/>
              <a:pPr/>
              <a:t>‹#›</a:t>
            </a:fld>
            <a:endParaRPr lang="en-US" dirty="0"/>
          </a:p>
        </p:txBody>
      </p:sp>
      <p:pic>
        <p:nvPicPr>
          <p:cNvPr id="22" name="Picture 21" descr="NADA_fla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6768" y="95083"/>
            <a:ext cx="619257" cy="365760"/>
          </a:xfrm>
          <a:prstGeom prst="rect">
            <a:avLst/>
          </a:prstGeom>
        </p:spPr>
      </p:pic>
      <p:cxnSp>
        <p:nvCxnSpPr>
          <p:cNvPr id="23" name="Straight Connector 22"/>
          <p:cNvCxnSpPr/>
          <p:nvPr userDrawn="1"/>
        </p:nvCxnSpPr>
        <p:spPr>
          <a:xfrm>
            <a:off x="8686800" y="-4691"/>
            <a:ext cx="0" cy="465534"/>
          </a:xfrm>
          <a:prstGeom prst="line">
            <a:avLst/>
          </a:prstGeom>
          <a:ln w="63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Title Placeholder 1"/>
          <p:cNvSpPr>
            <a:spLocks noGrp="1"/>
          </p:cNvSpPr>
          <p:nvPr>
            <p:ph type="title"/>
          </p:nvPr>
        </p:nvSpPr>
        <p:spPr>
          <a:xfrm>
            <a:off x="457200" y="652162"/>
            <a:ext cx="8229600" cy="765475"/>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7"/>
          <p:cNvSpPr>
            <a:spLocks noGrp="1"/>
          </p:cNvSpPr>
          <p:nvPr>
            <p:ph type="body" sz="quarter" idx="11" hasCustomPrompt="1"/>
          </p:nvPr>
        </p:nvSpPr>
        <p:spPr>
          <a:xfrm>
            <a:off x="5003800" y="6464300"/>
            <a:ext cx="4140200" cy="269875"/>
          </a:xfrm>
        </p:spPr>
        <p:txBody>
          <a:bodyPr>
            <a:normAutofit/>
          </a:bodyPr>
          <a:lstStyle>
            <a:lvl1pPr marL="0" indent="0" algn="r">
              <a:buNone/>
              <a:defRPr sz="1000" baseline="0"/>
            </a:lvl1pPr>
          </a:lstStyle>
          <a:p>
            <a:pPr lvl="0"/>
            <a:r>
              <a:rPr lang="en-US" dirty="0"/>
              <a:t>Click to insert workbook reference info</a:t>
            </a:r>
          </a:p>
        </p:txBody>
      </p:sp>
    </p:spTree>
    <p:extLst>
      <p:ext uri="{BB962C8B-B14F-4D97-AF65-F5344CB8AC3E}">
        <p14:creationId xmlns:p14="http://schemas.microsoft.com/office/powerpoint/2010/main" val="95437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1" y="-1"/>
            <a:ext cx="128016" cy="6912919"/>
          </a:xfrm>
          <a:prstGeom prst="rect">
            <a:avLst/>
          </a:prstGeom>
          <a:solidFill>
            <a:srgbClr val="242D69"/>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4" name="Picture 13"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27" y="6727050"/>
            <a:ext cx="4643394" cy="100072"/>
          </a:xfrm>
          <a:prstGeom prst="rect">
            <a:avLst/>
          </a:prstGeom>
        </p:spPr>
      </p:pic>
      <p:sp>
        <p:nvSpPr>
          <p:cNvPr id="17" name="Rectangle 16"/>
          <p:cNvSpPr/>
          <p:nvPr userDrawn="1"/>
        </p:nvSpPr>
        <p:spPr>
          <a:xfrm>
            <a:off x="5004486" y="6734431"/>
            <a:ext cx="4139514" cy="12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lide Number Placeholder 5"/>
          <p:cNvSpPr>
            <a:spLocks noGrp="1"/>
          </p:cNvSpPr>
          <p:nvPr>
            <p:ph type="sldNum" sz="quarter" idx="4"/>
          </p:nvPr>
        </p:nvSpPr>
        <p:spPr>
          <a:xfrm>
            <a:off x="8686801" y="0"/>
            <a:ext cx="457200" cy="460843"/>
          </a:xfrm>
          <a:prstGeom prst="rect">
            <a:avLst/>
          </a:prstGeom>
        </p:spPr>
        <p:txBody>
          <a:bodyPr vert="horz" lIns="91440" tIns="45720" rIns="91440" bIns="45720" rtlCol="0" anchor="ctr"/>
          <a:lstStyle>
            <a:lvl1pPr algn="ctr">
              <a:defRPr sz="1000">
                <a:solidFill>
                  <a:schemeClr val="tx1">
                    <a:tint val="75000"/>
                  </a:schemeClr>
                </a:solidFill>
              </a:defRPr>
            </a:lvl1pPr>
          </a:lstStyle>
          <a:p>
            <a:fld id="{01B49632-E5A2-7F41-8AA7-3CFE8A6FB90B}" type="slidenum">
              <a:rPr lang="en-US" smtClean="0"/>
              <a:pPr/>
              <a:t>‹#›</a:t>
            </a:fld>
            <a:endParaRPr lang="en-US" dirty="0"/>
          </a:p>
        </p:txBody>
      </p:sp>
      <p:pic>
        <p:nvPicPr>
          <p:cNvPr id="18" name="Picture 17" descr="NADA_flat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6768" y="95083"/>
            <a:ext cx="619257" cy="365760"/>
          </a:xfrm>
          <a:prstGeom prst="rect">
            <a:avLst/>
          </a:prstGeom>
        </p:spPr>
      </p:pic>
      <p:cxnSp>
        <p:nvCxnSpPr>
          <p:cNvPr id="19" name="Straight Connector 18"/>
          <p:cNvCxnSpPr/>
          <p:nvPr userDrawn="1"/>
        </p:nvCxnSpPr>
        <p:spPr>
          <a:xfrm>
            <a:off x="8686800" y="-4691"/>
            <a:ext cx="0" cy="465534"/>
          </a:xfrm>
          <a:prstGeom prst="line">
            <a:avLst/>
          </a:prstGeom>
          <a:ln w="63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Placeholder 1"/>
          <p:cNvSpPr>
            <a:spLocks noGrp="1"/>
          </p:cNvSpPr>
          <p:nvPr>
            <p:ph type="title"/>
          </p:nvPr>
        </p:nvSpPr>
        <p:spPr>
          <a:xfrm>
            <a:off x="457200" y="652162"/>
            <a:ext cx="8229600" cy="765475"/>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7"/>
          <p:cNvSpPr>
            <a:spLocks noGrp="1"/>
          </p:cNvSpPr>
          <p:nvPr>
            <p:ph type="body" sz="quarter" idx="10" hasCustomPrompt="1"/>
          </p:nvPr>
        </p:nvSpPr>
        <p:spPr>
          <a:xfrm>
            <a:off x="5003800" y="6464300"/>
            <a:ext cx="4140200" cy="269875"/>
          </a:xfrm>
        </p:spPr>
        <p:txBody>
          <a:bodyPr>
            <a:normAutofit/>
          </a:bodyPr>
          <a:lstStyle>
            <a:lvl1pPr marL="0" indent="0" algn="r">
              <a:buNone/>
              <a:defRPr sz="1000" baseline="0"/>
            </a:lvl1pPr>
          </a:lstStyle>
          <a:p>
            <a:pPr lvl="0"/>
            <a:r>
              <a:rPr lang="en-US" dirty="0"/>
              <a:t>Click to insert workbook reference info</a:t>
            </a:r>
          </a:p>
        </p:txBody>
      </p:sp>
    </p:spTree>
    <p:extLst>
      <p:ext uri="{BB962C8B-B14F-4D97-AF65-F5344CB8AC3E}">
        <p14:creationId xmlns:p14="http://schemas.microsoft.com/office/powerpoint/2010/main" val="3735675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3" name="Rectangle 12"/>
          <p:cNvSpPr/>
          <p:nvPr userDrawn="1"/>
        </p:nvSpPr>
        <p:spPr>
          <a:xfrm>
            <a:off x="-1" y="-1"/>
            <a:ext cx="128016" cy="6912919"/>
          </a:xfrm>
          <a:prstGeom prst="rect">
            <a:avLst/>
          </a:prstGeom>
          <a:solidFill>
            <a:srgbClr val="242D69"/>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4" name="Picture 13"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27" y="6727050"/>
            <a:ext cx="4643394" cy="100072"/>
          </a:xfrm>
          <a:prstGeom prst="rect">
            <a:avLst/>
          </a:prstGeom>
        </p:spPr>
      </p:pic>
      <p:sp>
        <p:nvSpPr>
          <p:cNvPr id="17" name="Rectangle 16"/>
          <p:cNvSpPr/>
          <p:nvPr userDrawn="1"/>
        </p:nvSpPr>
        <p:spPr>
          <a:xfrm>
            <a:off x="5004486" y="6734431"/>
            <a:ext cx="4139514" cy="1280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57200" y="2684162"/>
            <a:ext cx="8229600" cy="12150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kern="1200" spc="-150">
                <a:solidFill>
                  <a:schemeClr val="accent6">
                    <a:lumMod val="75000"/>
                  </a:schemeClr>
                </a:solidFill>
                <a:latin typeface="+mj-lt"/>
                <a:ea typeface="+mj-ea"/>
                <a:cs typeface="+mj-cs"/>
              </a:defRPr>
            </a:lvl1pPr>
          </a:lstStyle>
          <a:p>
            <a:r>
              <a:rPr lang="en-US" sz="9600" dirty="0"/>
              <a:t>Questions</a:t>
            </a:r>
          </a:p>
        </p:txBody>
      </p:sp>
      <p:pic>
        <p:nvPicPr>
          <p:cNvPr id="18" name="Picture 17" descr="Question.png"/>
          <p:cNvPicPr>
            <a:picLocks noChangeAspect="1"/>
          </p:cNvPicPr>
          <p:nvPr userDrawn="1"/>
        </p:nvPicPr>
        <p:blipFill>
          <a:blip r:embed="rId3">
            <a:alphaModFix amt="28000"/>
            <a:extLst>
              <a:ext uri="{28A0092B-C50C-407E-A947-70E740481C1C}">
                <a14:useLocalDpi xmlns:a14="http://schemas.microsoft.com/office/drawing/2010/main" val="0"/>
              </a:ext>
            </a:extLst>
          </a:blip>
          <a:stretch>
            <a:fillRect/>
          </a:stretch>
        </p:blipFill>
        <p:spPr>
          <a:xfrm>
            <a:off x="5616506" y="2025134"/>
            <a:ext cx="1095727" cy="2329499"/>
          </a:xfrm>
          <a:prstGeom prst="rect">
            <a:avLst/>
          </a:prstGeom>
        </p:spPr>
      </p:pic>
      <p:sp>
        <p:nvSpPr>
          <p:cNvPr id="19" name="Slide Number Placeholder 5"/>
          <p:cNvSpPr>
            <a:spLocks noGrp="1"/>
          </p:cNvSpPr>
          <p:nvPr>
            <p:ph type="sldNum" sz="quarter" idx="4"/>
          </p:nvPr>
        </p:nvSpPr>
        <p:spPr>
          <a:xfrm>
            <a:off x="8686801" y="0"/>
            <a:ext cx="457200" cy="460843"/>
          </a:xfrm>
          <a:prstGeom prst="rect">
            <a:avLst/>
          </a:prstGeom>
        </p:spPr>
        <p:txBody>
          <a:bodyPr vert="horz" lIns="91440" tIns="45720" rIns="91440" bIns="45720" rtlCol="0" anchor="ctr"/>
          <a:lstStyle>
            <a:lvl1pPr algn="ctr">
              <a:defRPr sz="1000">
                <a:solidFill>
                  <a:schemeClr val="tx1">
                    <a:tint val="75000"/>
                  </a:schemeClr>
                </a:solidFill>
              </a:defRPr>
            </a:lvl1pPr>
          </a:lstStyle>
          <a:p>
            <a:fld id="{01B49632-E5A2-7F41-8AA7-3CFE8A6FB90B}" type="slidenum">
              <a:rPr lang="en-US" smtClean="0"/>
              <a:pPr/>
              <a:t>‹#›</a:t>
            </a:fld>
            <a:endParaRPr lang="en-US" dirty="0"/>
          </a:p>
        </p:txBody>
      </p:sp>
      <p:pic>
        <p:nvPicPr>
          <p:cNvPr id="20" name="Picture 19" descr="NADA_flat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6768" y="95083"/>
            <a:ext cx="619257" cy="365760"/>
          </a:xfrm>
          <a:prstGeom prst="rect">
            <a:avLst/>
          </a:prstGeom>
        </p:spPr>
      </p:pic>
      <p:cxnSp>
        <p:nvCxnSpPr>
          <p:cNvPr id="22" name="Straight Connector 21"/>
          <p:cNvCxnSpPr/>
          <p:nvPr userDrawn="1"/>
        </p:nvCxnSpPr>
        <p:spPr>
          <a:xfrm>
            <a:off x="8686800" y="-4691"/>
            <a:ext cx="0" cy="465534"/>
          </a:xfrm>
          <a:prstGeom prst="line">
            <a:avLst/>
          </a:prstGeom>
          <a:ln w="63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99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2" name="Rectangle 31"/>
          <p:cNvSpPr/>
          <p:nvPr userDrawn="1"/>
        </p:nvSpPr>
        <p:spPr>
          <a:xfrm>
            <a:off x="0" y="0"/>
            <a:ext cx="9143999" cy="6858000"/>
          </a:xfrm>
          <a:prstGeom prst="rect">
            <a:avLst/>
          </a:prstGeom>
          <a:solidFill>
            <a:srgbClr val="242D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130563"/>
            <a:ext cx="9144000" cy="412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NADA_tx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246" y="6263771"/>
            <a:ext cx="8050150" cy="173494"/>
          </a:xfrm>
          <a:prstGeom prst="rect">
            <a:avLst/>
          </a:prstGeom>
        </p:spPr>
      </p:pic>
      <p:cxnSp>
        <p:nvCxnSpPr>
          <p:cNvPr id="15" name="Straight Connector 14"/>
          <p:cNvCxnSpPr/>
          <p:nvPr userDrawn="1"/>
        </p:nvCxnSpPr>
        <p:spPr>
          <a:xfrm>
            <a:off x="0" y="6130563"/>
            <a:ext cx="9144000" cy="0"/>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6537828"/>
            <a:ext cx="9144000" cy="5251"/>
          </a:xfrm>
          <a:prstGeom prst="line">
            <a:avLst/>
          </a:prstGeom>
          <a:ln w="952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cademy_squares.png"/>
          <p:cNvPicPr>
            <a:picLocks noChangeAspect="1"/>
          </p:cNvPicPr>
          <p:nvPr userDrawn="1"/>
        </p:nvPicPr>
        <p:blipFill rotWithShape="1">
          <a:blip r:embed="rId3">
            <a:alphaModFix amt="44000"/>
            <a:extLst>
              <a:ext uri="{28A0092B-C50C-407E-A947-70E740481C1C}">
                <a14:useLocalDpi xmlns:a14="http://schemas.microsoft.com/office/drawing/2010/main" val="0"/>
              </a:ext>
            </a:extLst>
          </a:blip>
          <a:srcRect l="3429" t="26017" r="-150" b="1051"/>
          <a:stretch/>
        </p:blipFill>
        <p:spPr>
          <a:xfrm>
            <a:off x="-2068742" y="-1"/>
            <a:ext cx="7125730" cy="4180356"/>
          </a:xfrm>
          <a:prstGeom prst="rect">
            <a:avLst/>
          </a:prstGeom>
        </p:spPr>
      </p:pic>
      <p:sp>
        <p:nvSpPr>
          <p:cNvPr id="17" name="Rectangle 16"/>
          <p:cNvSpPr/>
          <p:nvPr userDrawn="1"/>
        </p:nvSpPr>
        <p:spPr>
          <a:xfrm>
            <a:off x="-1" y="-1"/>
            <a:ext cx="128016" cy="6858001"/>
          </a:xfrm>
          <a:prstGeom prst="rect">
            <a:avLst/>
          </a:pr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4" name="Picture 13" descr="Academy_squares.png"/>
          <p:cNvPicPr>
            <a:picLocks noChangeAspect="1"/>
          </p:cNvPicPr>
          <p:nvPr userDrawn="1"/>
        </p:nvPicPr>
        <p:blipFill rotWithShape="1">
          <a:blip r:embed="rId3">
            <a:alphaModFix amt="44000"/>
            <a:extLst>
              <a:ext uri="{28A0092B-C50C-407E-A947-70E740481C1C}">
                <a14:useLocalDpi xmlns:a14="http://schemas.microsoft.com/office/drawing/2010/main" val="0"/>
              </a:ext>
            </a:extLst>
          </a:blip>
          <a:srcRect l="3429" t="26017" r="-150" b="1051"/>
          <a:stretch/>
        </p:blipFill>
        <p:spPr>
          <a:xfrm>
            <a:off x="4495439" y="-1"/>
            <a:ext cx="7125730" cy="4180356"/>
          </a:xfrm>
          <a:prstGeom prst="rect">
            <a:avLst/>
          </a:prstGeom>
        </p:spPr>
      </p:pic>
      <p:pic>
        <p:nvPicPr>
          <p:cNvPr id="6" name="Picture 5" descr="NADA-CHROME_RGB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5028" y="2016969"/>
            <a:ext cx="3377513" cy="2163386"/>
          </a:xfrm>
          <a:prstGeom prst="rect">
            <a:avLst/>
          </a:prstGeom>
        </p:spPr>
      </p:pic>
    </p:spTree>
    <p:extLst>
      <p:ext uri="{BB962C8B-B14F-4D97-AF65-F5344CB8AC3E}">
        <p14:creationId xmlns:p14="http://schemas.microsoft.com/office/powerpoint/2010/main" val="31018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80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7.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8.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52162"/>
            <a:ext cx="8229600" cy="765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244704" y="6446108"/>
            <a:ext cx="391296"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322983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4" r:id="rId6"/>
    <p:sldLayoutId id="2147483656" r:id="rId7"/>
    <p:sldLayoutId id="2147483657" r:id="rId8"/>
    <p:sldLayoutId id="2147483681" r:id="rId9"/>
    <p:sldLayoutId id="2147483682" r:id="rId10"/>
  </p:sldLayoutIdLst>
  <p:hf hdr="0" dt="0"/>
  <p:txStyles>
    <p:titleStyle>
      <a:lvl1pPr algn="l" defTabSz="457200" rtl="0" eaLnBrk="1" latinLnBrk="0" hangingPunct="1">
        <a:spcBef>
          <a:spcPct val="0"/>
        </a:spcBef>
        <a:buNone/>
        <a:defRPr sz="4000" b="0" kern="1200" spc="-150">
          <a:solidFill>
            <a:schemeClr val="accent6">
              <a:lumMod val="75000"/>
            </a:schemeClr>
          </a:solidFill>
          <a:latin typeface="+mj-lt"/>
          <a:ea typeface="+mj-ea"/>
          <a:cs typeface="+mj-cs"/>
        </a:defRPr>
      </a:lvl1pPr>
    </p:titleStyle>
    <p:bodyStyle>
      <a:lvl1pPr marL="342900" indent="-342900" algn="l" defTabSz="457200" rtl="0" eaLnBrk="1" latinLnBrk="0" hangingPunct="1">
        <a:spcBef>
          <a:spcPts val="1400"/>
        </a:spcBef>
        <a:buClr>
          <a:schemeClr val="accent4"/>
        </a:buClr>
        <a:buSzPct val="90000"/>
        <a:buFont typeface="Arial"/>
        <a:buChar char="•"/>
        <a:defRPr sz="3200" kern="1200">
          <a:solidFill>
            <a:schemeClr val="accent6">
              <a:lumMod val="75000"/>
            </a:schemeClr>
          </a:solidFill>
          <a:latin typeface="+mn-lt"/>
          <a:ea typeface="+mn-ea"/>
          <a:cs typeface="+mn-cs"/>
        </a:defRPr>
      </a:lvl1pPr>
      <a:lvl2pPr marL="742950" indent="-285750" algn="l" defTabSz="457200" rtl="0" eaLnBrk="1" latinLnBrk="0" hangingPunct="1">
        <a:spcBef>
          <a:spcPts val="800"/>
        </a:spcBef>
        <a:buClr>
          <a:schemeClr val="accent4"/>
        </a:buClr>
        <a:buSzPct val="90000"/>
        <a:buFont typeface="Arial"/>
        <a:buChar char="–"/>
        <a:defRPr sz="2800" kern="1200">
          <a:solidFill>
            <a:schemeClr val="accent6">
              <a:lumMod val="75000"/>
            </a:schemeClr>
          </a:solidFill>
          <a:latin typeface="+mn-lt"/>
          <a:ea typeface="+mn-ea"/>
          <a:cs typeface="+mn-cs"/>
        </a:defRPr>
      </a:lvl2pPr>
      <a:lvl3pPr marL="1143000" indent="-228600" algn="l" defTabSz="457200" rtl="0" eaLnBrk="1" latinLnBrk="0" hangingPunct="1">
        <a:spcBef>
          <a:spcPts val="600"/>
        </a:spcBef>
        <a:buClr>
          <a:schemeClr val="accent4"/>
        </a:buClr>
        <a:buSzPct val="90000"/>
        <a:buFont typeface="Arial"/>
        <a:buChar char="•"/>
        <a:defRPr sz="2400" kern="1200">
          <a:solidFill>
            <a:schemeClr val="accent6">
              <a:lumMod val="75000"/>
            </a:schemeClr>
          </a:solidFill>
          <a:latin typeface="+mn-lt"/>
          <a:ea typeface="+mn-ea"/>
          <a:cs typeface="+mn-cs"/>
        </a:defRPr>
      </a:lvl3pPr>
      <a:lvl4pPr marL="1600200" indent="-228600" algn="l" defTabSz="457200" rtl="0" eaLnBrk="1" latinLnBrk="0" hangingPunct="1">
        <a:spcBef>
          <a:spcPts val="500"/>
        </a:spcBef>
        <a:buClr>
          <a:schemeClr val="accent4"/>
        </a:buClr>
        <a:buSzPct val="90000"/>
        <a:buFont typeface="Arial"/>
        <a:buChar char="–"/>
        <a:defRPr sz="2000" kern="1200">
          <a:solidFill>
            <a:schemeClr val="accent6">
              <a:lumMod val="75000"/>
            </a:schemeClr>
          </a:solidFill>
          <a:latin typeface="+mn-lt"/>
          <a:ea typeface="+mn-ea"/>
          <a:cs typeface="+mn-cs"/>
        </a:defRPr>
      </a:lvl4pPr>
      <a:lvl5pPr marL="2057400" indent="-228600" algn="l" defTabSz="457200" rtl="0" eaLnBrk="1" latinLnBrk="0" hangingPunct="1">
        <a:spcBef>
          <a:spcPts val="500"/>
        </a:spcBef>
        <a:buClr>
          <a:schemeClr val="accent4"/>
        </a:buClr>
        <a:buSzPct val="90000"/>
        <a:buFont typeface="Arial"/>
        <a:buChar char="»"/>
        <a:defRPr sz="2000" kern="1200">
          <a:solidFill>
            <a:schemeClr val="accent6">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userDrawn="1"/>
        </p:nvSpPr>
        <p:spPr bwMode="auto">
          <a:xfrm>
            <a:off x="3581400" y="3429000"/>
            <a:ext cx="5562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1800" dirty="0">
              <a:solidFill>
                <a:srgbClr val="000000"/>
              </a:solidFill>
              <a:latin typeface="Arial" pitchFamily="34" charset="0"/>
            </a:endParaRP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800" y="6269943"/>
            <a:ext cx="457200" cy="333244"/>
          </a:xfrm>
          <a:prstGeom prst="rect">
            <a:avLst/>
          </a:prstGeom>
        </p:spPr>
      </p:pic>
      <p:cxnSp>
        <p:nvCxnSpPr>
          <p:cNvPr id="5" name="Straight Connector 4"/>
          <p:cNvCxnSpPr/>
          <p:nvPr userDrawn="1"/>
        </p:nvCxnSpPr>
        <p:spPr bwMode="auto">
          <a:xfrm>
            <a:off x="685800" y="1143000"/>
            <a:ext cx="7772400" cy="0"/>
          </a:xfrm>
          <a:prstGeom prst="line">
            <a:avLst/>
          </a:prstGeom>
          <a:solidFill>
            <a:schemeClr val="bg1">
              <a:alpha val="50000"/>
            </a:schemeClr>
          </a:solidFill>
          <a:ln w="38100" cap="sq"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7039779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ransition/>
  <p:txStyles>
    <p:titleStyle>
      <a:lvl1pPr algn="l" rtl="0" eaLnBrk="0" fontAlgn="base" hangingPunct="0">
        <a:spcBef>
          <a:spcPct val="0"/>
        </a:spcBef>
        <a:spcAft>
          <a:spcPct val="0"/>
        </a:spcAft>
        <a:defRPr sz="4000" b="1">
          <a:solidFill>
            <a:schemeClr val="bg2"/>
          </a:solidFill>
          <a:latin typeface="+mj-lt"/>
          <a:ea typeface="+mj-ea"/>
          <a:cs typeface="ＭＳ Ｐゴシック" charset="0"/>
        </a:defRPr>
      </a:lvl1pPr>
      <a:lvl2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2pPr>
      <a:lvl3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3pPr>
      <a:lvl4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4pPr>
      <a:lvl5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5pPr>
      <a:lvl6pPr marL="457200" algn="l" rtl="0" fontAlgn="base">
        <a:spcBef>
          <a:spcPct val="0"/>
        </a:spcBef>
        <a:spcAft>
          <a:spcPct val="0"/>
        </a:spcAft>
        <a:defRPr sz="4000" b="1">
          <a:solidFill>
            <a:schemeClr val="bg2"/>
          </a:solidFill>
          <a:latin typeface="Tahoma" charset="0"/>
          <a:ea typeface="ＭＳ Ｐゴシック" charset="0"/>
        </a:defRPr>
      </a:lvl6pPr>
      <a:lvl7pPr marL="914400" algn="l" rtl="0" fontAlgn="base">
        <a:spcBef>
          <a:spcPct val="0"/>
        </a:spcBef>
        <a:spcAft>
          <a:spcPct val="0"/>
        </a:spcAft>
        <a:defRPr sz="4000" b="1">
          <a:solidFill>
            <a:schemeClr val="bg2"/>
          </a:solidFill>
          <a:latin typeface="Tahoma" charset="0"/>
          <a:ea typeface="ＭＳ Ｐゴシック" charset="0"/>
        </a:defRPr>
      </a:lvl7pPr>
      <a:lvl8pPr marL="1371600" algn="l" rtl="0" fontAlgn="base">
        <a:spcBef>
          <a:spcPct val="0"/>
        </a:spcBef>
        <a:spcAft>
          <a:spcPct val="0"/>
        </a:spcAft>
        <a:defRPr sz="4000" b="1">
          <a:solidFill>
            <a:schemeClr val="bg2"/>
          </a:solidFill>
          <a:latin typeface="Tahoma" charset="0"/>
          <a:ea typeface="ＭＳ Ｐゴシック" charset="0"/>
        </a:defRPr>
      </a:lvl8pPr>
      <a:lvl9pPr marL="1828800" algn="l" rtl="0" fontAlgn="base">
        <a:spcBef>
          <a:spcPct val="0"/>
        </a:spcBef>
        <a:spcAft>
          <a:spcPct val="0"/>
        </a:spcAft>
        <a:defRPr sz="4000" b="1">
          <a:solidFill>
            <a:schemeClr val="bg2"/>
          </a:solidFill>
          <a:latin typeface="Tahom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bwMode="auto">
          <a:xfrm>
            <a:off x="609600" y="1981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 name="Line 4"/>
          <p:cNvSpPr>
            <a:spLocks noChangeShapeType="1"/>
          </p:cNvSpPr>
          <p:nvPr userDrawn="1"/>
        </p:nvSpPr>
        <p:spPr bwMode="auto">
          <a:xfrm>
            <a:off x="457200" y="1066800"/>
            <a:ext cx="8229600" cy="0"/>
          </a:xfrm>
          <a:prstGeom prst="line">
            <a:avLst/>
          </a:prstGeom>
          <a:noFill/>
          <a:ln w="34925">
            <a:solidFill>
              <a:srgbClr val="CC0000"/>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 name="Picture 8"/>
          <p:cNvPicPr>
            <a:picLocks noChangeAspect="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76200" y="6315075"/>
            <a:ext cx="639763"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045815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rtl="0" eaLnBrk="0" fontAlgn="base" hangingPunct="0">
        <a:spcBef>
          <a:spcPct val="0"/>
        </a:spcBef>
        <a:spcAft>
          <a:spcPct val="0"/>
        </a:spcAft>
        <a:defRPr sz="3200" b="0">
          <a:solidFill>
            <a:schemeClr val="tx1"/>
          </a:solidFill>
          <a:latin typeface="+mn-lt"/>
          <a:ea typeface="+mj-ea"/>
          <a:cs typeface="ＭＳ Ｐゴシック" charset="0"/>
        </a:defRPr>
      </a:lvl1pPr>
      <a:lvl2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2pPr>
      <a:lvl3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3pPr>
      <a:lvl4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4pPr>
      <a:lvl5pPr algn="l" rtl="0" eaLnBrk="0" fontAlgn="base" hangingPunct="0">
        <a:spcBef>
          <a:spcPct val="0"/>
        </a:spcBef>
        <a:spcAft>
          <a:spcPct val="0"/>
        </a:spcAft>
        <a:defRPr sz="4000" b="1">
          <a:solidFill>
            <a:schemeClr val="bg2"/>
          </a:solidFill>
          <a:latin typeface="Tahoma" charset="0"/>
          <a:ea typeface="ＭＳ Ｐゴシック" charset="0"/>
          <a:cs typeface="ＭＳ Ｐゴシック" charset="0"/>
        </a:defRPr>
      </a:lvl5pPr>
      <a:lvl6pPr marL="457200" algn="l" rtl="0" fontAlgn="base">
        <a:spcBef>
          <a:spcPct val="0"/>
        </a:spcBef>
        <a:spcAft>
          <a:spcPct val="0"/>
        </a:spcAft>
        <a:defRPr sz="4000" b="1">
          <a:solidFill>
            <a:schemeClr val="bg2"/>
          </a:solidFill>
          <a:latin typeface="Tahoma" charset="0"/>
          <a:ea typeface="ＭＳ Ｐゴシック" charset="0"/>
        </a:defRPr>
      </a:lvl6pPr>
      <a:lvl7pPr marL="914400" algn="l" rtl="0" fontAlgn="base">
        <a:spcBef>
          <a:spcPct val="0"/>
        </a:spcBef>
        <a:spcAft>
          <a:spcPct val="0"/>
        </a:spcAft>
        <a:defRPr sz="4000" b="1">
          <a:solidFill>
            <a:schemeClr val="bg2"/>
          </a:solidFill>
          <a:latin typeface="Tahoma" charset="0"/>
          <a:ea typeface="ＭＳ Ｐゴシック" charset="0"/>
        </a:defRPr>
      </a:lvl7pPr>
      <a:lvl8pPr marL="1371600" algn="l" rtl="0" fontAlgn="base">
        <a:spcBef>
          <a:spcPct val="0"/>
        </a:spcBef>
        <a:spcAft>
          <a:spcPct val="0"/>
        </a:spcAft>
        <a:defRPr sz="4000" b="1">
          <a:solidFill>
            <a:schemeClr val="bg2"/>
          </a:solidFill>
          <a:latin typeface="Tahoma" charset="0"/>
          <a:ea typeface="ＭＳ Ｐゴシック" charset="0"/>
        </a:defRPr>
      </a:lvl8pPr>
      <a:lvl9pPr marL="1828800" algn="l" rtl="0" fontAlgn="base">
        <a:spcBef>
          <a:spcPct val="0"/>
        </a:spcBef>
        <a:spcAft>
          <a:spcPct val="0"/>
        </a:spcAft>
        <a:defRPr sz="4000" b="1">
          <a:solidFill>
            <a:schemeClr val="bg2"/>
          </a:solidFill>
          <a:latin typeface="Tahoma"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1B49632-E5A2-7F41-8AA7-3CFE8A6FB90B}" type="slidenum">
              <a:rPr lang="en-US" smtClean="0"/>
              <a:pPr/>
              <a:t>1</a:t>
            </a:fld>
            <a:endParaRPr lang="en-US" dirty="0"/>
          </a:p>
        </p:txBody>
      </p:sp>
      <p:sp>
        <p:nvSpPr>
          <p:cNvPr id="5" name="Title 4"/>
          <p:cNvSpPr>
            <a:spLocks noGrp="1"/>
          </p:cNvSpPr>
          <p:nvPr>
            <p:ph type="title"/>
          </p:nvPr>
        </p:nvSpPr>
        <p:spPr>
          <a:xfrm>
            <a:off x="478726" y="667335"/>
            <a:ext cx="8229600" cy="765475"/>
          </a:xfrm>
        </p:spPr>
        <p:txBody>
          <a:bodyPr/>
          <a:lstStyle/>
          <a:p>
            <a:r>
              <a:rPr lang="en-US" dirty="0"/>
              <a:t>Surviving The Service Trough</a:t>
            </a:r>
          </a:p>
        </p:txBody>
      </p:sp>
      <p:sp>
        <p:nvSpPr>
          <p:cNvPr id="11" name="Text Placeholder 10"/>
          <p:cNvSpPr>
            <a:spLocks noGrp="1"/>
          </p:cNvSpPr>
          <p:nvPr>
            <p:ph type="body" sz="quarter" idx="10"/>
          </p:nvPr>
        </p:nvSpPr>
        <p:spPr/>
        <p:txBody>
          <a:bodyPr/>
          <a:lstStyle/>
          <a:p>
            <a:endParaRPr lang="en-US"/>
          </a:p>
        </p:txBody>
      </p:sp>
      <p:sp>
        <p:nvSpPr>
          <p:cNvPr id="6" name="Rectangle 5"/>
          <p:cNvSpPr/>
          <p:nvPr/>
        </p:nvSpPr>
        <p:spPr>
          <a:xfrm>
            <a:off x="478726" y="1572781"/>
            <a:ext cx="7696200" cy="400110"/>
          </a:xfrm>
          <a:prstGeom prst="rect">
            <a:avLst/>
          </a:prstGeom>
        </p:spPr>
        <p:txBody>
          <a:bodyPr wrap="square">
            <a:spAutoFit/>
          </a:bodyPr>
          <a:lstStyle/>
          <a:p>
            <a:pPr lvl="0" eaLnBrk="0" hangingPunct="0"/>
            <a:r>
              <a:rPr lang="en-US" sz="2000" dirty="0">
                <a:latin typeface="Arial" pitchFamily="34" charset="0"/>
                <a:ea typeface="Calibri" pitchFamily="34" charset="0"/>
              </a:rPr>
              <a:t>Fewer car sales during the slump mean less repair revenue now</a:t>
            </a:r>
            <a:endParaRPr lang="en-US" sz="2000" dirty="0">
              <a:latin typeface="Arial" pitchFamily="34" charset="0"/>
            </a:endParaRPr>
          </a:p>
        </p:txBody>
      </p:sp>
      <p:pic>
        <p:nvPicPr>
          <p:cNvPr id="7" name="Picture 8" descr="http://www.autonews.com/apps/pbcsi.dll/storyimage/CA/20120521/RETAIL07/305219968/AR/0/AR-305219968.jpg&amp;MaxW=62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8480" y="2076949"/>
            <a:ext cx="5902279" cy="3970318"/>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46131" y="5853132"/>
            <a:ext cx="5575110" cy="246221"/>
          </a:xfrm>
          <a:prstGeom prst="rect">
            <a:avLst/>
          </a:prstGeom>
        </p:spPr>
        <p:txBody>
          <a:bodyPr wrap="square">
            <a:spAutoFit/>
          </a:bodyPr>
          <a:lstStyle/>
          <a:p>
            <a:r>
              <a:rPr lang="en-US" sz="1000" b="1" dirty="0">
                <a:latin typeface="Calibri" panose="020F0502020204030204" pitchFamily="34" charset="0"/>
              </a:rPr>
              <a:t>(Source: Automotive News) </a:t>
            </a:r>
          </a:p>
        </p:txBody>
      </p:sp>
      <p:sp>
        <p:nvSpPr>
          <p:cNvPr id="9" name="Rectangle 1"/>
          <p:cNvSpPr>
            <a:spLocks noChangeArrowheads="1"/>
          </p:cNvSpPr>
          <p:nvPr/>
        </p:nvSpPr>
        <p:spPr bwMode="auto">
          <a:xfrm>
            <a:off x="6722039" y="2184671"/>
            <a:ext cx="2233275"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“The auto sales collapse that started in 2008 is hitting home in the service department in 2012.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The number of vehicles in operation that are 5 years old and newer will dip to 63 million this year, forecast to be the low point of the industry's downturn and recovery,”</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b="1" dirty="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Calibri" pitchFamily="34" charset="0"/>
                <a:cs typeface="Arial" pitchFamily="34" charset="0"/>
              </a:rPr>
              <a:t>J.D. Power and Associates.</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122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785186069"/>
              </p:ext>
            </p:extLst>
          </p:nvPr>
        </p:nvGraphicFramePr>
        <p:xfrm>
          <a:off x="457200" y="1417638"/>
          <a:ext cx="8229600" cy="50466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4"/>
          </p:nvPr>
        </p:nvSpPr>
        <p:spPr/>
        <p:txBody>
          <a:bodyPr/>
          <a:lstStyle/>
          <a:p>
            <a:fld id="{01B49632-E5A2-7F41-8AA7-3CFE8A6FB90B}" type="slidenum">
              <a:rPr lang="en-US" smtClean="0"/>
              <a:pPr/>
              <a:t>10</a:t>
            </a:fld>
            <a:endParaRPr lang="en-US" dirty="0"/>
          </a:p>
        </p:txBody>
      </p:sp>
      <p:sp>
        <p:nvSpPr>
          <p:cNvPr id="4" name="Title 3"/>
          <p:cNvSpPr>
            <a:spLocks noGrp="1"/>
          </p:cNvSpPr>
          <p:nvPr>
            <p:ph type="title"/>
          </p:nvPr>
        </p:nvSpPr>
        <p:spPr>
          <a:xfrm>
            <a:off x="457200" y="460844"/>
            <a:ext cx="8229600" cy="956794"/>
          </a:xfrm>
        </p:spPr>
        <p:txBody>
          <a:bodyPr>
            <a:normAutofit/>
          </a:bodyPr>
          <a:lstStyle/>
          <a:p>
            <a:pPr algn="ctr">
              <a:defRPr sz="2200" b="1" i="0" u="none" strike="noStrike" kern="1200" baseline="0">
                <a:solidFill>
                  <a:srgbClr val="343333">
                    <a:lumMod val="75000"/>
                    <a:lumOff val="25000"/>
                  </a:srgbClr>
                </a:solidFill>
                <a:latin typeface="+mn-lt"/>
                <a:ea typeface="+mn-ea"/>
                <a:cs typeface="+mn-cs"/>
              </a:defRPr>
            </a:pPr>
            <a:r>
              <a:rPr lang="en-US" sz="2800" dirty="0">
                <a:solidFill>
                  <a:srgbClr val="343333">
                    <a:lumMod val="75000"/>
                    <a:lumOff val="25000"/>
                  </a:srgbClr>
                </a:solidFill>
              </a:rPr>
              <a:t>What do Technicians say have the biggest impact on ensuring quality, efficient repairs? </a:t>
            </a:r>
          </a:p>
        </p:txBody>
      </p:sp>
      <p:sp>
        <p:nvSpPr>
          <p:cNvPr id="5" name="Text Placeholder 4"/>
          <p:cNvSpPr>
            <a:spLocks noGrp="1"/>
          </p:cNvSpPr>
          <p:nvPr>
            <p:ph type="body" sz="quarter" idx="10"/>
          </p:nvPr>
        </p:nvSpPr>
        <p:spPr/>
        <p:txBody>
          <a:bodyPr/>
          <a:lstStyle/>
          <a:p>
            <a:endParaRPr lang="en-US"/>
          </a:p>
        </p:txBody>
      </p:sp>
      <p:sp>
        <p:nvSpPr>
          <p:cNvPr id="9" name="Arrow: Right 8"/>
          <p:cNvSpPr/>
          <p:nvPr/>
        </p:nvSpPr>
        <p:spPr>
          <a:xfrm>
            <a:off x="562707" y="5162843"/>
            <a:ext cx="1674055" cy="407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75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175760" cy="4753708"/>
          </a:xfrm>
        </p:spPr>
        <p:txBody>
          <a:bodyPr>
            <a:normAutofit/>
          </a:bodyPr>
          <a:lstStyle/>
          <a:p>
            <a:pPr>
              <a:spcBef>
                <a:spcPts val="0"/>
              </a:spcBef>
              <a:spcAft>
                <a:spcPts val="1800"/>
              </a:spcAft>
              <a:defRPr/>
            </a:pPr>
            <a:r>
              <a:rPr lang="en-US" sz="2700" dirty="0"/>
              <a:t>Lower parts cost of sale = higher gross profit</a:t>
            </a:r>
          </a:p>
          <a:p>
            <a:pPr>
              <a:spcBef>
                <a:spcPts val="0"/>
              </a:spcBef>
              <a:spcAft>
                <a:spcPts val="1800"/>
              </a:spcAft>
              <a:defRPr/>
            </a:pPr>
            <a:r>
              <a:rPr lang="en-US" sz="2700" dirty="0"/>
              <a:t>Higher Customer &amp; Employee CSI</a:t>
            </a:r>
          </a:p>
          <a:p>
            <a:pPr>
              <a:spcBef>
                <a:spcPts val="0"/>
              </a:spcBef>
              <a:spcAft>
                <a:spcPts val="1800"/>
              </a:spcAft>
              <a:defRPr/>
            </a:pPr>
            <a:r>
              <a:rPr lang="en-US" sz="2700" dirty="0"/>
              <a:t>Faster parts turn rate</a:t>
            </a:r>
          </a:p>
          <a:p>
            <a:pPr>
              <a:spcBef>
                <a:spcPts val="0"/>
              </a:spcBef>
              <a:spcAft>
                <a:spcPts val="1800"/>
              </a:spcAft>
              <a:defRPr/>
            </a:pPr>
            <a:r>
              <a:rPr lang="en-US" sz="2700" dirty="0"/>
              <a:t>Fewer special orders</a:t>
            </a:r>
          </a:p>
          <a:p>
            <a:pPr>
              <a:spcBef>
                <a:spcPts val="0"/>
              </a:spcBef>
              <a:spcAft>
                <a:spcPts val="1800"/>
              </a:spcAft>
              <a:defRPr/>
            </a:pPr>
            <a:r>
              <a:rPr lang="en-US" sz="2700" dirty="0"/>
              <a:t>Pre-owned cars fixed faster</a:t>
            </a:r>
          </a:p>
        </p:txBody>
      </p:sp>
      <p:sp>
        <p:nvSpPr>
          <p:cNvPr id="3" name="Slide Number Placeholder 2"/>
          <p:cNvSpPr>
            <a:spLocks noGrp="1"/>
          </p:cNvSpPr>
          <p:nvPr>
            <p:ph type="sldNum" sz="quarter" idx="4"/>
          </p:nvPr>
        </p:nvSpPr>
        <p:spPr/>
        <p:txBody>
          <a:bodyPr/>
          <a:lstStyle/>
          <a:p>
            <a:fld id="{01B49632-E5A2-7F41-8AA7-3CFE8A6FB90B}" type="slidenum">
              <a:rPr lang="en-US" smtClean="0"/>
              <a:pPr/>
              <a:t>11</a:t>
            </a:fld>
            <a:endParaRPr lang="en-US" dirty="0"/>
          </a:p>
        </p:txBody>
      </p:sp>
      <p:sp>
        <p:nvSpPr>
          <p:cNvPr id="4" name="Title 3"/>
          <p:cNvSpPr>
            <a:spLocks noGrp="1"/>
          </p:cNvSpPr>
          <p:nvPr>
            <p:ph type="title"/>
          </p:nvPr>
        </p:nvSpPr>
        <p:spPr/>
        <p:txBody>
          <a:bodyPr/>
          <a:lstStyle/>
          <a:p>
            <a:r>
              <a:rPr lang="en-US" dirty="0"/>
              <a:t>Mix – Benefits to All</a:t>
            </a:r>
          </a:p>
        </p:txBody>
      </p:sp>
      <p:sp>
        <p:nvSpPr>
          <p:cNvPr id="5" name="Text Placeholder 4"/>
          <p:cNvSpPr>
            <a:spLocks noGrp="1"/>
          </p:cNvSpPr>
          <p:nvPr>
            <p:ph type="body" sz="quarter" idx="10"/>
          </p:nvPr>
        </p:nvSpPr>
        <p:spPr/>
        <p:txBody>
          <a:bodyPr/>
          <a:lstStyle/>
          <a:p>
            <a:r>
              <a:rPr lang="en-US" dirty="0"/>
              <a:t>Page 54</a:t>
            </a:r>
          </a:p>
        </p:txBody>
      </p:sp>
      <p:sp>
        <p:nvSpPr>
          <p:cNvPr id="6" name="Content Placeholder 1"/>
          <p:cNvSpPr txBox="1">
            <a:spLocks/>
          </p:cNvSpPr>
          <p:nvPr/>
        </p:nvSpPr>
        <p:spPr>
          <a:xfrm>
            <a:off x="4724400" y="1606295"/>
            <a:ext cx="4419600" cy="512787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400"/>
              </a:spcBef>
              <a:buClr>
                <a:schemeClr val="accent4"/>
              </a:buClr>
              <a:buSzPct val="90000"/>
              <a:buFont typeface="Arial"/>
              <a:buChar char="•"/>
              <a:defRPr sz="3200" kern="1200">
                <a:solidFill>
                  <a:schemeClr val="accent6">
                    <a:lumMod val="75000"/>
                  </a:schemeClr>
                </a:solidFill>
                <a:latin typeface="+mn-lt"/>
                <a:ea typeface="+mn-ea"/>
                <a:cs typeface="+mn-cs"/>
              </a:defRPr>
            </a:lvl1pPr>
            <a:lvl2pPr marL="742950" indent="-285750" algn="l" defTabSz="457200" rtl="0" eaLnBrk="1" latinLnBrk="0" hangingPunct="1">
              <a:spcBef>
                <a:spcPts val="800"/>
              </a:spcBef>
              <a:buClr>
                <a:schemeClr val="accent4"/>
              </a:buClr>
              <a:buSzPct val="90000"/>
              <a:buFont typeface="Arial"/>
              <a:buChar char="–"/>
              <a:defRPr sz="2800" kern="1200">
                <a:solidFill>
                  <a:schemeClr val="accent6">
                    <a:lumMod val="75000"/>
                  </a:schemeClr>
                </a:solidFill>
                <a:latin typeface="+mn-lt"/>
                <a:ea typeface="+mn-ea"/>
                <a:cs typeface="+mn-cs"/>
              </a:defRPr>
            </a:lvl2pPr>
            <a:lvl3pPr marL="1143000" indent="-228600" algn="l" defTabSz="457200" rtl="0" eaLnBrk="1" latinLnBrk="0" hangingPunct="1">
              <a:spcBef>
                <a:spcPts val="600"/>
              </a:spcBef>
              <a:buClr>
                <a:schemeClr val="accent4"/>
              </a:buClr>
              <a:buSzPct val="90000"/>
              <a:buFont typeface="Arial"/>
              <a:buChar char="•"/>
              <a:defRPr sz="2400" kern="1200">
                <a:solidFill>
                  <a:schemeClr val="accent6">
                    <a:lumMod val="75000"/>
                  </a:schemeClr>
                </a:solidFill>
                <a:latin typeface="+mn-lt"/>
                <a:ea typeface="+mn-ea"/>
                <a:cs typeface="+mn-cs"/>
              </a:defRPr>
            </a:lvl3pPr>
            <a:lvl4pPr marL="1600200" indent="-228600" algn="l" defTabSz="457200" rtl="0" eaLnBrk="1" latinLnBrk="0" hangingPunct="1">
              <a:spcBef>
                <a:spcPts val="500"/>
              </a:spcBef>
              <a:buClr>
                <a:schemeClr val="accent4"/>
              </a:buClr>
              <a:buSzPct val="90000"/>
              <a:buFont typeface="Arial"/>
              <a:buChar char="–"/>
              <a:defRPr sz="2000" kern="1200">
                <a:solidFill>
                  <a:schemeClr val="accent6">
                    <a:lumMod val="75000"/>
                  </a:schemeClr>
                </a:solidFill>
                <a:latin typeface="+mn-lt"/>
                <a:ea typeface="+mn-ea"/>
                <a:cs typeface="+mn-cs"/>
              </a:defRPr>
            </a:lvl4pPr>
            <a:lvl5pPr marL="2057400" indent="-228600" algn="l" defTabSz="457200" rtl="0" eaLnBrk="1" latinLnBrk="0" hangingPunct="1">
              <a:spcBef>
                <a:spcPts val="500"/>
              </a:spcBef>
              <a:buClr>
                <a:schemeClr val="accent4"/>
              </a:buClr>
              <a:buSzPct val="90000"/>
              <a:buFont typeface="Arial"/>
              <a:buChar char="»"/>
              <a:defRPr sz="2000" kern="1200">
                <a:solidFill>
                  <a:schemeClr val="accent6">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spcAft>
                <a:spcPts val="1800"/>
              </a:spcAft>
              <a:buClr>
                <a:srgbClr val="242D69"/>
              </a:buClr>
            </a:pPr>
            <a:r>
              <a:rPr lang="en-US" dirty="0"/>
              <a:t>Good technician recruiting tool</a:t>
            </a:r>
          </a:p>
          <a:p>
            <a:pPr>
              <a:lnSpc>
                <a:spcPct val="120000"/>
              </a:lnSpc>
              <a:spcBef>
                <a:spcPts val="0"/>
              </a:spcBef>
              <a:spcAft>
                <a:spcPts val="1800"/>
              </a:spcAft>
              <a:buClr>
                <a:srgbClr val="242D69"/>
              </a:buClr>
            </a:pPr>
            <a:r>
              <a:rPr lang="en-US" dirty="0"/>
              <a:t>Less OBSO</a:t>
            </a:r>
          </a:p>
          <a:p>
            <a:pPr>
              <a:lnSpc>
                <a:spcPct val="120000"/>
              </a:lnSpc>
              <a:spcBef>
                <a:spcPts val="0"/>
              </a:spcBef>
              <a:spcAft>
                <a:spcPts val="1800"/>
              </a:spcAft>
              <a:buClr>
                <a:srgbClr val="242D69"/>
              </a:buClr>
            </a:pPr>
            <a:r>
              <a:rPr lang="en-US" dirty="0"/>
              <a:t>Reduce lot damage</a:t>
            </a:r>
          </a:p>
          <a:p>
            <a:pPr>
              <a:lnSpc>
                <a:spcPct val="120000"/>
              </a:lnSpc>
              <a:spcBef>
                <a:spcPts val="0"/>
              </a:spcBef>
              <a:spcAft>
                <a:spcPts val="1800"/>
              </a:spcAft>
              <a:buClr>
                <a:srgbClr val="242D69"/>
              </a:buClr>
            </a:pPr>
            <a:r>
              <a:rPr lang="en-US" dirty="0"/>
              <a:t>Fewer loaner cars</a:t>
            </a:r>
          </a:p>
          <a:p>
            <a:pPr>
              <a:lnSpc>
                <a:spcPct val="120000"/>
              </a:lnSpc>
              <a:spcBef>
                <a:spcPts val="0"/>
              </a:spcBef>
              <a:spcAft>
                <a:spcPts val="1800"/>
              </a:spcAft>
              <a:buClr>
                <a:srgbClr val="242D69"/>
              </a:buClr>
            </a:pPr>
            <a:r>
              <a:rPr lang="en-US" dirty="0"/>
              <a:t>Fewer emergency purchases</a:t>
            </a:r>
          </a:p>
          <a:p>
            <a:pPr>
              <a:lnSpc>
                <a:spcPct val="120000"/>
              </a:lnSpc>
              <a:spcBef>
                <a:spcPts val="0"/>
              </a:spcBef>
              <a:spcAft>
                <a:spcPts val="1800"/>
              </a:spcAft>
              <a:buClr>
                <a:srgbClr val="242D69"/>
              </a:buClr>
            </a:pPr>
            <a:r>
              <a:rPr lang="en-US" b="1" dirty="0"/>
              <a:t>Higher technician “Proficiency”</a:t>
            </a:r>
          </a:p>
        </p:txBody>
      </p:sp>
    </p:spTree>
    <p:extLst>
      <p:ext uri="{BB962C8B-B14F-4D97-AF65-F5344CB8AC3E}">
        <p14:creationId xmlns:p14="http://schemas.microsoft.com/office/powerpoint/2010/main" val="144734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1B49632-E5A2-7F41-8AA7-3CFE8A6FB90B}" type="slidenum">
              <a:rPr lang="en-US" smtClean="0"/>
              <a:pPr/>
              <a:t>12</a:t>
            </a:fld>
            <a:endParaRPr lang="en-US" dirty="0"/>
          </a:p>
        </p:txBody>
      </p:sp>
      <p:sp>
        <p:nvSpPr>
          <p:cNvPr id="4" name="Title 3"/>
          <p:cNvSpPr>
            <a:spLocks noGrp="1"/>
          </p:cNvSpPr>
          <p:nvPr>
            <p:ph type="title"/>
          </p:nvPr>
        </p:nvSpPr>
        <p:spPr/>
        <p:txBody>
          <a:bodyPr/>
          <a:lstStyle/>
          <a:p>
            <a:r>
              <a:rPr lang="en-US" dirty="0"/>
              <a:t>Number one Reason Is . . .</a:t>
            </a:r>
          </a:p>
        </p:txBody>
      </p:sp>
      <p:sp>
        <p:nvSpPr>
          <p:cNvPr id="5" name="Text Placeholder 4"/>
          <p:cNvSpPr>
            <a:spLocks noGrp="1"/>
          </p:cNvSpPr>
          <p:nvPr>
            <p:ph type="body" sz="quarter" idx="10"/>
          </p:nvPr>
        </p:nvSpPr>
        <p:spPr/>
        <p:txBody>
          <a:bodyPr/>
          <a:lstStyle/>
          <a:p>
            <a:r>
              <a:rPr lang="en-US" dirty="0"/>
              <a:t>Page 54</a:t>
            </a:r>
          </a:p>
        </p:txBody>
      </p:sp>
      <p:sp>
        <p:nvSpPr>
          <p:cNvPr id="6" name="Subtitle 5"/>
          <p:cNvSpPr txBox="1">
            <a:spLocks/>
          </p:cNvSpPr>
          <p:nvPr/>
        </p:nvSpPr>
        <p:spPr>
          <a:xfrm>
            <a:off x="685800" y="1735674"/>
            <a:ext cx="76200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8B806"/>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1pPr>
            <a:lvl2pPr marL="796925" indent="-227013" algn="l" defTabSz="914400" rtl="0" eaLnBrk="1" latinLnBrk="0" hangingPunct="1">
              <a:spcBef>
                <a:spcPct val="20000"/>
              </a:spcBef>
              <a:buClr>
                <a:srgbClr val="E8B80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C00000"/>
                </a:solidFill>
                <a:latin typeface="+mn-lt"/>
              </a:rPr>
              <a:t>Higher Technician Proficiency</a:t>
            </a:r>
          </a:p>
          <a:p>
            <a:pPr marL="0" indent="0">
              <a:buFont typeface="Arial" panose="020B0604020202020204" pitchFamily="34" charset="0"/>
              <a:buNone/>
            </a:pPr>
            <a:endParaRPr lang="en-US" b="1" dirty="0">
              <a:solidFill>
                <a:srgbClr val="C00000"/>
              </a:solidFill>
              <a:latin typeface="+mn-lt"/>
            </a:endParaRPr>
          </a:p>
          <a:p>
            <a:pPr marL="0" indent="0">
              <a:buFont typeface="Arial" panose="020B0604020202020204" pitchFamily="34" charset="0"/>
              <a:buNone/>
            </a:pPr>
            <a:endParaRPr lang="en-US" b="1" dirty="0">
              <a:solidFill>
                <a:srgbClr val="C00000"/>
              </a:solidFill>
              <a:latin typeface="+mn-lt"/>
            </a:endParaRPr>
          </a:p>
          <a:p>
            <a:endParaRPr lang="en-US" dirty="0">
              <a:solidFill>
                <a:prstClr val="black"/>
              </a:solidFill>
              <a:latin typeface="+mn-lt"/>
            </a:endParaRPr>
          </a:p>
          <a:p>
            <a:endParaRPr lang="en-US" dirty="0">
              <a:solidFill>
                <a:prstClr val="black"/>
              </a:solidFill>
              <a:latin typeface="+mn-lt"/>
            </a:endParaRPr>
          </a:p>
          <a:p>
            <a:endParaRPr lang="en-US" dirty="0">
              <a:solidFill>
                <a:prstClr val="black"/>
              </a:solidFill>
              <a:latin typeface="+mn-lt"/>
            </a:endParaRPr>
          </a:p>
          <a:p>
            <a:endParaRPr lang="en-US" sz="1400" dirty="0">
              <a:solidFill>
                <a:prstClr val="black"/>
              </a:solidFill>
              <a:latin typeface="+mn-lt"/>
            </a:endParaRPr>
          </a:p>
          <a:p>
            <a:pPr marL="457200" lvl="1" indent="0">
              <a:buFont typeface="Arial" panose="020B0604020202020204" pitchFamily="34" charset="0"/>
              <a:buNone/>
            </a:pPr>
            <a:r>
              <a:rPr lang="en-US" sz="2400" dirty="0">
                <a:solidFill>
                  <a:prstClr val="black"/>
                </a:solidFill>
                <a:latin typeface="+mn-lt"/>
              </a:rPr>
              <a:t>Do you know how much in $ it costs a dealer per minute to have a technician waiting for a part?</a:t>
            </a:r>
          </a:p>
        </p:txBody>
      </p:sp>
      <p:sp>
        <p:nvSpPr>
          <p:cNvPr id="7" name="TextBox 6"/>
          <p:cNvSpPr txBox="1"/>
          <p:nvPr/>
        </p:nvSpPr>
        <p:spPr>
          <a:xfrm>
            <a:off x="1684983" y="2806701"/>
            <a:ext cx="5706417" cy="11387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solidFill>
                  <a:srgbClr val="000000"/>
                </a:solidFill>
              </a:rPr>
              <a:t>___________      </a:t>
            </a:r>
            <a:r>
              <a:rPr lang="en-US" sz="3200" dirty="0">
                <a:solidFill>
                  <a:srgbClr val="000000"/>
                </a:solidFill>
              </a:rPr>
              <a:t>÷   </a:t>
            </a:r>
            <a:r>
              <a:rPr lang="en-US" dirty="0">
                <a:solidFill>
                  <a:srgbClr val="000000"/>
                </a:solidFill>
              </a:rPr>
              <a:t>___________       </a:t>
            </a:r>
            <a:r>
              <a:rPr lang="en-US" sz="2800" dirty="0">
                <a:solidFill>
                  <a:srgbClr val="000000"/>
                </a:solidFill>
              </a:rPr>
              <a:t>=</a:t>
            </a:r>
            <a:r>
              <a:rPr lang="en-US" dirty="0">
                <a:solidFill>
                  <a:srgbClr val="000000"/>
                </a:solidFill>
              </a:rPr>
              <a:t>      ___________</a:t>
            </a:r>
          </a:p>
          <a:p>
            <a:r>
              <a:rPr lang="en-US" dirty="0">
                <a:solidFill>
                  <a:srgbClr val="000000"/>
                </a:solidFill>
              </a:rPr>
              <a:t>    Flat Rate                      Clock Hours    	            Proficiency</a:t>
            </a:r>
          </a:p>
          <a:p>
            <a:r>
              <a:rPr lang="en-US" dirty="0">
                <a:solidFill>
                  <a:srgbClr val="000000"/>
                </a:solidFill>
              </a:rPr>
              <a:t>  Hours Sold                Available per Day      </a:t>
            </a:r>
          </a:p>
        </p:txBody>
      </p:sp>
      <p:sp>
        <p:nvSpPr>
          <p:cNvPr id="8" name="TextBox 7"/>
          <p:cNvSpPr txBox="1"/>
          <p:nvPr/>
        </p:nvSpPr>
        <p:spPr>
          <a:xfrm>
            <a:off x="1737300" y="2883672"/>
            <a:ext cx="1310700" cy="400110"/>
          </a:xfrm>
          <a:prstGeom prst="rect">
            <a:avLst/>
          </a:prstGeom>
          <a:noFill/>
        </p:spPr>
        <p:txBody>
          <a:bodyPr wrap="square" rtlCol="0">
            <a:spAutoFit/>
          </a:bodyPr>
          <a:lstStyle/>
          <a:p>
            <a:pPr algn="ctr"/>
            <a:r>
              <a:rPr lang="en-US" sz="2000" b="1" dirty="0">
                <a:solidFill>
                  <a:srgbClr val="000000"/>
                </a:solidFill>
              </a:rPr>
              <a:t>9</a:t>
            </a:r>
          </a:p>
        </p:txBody>
      </p:sp>
      <p:sp>
        <p:nvSpPr>
          <p:cNvPr id="9" name="TextBox 8"/>
          <p:cNvSpPr txBox="1"/>
          <p:nvPr/>
        </p:nvSpPr>
        <p:spPr>
          <a:xfrm>
            <a:off x="5943600" y="2877052"/>
            <a:ext cx="1295400" cy="400110"/>
          </a:xfrm>
          <a:prstGeom prst="rect">
            <a:avLst/>
          </a:prstGeom>
          <a:noFill/>
        </p:spPr>
        <p:txBody>
          <a:bodyPr wrap="square" rtlCol="0">
            <a:spAutoFit/>
          </a:bodyPr>
          <a:lstStyle/>
          <a:p>
            <a:pPr algn="ctr"/>
            <a:r>
              <a:rPr lang="en-US" sz="2000" b="1" dirty="0">
                <a:solidFill>
                  <a:srgbClr val="000000"/>
                </a:solidFill>
              </a:rPr>
              <a:t>112% </a:t>
            </a:r>
          </a:p>
        </p:txBody>
      </p:sp>
      <p:sp>
        <p:nvSpPr>
          <p:cNvPr id="10" name="TextBox 9"/>
          <p:cNvSpPr txBox="1"/>
          <p:nvPr/>
        </p:nvSpPr>
        <p:spPr>
          <a:xfrm>
            <a:off x="3810000" y="2877052"/>
            <a:ext cx="1333500" cy="400110"/>
          </a:xfrm>
          <a:prstGeom prst="rect">
            <a:avLst/>
          </a:prstGeom>
          <a:noFill/>
        </p:spPr>
        <p:txBody>
          <a:bodyPr wrap="square" rtlCol="0">
            <a:spAutoFit/>
          </a:bodyPr>
          <a:lstStyle/>
          <a:p>
            <a:pPr algn="ctr"/>
            <a:r>
              <a:rPr lang="en-US" sz="2000" b="1" dirty="0">
                <a:solidFill>
                  <a:srgbClr val="000000"/>
                </a:solidFill>
              </a:rPr>
              <a:t>8</a:t>
            </a:r>
          </a:p>
        </p:txBody>
      </p:sp>
      <p:sp>
        <p:nvSpPr>
          <p:cNvPr id="11" name="TextBox 5"/>
          <p:cNvSpPr txBox="1">
            <a:spLocks noChangeArrowheads="1"/>
          </p:cNvSpPr>
          <p:nvPr/>
        </p:nvSpPr>
        <p:spPr bwMode="auto">
          <a:xfrm>
            <a:off x="5334000" y="1668166"/>
            <a:ext cx="3276600" cy="67710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buClr>
                <a:srgbClr val="CC0000"/>
              </a:buClr>
            </a:pPr>
            <a:r>
              <a:rPr lang="en-US" b="1" dirty="0">
                <a:solidFill>
                  <a:srgbClr val="FFFFFF"/>
                </a:solidFill>
                <a:latin typeface="+mn-lt"/>
              </a:rPr>
              <a:t>NADA Guide is 120%</a:t>
            </a:r>
          </a:p>
          <a:p>
            <a:pPr algn="ctr" eaLnBrk="1" hangingPunct="1">
              <a:buClr>
                <a:srgbClr val="CC0000"/>
              </a:buClr>
            </a:pPr>
            <a:r>
              <a:rPr lang="en-US" sz="1400" b="1" dirty="0">
                <a:solidFill>
                  <a:srgbClr val="FFFFFF"/>
                </a:solidFill>
                <a:latin typeface="+mn-lt"/>
              </a:rPr>
              <a:t>(Obtainable but Difficult to Sustain)</a:t>
            </a:r>
          </a:p>
        </p:txBody>
      </p:sp>
      <p:cxnSp>
        <p:nvCxnSpPr>
          <p:cNvPr id="12" name="Straight Arrow Connector 7"/>
          <p:cNvCxnSpPr>
            <a:cxnSpLocks noChangeShapeType="1"/>
          </p:cNvCxnSpPr>
          <p:nvPr/>
        </p:nvCxnSpPr>
        <p:spPr bwMode="auto">
          <a:xfrm flipH="1">
            <a:off x="6705600" y="2187237"/>
            <a:ext cx="304800" cy="696435"/>
          </a:xfrm>
          <a:prstGeom prst="straightConnector1">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39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1B49632-E5A2-7F41-8AA7-3CFE8A6FB90B}" type="slidenum">
              <a:rPr lang="en-US" smtClean="0"/>
              <a:pPr/>
              <a:t>13</a:t>
            </a:fld>
            <a:endParaRPr lang="en-US" dirty="0"/>
          </a:p>
        </p:txBody>
      </p:sp>
      <p:sp>
        <p:nvSpPr>
          <p:cNvPr id="4" name="Title 3"/>
          <p:cNvSpPr>
            <a:spLocks noGrp="1"/>
          </p:cNvSpPr>
          <p:nvPr>
            <p:ph type="title"/>
          </p:nvPr>
        </p:nvSpPr>
        <p:spPr/>
        <p:txBody>
          <a:bodyPr/>
          <a:lstStyle/>
          <a:p>
            <a:r>
              <a:rPr lang="en-US" dirty="0"/>
              <a:t>How Much?</a:t>
            </a:r>
          </a:p>
        </p:txBody>
      </p:sp>
      <p:sp>
        <p:nvSpPr>
          <p:cNvPr id="5" name="Text Placeholder 4"/>
          <p:cNvSpPr>
            <a:spLocks noGrp="1"/>
          </p:cNvSpPr>
          <p:nvPr>
            <p:ph type="body" sz="quarter" idx="10"/>
          </p:nvPr>
        </p:nvSpPr>
        <p:spPr/>
        <p:txBody>
          <a:bodyPr/>
          <a:lstStyle/>
          <a:p>
            <a:r>
              <a:rPr lang="en-US" dirty="0"/>
              <a:t>Page 54</a:t>
            </a:r>
          </a:p>
        </p:txBody>
      </p:sp>
      <p:sp>
        <p:nvSpPr>
          <p:cNvPr id="7" name="Title 1"/>
          <p:cNvSpPr txBox="1">
            <a:spLocks/>
          </p:cNvSpPr>
          <p:nvPr/>
        </p:nvSpPr>
        <p:spPr>
          <a:xfrm>
            <a:off x="457200" y="974328"/>
            <a:ext cx="8229600" cy="1554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512274"/>
                </a:solidFill>
                <a:latin typeface="+mn-lt"/>
                <a:ea typeface="+mj-ea"/>
                <a:cs typeface="+mj-cs"/>
              </a:defRPr>
            </a:lvl1pPr>
          </a:lstStyle>
          <a:p>
            <a:r>
              <a:rPr lang="en-US" sz="6600" dirty="0">
                <a:solidFill>
                  <a:srgbClr val="C00000"/>
                </a:solidFill>
              </a:rPr>
              <a:t>$3.33 per minute</a:t>
            </a:r>
            <a:r>
              <a:rPr lang="en-US" dirty="0">
                <a:solidFill>
                  <a:srgbClr val="C00000"/>
                </a:solidFill>
              </a:rPr>
              <a:t>…</a:t>
            </a:r>
          </a:p>
        </p:txBody>
      </p:sp>
      <p:pic>
        <p:nvPicPr>
          <p:cNvPr id="2" name="Picture 1"/>
          <p:cNvPicPr>
            <a:picLocks noChangeAspect="1"/>
          </p:cNvPicPr>
          <p:nvPr/>
        </p:nvPicPr>
        <p:blipFill>
          <a:blip r:embed="rId2"/>
          <a:stretch>
            <a:fillRect/>
          </a:stretch>
        </p:blipFill>
        <p:spPr>
          <a:xfrm>
            <a:off x="2198855" y="2335481"/>
            <a:ext cx="4480560" cy="4263756"/>
          </a:xfrm>
          <a:prstGeom prst="rect">
            <a:avLst/>
          </a:prstGeom>
        </p:spPr>
      </p:pic>
    </p:spTree>
    <p:extLst>
      <p:ext uri="{BB962C8B-B14F-4D97-AF65-F5344CB8AC3E}">
        <p14:creationId xmlns:p14="http://schemas.microsoft.com/office/powerpoint/2010/main" val="26864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4"/>
          </p:nvPr>
        </p:nvSpPr>
        <p:spPr/>
        <p:txBody>
          <a:bodyPr/>
          <a:lstStyle/>
          <a:p>
            <a:fld id="{01B49632-E5A2-7F41-8AA7-3CFE8A6FB90B}" type="slidenum">
              <a:rPr lang="en-US" smtClean="0"/>
              <a:pPr/>
              <a:t>14</a:t>
            </a:fld>
            <a:endParaRPr lang="en-US" dirty="0"/>
          </a:p>
        </p:txBody>
      </p:sp>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sz="quarter" idx="10"/>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93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1B49632-E5A2-7F41-8AA7-3CFE8A6FB90B}" type="slidenum">
              <a:rPr lang="en-US" smtClean="0"/>
              <a:pPr/>
              <a:t>15</a:t>
            </a:fld>
            <a:endParaRPr lang="en-US" dirty="0"/>
          </a:p>
        </p:txBody>
      </p:sp>
      <p:sp>
        <p:nvSpPr>
          <p:cNvPr id="4" name="Title 3"/>
          <p:cNvSpPr>
            <a:spLocks noGrp="1"/>
          </p:cNvSpPr>
          <p:nvPr>
            <p:ph type="title"/>
          </p:nvPr>
        </p:nvSpPr>
        <p:spPr/>
        <p:txBody>
          <a:bodyPr/>
          <a:lstStyle/>
          <a:p>
            <a:r>
              <a:rPr lang="en-US" dirty="0"/>
              <a:t>Traditional Phase-In</a:t>
            </a:r>
          </a:p>
        </p:txBody>
      </p:sp>
      <p:sp>
        <p:nvSpPr>
          <p:cNvPr id="5" name="Text Placeholder 4"/>
          <p:cNvSpPr>
            <a:spLocks noGrp="1"/>
          </p:cNvSpPr>
          <p:nvPr>
            <p:ph type="body" sz="quarter" idx="10"/>
          </p:nvPr>
        </p:nvSpPr>
        <p:spPr/>
        <p:txBody>
          <a:bodyPr/>
          <a:lstStyle/>
          <a:p>
            <a:endParaRPr lang="en-US" dirty="0"/>
          </a:p>
        </p:txBody>
      </p:sp>
      <p:pic>
        <p:nvPicPr>
          <p:cNvPr id="6"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6032" y="1524000"/>
            <a:ext cx="5655735" cy="46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64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1B49632-E5A2-7F41-8AA7-3CFE8A6FB90B}" type="slidenum">
              <a:rPr lang="en-US" smtClean="0"/>
              <a:pPr/>
              <a:t>16</a:t>
            </a:fld>
            <a:endParaRPr lang="en-US" dirty="0"/>
          </a:p>
        </p:txBody>
      </p:sp>
      <p:sp>
        <p:nvSpPr>
          <p:cNvPr id="5" name="Text Placeholder 4"/>
          <p:cNvSpPr>
            <a:spLocks noGrp="1"/>
          </p:cNvSpPr>
          <p:nvPr>
            <p:ph type="body" sz="quarter" idx="10"/>
          </p:nvPr>
        </p:nvSpPr>
        <p:spPr/>
        <p:txBody>
          <a:bodyPr/>
          <a:lstStyle/>
          <a:p>
            <a:endParaRPr lang="en-US" dirty="0"/>
          </a:p>
        </p:txBody>
      </p:sp>
      <p:grpSp>
        <p:nvGrpSpPr>
          <p:cNvPr id="2" name="Group 1"/>
          <p:cNvGrpSpPr/>
          <p:nvPr/>
        </p:nvGrpSpPr>
        <p:grpSpPr>
          <a:xfrm>
            <a:off x="1548231" y="510828"/>
            <a:ext cx="6400800" cy="5882706"/>
            <a:chOff x="1548231" y="510828"/>
            <a:chExt cx="6400800" cy="588270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31" y="510828"/>
              <a:ext cx="6400800" cy="5225418"/>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1798" b="90637" l="15306" r="77114">
                          <a14:foregroundMark x1="34694" y1="39326" x2="34694" y2="39326"/>
                          <a14:foregroundMark x1="58309" y1="30337" x2="58309" y2="30337"/>
                          <a14:foregroundMark x1="43440" y1="72846" x2="43440" y2="72846"/>
                          <a14:foregroundMark x1="66035" y1="60112" x2="66035" y2="60112"/>
                          <a14:foregroundMark x1="60058" y1="44757" x2="60058" y2="44757"/>
                          <a14:foregroundMark x1="52332" y1="40637" x2="52332" y2="40637"/>
                          <a14:foregroundMark x1="65743" y1="44757" x2="65743" y2="44757"/>
                          <a14:foregroundMark x1="40962" y1="61049" x2="40962" y2="61049"/>
                          <a14:foregroundMark x1="32945" y1="61049" x2="32945" y2="61049"/>
                          <a14:foregroundMark x1="27259" y1="62921" x2="27259" y2="62921"/>
                          <a14:foregroundMark x1="62828" y1="40637" x2="62828" y2="40637"/>
                          <a14:foregroundMark x1="36735" y1="58801" x2="36735" y2="58801"/>
                          <a14:foregroundMark x1="37464" y1="62547" x2="37464" y2="62547"/>
                          <a14:foregroundMark x1="53644" y1="46629" x2="53644" y2="46629"/>
                          <a14:foregroundMark x1="59767" y1="40637" x2="59767" y2="40637"/>
                          <a14:foregroundMark x1="54810" y1="42135" x2="54810" y2="42135"/>
                          <a14:foregroundMark x1="66764" y1="39888" x2="66764" y2="39888"/>
                          <a14:foregroundMark x1="68222" y1="44382" x2="68222" y2="44382"/>
                          <a14:foregroundMark x1="41691" y1="57491" x2="41691" y2="57491"/>
                          <a14:foregroundMark x1="67493" y1="46067" x2="67493" y2="46067"/>
                          <a14:foregroundMark x1="66764" y1="43820" x2="66764" y2="43820"/>
                          <a14:foregroundMark x1="57872" y1="46067" x2="57872" y2="46067"/>
                          <a14:foregroundMark x1="63994" y1="45318" x2="63994" y2="45318"/>
                          <a14:backgroundMark x1="18805" y1="17228" x2="18805" y2="17228"/>
                          <a14:backgroundMark x1="74490" y1="21723" x2="74490" y2="21723"/>
                          <a14:backgroundMark x1="70262" y1="82397" x2="70262" y2="82397"/>
                          <a14:backgroundMark x1="19825" y1="83708" x2="19825" y2="83708"/>
                        </a14:backgroundRemoval>
                      </a14:imgEffect>
                    </a14:imgLayer>
                  </a14:imgProps>
                </a:ext>
                <a:ext uri="{28A0092B-C50C-407E-A947-70E740481C1C}">
                  <a14:useLocalDpi xmlns:a14="http://schemas.microsoft.com/office/drawing/2010/main" val="0"/>
                </a:ext>
              </a:extLst>
            </a:blip>
            <a:srcRect l="13399" t="8757" r="21004" b="7257"/>
            <a:stretch/>
          </p:blipFill>
          <p:spPr>
            <a:xfrm>
              <a:off x="1734010" y="2459151"/>
              <a:ext cx="1500188" cy="1495137"/>
            </a:xfrm>
            <a:prstGeom prst="rect">
              <a:avLst/>
            </a:prstGeom>
          </p:spPr>
        </p:pic>
        <p:grpSp>
          <p:nvGrpSpPr>
            <p:cNvPr id="10" name="Group 9"/>
            <p:cNvGrpSpPr/>
            <p:nvPr/>
          </p:nvGrpSpPr>
          <p:grpSpPr>
            <a:xfrm>
              <a:off x="2606408" y="6090566"/>
              <a:ext cx="4261586" cy="302968"/>
              <a:chOff x="4372522" y="6147744"/>
              <a:chExt cx="3896307" cy="276999"/>
            </a:xfrm>
          </p:grpSpPr>
          <p:grpSp>
            <p:nvGrpSpPr>
              <p:cNvPr id="19" name="Group 18"/>
              <p:cNvGrpSpPr/>
              <p:nvPr/>
            </p:nvGrpSpPr>
            <p:grpSpPr>
              <a:xfrm>
                <a:off x="4372522" y="6147744"/>
                <a:ext cx="1725306" cy="276999"/>
                <a:chOff x="3949831" y="6147744"/>
                <a:chExt cx="1725306" cy="276999"/>
              </a:xfrm>
            </p:grpSpPr>
            <p:sp>
              <p:nvSpPr>
                <p:cNvPr id="23" name="Rectangle 22"/>
                <p:cNvSpPr/>
                <p:nvPr/>
              </p:nvSpPr>
              <p:spPr>
                <a:xfrm>
                  <a:off x="3949831" y="6240544"/>
                  <a:ext cx="131976" cy="131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039048" y="6147744"/>
                  <a:ext cx="1636089" cy="276999"/>
                </a:xfrm>
                <a:prstGeom prst="rect">
                  <a:avLst/>
                </a:prstGeom>
                <a:noFill/>
              </p:spPr>
              <p:txBody>
                <a:bodyPr wrap="none" rtlCol="0">
                  <a:spAutoFit/>
                </a:bodyPr>
                <a:lstStyle/>
                <a:p>
                  <a:r>
                    <a:rPr lang="en-US" sz="1200" b="1" dirty="0"/>
                    <a:t>Becomes Profitable (P)</a:t>
                  </a:r>
                </a:p>
              </p:txBody>
            </p:sp>
          </p:grpSp>
          <p:grpSp>
            <p:nvGrpSpPr>
              <p:cNvPr id="20" name="Group 19"/>
              <p:cNvGrpSpPr/>
              <p:nvPr/>
            </p:nvGrpSpPr>
            <p:grpSpPr>
              <a:xfrm>
                <a:off x="6201314" y="6147744"/>
                <a:ext cx="2067515" cy="276999"/>
                <a:chOff x="6399722" y="6147744"/>
                <a:chExt cx="2067515" cy="276999"/>
              </a:xfrm>
            </p:grpSpPr>
            <p:sp>
              <p:nvSpPr>
                <p:cNvPr id="21" name="Rectangle 20"/>
                <p:cNvSpPr/>
                <p:nvPr/>
              </p:nvSpPr>
              <p:spPr>
                <a:xfrm>
                  <a:off x="6399722" y="6240544"/>
                  <a:ext cx="131976" cy="1319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488939" y="6147744"/>
                  <a:ext cx="1978298" cy="276999"/>
                </a:xfrm>
                <a:prstGeom prst="rect">
                  <a:avLst/>
                </a:prstGeom>
                <a:noFill/>
              </p:spPr>
              <p:txBody>
                <a:bodyPr wrap="none" rtlCol="0">
                  <a:spAutoFit/>
                </a:bodyPr>
                <a:lstStyle/>
                <a:p>
                  <a:r>
                    <a:rPr lang="en-US" sz="1200" b="1" dirty="0"/>
                    <a:t>Becomes Frozen Capital (FC)</a:t>
                  </a:r>
                </a:p>
              </p:txBody>
            </p:sp>
          </p:grpSp>
        </p:grpSp>
        <p:sp>
          <p:nvSpPr>
            <p:cNvPr id="11" name="Rectangle 10"/>
            <p:cNvSpPr/>
            <p:nvPr/>
          </p:nvSpPr>
          <p:spPr>
            <a:xfrm>
              <a:off x="1996314" y="3442840"/>
              <a:ext cx="428153" cy="269304"/>
            </a:xfrm>
            <a:prstGeom prst="rect">
              <a:avLst/>
            </a:prstGeom>
          </p:spPr>
          <p:txBody>
            <a:bodyPr wrap="none">
              <a:spAutoFit/>
            </a:bodyPr>
            <a:lstStyle/>
            <a:p>
              <a:r>
                <a:rPr lang="en-US" sz="1000" b="1" dirty="0">
                  <a:solidFill>
                    <a:schemeClr val="bg1"/>
                  </a:solidFill>
                </a:rPr>
                <a:t>(FC)</a:t>
              </a:r>
              <a:endParaRPr lang="en-US" sz="1000" dirty="0">
                <a:solidFill>
                  <a:schemeClr val="bg1"/>
                </a:solidFill>
              </a:endParaRPr>
            </a:p>
          </p:txBody>
        </p:sp>
        <p:sp>
          <p:nvSpPr>
            <p:cNvPr id="12" name="Rectangle 11"/>
            <p:cNvSpPr/>
            <p:nvPr/>
          </p:nvSpPr>
          <p:spPr>
            <a:xfrm>
              <a:off x="2644147" y="3116939"/>
              <a:ext cx="365035" cy="269304"/>
            </a:xfrm>
            <a:prstGeom prst="rect">
              <a:avLst/>
            </a:prstGeom>
          </p:spPr>
          <p:txBody>
            <a:bodyPr wrap="none">
              <a:spAutoFit/>
            </a:bodyPr>
            <a:lstStyle/>
            <a:p>
              <a:r>
                <a:rPr lang="en-US" sz="1000" b="1" dirty="0">
                  <a:solidFill>
                    <a:schemeClr val="bg1"/>
                  </a:solidFill>
                </a:rPr>
                <a:t>(P)</a:t>
              </a:r>
              <a:endParaRPr lang="en-US" sz="1000" dirty="0">
                <a:solidFill>
                  <a:schemeClr val="bg1"/>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5486" y="3519803"/>
              <a:ext cx="1440180" cy="1440180"/>
            </a:xfrm>
            <a:prstGeom prst="rect">
              <a:avLst/>
            </a:prstGeom>
          </p:spPr>
        </p:pic>
        <p:sp>
          <p:nvSpPr>
            <p:cNvPr id="14" name="Rectangle 13"/>
            <p:cNvSpPr/>
            <p:nvPr/>
          </p:nvSpPr>
          <p:spPr>
            <a:xfrm>
              <a:off x="4743622" y="4324900"/>
              <a:ext cx="365035" cy="269304"/>
            </a:xfrm>
            <a:prstGeom prst="rect">
              <a:avLst/>
            </a:prstGeom>
          </p:spPr>
          <p:txBody>
            <a:bodyPr wrap="none">
              <a:spAutoFit/>
            </a:bodyPr>
            <a:lstStyle/>
            <a:p>
              <a:r>
                <a:rPr lang="en-US" sz="1000" b="1" dirty="0">
                  <a:solidFill>
                    <a:schemeClr val="bg1"/>
                  </a:solidFill>
                </a:rPr>
                <a:t>(P)</a:t>
              </a:r>
              <a:endParaRPr lang="en-US" sz="1000" dirty="0">
                <a:solidFill>
                  <a:schemeClr val="bg1"/>
                </a:solidFill>
              </a:endParaRPr>
            </a:p>
          </p:txBody>
        </p:sp>
        <p:sp>
          <p:nvSpPr>
            <p:cNvPr id="15" name="Rectangle 14"/>
            <p:cNvSpPr/>
            <p:nvPr/>
          </p:nvSpPr>
          <p:spPr>
            <a:xfrm>
              <a:off x="4065308" y="4190248"/>
              <a:ext cx="428153" cy="269304"/>
            </a:xfrm>
            <a:prstGeom prst="rect">
              <a:avLst/>
            </a:prstGeom>
          </p:spPr>
          <p:txBody>
            <a:bodyPr wrap="none">
              <a:spAutoFit/>
            </a:bodyPr>
            <a:lstStyle/>
            <a:p>
              <a:r>
                <a:rPr lang="en-US" sz="1000" b="1" dirty="0">
                  <a:solidFill>
                    <a:schemeClr val="bg1"/>
                  </a:solidFill>
                </a:rPr>
                <a:t>(FC)</a:t>
              </a:r>
              <a:endParaRPr lang="en-US" sz="1000" dirty="0">
                <a:solidFill>
                  <a:schemeClr val="bg1"/>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676" y="2508221"/>
              <a:ext cx="1440180" cy="1455502"/>
            </a:xfrm>
            <a:prstGeom prst="rect">
              <a:avLst/>
            </a:prstGeom>
          </p:spPr>
        </p:pic>
        <p:sp>
          <p:nvSpPr>
            <p:cNvPr id="17" name="Rectangle 16"/>
            <p:cNvSpPr/>
            <p:nvPr/>
          </p:nvSpPr>
          <p:spPr>
            <a:xfrm>
              <a:off x="6522684" y="3493145"/>
              <a:ext cx="365035" cy="269304"/>
            </a:xfrm>
            <a:prstGeom prst="rect">
              <a:avLst/>
            </a:prstGeom>
          </p:spPr>
          <p:txBody>
            <a:bodyPr wrap="none">
              <a:spAutoFit/>
            </a:bodyPr>
            <a:lstStyle/>
            <a:p>
              <a:r>
                <a:rPr lang="en-US" sz="1000" b="1" dirty="0">
                  <a:solidFill>
                    <a:schemeClr val="bg1"/>
                  </a:solidFill>
                </a:rPr>
                <a:t>(P)</a:t>
              </a:r>
              <a:endParaRPr lang="en-US" sz="1000" dirty="0">
                <a:solidFill>
                  <a:schemeClr val="bg1"/>
                </a:solidFill>
              </a:endParaRPr>
            </a:p>
          </p:txBody>
        </p:sp>
        <p:sp>
          <p:nvSpPr>
            <p:cNvPr id="18" name="Rectangle 17"/>
            <p:cNvSpPr/>
            <p:nvPr/>
          </p:nvSpPr>
          <p:spPr>
            <a:xfrm>
              <a:off x="6600955" y="2703016"/>
              <a:ext cx="428153" cy="269304"/>
            </a:xfrm>
            <a:prstGeom prst="rect">
              <a:avLst/>
            </a:prstGeom>
          </p:spPr>
          <p:txBody>
            <a:bodyPr wrap="none">
              <a:spAutoFit/>
            </a:bodyPr>
            <a:lstStyle/>
            <a:p>
              <a:r>
                <a:rPr lang="en-US" sz="1000" b="1" dirty="0">
                  <a:solidFill>
                    <a:schemeClr val="bg1"/>
                  </a:solidFill>
                </a:rPr>
                <a:t>(FC)</a:t>
              </a:r>
              <a:endParaRPr lang="en-US" sz="1000" dirty="0">
                <a:solidFill>
                  <a:schemeClr val="bg1"/>
                </a:solidFill>
              </a:endParaRPr>
            </a:p>
          </p:txBody>
        </p:sp>
      </p:grpSp>
    </p:spTree>
    <p:extLst>
      <p:ext uri="{BB962C8B-B14F-4D97-AF65-F5344CB8AC3E}">
        <p14:creationId xmlns:p14="http://schemas.microsoft.com/office/powerpoint/2010/main" val="158450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Stocked at the 1</a:t>
            </a:r>
            <a:r>
              <a:rPr lang="en-US" baseline="30000" dirty="0"/>
              <a:t>st</a:t>
            </a:r>
            <a:r>
              <a:rPr lang="en-US" dirty="0"/>
              <a:t> Demand</a:t>
            </a:r>
          </a:p>
        </p:txBody>
      </p:sp>
      <p:sp>
        <p:nvSpPr>
          <p:cNvPr id="5" name="Text Placeholder 4"/>
          <p:cNvSpPr>
            <a:spLocks noGrp="1"/>
          </p:cNvSpPr>
          <p:nvPr>
            <p:ph type="body" sz="quarter" idx="10"/>
          </p:nvPr>
        </p:nvSpPr>
        <p:spPr/>
        <p:txBody>
          <a:bodyPr/>
          <a:lstStyle/>
          <a:p>
            <a:endParaRPr lang="en-US" dirty="0"/>
          </a:p>
        </p:txBody>
      </p:sp>
      <p:graphicFrame>
        <p:nvGraphicFramePr>
          <p:cNvPr id="6" name="Chart 5"/>
          <p:cNvGraphicFramePr>
            <a:graphicFrameLocks noChangeAspect="1"/>
          </p:cNvGraphicFramePr>
          <p:nvPr>
            <p:extLst/>
          </p:nvPr>
        </p:nvGraphicFramePr>
        <p:xfrm>
          <a:off x="1097280" y="1601091"/>
          <a:ext cx="6949440" cy="467975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2"/>
          <p:cNvSpPr txBox="1">
            <a:spLocks/>
          </p:cNvSpPr>
          <p:nvPr/>
        </p:nvSpPr>
        <p:spPr>
          <a:xfrm>
            <a:off x="8686801" y="0"/>
            <a:ext cx="457200" cy="46084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B49632-E5A2-7F41-8AA7-3CFE8A6FB90B}" type="slidenum">
              <a:rPr lang="en-US" smtClean="0"/>
              <a:pPr/>
              <a:t>17</a:t>
            </a:fld>
            <a:endParaRPr lang="en-US" dirty="0"/>
          </a:p>
        </p:txBody>
      </p:sp>
    </p:spTree>
    <p:extLst>
      <p:ext uri="{BB962C8B-B14F-4D97-AF65-F5344CB8AC3E}">
        <p14:creationId xmlns:p14="http://schemas.microsoft.com/office/powerpoint/2010/main" val="130054151"/>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Stocked at the 2</a:t>
            </a:r>
            <a:r>
              <a:rPr lang="en-US" baseline="30000" dirty="0"/>
              <a:t>nd</a:t>
            </a:r>
            <a:r>
              <a:rPr lang="en-US" dirty="0"/>
              <a:t> Demand</a:t>
            </a:r>
          </a:p>
        </p:txBody>
      </p:sp>
      <p:sp>
        <p:nvSpPr>
          <p:cNvPr id="5" name="Text Placeholder 4"/>
          <p:cNvSpPr>
            <a:spLocks noGrp="1"/>
          </p:cNvSpPr>
          <p:nvPr>
            <p:ph type="body" sz="quarter" idx="10"/>
          </p:nvPr>
        </p:nvSpPr>
        <p:spPr/>
        <p:txBody>
          <a:bodyPr/>
          <a:lstStyle/>
          <a:p>
            <a:endParaRPr lang="en-US" dirty="0"/>
          </a:p>
        </p:txBody>
      </p:sp>
      <p:sp>
        <p:nvSpPr>
          <p:cNvPr id="18" name="Slide Number Placeholder 2"/>
          <p:cNvSpPr>
            <a:spLocks noGrp="1"/>
          </p:cNvSpPr>
          <p:nvPr>
            <p:ph type="sldNum" sz="quarter" idx="4"/>
          </p:nvPr>
        </p:nvSpPr>
        <p:spPr>
          <a:xfrm>
            <a:off x="8686801" y="0"/>
            <a:ext cx="457200" cy="449963"/>
          </a:xfrm>
        </p:spPr>
        <p:txBody>
          <a:bodyPr/>
          <a:lstStyle/>
          <a:p>
            <a:fld id="{BE002ABC-4A0F-4C6C-9D6D-9E35DF9B8065}" type="slidenum">
              <a:rPr lang="en-US" smtClean="0"/>
              <a:t>18</a:t>
            </a:fld>
            <a:endParaRPr lang="en-US" dirty="0"/>
          </a:p>
        </p:txBody>
      </p:sp>
      <p:graphicFrame>
        <p:nvGraphicFramePr>
          <p:cNvPr id="6" name="Chart 5"/>
          <p:cNvGraphicFramePr>
            <a:graphicFrameLocks noChangeAspect="1"/>
          </p:cNvGraphicFramePr>
          <p:nvPr>
            <p:extLst/>
          </p:nvPr>
        </p:nvGraphicFramePr>
        <p:xfrm>
          <a:off x="1097280" y="1572170"/>
          <a:ext cx="6949440" cy="462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617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Stocked at the 3</a:t>
            </a:r>
            <a:r>
              <a:rPr lang="en-US" baseline="30000" dirty="0"/>
              <a:t>rd</a:t>
            </a:r>
            <a:r>
              <a:rPr lang="en-US" dirty="0"/>
              <a:t> Demand</a:t>
            </a:r>
          </a:p>
        </p:txBody>
      </p:sp>
      <p:sp>
        <p:nvSpPr>
          <p:cNvPr id="5" name="Text Placeholder 4"/>
          <p:cNvSpPr>
            <a:spLocks noGrp="1"/>
          </p:cNvSpPr>
          <p:nvPr>
            <p:ph type="body" sz="quarter" idx="10"/>
          </p:nvPr>
        </p:nvSpPr>
        <p:spPr/>
        <p:txBody>
          <a:bodyPr/>
          <a:lstStyle/>
          <a:p>
            <a:endParaRPr lang="en-US" dirty="0"/>
          </a:p>
        </p:txBody>
      </p:sp>
      <p:sp>
        <p:nvSpPr>
          <p:cNvPr id="18" name="Slide Number Placeholder 2"/>
          <p:cNvSpPr>
            <a:spLocks noGrp="1"/>
          </p:cNvSpPr>
          <p:nvPr>
            <p:ph type="sldNum" sz="quarter" idx="4"/>
          </p:nvPr>
        </p:nvSpPr>
        <p:spPr>
          <a:xfrm>
            <a:off x="8686801" y="0"/>
            <a:ext cx="457200" cy="449963"/>
          </a:xfrm>
        </p:spPr>
        <p:txBody>
          <a:bodyPr/>
          <a:lstStyle/>
          <a:p>
            <a:fld id="{BE002ABC-4A0F-4C6C-9D6D-9E35DF9B8065}" type="slidenum">
              <a:rPr lang="en-US" smtClean="0"/>
              <a:t>19</a:t>
            </a:fld>
            <a:endParaRPr lang="en-US" dirty="0"/>
          </a:p>
        </p:txBody>
      </p:sp>
      <p:graphicFrame>
        <p:nvGraphicFramePr>
          <p:cNvPr id="6" name="Chart 5"/>
          <p:cNvGraphicFramePr>
            <a:graphicFrameLocks noChangeAspect="1"/>
          </p:cNvGraphicFramePr>
          <p:nvPr>
            <p:extLst/>
          </p:nvPr>
        </p:nvGraphicFramePr>
        <p:xfrm>
          <a:off x="914400" y="1450402"/>
          <a:ext cx="7315200" cy="4870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0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2"/>
          <p:cNvSpPr>
            <a:spLocks noGrp="1"/>
          </p:cNvSpPr>
          <p:nvPr>
            <p:ph type="title"/>
          </p:nvPr>
        </p:nvSpPr>
        <p:spPr/>
        <p:txBody>
          <a:bodyPr>
            <a:normAutofit/>
          </a:bodyPr>
          <a:lstStyle/>
          <a:p>
            <a:r>
              <a:rPr lang="en-US" dirty="0"/>
              <a:t>Market Trends – Maintenance &amp; Repair </a:t>
            </a:r>
          </a:p>
        </p:txBody>
      </p:sp>
      <p:pic>
        <p:nvPicPr>
          <p:cNvPr id="6" name="Picture 5" descr="C:\Users\stankusl\Desktop\Dealer Sha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41400"/>
            <a:ext cx="8178404" cy="4867275"/>
          </a:xfrm>
          <a:prstGeom prst="rect">
            <a:avLst/>
          </a:prstGeom>
          <a:noFill/>
          <a:ln w="381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5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Inventory Profile</a:t>
            </a:r>
          </a:p>
        </p:txBody>
      </p:sp>
      <p:sp>
        <p:nvSpPr>
          <p:cNvPr id="4" name="Slide Number Placeholder 3"/>
          <p:cNvSpPr>
            <a:spLocks noGrp="1"/>
          </p:cNvSpPr>
          <p:nvPr>
            <p:ph type="sldNum" sz="quarter" idx="4"/>
          </p:nvPr>
        </p:nvSpPr>
        <p:spPr/>
        <p:txBody>
          <a:bodyPr/>
          <a:lstStyle/>
          <a:p>
            <a:fld id="{01B49632-E5A2-7F41-8AA7-3CFE8A6FB90B}" type="slidenum">
              <a:rPr lang="en-US" smtClean="0"/>
              <a:pPr/>
              <a:t>20</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Line 3"/>
          <p:cNvSpPr>
            <a:spLocks noChangeShapeType="1"/>
          </p:cNvSpPr>
          <p:nvPr/>
        </p:nvSpPr>
        <p:spPr bwMode="auto">
          <a:xfrm>
            <a:off x="2600325" y="1962150"/>
            <a:ext cx="3771900" cy="0"/>
          </a:xfrm>
          <a:prstGeom prst="line">
            <a:avLst/>
          </a:prstGeom>
          <a:noFill/>
          <a:ln w="19050">
            <a:solidFill>
              <a:schemeClr val="tx1"/>
            </a:solidFill>
            <a:round/>
            <a:headEnd/>
            <a:tailEnd/>
          </a:ln>
        </p:spPr>
        <p:txBody>
          <a:bodyPr/>
          <a:lstStyle/>
          <a:p>
            <a:endParaRPr lang="en-US" sz="1350" dirty="0"/>
          </a:p>
        </p:txBody>
      </p:sp>
      <p:sp>
        <p:nvSpPr>
          <p:cNvPr id="7" name="Line 4"/>
          <p:cNvSpPr>
            <a:spLocks noChangeShapeType="1"/>
          </p:cNvSpPr>
          <p:nvPr/>
        </p:nvSpPr>
        <p:spPr bwMode="auto">
          <a:xfrm>
            <a:off x="2600325" y="1962150"/>
            <a:ext cx="2114550" cy="3486150"/>
          </a:xfrm>
          <a:prstGeom prst="line">
            <a:avLst/>
          </a:prstGeom>
          <a:noFill/>
          <a:ln w="19050">
            <a:solidFill>
              <a:schemeClr val="tx1"/>
            </a:solidFill>
            <a:round/>
            <a:headEnd/>
            <a:tailEnd/>
          </a:ln>
        </p:spPr>
        <p:txBody>
          <a:bodyPr/>
          <a:lstStyle/>
          <a:p>
            <a:endParaRPr lang="en-US" sz="1350" dirty="0"/>
          </a:p>
        </p:txBody>
      </p:sp>
      <p:sp>
        <p:nvSpPr>
          <p:cNvPr id="8" name="Line 5"/>
          <p:cNvSpPr>
            <a:spLocks noChangeShapeType="1"/>
          </p:cNvSpPr>
          <p:nvPr/>
        </p:nvSpPr>
        <p:spPr bwMode="auto">
          <a:xfrm flipV="1">
            <a:off x="4727982" y="1962150"/>
            <a:ext cx="1644253" cy="3486150"/>
          </a:xfrm>
          <a:prstGeom prst="line">
            <a:avLst/>
          </a:prstGeom>
          <a:noFill/>
          <a:ln w="19050">
            <a:solidFill>
              <a:schemeClr val="tx1"/>
            </a:solidFill>
            <a:round/>
            <a:headEnd/>
            <a:tailEnd/>
          </a:ln>
        </p:spPr>
        <p:txBody>
          <a:bodyPr/>
          <a:lstStyle/>
          <a:p>
            <a:endParaRPr lang="en-US" sz="1350" dirty="0"/>
          </a:p>
        </p:txBody>
      </p:sp>
      <p:sp>
        <p:nvSpPr>
          <p:cNvPr id="9" name="Line 6"/>
          <p:cNvSpPr>
            <a:spLocks noChangeShapeType="1"/>
          </p:cNvSpPr>
          <p:nvPr/>
        </p:nvSpPr>
        <p:spPr bwMode="auto">
          <a:xfrm>
            <a:off x="4200525" y="4591050"/>
            <a:ext cx="914400" cy="0"/>
          </a:xfrm>
          <a:prstGeom prst="line">
            <a:avLst/>
          </a:prstGeom>
          <a:noFill/>
          <a:ln w="19050">
            <a:solidFill>
              <a:schemeClr val="tx1"/>
            </a:solidFill>
            <a:round/>
            <a:headEnd/>
            <a:tailEnd/>
          </a:ln>
        </p:spPr>
        <p:txBody>
          <a:bodyPr/>
          <a:lstStyle/>
          <a:p>
            <a:endParaRPr lang="en-US" sz="1350" dirty="0"/>
          </a:p>
        </p:txBody>
      </p:sp>
      <p:sp>
        <p:nvSpPr>
          <p:cNvPr id="10" name="Line 7"/>
          <p:cNvSpPr>
            <a:spLocks noChangeShapeType="1"/>
          </p:cNvSpPr>
          <p:nvPr/>
        </p:nvSpPr>
        <p:spPr bwMode="auto">
          <a:xfrm>
            <a:off x="3171825" y="2876550"/>
            <a:ext cx="2743200" cy="0"/>
          </a:xfrm>
          <a:prstGeom prst="line">
            <a:avLst/>
          </a:prstGeom>
          <a:noFill/>
          <a:ln w="19050">
            <a:solidFill>
              <a:schemeClr val="tx1"/>
            </a:solidFill>
            <a:round/>
            <a:headEnd/>
            <a:tailEnd/>
          </a:ln>
        </p:spPr>
        <p:txBody>
          <a:bodyPr/>
          <a:lstStyle/>
          <a:p>
            <a:endParaRPr lang="en-US" sz="1350" dirty="0"/>
          </a:p>
        </p:txBody>
      </p:sp>
      <p:sp>
        <p:nvSpPr>
          <p:cNvPr id="11" name="Line 8"/>
          <p:cNvSpPr>
            <a:spLocks noChangeShapeType="1"/>
          </p:cNvSpPr>
          <p:nvPr/>
        </p:nvSpPr>
        <p:spPr bwMode="auto">
          <a:xfrm>
            <a:off x="3686175" y="3733800"/>
            <a:ext cx="1828800" cy="0"/>
          </a:xfrm>
          <a:prstGeom prst="line">
            <a:avLst/>
          </a:prstGeom>
          <a:noFill/>
          <a:ln w="19050">
            <a:solidFill>
              <a:schemeClr val="tx1"/>
            </a:solidFill>
            <a:round/>
            <a:headEnd/>
            <a:tailEnd/>
          </a:ln>
        </p:spPr>
        <p:txBody>
          <a:bodyPr/>
          <a:lstStyle/>
          <a:p>
            <a:endParaRPr lang="en-US" sz="1350" dirty="0"/>
          </a:p>
        </p:txBody>
      </p:sp>
      <p:sp>
        <p:nvSpPr>
          <p:cNvPr id="12" name="Text Box 9"/>
          <p:cNvSpPr txBox="1">
            <a:spLocks noChangeArrowheads="1"/>
          </p:cNvSpPr>
          <p:nvPr/>
        </p:nvSpPr>
        <p:spPr bwMode="auto">
          <a:xfrm>
            <a:off x="2971800" y="2276475"/>
            <a:ext cx="3105150" cy="323165"/>
          </a:xfrm>
          <a:prstGeom prst="rect">
            <a:avLst/>
          </a:prstGeom>
          <a:noFill/>
          <a:ln w="9525">
            <a:noFill/>
            <a:miter lim="800000"/>
            <a:headEnd/>
            <a:tailEnd/>
          </a:ln>
        </p:spPr>
        <p:txBody>
          <a:bodyPr wrap="square">
            <a:spAutoFit/>
          </a:bodyPr>
          <a:lstStyle/>
          <a:p>
            <a:pPr algn="ctr" eaLnBrk="1" hangingPunct="1">
              <a:spcBef>
                <a:spcPct val="50000"/>
              </a:spcBef>
            </a:pPr>
            <a:r>
              <a:rPr lang="en-US" sz="1500" b="1" dirty="0">
                <a:latin typeface="Arial" charset="0"/>
              </a:rPr>
              <a:t>0 – 3 Months</a:t>
            </a:r>
          </a:p>
        </p:txBody>
      </p:sp>
      <p:sp>
        <p:nvSpPr>
          <p:cNvPr id="13" name="Text Box 10"/>
          <p:cNvSpPr txBox="1">
            <a:spLocks noChangeArrowheads="1"/>
          </p:cNvSpPr>
          <p:nvPr/>
        </p:nvSpPr>
        <p:spPr bwMode="auto">
          <a:xfrm>
            <a:off x="3543300" y="3162300"/>
            <a:ext cx="2076450" cy="323165"/>
          </a:xfrm>
          <a:prstGeom prst="rect">
            <a:avLst/>
          </a:prstGeom>
          <a:noFill/>
          <a:ln w="9525">
            <a:noFill/>
            <a:miter lim="800000"/>
            <a:headEnd/>
            <a:tailEnd/>
          </a:ln>
        </p:spPr>
        <p:txBody>
          <a:bodyPr wrap="square">
            <a:spAutoFit/>
          </a:bodyPr>
          <a:lstStyle/>
          <a:p>
            <a:pPr algn="ctr" eaLnBrk="1" hangingPunct="1">
              <a:spcBef>
                <a:spcPct val="50000"/>
              </a:spcBef>
            </a:pPr>
            <a:r>
              <a:rPr lang="en-US" sz="1500" b="1" dirty="0">
                <a:latin typeface="Arial" charset="0"/>
              </a:rPr>
              <a:t>4 – 6</a:t>
            </a:r>
          </a:p>
        </p:txBody>
      </p:sp>
      <p:sp>
        <p:nvSpPr>
          <p:cNvPr id="14" name="Text Box 11"/>
          <p:cNvSpPr txBox="1">
            <a:spLocks noChangeArrowheads="1"/>
          </p:cNvSpPr>
          <p:nvPr/>
        </p:nvSpPr>
        <p:spPr bwMode="auto">
          <a:xfrm>
            <a:off x="4061221" y="4019550"/>
            <a:ext cx="1102817" cy="323165"/>
          </a:xfrm>
          <a:prstGeom prst="rect">
            <a:avLst/>
          </a:prstGeom>
          <a:noFill/>
          <a:ln w="9525">
            <a:noFill/>
            <a:miter lim="800000"/>
            <a:headEnd/>
            <a:tailEnd/>
          </a:ln>
        </p:spPr>
        <p:txBody>
          <a:bodyPr wrap="square">
            <a:spAutoFit/>
          </a:bodyPr>
          <a:lstStyle/>
          <a:p>
            <a:pPr algn="ctr" eaLnBrk="1" hangingPunct="1">
              <a:spcBef>
                <a:spcPct val="50000"/>
              </a:spcBef>
            </a:pPr>
            <a:r>
              <a:rPr lang="en-US" sz="1500" b="1" dirty="0">
                <a:latin typeface="Arial" charset="0"/>
              </a:rPr>
              <a:t>7 - 12</a:t>
            </a:r>
          </a:p>
        </p:txBody>
      </p:sp>
      <p:sp>
        <p:nvSpPr>
          <p:cNvPr id="15" name="Text Box 12"/>
          <p:cNvSpPr txBox="1">
            <a:spLocks noChangeArrowheads="1"/>
          </p:cNvSpPr>
          <p:nvPr/>
        </p:nvSpPr>
        <p:spPr bwMode="auto">
          <a:xfrm>
            <a:off x="4429125" y="4819650"/>
            <a:ext cx="517922" cy="323165"/>
          </a:xfrm>
          <a:prstGeom prst="rect">
            <a:avLst/>
          </a:prstGeom>
          <a:noFill/>
          <a:ln w="9525">
            <a:noFill/>
            <a:miter lim="800000"/>
            <a:headEnd/>
            <a:tailEnd/>
          </a:ln>
        </p:spPr>
        <p:txBody>
          <a:bodyPr wrap="square">
            <a:spAutoFit/>
          </a:bodyPr>
          <a:lstStyle/>
          <a:p>
            <a:pPr algn="ctr" eaLnBrk="1" hangingPunct="1">
              <a:spcBef>
                <a:spcPct val="50000"/>
              </a:spcBef>
            </a:pPr>
            <a:r>
              <a:rPr lang="en-US" sz="1500" b="1" dirty="0">
                <a:latin typeface="Arial" charset="0"/>
              </a:rPr>
              <a:t>&gt;12</a:t>
            </a:r>
          </a:p>
        </p:txBody>
      </p:sp>
      <p:sp>
        <p:nvSpPr>
          <p:cNvPr id="16" name="Line 13"/>
          <p:cNvSpPr>
            <a:spLocks noChangeShapeType="1"/>
          </p:cNvSpPr>
          <p:nvPr/>
        </p:nvSpPr>
        <p:spPr bwMode="auto">
          <a:xfrm>
            <a:off x="6372225" y="2533650"/>
            <a:ext cx="400050"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sz="1350" dirty="0"/>
          </a:p>
        </p:txBody>
      </p:sp>
      <p:sp>
        <p:nvSpPr>
          <p:cNvPr id="17" name="Line 14"/>
          <p:cNvSpPr>
            <a:spLocks noChangeShapeType="1"/>
          </p:cNvSpPr>
          <p:nvPr/>
        </p:nvSpPr>
        <p:spPr bwMode="auto">
          <a:xfrm>
            <a:off x="5915025" y="3390900"/>
            <a:ext cx="914400"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sz="1350" dirty="0"/>
          </a:p>
        </p:txBody>
      </p:sp>
      <p:sp>
        <p:nvSpPr>
          <p:cNvPr id="18" name="Line 15"/>
          <p:cNvSpPr>
            <a:spLocks noChangeShapeType="1"/>
          </p:cNvSpPr>
          <p:nvPr/>
        </p:nvSpPr>
        <p:spPr bwMode="auto">
          <a:xfrm>
            <a:off x="5286375" y="5048250"/>
            <a:ext cx="1543050" cy="0"/>
          </a:xfrm>
          <a:prstGeom prst="line">
            <a:avLst/>
          </a:prstGeom>
          <a:ln w="57150">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sz="1350" dirty="0"/>
          </a:p>
        </p:txBody>
      </p:sp>
      <p:sp>
        <p:nvSpPr>
          <p:cNvPr id="19" name="AutoShape 16"/>
          <p:cNvSpPr>
            <a:spLocks noChangeArrowheads="1"/>
          </p:cNvSpPr>
          <p:nvPr/>
        </p:nvSpPr>
        <p:spPr bwMode="auto">
          <a:xfrm>
            <a:off x="1857375" y="2276475"/>
            <a:ext cx="800100" cy="1428750"/>
          </a:xfrm>
          <a:prstGeom prst="upDownArrow">
            <a:avLst>
              <a:gd name="adj1" fmla="val 50000"/>
              <a:gd name="adj2" fmla="val 35714"/>
            </a:avLst>
          </a:prstGeom>
          <a:solidFill>
            <a:srgbClr val="C00000"/>
          </a:solidFill>
          <a:ln w="9525">
            <a:noFill/>
            <a:miter lim="800000"/>
            <a:headEnd/>
            <a:tailEnd/>
          </a:ln>
        </p:spPr>
        <p:txBody>
          <a:bodyPr wrap="none" anchor="ctr"/>
          <a:lstStyle/>
          <a:p>
            <a:endParaRPr lang="en-US" sz="1350" dirty="0"/>
          </a:p>
        </p:txBody>
      </p:sp>
      <p:sp>
        <p:nvSpPr>
          <p:cNvPr id="20" name="Text Box 17"/>
          <p:cNvSpPr txBox="1">
            <a:spLocks noChangeArrowheads="1"/>
          </p:cNvSpPr>
          <p:nvPr/>
        </p:nvSpPr>
        <p:spPr bwMode="auto">
          <a:xfrm>
            <a:off x="2009775" y="2819400"/>
            <a:ext cx="571500" cy="300082"/>
          </a:xfrm>
          <a:prstGeom prst="rect">
            <a:avLst/>
          </a:prstGeom>
          <a:noFill/>
          <a:ln w="9525">
            <a:noFill/>
            <a:miter lim="800000"/>
            <a:headEnd/>
            <a:tailEnd/>
          </a:ln>
        </p:spPr>
        <p:txBody>
          <a:bodyPr>
            <a:spAutoFit/>
          </a:bodyPr>
          <a:lstStyle/>
          <a:p>
            <a:pPr eaLnBrk="1" hangingPunct="1">
              <a:spcBef>
                <a:spcPct val="50000"/>
              </a:spcBef>
            </a:pPr>
            <a:r>
              <a:rPr lang="en-US" sz="1350" b="1" dirty="0">
                <a:solidFill>
                  <a:schemeClr val="bg2"/>
                </a:solidFill>
                <a:latin typeface="Arial" charset="0"/>
              </a:rPr>
              <a:t>85</a:t>
            </a:r>
            <a:r>
              <a:rPr lang="en-US" sz="1350" dirty="0">
                <a:solidFill>
                  <a:schemeClr val="bg2"/>
                </a:solidFill>
                <a:latin typeface="Arial" charset="0"/>
              </a:rPr>
              <a:t>%</a:t>
            </a:r>
          </a:p>
        </p:txBody>
      </p:sp>
      <p:sp>
        <p:nvSpPr>
          <p:cNvPr id="21" name="Line 18"/>
          <p:cNvSpPr>
            <a:spLocks noChangeShapeType="1"/>
          </p:cNvSpPr>
          <p:nvPr/>
        </p:nvSpPr>
        <p:spPr bwMode="auto">
          <a:xfrm flipH="1">
            <a:off x="1860947" y="3733800"/>
            <a:ext cx="1428750" cy="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a:lstStyle/>
          <a:p>
            <a:endParaRPr lang="en-US" sz="1350" dirty="0"/>
          </a:p>
        </p:txBody>
      </p:sp>
      <p:sp>
        <p:nvSpPr>
          <p:cNvPr id="22" name="Line 19"/>
          <p:cNvSpPr>
            <a:spLocks noChangeShapeType="1"/>
          </p:cNvSpPr>
          <p:nvPr/>
        </p:nvSpPr>
        <p:spPr bwMode="auto">
          <a:xfrm flipH="1">
            <a:off x="1910954" y="2247900"/>
            <a:ext cx="742950" cy="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a:lstStyle/>
          <a:p>
            <a:endParaRPr lang="en-US" sz="1350" dirty="0"/>
          </a:p>
        </p:txBody>
      </p:sp>
      <p:sp>
        <p:nvSpPr>
          <p:cNvPr id="23" name="Text Box 20"/>
          <p:cNvSpPr txBox="1">
            <a:spLocks noChangeArrowheads="1"/>
          </p:cNvSpPr>
          <p:nvPr/>
        </p:nvSpPr>
        <p:spPr bwMode="auto">
          <a:xfrm>
            <a:off x="6829425" y="2371725"/>
            <a:ext cx="1153716" cy="369332"/>
          </a:xfrm>
          <a:prstGeom prst="rect">
            <a:avLst/>
          </a:prstGeom>
          <a:noFill/>
          <a:ln w="9525">
            <a:noFill/>
            <a:miter lim="800000"/>
            <a:headEnd/>
            <a:tailEnd/>
          </a:ln>
        </p:spPr>
        <p:txBody>
          <a:bodyPr wrap="square">
            <a:spAutoFit/>
          </a:bodyPr>
          <a:lstStyle/>
          <a:p>
            <a:pPr algn="l" eaLnBrk="1" hangingPunct="1">
              <a:spcBef>
                <a:spcPct val="50000"/>
              </a:spcBef>
            </a:pPr>
            <a:r>
              <a:rPr lang="en-US" b="1" dirty="0">
                <a:latin typeface="Arial" charset="0"/>
              </a:rPr>
              <a:t>45-65%</a:t>
            </a:r>
          </a:p>
        </p:txBody>
      </p:sp>
      <p:sp>
        <p:nvSpPr>
          <p:cNvPr id="24" name="Text Box 21"/>
          <p:cNvSpPr txBox="1">
            <a:spLocks noChangeArrowheads="1"/>
          </p:cNvSpPr>
          <p:nvPr/>
        </p:nvSpPr>
        <p:spPr bwMode="auto">
          <a:xfrm>
            <a:off x="6829425" y="3219450"/>
            <a:ext cx="1085850" cy="646331"/>
          </a:xfrm>
          <a:prstGeom prst="rect">
            <a:avLst/>
          </a:prstGeom>
          <a:noFill/>
          <a:ln w="9525">
            <a:noFill/>
            <a:miter lim="800000"/>
            <a:headEnd/>
            <a:tailEnd/>
          </a:ln>
        </p:spPr>
        <p:txBody>
          <a:bodyPr wrap="square">
            <a:spAutoFit/>
          </a:bodyPr>
          <a:lstStyle/>
          <a:p>
            <a:pPr algn="l" eaLnBrk="1" hangingPunct="1">
              <a:spcBef>
                <a:spcPct val="50000"/>
              </a:spcBef>
            </a:pPr>
            <a:r>
              <a:rPr lang="en-US" b="1" dirty="0">
                <a:latin typeface="Arial" charset="0"/>
              </a:rPr>
              <a:t>15 - 30%</a:t>
            </a:r>
          </a:p>
        </p:txBody>
      </p:sp>
      <p:sp>
        <p:nvSpPr>
          <p:cNvPr id="25" name="Text Box 22"/>
          <p:cNvSpPr txBox="1">
            <a:spLocks noChangeArrowheads="1"/>
          </p:cNvSpPr>
          <p:nvPr/>
        </p:nvSpPr>
        <p:spPr bwMode="auto">
          <a:xfrm>
            <a:off x="6886575" y="4886325"/>
            <a:ext cx="814388" cy="369332"/>
          </a:xfrm>
          <a:prstGeom prst="rect">
            <a:avLst/>
          </a:prstGeom>
          <a:noFill/>
          <a:ln w="9525">
            <a:noFill/>
            <a:miter lim="800000"/>
            <a:headEnd/>
            <a:tailEnd/>
          </a:ln>
        </p:spPr>
        <p:txBody>
          <a:bodyPr wrap="square">
            <a:spAutoFit/>
          </a:bodyPr>
          <a:lstStyle/>
          <a:p>
            <a:pPr algn="l" eaLnBrk="1" hangingPunct="1">
              <a:spcBef>
                <a:spcPct val="50000"/>
              </a:spcBef>
            </a:pPr>
            <a:r>
              <a:rPr lang="en-US" b="1" dirty="0">
                <a:latin typeface="Arial" charset="0"/>
              </a:rPr>
              <a:t>&lt; 5%</a:t>
            </a:r>
          </a:p>
        </p:txBody>
      </p:sp>
      <p:sp>
        <p:nvSpPr>
          <p:cNvPr id="27" name="AutoShape 24"/>
          <p:cNvSpPr>
            <a:spLocks noChangeArrowheads="1"/>
          </p:cNvSpPr>
          <p:nvPr/>
        </p:nvSpPr>
        <p:spPr bwMode="auto">
          <a:xfrm>
            <a:off x="1857375" y="3803567"/>
            <a:ext cx="2400300" cy="1257300"/>
          </a:xfrm>
          <a:prstGeom prst="rightArrowCallout">
            <a:avLst>
              <a:gd name="adj1" fmla="val 25000"/>
              <a:gd name="adj2" fmla="val 25000"/>
              <a:gd name="adj3" fmla="val 31818"/>
              <a:gd name="adj4" fmla="val 66667"/>
            </a:avLst>
          </a:prstGeom>
          <a:solidFill>
            <a:srgbClr val="92D050"/>
          </a:solidFill>
          <a:ln w="19050">
            <a:noFill/>
            <a:miter lim="800000"/>
            <a:headEnd/>
            <a:tailEnd/>
          </a:ln>
        </p:spPr>
        <p:txBody>
          <a:bodyPr wrap="none" anchor="ctr"/>
          <a:lstStyle/>
          <a:p>
            <a:endParaRPr lang="en-US" sz="1350" dirty="0"/>
          </a:p>
        </p:txBody>
      </p:sp>
      <p:sp>
        <p:nvSpPr>
          <p:cNvPr id="26" name="Text Box 23"/>
          <p:cNvSpPr txBox="1">
            <a:spLocks noChangeArrowheads="1"/>
          </p:cNvSpPr>
          <p:nvPr/>
        </p:nvSpPr>
        <p:spPr bwMode="auto">
          <a:xfrm>
            <a:off x="2000250" y="3982093"/>
            <a:ext cx="1371600" cy="1131079"/>
          </a:xfrm>
          <a:prstGeom prst="rect">
            <a:avLst/>
          </a:prstGeom>
          <a:noFill/>
          <a:ln w="9525">
            <a:noFill/>
            <a:miter lim="800000"/>
            <a:headEnd/>
            <a:tailEnd/>
          </a:ln>
        </p:spPr>
        <p:txBody>
          <a:bodyPr>
            <a:spAutoFit/>
          </a:bodyPr>
          <a:lstStyle/>
          <a:p>
            <a:pPr algn="l" eaLnBrk="1" hangingPunct="1">
              <a:spcBef>
                <a:spcPct val="50000"/>
              </a:spcBef>
            </a:pPr>
            <a:r>
              <a:rPr lang="en-US" sz="1350" b="1" dirty="0">
                <a:latin typeface="Arial" charset="0"/>
              </a:rPr>
              <a:t>Probability of selling a part &gt; 9 months old is only</a:t>
            </a:r>
            <a:r>
              <a:rPr lang="en-US" sz="1350" b="1" dirty="0">
                <a:solidFill>
                  <a:schemeClr val="bg1"/>
                </a:solidFill>
                <a:latin typeface="Arial" charset="0"/>
              </a:rPr>
              <a:t> </a:t>
            </a:r>
            <a:r>
              <a:rPr lang="en-US" sz="1350" b="1" dirty="0">
                <a:solidFill>
                  <a:srgbClr val="FF0000"/>
                </a:solidFill>
                <a:latin typeface="Arial" charset="0"/>
              </a:rPr>
              <a:t>15%</a:t>
            </a:r>
          </a:p>
        </p:txBody>
      </p:sp>
    </p:spTree>
    <p:extLst>
      <p:ext uri="{BB962C8B-B14F-4D97-AF65-F5344CB8AC3E}">
        <p14:creationId xmlns:p14="http://schemas.microsoft.com/office/powerpoint/2010/main" val="23555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1B49632-E5A2-7F41-8AA7-3CFE8A6FB90B}" type="slidenum">
              <a:rPr lang="en-US" smtClean="0"/>
              <a:pPr/>
              <a:t>21</a:t>
            </a:fld>
            <a:endParaRPr lang="en-US" dirty="0"/>
          </a:p>
        </p:txBody>
      </p:sp>
      <p:sp>
        <p:nvSpPr>
          <p:cNvPr id="4" name="Title 3"/>
          <p:cNvSpPr>
            <a:spLocks noGrp="1"/>
          </p:cNvSpPr>
          <p:nvPr>
            <p:ph type="title"/>
          </p:nvPr>
        </p:nvSpPr>
        <p:spPr>
          <a:xfrm>
            <a:off x="457200" y="1074190"/>
            <a:ext cx="2597593" cy="1446269"/>
          </a:xfrm>
        </p:spPr>
        <p:txBody>
          <a:bodyPr>
            <a:normAutofit fontScale="90000"/>
          </a:bodyPr>
          <a:lstStyle/>
          <a:p>
            <a:r>
              <a:rPr lang="en-US" dirty="0"/>
              <a:t>Reynolds &amp; Reynolds DMS Scorecard</a:t>
            </a:r>
          </a:p>
        </p:txBody>
      </p:sp>
      <p:sp>
        <p:nvSpPr>
          <p:cNvPr id="5" name="Text Placeholder 4"/>
          <p:cNvSpPr>
            <a:spLocks noGrp="1"/>
          </p:cNvSpPr>
          <p:nvPr>
            <p:ph type="body" sz="quarter" idx="10"/>
          </p:nvPr>
        </p:nvSpPr>
        <p:spPr/>
        <p:txBody>
          <a:bodyPr/>
          <a:lstStyle/>
          <a:p>
            <a:r>
              <a:rPr lang="en-US" dirty="0"/>
              <a:t>Page 84</a:t>
            </a:r>
          </a:p>
        </p:txBody>
      </p:sp>
      <p:pic>
        <p:nvPicPr>
          <p:cNvPr id="2" name="Picture 1"/>
          <p:cNvPicPr>
            <a:picLocks noChangeAspect="1"/>
          </p:cNvPicPr>
          <p:nvPr/>
        </p:nvPicPr>
        <p:blipFill>
          <a:blip r:embed="rId2"/>
          <a:stretch>
            <a:fillRect/>
          </a:stretch>
        </p:blipFill>
        <p:spPr>
          <a:xfrm>
            <a:off x="3054793" y="847331"/>
            <a:ext cx="5486400" cy="5530110"/>
          </a:xfrm>
          <a:prstGeom prst="rect">
            <a:avLst/>
          </a:prstGeom>
        </p:spPr>
      </p:pic>
    </p:spTree>
    <p:extLst>
      <p:ext uri="{BB962C8B-B14F-4D97-AF65-F5344CB8AC3E}">
        <p14:creationId xmlns:p14="http://schemas.microsoft.com/office/powerpoint/2010/main" val="221251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1B49632-E5A2-7F41-8AA7-3CFE8A6FB90B}" type="slidenum">
              <a:rPr lang="en-US" smtClean="0"/>
              <a:pPr/>
              <a:t>22</a:t>
            </a:fld>
            <a:endParaRPr lang="en-US" dirty="0"/>
          </a:p>
        </p:txBody>
      </p:sp>
      <p:sp>
        <p:nvSpPr>
          <p:cNvPr id="4" name="Title 3"/>
          <p:cNvSpPr>
            <a:spLocks noGrp="1"/>
          </p:cNvSpPr>
          <p:nvPr>
            <p:ph type="title"/>
          </p:nvPr>
        </p:nvSpPr>
        <p:spPr/>
        <p:txBody>
          <a:bodyPr/>
          <a:lstStyle/>
          <a:p>
            <a:r>
              <a:rPr lang="en-US" dirty="0"/>
              <a:t>CDK DMS Scorecard</a:t>
            </a:r>
          </a:p>
        </p:txBody>
      </p:sp>
      <p:sp>
        <p:nvSpPr>
          <p:cNvPr id="5" name="Text Placeholder 4"/>
          <p:cNvSpPr>
            <a:spLocks noGrp="1"/>
          </p:cNvSpPr>
          <p:nvPr>
            <p:ph type="body" sz="quarter" idx="10"/>
          </p:nvPr>
        </p:nvSpPr>
        <p:spPr/>
        <p:txBody>
          <a:bodyPr/>
          <a:lstStyle/>
          <a:p>
            <a:endParaRPr lang="en-US"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954" y="1671330"/>
            <a:ext cx="7436672"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2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4800" dirty="0"/>
              <a:t>Save an RO Meeting</a:t>
            </a:r>
          </a:p>
          <a:p>
            <a:pPr lvl="1"/>
            <a:r>
              <a:rPr lang="en-US" sz="4400" dirty="0"/>
              <a:t>Parts &amp; Service Manager</a:t>
            </a:r>
          </a:p>
          <a:p>
            <a:pPr lvl="1"/>
            <a:r>
              <a:rPr lang="en-US" sz="4400" dirty="0" err="1"/>
              <a:t>Everday</a:t>
            </a:r>
            <a:r>
              <a:rPr lang="en-US" sz="4400" dirty="0"/>
              <a:t>!</a:t>
            </a:r>
          </a:p>
          <a:p>
            <a:pPr lvl="1"/>
            <a:r>
              <a:rPr lang="en-US" sz="4400" dirty="0"/>
              <a:t>Call Unsold Quote Customer and ask why?</a:t>
            </a:r>
          </a:p>
          <a:p>
            <a:pPr lvl="1"/>
            <a:r>
              <a:rPr lang="en-US" sz="4400" dirty="0"/>
              <a:t>Learn from it</a:t>
            </a:r>
          </a:p>
          <a:p>
            <a:pPr lvl="1"/>
            <a:r>
              <a:rPr lang="en-US" sz="4400" dirty="0"/>
              <a:t>Change something </a:t>
            </a:r>
          </a:p>
        </p:txBody>
      </p:sp>
      <p:sp>
        <p:nvSpPr>
          <p:cNvPr id="2" name="Title 1"/>
          <p:cNvSpPr>
            <a:spLocks noGrp="1"/>
          </p:cNvSpPr>
          <p:nvPr>
            <p:ph type="title"/>
          </p:nvPr>
        </p:nvSpPr>
        <p:spPr/>
        <p:txBody>
          <a:bodyPr>
            <a:noAutofit/>
          </a:bodyPr>
          <a:lstStyle/>
          <a:p>
            <a:r>
              <a:rPr lang="en-US" sz="6000" dirty="0"/>
              <a:t>Parts Best Idea #1</a:t>
            </a:r>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3156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26718"/>
            <a:ext cx="8229600" cy="765475"/>
          </a:xfrm>
        </p:spPr>
        <p:txBody>
          <a:bodyPr>
            <a:noAutofit/>
          </a:bodyPr>
          <a:lstStyle/>
          <a:p>
            <a:r>
              <a:rPr lang="en-US" sz="6000" dirty="0"/>
              <a:t>Parts Best Idea #2</a:t>
            </a:r>
            <a:br>
              <a:rPr lang="en-US" sz="6000" dirty="0"/>
            </a:br>
            <a:r>
              <a:rPr lang="en-US" sz="4000" dirty="0"/>
              <a:t>Parts Oldest 10 – Hot Sheet</a:t>
            </a:r>
            <a:endParaRPr lang="en-US" sz="6000" dirty="0"/>
          </a:p>
        </p:txBody>
      </p:sp>
      <p:sp>
        <p:nvSpPr>
          <p:cNvPr id="7" name="Text Placeholder 6"/>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78941"/>
            <a:ext cx="7088158" cy="4577338"/>
          </a:xfrm>
          <a:prstGeom prst="rect">
            <a:avLst/>
          </a:prstGeom>
        </p:spPr>
      </p:pic>
    </p:spTree>
    <p:extLst>
      <p:ext uri="{BB962C8B-B14F-4D97-AF65-F5344CB8AC3E}">
        <p14:creationId xmlns:p14="http://schemas.microsoft.com/office/powerpoint/2010/main" val="7196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Parts Best Idea #4</a:t>
            </a:r>
          </a:p>
        </p:txBody>
      </p:sp>
      <p:sp>
        <p:nvSpPr>
          <p:cNvPr id="7" name="Text Placeholder 6"/>
          <p:cNvSpPr>
            <a:spLocks noGrp="1"/>
          </p:cNvSpPr>
          <p:nvPr>
            <p:ph type="body" sz="quarter" idx="10"/>
          </p:nvPr>
        </p:nvSpPr>
        <p:spPr/>
        <p:txBody>
          <a:bodyPr/>
          <a:lstStyle/>
          <a:p>
            <a:endParaRPr lang="en-US"/>
          </a:p>
        </p:txBody>
      </p:sp>
      <p:sp>
        <p:nvSpPr>
          <p:cNvPr id="3" name="TextBox 2"/>
          <p:cNvSpPr txBox="1"/>
          <p:nvPr/>
        </p:nvSpPr>
        <p:spPr>
          <a:xfrm>
            <a:off x="457200" y="1508005"/>
            <a:ext cx="8458200" cy="4955203"/>
          </a:xfrm>
          <a:prstGeom prst="rect">
            <a:avLst/>
          </a:prstGeom>
          <a:noFill/>
        </p:spPr>
        <p:txBody>
          <a:bodyPr wrap="square" rtlCol="0">
            <a:spAutoFit/>
          </a:bodyPr>
          <a:lstStyle/>
          <a:p>
            <a:pPr marL="285750" indent="-285750">
              <a:buFont typeface="Arial" panose="020B0604020202020204" pitchFamily="34" charset="0"/>
              <a:buChar char="•"/>
            </a:pPr>
            <a:r>
              <a:rPr lang="en-US" sz="2800" b="1" dirty="0"/>
              <a:t>Create a Google Doc for Special Order Parts (SOP’s) that is accessible to the General Manager, Parts - Service Managers, </a:t>
            </a:r>
            <a:r>
              <a:rPr lang="en-US" sz="2800" b="1" dirty="0" err="1"/>
              <a:t>Counterpeople</a:t>
            </a:r>
            <a:r>
              <a:rPr lang="en-US" sz="2800" b="1" dirty="0"/>
              <a:t>, and Advisors (add more if needed) and that can be updated with notes</a:t>
            </a:r>
          </a:p>
          <a:p>
            <a:pPr marL="914400" lvl="1" indent="-457200">
              <a:buFont typeface="Wingdings" panose="05000000000000000000" pitchFamily="2" charset="2"/>
              <a:buChar char="Ø"/>
            </a:pPr>
            <a:r>
              <a:rPr lang="en-US" sz="2800" b="1" dirty="0"/>
              <a:t>SOP Parts that arrive in the current week are  highlighted in Green.</a:t>
            </a:r>
          </a:p>
          <a:p>
            <a:pPr marL="914400" lvl="1" indent="-457200">
              <a:buFont typeface="Wingdings" panose="05000000000000000000" pitchFamily="2" charset="2"/>
              <a:buChar char="Ø"/>
            </a:pPr>
            <a:r>
              <a:rPr lang="en-US" sz="2800" b="1" dirty="0"/>
              <a:t>If they’ve aged a week highlight them in Yellow.  </a:t>
            </a:r>
          </a:p>
          <a:p>
            <a:pPr marL="914400" lvl="1" indent="-457200">
              <a:buFont typeface="Wingdings" panose="05000000000000000000" pitchFamily="2" charset="2"/>
              <a:buChar char="Ø"/>
            </a:pPr>
            <a:r>
              <a:rPr lang="en-US" sz="2800" b="1" dirty="0"/>
              <a:t>If they’ve aged two weeks highlight them in Red.</a:t>
            </a:r>
          </a:p>
          <a:p>
            <a:pPr marL="914400" lvl="1" indent="-457200">
              <a:buFont typeface="Wingdings" panose="05000000000000000000" pitchFamily="2" charset="2"/>
              <a:buChar char="Ø"/>
            </a:pPr>
            <a:r>
              <a:rPr lang="en-US" sz="2800" b="1" dirty="0"/>
              <a:t>General Manager/Dealer Principal gets a Hot Sheet copy of any red SOP parts</a:t>
            </a:r>
          </a:p>
          <a:p>
            <a:br>
              <a:rPr lang="en-US" dirty="0"/>
            </a:br>
            <a:endParaRPr lang="en-US" dirty="0"/>
          </a:p>
        </p:txBody>
      </p:sp>
    </p:spTree>
    <p:extLst>
      <p:ext uri="{BB962C8B-B14F-4D97-AF65-F5344CB8AC3E}">
        <p14:creationId xmlns:p14="http://schemas.microsoft.com/office/powerpoint/2010/main" val="275995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Parts Best Idea #4</a:t>
            </a:r>
          </a:p>
        </p:txBody>
      </p:sp>
      <p:sp>
        <p:nvSpPr>
          <p:cNvPr id="7" name="Text Placeholder 6"/>
          <p:cNvSpPr>
            <a:spLocks noGrp="1"/>
          </p:cNvSpPr>
          <p:nvPr>
            <p:ph type="body" sz="quarter" idx="10"/>
          </p:nvPr>
        </p:nvSpPr>
        <p:spPr/>
        <p:txBody>
          <a:bodyPr/>
          <a:lstStyle/>
          <a:p>
            <a:endParaRPr lang="en-US"/>
          </a:p>
        </p:txBody>
      </p:sp>
      <p:sp>
        <p:nvSpPr>
          <p:cNvPr id="3" name="TextBox 2"/>
          <p:cNvSpPr txBox="1"/>
          <p:nvPr/>
        </p:nvSpPr>
        <p:spPr>
          <a:xfrm>
            <a:off x="457200" y="1508005"/>
            <a:ext cx="8458200" cy="646331"/>
          </a:xfrm>
          <a:prstGeom prst="rect">
            <a:avLst/>
          </a:prstGeom>
          <a:noFill/>
        </p:spPr>
        <p:txBody>
          <a:bodyPr wrap="square" rtlCol="0">
            <a:spAutoFit/>
          </a:bodyPr>
          <a:lstStyle/>
          <a:p>
            <a:br>
              <a:rPr lang="en-US" dirty="0"/>
            </a:br>
            <a:endParaRPr lang="en-US" dirty="0"/>
          </a:p>
        </p:txBody>
      </p:sp>
      <p:pic>
        <p:nvPicPr>
          <p:cNvPr id="4" name="Picture 3"/>
          <p:cNvPicPr>
            <a:picLocks noChangeAspect="1"/>
          </p:cNvPicPr>
          <p:nvPr/>
        </p:nvPicPr>
        <p:blipFill>
          <a:blip r:embed="rId2"/>
          <a:stretch>
            <a:fillRect/>
          </a:stretch>
        </p:blipFill>
        <p:spPr>
          <a:xfrm>
            <a:off x="457201" y="1723901"/>
            <a:ext cx="8229600" cy="4353342"/>
          </a:xfrm>
          <a:prstGeom prst="rect">
            <a:avLst/>
          </a:prstGeom>
        </p:spPr>
      </p:pic>
    </p:spTree>
    <p:extLst>
      <p:ext uri="{BB962C8B-B14F-4D97-AF65-F5344CB8AC3E}">
        <p14:creationId xmlns:p14="http://schemas.microsoft.com/office/powerpoint/2010/main" val="256568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Parts Best Idea #5</a:t>
            </a:r>
            <a:br>
              <a:rPr lang="en-US" sz="6000" dirty="0"/>
            </a:br>
            <a:r>
              <a:rPr lang="en-US" sz="4800" dirty="0"/>
              <a:t>The 500 Rule</a:t>
            </a:r>
          </a:p>
        </p:txBody>
      </p:sp>
      <p:sp>
        <p:nvSpPr>
          <p:cNvPr id="7" name="Text Placeholder 6"/>
          <p:cNvSpPr>
            <a:spLocks noGrp="1"/>
          </p:cNvSpPr>
          <p:nvPr>
            <p:ph type="body" sz="quarter" idx="10"/>
          </p:nvPr>
        </p:nvSpPr>
        <p:spPr/>
        <p:txBody>
          <a:bodyPr/>
          <a:lstStyle/>
          <a:p>
            <a:endParaRPr lang="en-US"/>
          </a:p>
        </p:txBody>
      </p:sp>
      <p:sp>
        <p:nvSpPr>
          <p:cNvPr id="3" name="TextBox 2"/>
          <p:cNvSpPr txBox="1"/>
          <p:nvPr/>
        </p:nvSpPr>
        <p:spPr>
          <a:xfrm>
            <a:off x="990600" y="1972774"/>
            <a:ext cx="7467600" cy="3970318"/>
          </a:xfrm>
          <a:prstGeom prst="rect">
            <a:avLst/>
          </a:prstGeom>
          <a:noFill/>
        </p:spPr>
        <p:txBody>
          <a:bodyPr wrap="square" rtlCol="0">
            <a:spAutoFit/>
          </a:bodyPr>
          <a:lstStyle/>
          <a:p>
            <a:pPr marL="285750" indent="-285750">
              <a:buFont typeface="Arial" panose="020B0604020202020204" pitchFamily="34" charset="0"/>
              <a:buChar char="•"/>
            </a:pPr>
            <a:r>
              <a:rPr lang="en-CA" sz="2800" dirty="0"/>
              <a:t>In order to reduce errors in diagnosing and being stuck with wrongly ordered parts. Before ordering any part over $500.00 (cost) from the shop, the Parts manager confirms the part to see that it is correct and the Service Manager will review the diagnostic process with the technician to certify that that part is needed for the repair.</a:t>
            </a:r>
            <a:br>
              <a:rPr lang="en-US" sz="2800" dirty="0"/>
            </a:br>
            <a:endParaRPr lang="en-US" sz="2800" dirty="0"/>
          </a:p>
        </p:txBody>
      </p:sp>
    </p:spTree>
    <p:extLst>
      <p:ext uri="{BB962C8B-B14F-4D97-AF65-F5344CB8AC3E}">
        <p14:creationId xmlns:p14="http://schemas.microsoft.com/office/powerpoint/2010/main" val="1315139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Other Parts Best Ideas</a:t>
            </a:r>
          </a:p>
        </p:txBody>
      </p:sp>
      <p:sp>
        <p:nvSpPr>
          <p:cNvPr id="7" name="Text Placeholder 6"/>
          <p:cNvSpPr>
            <a:spLocks noGrp="1"/>
          </p:cNvSpPr>
          <p:nvPr>
            <p:ph type="body" sz="quarter" idx="10"/>
          </p:nvPr>
        </p:nvSpPr>
        <p:spPr/>
        <p:txBody>
          <a:bodyPr/>
          <a:lstStyle/>
          <a:p>
            <a:endParaRPr lang="en-US"/>
          </a:p>
        </p:txBody>
      </p:sp>
      <p:sp>
        <p:nvSpPr>
          <p:cNvPr id="3" name="TextBox 2"/>
          <p:cNvSpPr txBox="1"/>
          <p:nvPr/>
        </p:nvSpPr>
        <p:spPr>
          <a:xfrm>
            <a:off x="990600" y="1508005"/>
            <a:ext cx="7467600" cy="5109091"/>
          </a:xfrm>
          <a:prstGeom prst="rect">
            <a:avLst/>
          </a:prstGeom>
          <a:noFill/>
        </p:spPr>
        <p:txBody>
          <a:bodyPr wrap="square" rtlCol="0">
            <a:spAutoFit/>
          </a:bodyPr>
          <a:lstStyle/>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Buy 3-5 Pizzas for your top three Wholesale accounts each month.</a:t>
            </a:r>
          </a:p>
          <a:p>
            <a:pPr marL="285750" indent="-285750">
              <a:buFont typeface="Arial" panose="020B0604020202020204" pitchFamily="34" charset="0"/>
              <a:buChar char="•"/>
            </a:pPr>
            <a:r>
              <a:rPr lang="en-US" sz="2800" b="1" dirty="0"/>
              <a:t>Charge an annual fee upfront (especially for your yellow and red light customers) for free shipping (Amazon Prime).  </a:t>
            </a:r>
          </a:p>
          <a:p>
            <a:pPr marL="285750" indent="-285750">
              <a:buFont typeface="Arial" panose="020B0604020202020204" pitchFamily="34" charset="0"/>
              <a:buChar char="•"/>
            </a:pPr>
            <a:r>
              <a:rPr lang="en-US" sz="2800" b="1" dirty="0"/>
              <a:t>Bonus bogey for parts counter people when the shop attains a 100% productivity level</a:t>
            </a:r>
          </a:p>
          <a:p>
            <a:pPr marL="285750" indent="-285750">
              <a:buFont typeface="Arial" panose="020B0604020202020204" pitchFamily="34" charset="0"/>
              <a:buChar char="•"/>
            </a:pPr>
            <a:r>
              <a:rPr lang="en-US" sz="2800" b="1" dirty="0"/>
              <a:t>Contact your wholesale dist. to take back slow moving parts in exchange for fast moving parts.  </a:t>
            </a:r>
            <a:br>
              <a:rPr lang="en-US" dirty="0"/>
            </a:br>
            <a:endParaRPr lang="en-US" dirty="0"/>
          </a:p>
        </p:txBody>
      </p:sp>
    </p:spTree>
    <p:extLst>
      <p:ext uri="{BB962C8B-B14F-4D97-AF65-F5344CB8AC3E}">
        <p14:creationId xmlns:p14="http://schemas.microsoft.com/office/powerpoint/2010/main" val="259756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Other Parts Best Ideas</a:t>
            </a:r>
          </a:p>
        </p:txBody>
      </p:sp>
      <p:sp>
        <p:nvSpPr>
          <p:cNvPr id="7" name="Text Placeholder 6"/>
          <p:cNvSpPr>
            <a:spLocks noGrp="1"/>
          </p:cNvSpPr>
          <p:nvPr>
            <p:ph type="body" sz="quarter" idx="10"/>
          </p:nvPr>
        </p:nvSpPr>
        <p:spPr/>
        <p:txBody>
          <a:bodyPr/>
          <a:lstStyle/>
          <a:p>
            <a:endParaRPr lang="en-US"/>
          </a:p>
        </p:txBody>
      </p:sp>
      <p:sp>
        <p:nvSpPr>
          <p:cNvPr id="3" name="TextBox 2"/>
          <p:cNvSpPr txBox="1"/>
          <p:nvPr/>
        </p:nvSpPr>
        <p:spPr>
          <a:xfrm>
            <a:off x="990600" y="1508005"/>
            <a:ext cx="7467600" cy="5109091"/>
          </a:xfrm>
          <a:prstGeom prst="rect">
            <a:avLst/>
          </a:prstGeom>
          <a:noFill/>
        </p:spPr>
        <p:txBody>
          <a:bodyPr wrap="square" rtlCol="0">
            <a:spAutoFit/>
          </a:bodyPr>
          <a:lstStyle/>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Buy 3-5 Pizzas for your top three Wholesale accounts each month.</a:t>
            </a:r>
          </a:p>
          <a:p>
            <a:pPr marL="285750" indent="-285750">
              <a:buFont typeface="Arial" panose="020B0604020202020204" pitchFamily="34" charset="0"/>
              <a:buChar char="•"/>
            </a:pPr>
            <a:r>
              <a:rPr lang="en-US" sz="2800" b="1" dirty="0"/>
              <a:t>Charge an annual fee upfront (especially for your yellow and red light customers) for free shipping (Amazon Prime).  </a:t>
            </a:r>
          </a:p>
          <a:p>
            <a:pPr marL="285750" indent="-285750">
              <a:buFont typeface="Arial" panose="020B0604020202020204" pitchFamily="34" charset="0"/>
              <a:buChar char="•"/>
            </a:pPr>
            <a:r>
              <a:rPr lang="en-US" sz="2800" b="1" dirty="0"/>
              <a:t>Bonus bogey for parts counter people when the shop attains a 100% productivity level</a:t>
            </a:r>
          </a:p>
          <a:p>
            <a:pPr marL="285750" indent="-285750">
              <a:buFont typeface="Arial" panose="020B0604020202020204" pitchFamily="34" charset="0"/>
              <a:buChar char="•"/>
            </a:pPr>
            <a:r>
              <a:rPr lang="en-US" sz="2800" b="1" dirty="0"/>
              <a:t>Contact your wholesale dist. to take back slow moving parts in exchange for fast moving parts.  </a:t>
            </a:r>
            <a:br>
              <a:rPr lang="en-US" dirty="0"/>
            </a:br>
            <a:endParaRPr lang="en-US" dirty="0"/>
          </a:p>
        </p:txBody>
      </p:sp>
    </p:spTree>
    <p:extLst>
      <p:ext uri="{BB962C8B-B14F-4D97-AF65-F5344CB8AC3E}">
        <p14:creationId xmlns:p14="http://schemas.microsoft.com/office/powerpoint/2010/main" val="38055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57199" y="1527520"/>
            <a:ext cx="8229601" cy="4936780"/>
          </a:xfrm>
        </p:spPr>
      </p:pic>
      <p:sp>
        <p:nvSpPr>
          <p:cNvPr id="3" name="Slide Number Placeholder 2"/>
          <p:cNvSpPr>
            <a:spLocks noGrp="1"/>
          </p:cNvSpPr>
          <p:nvPr>
            <p:ph type="sldNum" sz="quarter" idx="4"/>
          </p:nvPr>
        </p:nvSpPr>
        <p:spPr/>
        <p:txBody>
          <a:bodyPr/>
          <a:lstStyle/>
          <a:p>
            <a:fld id="{01B49632-E5A2-7F41-8AA7-3CFE8A6FB90B}" type="slidenum">
              <a:rPr lang="en-US" smtClean="0"/>
              <a:pPr/>
              <a:t>3</a:t>
            </a:fld>
            <a:endParaRPr lang="en-US" dirty="0"/>
          </a:p>
        </p:txBody>
      </p:sp>
      <p:sp>
        <p:nvSpPr>
          <p:cNvPr id="4" name="Title 3"/>
          <p:cNvSpPr>
            <a:spLocks noGrp="1"/>
          </p:cNvSpPr>
          <p:nvPr>
            <p:ph type="title"/>
          </p:nvPr>
        </p:nvSpPr>
        <p:spPr/>
        <p:txBody>
          <a:bodyPr/>
          <a:lstStyle/>
          <a:p>
            <a:r>
              <a:rPr lang="en-US" dirty="0"/>
              <a:t>2016 NADA Workforce Study </a:t>
            </a:r>
          </a:p>
        </p:txBody>
      </p:sp>
      <p:sp>
        <p:nvSpPr>
          <p:cNvPr id="5" name="Text Placeholder 4"/>
          <p:cNvSpPr>
            <a:spLocks noGrp="1"/>
          </p:cNvSpPr>
          <p:nvPr>
            <p:ph type="body" sz="quarter" idx="10"/>
          </p:nvPr>
        </p:nvSpPr>
        <p:spPr/>
        <p:txBody>
          <a:bodyPr/>
          <a:lstStyle/>
          <a:p>
            <a:endParaRPr lang="en-US"/>
          </a:p>
        </p:txBody>
      </p:sp>
      <p:cxnSp>
        <p:nvCxnSpPr>
          <p:cNvPr id="9" name="Straight Arrow Connector 8"/>
          <p:cNvCxnSpPr/>
          <p:nvPr/>
        </p:nvCxnSpPr>
        <p:spPr>
          <a:xfrm>
            <a:off x="4622800" y="3454740"/>
            <a:ext cx="4064001" cy="7692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55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60270"/>
            <a:ext cx="8229600" cy="3965893"/>
          </a:xfrm>
        </p:spPr>
        <p:txBody>
          <a:bodyPr>
            <a:normAutofit/>
          </a:bodyPr>
          <a:lstStyle/>
          <a:p>
            <a:pPr marL="0" indent="0" algn="ctr">
              <a:spcBef>
                <a:spcPts val="0"/>
              </a:spcBef>
              <a:buNone/>
            </a:pPr>
            <a:r>
              <a:rPr lang="en-US" sz="3600" b="1" dirty="0"/>
              <a:t>Mark Michalski</a:t>
            </a:r>
          </a:p>
          <a:p>
            <a:pPr marL="0" indent="0" algn="ctr">
              <a:spcBef>
                <a:spcPts val="0"/>
              </a:spcBef>
              <a:buNone/>
            </a:pPr>
            <a:r>
              <a:rPr lang="en-US" sz="2400" dirty="0"/>
              <a:t>Management Instructor</a:t>
            </a:r>
          </a:p>
          <a:p>
            <a:pPr marL="0" indent="0" algn="ctr">
              <a:spcBef>
                <a:spcPts val="0"/>
              </a:spcBef>
              <a:buNone/>
            </a:pPr>
            <a:r>
              <a:rPr lang="en-US" sz="2400" dirty="0"/>
              <a:t>NADA Academy - Fixed Operations</a:t>
            </a:r>
          </a:p>
          <a:p>
            <a:pPr marL="0" indent="0" algn="ctr">
              <a:spcBef>
                <a:spcPts val="0"/>
              </a:spcBef>
              <a:buNone/>
            </a:pPr>
            <a:endParaRPr lang="en-US" sz="2400" dirty="0"/>
          </a:p>
          <a:p>
            <a:pPr marL="0" indent="0" algn="ctr">
              <a:spcBef>
                <a:spcPts val="0"/>
              </a:spcBef>
              <a:buNone/>
            </a:pPr>
            <a:endParaRPr lang="en-US" sz="2400" dirty="0"/>
          </a:p>
          <a:p>
            <a:pPr marL="0" indent="0" algn="ctr">
              <a:spcBef>
                <a:spcPts val="0"/>
              </a:spcBef>
              <a:buNone/>
            </a:pPr>
            <a:endParaRPr lang="en-US" sz="2400" dirty="0"/>
          </a:p>
          <a:p>
            <a:pPr marL="0" indent="0" algn="ctr">
              <a:spcBef>
                <a:spcPts val="0"/>
              </a:spcBef>
              <a:buNone/>
            </a:pPr>
            <a:r>
              <a:rPr lang="en-US" b="1" dirty="0"/>
              <a:t>443-801-6678 cell</a:t>
            </a:r>
          </a:p>
          <a:p>
            <a:pPr marL="0" indent="0" algn="ctr">
              <a:spcBef>
                <a:spcPts val="0"/>
              </a:spcBef>
              <a:buNone/>
            </a:pPr>
            <a:endParaRPr lang="en-US" b="1" dirty="0"/>
          </a:p>
          <a:p>
            <a:pPr marL="0" indent="0" algn="ctr">
              <a:spcBef>
                <a:spcPts val="0"/>
              </a:spcBef>
              <a:buNone/>
            </a:pPr>
            <a:r>
              <a:rPr lang="en-US" b="1" u="sng" dirty="0">
                <a:solidFill>
                  <a:srgbClr val="0099FF"/>
                </a:solidFill>
              </a:rPr>
              <a:t>mmichalski@ nada.org</a:t>
            </a:r>
          </a:p>
        </p:txBody>
      </p:sp>
      <p:sp>
        <p:nvSpPr>
          <p:cNvPr id="3" name="Slide Number Placeholder 2"/>
          <p:cNvSpPr>
            <a:spLocks noGrp="1"/>
          </p:cNvSpPr>
          <p:nvPr>
            <p:ph type="sldNum" sz="quarter" idx="4"/>
          </p:nvPr>
        </p:nvSpPr>
        <p:spPr/>
        <p:txBody>
          <a:bodyPr/>
          <a:lstStyle/>
          <a:p>
            <a:fld id="{01B49632-E5A2-7F41-8AA7-3CFE8A6FB90B}" type="slidenum">
              <a:rPr lang="en-US" smtClean="0"/>
              <a:pPr/>
              <a:t>30</a:t>
            </a:fld>
            <a:endParaRPr lang="en-US" dirty="0"/>
          </a:p>
        </p:txBody>
      </p:sp>
      <p:sp>
        <p:nvSpPr>
          <p:cNvPr id="4" name="Title 3"/>
          <p:cNvSpPr>
            <a:spLocks noGrp="1"/>
          </p:cNvSpPr>
          <p:nvPr>
            <p:ph type="title"/>
          </p:nvPr>
        </p:nvSpPr>
        <p:spPr/>
        <p:txBody>
          <a:bodyPr/>
          <a:lstStyle/>
          <a:p>
            <a:r>
              <a:rPr lang="en-US" dirty="0"/>
              <a:t>Thank You!</a:t>
            </a:r>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36336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85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82171" y="1564380"/>
            <a:ext cx="8229601" cy="4899920"/>
          </a:xfrm>
        </p:spPr>
      </p:pic>
      <p:sp>
        <p:nvSpPr>
          <p:cNvPr id="3" name="Slide Number Placeholder 2"/>
          <p:cNvSpPr>
            <a:spLocks noGrp="1"/>
          </p:cNvSpPr>
          <p:nvPr>
            <p:ph type="sldNum" sz="quarter" idx="4"/>
          </p:nvPr>
        </p:nvSpPr>
        <p:spPr/>
        <p:txBody>
          <a:bodyPr/>
          <a:lstStyle/>
          <a:p>
            <a:fld id="{01B49632-E5A2-7F41-8AA7-3CFE8A6FB90B}" type="slidenum">
              <a:rPr lang="en-US" smtClean="0"/>
              <a:pPr/>
              <a:t>4</a:t>
            </a:fld>
            <a:endParaRPr lang="en-US" dirty="0"/>
          </a:p>
        </p:txBody>
      </p:sp>
      <p:sp>
        <p:nvSpPr>
          <p:cNvPr id="4" name="Title 3"/>
          <p:cNvSpPr>
            <a:spLocks noGrp="1"/>
          </p:cNvSpPr>
          <p:nvPr>
            <p:ph type="title"/>
          </p:nvPr>
        </p:nvSpPr>
        <p:spPr/>
        <p:txBody>
          <a:bodyPr/>
          <a:lstStyle/>
          <a:p>
            <a:r>
              <a:rPr lang="en-US" dirty="0"/>
              <a:t>2016 NADA Workforce Study </a:t>
            </a:r>
          </a:p>
        </p:txBody>
      </p:sp>
      <p:sp>
        <p:nvSpPr>
          <p:cNvPr id="5" name="Text Placeholder 4"/>
          <p:cNvSpPr>
            <a:spLocks noGrp="1"/>
          </p:cNvSpPr>
          <p:nvPr>
            <p:ph type="body" sz="quarter" idx="10"/>
          </p:nvPr>
        </p:nvSpPr>
        <p:spPr/>
        <p:txBody>
          <a:bodyPr/>
          <a:lstStyle/>
          <a:p>
            <a:endParaRPr lang="en-US"/>
          </a:p>
        </p:txBody>
      </p:sp>
      <p:sp>
        <p:nvSpPr>
          <p:cNvPr id="7" name="Oval 6"/>
          <p:cNvSpPr/>
          <p:nvPr/>
        </p:nvSpPr>
        <p:spPr>
          <a:xfrm>
            <a:off x="5003800" y="5631543"/>
            <a:ext cx="2195286" cy="49348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003800" y="4876800"/>
            <a:ext cx="2325914" cy="48486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54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74321" y="1417637"/>
            <a:ext cx="8869680" cy="4838020"/>
          </a:xfrm>
        </p:spPr>
      </p:pic>
      <p:sp>
        <p:nvSpPr>
          <p:cNvPr id="3" name="Slide Number Placeholder 2"/>
          <p:cNvSpPr>
            <a:spLocks noGrp="1"/>
          </p:cNvSpPr>
          <p:nvPr>
            <p:ph type="sldNum" sz="quarter" idx="4"/>
          </p:nvPr>
        </p:nvSpPr>
        <p:spPr/>
        <p:txBody>
          <a:bodyPr/>
          <a:lstStyle/>
          <a:p>
            <a:fld id="{01B49632-E5A2-7F41-8AA7-3CFE8A6FB90B}" type="slidenum">
              <a:rPr lang="en-US" smtClean="0"/>
              <a:pPr/>
              <a:t>5</a:t>
            </a:fld>
            <a:endParaRPr lang="en-US" dirty="0"/>
          </a:p>
        </p:txBody>
      </p:sp>
      <p:sp>
        <p:nvSpPr>
          <p:cNvPr id="4" name="Title 3"/>
          <p:cNvSpPr>
            <a:spLocks noGrp="1"/>
          </p:cNvSpPr>
          <p:nvPr>
            <p:ph type="title"/>
          </p:nvPr>
        </p:nvSpPr>
        <p:spPr/>
        <p:txBody>
          <a:bodyPr/>
          <a:lstStyle/>
          <a:p>
            <a:r>
              <a:rPr lang="en-US" dirty="0"/>
              <a:t>2016 NADA Workforce Study </a:t>
            </a:r>
          </a:p>
        </p:txBody>
      </p:sp>
      <p:sp>
        <p:nvSpPr>
          <p:cNvPr id="5" name="Text Placeholder 4"/>
          <p:cNvSpPr>
            <a:spLocks noGrp="1"/>
          </p:cNvSpPr>
          <p:nvPr>
            <p:ph type="body" sz="quarter" idx="10"/>
          </p:nvPr>
        </p:nvSpPr>
        <p:spPr/>
        <p:txBody>
          <a:bodyPr/>
          <a:lstStyle/>
          <a:p>
            <a:endParaRPr lang="en-US"/>
          </a:p>
        </p:txBody>
      </p:sp>
      <p:sp>
        <p:nvSpPr>
          <p:cNvPr id="7" name="Rectangle 6"/>
          <p:cNvSpPr/>
          <p:nvPr/>
        </p:nvSpPr>
        <p:spPr>
          <a:xfrm>
            <a:off x="274321" y="4303485"/>
            <a:ext cx="8869679" cy="304800"/>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4320" y="5565079"/>
            <a:ext cx="8869679" cy="304800"/>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57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2612570"/>
            <a:ext cx="7917543" cy="2331924"/>
          </a:xfrm>
          <a:effectLst>
            <a:outerShdw blurRad="50800" dist="38100" dir="5400000" algn="t" rotWithShape="0">
              <a:prstClr val="black">
                <a:alpha val="40000"/>
              </a:prstClr>
            </a:outerShdw>
          </a:effectLst>
        </p:spPr>
      </p:pic>
      <p:sp>
        <p:nvSpPr>
          <p:cNvPr id="3" name="Slide Number Placeholder 2"/>
          <p:cNvSpPr>
            <a:spLocks noGrp="1"/>
          </p:cNvSpPr>
          <p:nvPr>
            <p:ph type="sldNum" sz="quarter" idx="4"/>
          </p:nvPr>
        </p:nvSpPr>
        <p:spPr/>
        <p:txBody>
          <a:bodyPr/>
          <a:lstStyle/>
          <a:p>
            <a:fld id="{01B49632-E5A2-7F41-8AA7-3CFE8A6FB90B}" type="slidenum">
              <a:rPr lang="en-US" smtClean="0"/>
              <a:pPr/>
              <a:t>6</a:t>
            </a:fld>
            <a:endParaRPr lang="en-US" dirty="0"/>
          </a:p>
        </p:txBody>
      </p:sp>
      <p:sp>
        <p:nvSpPr>
          <p:cNvPr id="4" name="Title 3"/>
          <p:cNvSpPr>
            <a:spLocks noGrp="1"/>
          </p:cNvSpPr>
          <p:nvPr>
            <p:ph type="title"/>
          </p:nvPr>
        </p:nvSpPr>
        <p:spPr/>
        <p:txBody>
          <a:bodyPr/>
          <a:lstStyle/>
          <a:p>
            <a:r>
              <a:rPr lang="en-US" dirty="0"/>
              <a:t>Price Changes from the Manufacturer</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8710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6743" y="1799770"/>
            <a:ext cx="8635999" cy="4107543"/>
          </a:xfrm>
          <a:effectLst>
            <a:outerShdw blurRad="50800" dist="38100" algn="l" rotWithShape="0">
              <a:prstClr val="black">
                <a:alpha val="40000"/>
              </a:prstClr>
            </a:outerShdw>
          </a:effectLst>
        </p:spPr>
      </p:pic>
      <p:sp>
        <p:nvSpPr>
          <p:cNvPr id="3" name="Slide Number Placeholder 2"/>
          <p:cNvSpPr>
            <a:spLocks noGrp="1"/>
          </p:cNvSpPr>
          <p:nvPr>
            <p:ph type="sldNum" sz="quarter" idx="4"/>
          </p:nvPr>
        </p:nvSpPr>
        <p:spPr/>
        <p:txBody>
          <a:bodyPr/>
          <a:lstStyle/>
          <a:p>
            <a:fld id="{01B49632-E5A2-7F41-8AA7-3CFE8A6FB90B}" type="slidenum">
              <a:rPr lang="en-US" smtClean="0"/>
              <a:pPr/>
              <a:t>7</a:t>
            </a:fld>
            <a:endParaRPr lang="en-US" dirty="0"/>
          </a:p>
        </p:txBody>
      </p:sp>
      <p:sp>
        <p:nvSpPr>
          <p:cNvPr id="4" name="Title 3"/>
          <p:cNvSpPr>
            <a:spLocks noGrp="1"/>
          </p:cNvSpPr>
          <p:nvPr>
            <p:ph type="title"/>
          </p:nvPr>
        </p:nvSpPr>
        <p:spPr/>
        <p:txBody>
          <a:bodyPr/>
          <a:lstStyle/>
          <a:p>
            <a:r>
              <a:rPr lang="en-US" dirty="0"/>
              <a:t>Price Change – Showing Detail</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3110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53143" y="1915886"/>
            <a:ext cx="7808686" cy="3542733"/>
          </a:xfrm>
        </p:spPr>
      </p:pic>
      <p:sp>
        <p:nvSpPr>
          <p:cNvPr id="3" name="Slide Number Placeholder 2"/>
          <p:cNvSpPr>
            <a:spLocks noGrp="1"/>
          </p:cNvSpPr>
          <p:nvPr>
            <p:ph type="sldNum" sz="quarter" idx="4"/>
          </p:nvPr>
        </p:nvSpPr>
        <p:spPr/>
        <p:txBody>
          <a:bodyPr/>
          <a:lstStyle/>
          <a:p>
            <a:fld id="{01B49632-E5A2-7F41-8AA7-3CFE8A6FB90B}" type="slidenum">
              <a:rPr lang="en-US" smtClean="0"/>
              <a:pPr/>
              <a:t>8</a:t>
            </a:fld>
            <a:endParaRPr lang="en-US" dirty="0"/>
          </a:p>
        </p:txBody>
      </p:sp>
      <p:sp>
        <p:nvSpPr>
          <p:cNvPr id="4" name="Title 3"/>
          <p:cNvSpPr>
            <a:spLocks noGrp="1"/>
          </p:cNvSpPr>
          <p:nvPr>
            <p:ph type="title"/>
          </p:nvPr>
        </p:nvSpPr>
        <p:spPr/>
        <p:txBody>
          <a:bodyPr/>
          <a:lstStyle/>
          <a:p>
            <a:r>
              <a:rPr lang="en-US" dirty="0"/>
              <a:t>Inventory Stamp</a:t>
            </a:r>
          </a:p>
        </p:txBody>
      </p:sp>
      <p:sp>
        <p:nvSpPr>
          <p:cNvPr id="5" name="Text Placeholder 4"/>
          <p:cNvSpPr>
            <a:spLocks noGrp="1"/>
          </p:cNvSpPr>
          <p:nvPr>
            <p:ph type="body" sz="quarter" idx="10"/>
          </p:nvPr>
        </p:nvSpPr>
        <p:spPr/>
        <p:txBody>
          <a:bodyPr/>
          <a:lstStyle/>
          <a:p>
            <a:r>
              <a:rPr lang="en-US" dirty="0"/>
              <a:t>Page 44</a:t>
            </a:r>
          </a:p>
        </p:txBody>
      </p:sp>
    </p:spTree>
    <p:extLst>
      <p:ext uri="{BB962C8B-B14F-4D97-AF65-F5344CB8AC3E}">
        <p14:creationId xmlns:p14="http://schemas.microsoft.com/office/powerpoint/2010/main" val="127187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1770743"/>
            <a:ext cx="8229600" cy="3976914"/>
          </a:xfrm>
        </p:spPr>
      </p:pic>
      <p:sp>
        <p:nvSpPr>
          <p:cNvPr id="3" name="Slide Number Placeholder 2"/>
          <p:cNvSpPr>
            <a:spLocks noGrp="1"/>
          </p:cNvSpPr>
          <p:nvPr>
            <p:ph type="sldNum" sz="quarter" idx="4"/>
          </p:nvPr>
        </p:nvSpPr>
        <p:spPr/>
        <p:txBody>
          <a:bodyPr/>
          <a:lstStyle/>
          <a:p>
            <a:fld id="{01B49632-E5A2-7F41-8AA7-3CFE8A6FB90B}" type="slidenum">
              <a:rPr lang="en-US" smtClean="0"/>
              <a:pPr/>
              <a:t>9</a:t>
            </a:fld>
            <a:endParaRPr lang="en-US" dirty="0"/>
          </a:p>
        </p:txBody>
      </p:sp>
      <p:sp>
        <p:nvSpPr>
          <p:cNvPr id="4" name="Title 3"/>
          <p:cNvSpPr>
            <a:spLocks noGrp="1"/>
          </p:cNvSpPr>
          <p:nvPr>
            <p:ph type="title"/>
          </p:nvPr>
        </p:nvSpPr>
        <p:spPr/>
        <p:txBody>
          <a:bodyPr/>
          <a:lstStyle/>
          <a:p>
            <a:r>
              <a:rPr lang="en-US" dirty="0"/>
              <a:t>Inventory Stamps - Manual</a:t>
            </a:r>
          </a:p>
        </p:txBody>
      </p:sp>
      <p:sp>
        <p:nvSpPr>
          <p:cNvPr id="5" name="Text Placeholder 4"/>
          <p:cNvSpPr>
            <a:spLocks noGrp="1"/>
          </p:cNvSpPr>
          <p:nvPr>
            <p:ph type="body" sz="quarter" idx="10"/>
          </p:nvPr>
        </p:nvSpPr>
        <p:spPr/>
        <p:txBody>
          <a:bodyPr/>
          <a:lstStyle/>
          <a:p>
            <a:r>
              <a:rPr lang="en-US" dirty="0"/>
              <a:t>Page 44</a:t>
            </a:r>
          </a:p>
        </p:txBody>
      </p:sp>
    </p:spTree>
    <p:extLst>
      <p:ext uri="{BB962C8B-B14F-4D97-AF65-F5344CB8AC3E}">
        <p14:creationId xmlns:p14="http://schemas.microsoft.com/office/powerpoint/2010/main" val="1156584229"/>
      </p:ext>
    </p:extLst>
  </p:cSld>
  <p:clrMapOvr>
    <a:masterClrMapping/>
  </p:clrMapOvr>
</p:sld>
</file>

<file path=ppt/theme/theme1.xml><?xml version="1.0" encoding="utf-8"?>
<a:theme xmlns:a="http://schemas.openxmlformats.org/drawingml/2006/main" name="Office Theme">
  <a:themeElements>
    <a:clrScheme name="NADA Theme Colors">
      <a:dk1>
        <a:srgbClr val="343333"/>
      </a:dk1>
      <a:lt1>
        <a:sysClr val="window" lastClr="FFFFFF"/>
      </a:lt1>
      <a:dk2>
        <a:srgbClr val="7D868C"/>
      </a:dk2>
      <a:lt2>
        <a:srgbClr val="EEECE1"/>
      </a:lt2>
      <a:accent1>
        <a:srgbClr val="B21E28"/>
      </a:accent1>
      <a:accent2>
        <a:srgbClr val="F9A01B"/>
      </a:accent2>
      <a:accent3>
        <a:srgbClr val="009BDE"/>
      </a:accent3>
      <a:accent4>
        <a:srgbClr val="242D69"/>
      </a:accent4>
      <a:accent5>
        <a:srgbClr val="006098"/>
      </a:accent5>
      <a:accent6>
        <a:srgbClr val="6D6E6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pt0000001">
  <a:themeElements>
    <a:clrScheme name="1_Ppt0000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pt0000001">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50000"/>
          </a:schemeClr>
        </a:solidFill>
        <a:ln>
          <a:noFill/>
        </a:ln>
        <a:effectLst/>
        <a:extLs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bg1">
            <a:alpha val="50000"/>
          </a:schemeClr>
        </a:solidFill>
        <a:ln>
          <a:noFill/>
        </a:ln>
        <a:effectLst/>
        <a:extLs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Ppt0000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pt0000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pt0000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pt0000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pt0000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pt0000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pt0000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pt0000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pt0000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pt0000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pt0000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pt0000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sourceToolbox">
  <a:themeElements>
    <a:clrScheme name="ResourceTool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sourceToolbox">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chemeClr val="tx1"/>
            </a:solidFill>
            <a:effectLst/>
            <a:latin typeface="Blackadder ITC" charset="0"/>
            <a:ea typeface="ＭＳ Ｐゴシック"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a:ln>
              <a:noFill/>
            </a:ln>
            <a:solidFill>
              <a:schemeClr val="tx1"/>
            </a:solidFill>
            <a:effectLst/>
            <a:latin typeface="Blackadder ITC" charset="0"/>
            <a:ea typeface="ＭＳ Ｐゴシック" charset="0"/>
          </a:defRPr>
        </a:defPPr>
      </a:lstStyle>
    </a:lnDef>
  </a:objectDefaults>
  <a:extraClrSchemeLst>
    <a:extraClrScheme>
      <a:clrScheme name="ResourceToolb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sourceToolbo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sourceToolbo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sourceToolbo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sourceToolbo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sourceToolbo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sourceToolbo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sourceToolbo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sourceToolbo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sourceToolbo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sourceToolbo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sourceToolbo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2589</TotalTime>
  <Words>724</Words>
  <Application>Microsoft Office PowerPoint</Application>
  <PresentationFormat>On-screen Show (4:3)</PresentationFormat>
  <Paragraphs>165</Paragraphs>
  <Slides>31</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ＭＳ Ｐゴシック</vt:lpstr>
      <vt:lpstr>Arial</vt:lpstr>
      <vt:lpstr>Calibri</vt:lpstr>
      <vt:lpstr>Gill Sans</vt:lpstr>
      <vt:lpstr>Tahoma</vt:lpstr>
      <vt:lpstr>Wingdings</vt:lpstr>
      <vt:lpstr>Office Theme</vt:lpstr>
      <vt:lpstr>2_Ppt0000001</vt:lpstr>
      <vt:lpstr>ResourceToolbox</vt:lpstr>
      <vt:lpstr>Surviving The Service Trough</vt:lpstr>
      <vt:lpstr>Market Trends – Maintenance &amp; Repair </vt:lpstr>
      <vt:lpstr>2016 NADA Workforce Study </vt:lpstr>
      <vt:lpstr>2016 NADA Workforce Study </vt:lpstr>
      <vt:lpstr>2016 NADA Workforce Study </vt:lpstr>
      <vt:lpstr>Price Changes from the Manufacturer</vt:lpstr>
      <vt:lpstr>Price Change – Showing Detail</vt:lpstr>
      <vt:lpstr>Inventory Stamp</vt:lpstr>
      <vt:lpstr>Inventory Stamps - Manual</vt:lpstr>
      <vt:lpstr>What do Technicians say have the biggest impact on ensuring quality, efficient repairs? </vt:lpstr>
      <vt:lpstr>Mix – Benefits to All</vt:lpstr>
      <vt:lpstr>Number one Reason Is . . .</vt:lpstr>
      <vt:lpstr>How Much?</vt:lpstr>
      <vt:lpstr>PowerPoint Presentation</vt:lpstr>
      <vt:lpstr>Traditional Phase-In</vt:lpstr>
      <vt:lpstr>PowerPoint Presentation</vt:lpstr>
      <vt:lpstr>When Stocked at the 1st Demand</vt:lpstr>
      <vt:lpstr>When Stocked at the 2nd Demand</vt:lpstr>
      <vt:lpstr>When Stocked at the 3rd Demand</vt:lpstr>
      <vt:lpstr>Inventory Profile</vt:lpstr>
      <vt:lpstr>Reynolds &amp; Reynolds DMS Scorecard</vt:lpstr>
      <vt:lpstr>CDK DMS Scorecard</vt:lpstr>
      <vt:lpstr>Parts Best Idea #1</vt:lpstr>
      <vt:lpstr>Parts Best Idea #2 Parts Oldest 10 – Hot Sheet</vt:lpstr>
      <vt:lpstr>Parts Best Idea #4</vt:lpstr>
      <vt:lpstr>Parts Best Idea #4</vt:lpstr>
      <vt:lpstr>Parts Best Idea #5 The 500 Rule</vt:lpstr>
      <vt:lpstr>Other Parts Best Ideas</vt:lpstr>
      <vt:lpstr>Other Parts Best Ideas</vt:lpstr>
      <vt:lpstr>Thank You!</vt:lpstr>
      <vt:lpstr>PowerPoint Presentation</vt:lpstr>
    </vt:vector>
  </TitlesOfParts>
  <Company>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Gallagher</dc:creator>
  <cp:lastModifiedBy>Michalski, Mark</cp:lastModifiedBy>
  <cp:revision>204</cp:revision>
  <cp:lastPrinted>2015-11-13T14:10:29Z</cp:lastPrinted>
  <dcterms:created xsi:type="dcterms:W3CDTF">2015-11-06T17:50:53Z</dcterms:created>
  <dcterms:modified xsi:type="dcterms:W3CDTF">2017-08-16T21:53:21Z</dcterms:modified>
</cp:coreProperties>
</file>