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73" r:id="rId4"/>
    <p:sldId id="260" r:id="rId5"/>
    <p:sldId id="259" r:id="rId6"/>
    <p:sldId id="268" r:id="rId7"/>
    <p:sldId id="266" r:id="rId8"/>
    <p:sldId id="27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>
        <p:scale>
          <a:sx n="83" d="100"/>
          <a:sy n="83" d="100"/>
        </p:scale>
        <p:origin x="45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A1F4CD-0708-4339-A47D-25F76AEDB4DB}" type="doc">
      <dgm:prSet loTypeId="urn:microsoft.com/office/officeart/2005/8/layout/orgChart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EA33616-6C58-403A-899C-3B7D55F71B27}">
      <dgm:prSet phldrT="[Text]"/>
      <dgm:spPr/>
      <dgm:t>
        <a:bodyPr/>
        <a:lstStyle/>
        <a:p>
          <a:r>
            <a:rPr lang="en-US" dirty="0"/>
            <a:t>Parts Manager</a:t>
          </a:r>
        </a:p>
      </dgm:t>
    </dgm:pt>
    <dgm:pt modelId="{D5F52E3B-7BE2-4E80-90FF-8306A17CFF8A}" type="parTrans" cxnId="{B5368AB3-6A09-4986-8A56-83DA555636EB}">
      <dgm:prSet/>
      <dgm:spPr/>
      <dgm:t>
        <a:bodyPr/>
        <a:lstStyle/>
        <a:p>
          <a:endParaRPr lang="en-US"/>
        </a:p>
      </dgm:t>
    </dgm:pt>
    <dgm:pt modelId="{163CC27F-84E5-444B-8EA9-ABC32484E352}" type="sibTrans" cxnId="{B5368AB3-6A09-4986-8A56-83DA555636EB}">
      <dgm:prSet/>
      <dgm:spPr/>
      <dgm:t>
        <a:bodyPr/>
        <a:lstStyle/>
        <a:p>
          <a:endParaRPr lang="en-US"/>
        </a:p>
      </dgm:t>
    </dgm:pt>
    <dgm:pt modelId="{FF099EF7-321E-45BF-AED6-CB0900C8341A}">
      <dgm:prSet phldrT="[Text]"/>
      <dgm:spPr/>
      <dgm:t>
        <a:bodyPr/>
        <a:lstStyle/>
        <a:p>
          <a:r>
            <a:rPr lang="en-US" dirty="0"/>
            <a:t>Parts</a:t>
          </a:r>
          <a:r>
            <a:rPr lang="en-US" baseline="0" dirty="0"/>
            <a:t> Counter Sales</a:t>
          </a:r>
          <a:endParaRPr lang="en-US" dirty="0"/>
        </a:p>
      </dgm:t>
    </dgm:pt>
    <dgm:pt modelId="{77A2F5FD-58D1-4D68-BCF2-D7F56AB792AB}" type="parTrans" cxnId="{98272939-6EB7-44C7-AD4D-4C03F6589210}">
      <dgm:prSet/>
      <dgm:spPr/>
      <dgm:t>
        <a:bodyPr/>
        <a:lstStyle/>
        <a:p>
          <a:endParaRPr lang="en-US"/>
        </a:p>
      </dgm:t>
    </dgm:pt>
    <dgm:pt modelId="{46290DE6-CD0C-4A93-A40F-C405E9AA9A19}" type="sibTrans" cxnId="{98272939-6EB7-44C7-AD4D-4C03F6589210}">
      <dgm:prSet/>
      <dgm:spPr/>
      <dgm:t>
        <a:bodyPr/>
        <a:lstStyle/>
        <a:p>
          <a:endParaRPr lang="en-US"/>
        </a:p>
      </dgm:t>
    </dgm:pt>
    <dgm:pt modelId="{396A7383-D9B4-4304-8B32-78C675C30257}">
      <dgm:prSet/>
      <dgm:spPr/>
      <dgm:t>
        <a:bodyPr/>
        <a:lstStyle/>
        <a:p>
          <a:r>
            <a:rPr lang="en-US" dirty="0"/>
            <a:t>Parts</a:t>
          </a:r>
          <a:r>
            <a:rPr lang="en-US" baseline="0" dirty="0"/>
            <a:t> Counter Sales</a:t>
          </a:r>
          <a:endParaRPr lang="en-US" dirty="0"/>
        </a:p>
      </dgm:t>
    </dgm:pt>
    <dgm:pt modelId="{63879560-0422-45CB-8864-A8F90043E6DC}" type="parTrans" cxnId="{B7A2A136-31AA-451F-84B0-F9D080E91954}">
      <dgm:prSet/>
      <dgm:spPr/>
      <dgm:t>
        <a:bodyPr/>
        <a:lstStyle/>
        <a:p>
          <a:endParaRPr lang="en-US"/>
        </a:p>
      </dgm:t>
    </dgm:pt>
    <dgm:pt modelId="{036C305C-2D32-4A0F-BFCC-1FD9FF710A6A}" type="sibTrans" cxnId="{B7A2A136-31AA-451F-84B0-F9D080E91954}">
      <dgm:prSet/>
      <dgm:spPr/>
      <dgm:t>
        <a:bodyPr/>
        <a:lstStyle/>
        <a:p>
          <a:endParaRPr lang="en-US"/>
        </a:p>
      </dgm:t>
    </dgm:pt>
    <dgm:pt modelId="{5A059123-7559-42F8-A429-2DD037A7FC85}">
      <dgm:prSet/>
      <dgm:spPr/>
      <dgm:t>
        <a:bodyPr/>
        <a:lstStyle/>
        <a:p>
          <a:r>
            <a:rPr lang="en-US" dirty="0"/>
            <a:t>Parts Counter Sales</a:t>
          </a:r>
        </a:p>
      </dgm:t>
    </dgm:pt>
    <dgm:pt modelId="{7CBB8AA7-F18D-423C-8EAB-0B7075F294D5}" type="parTrans" cxnId="{E26AE659-F7C1-4553-812B-E24D5E92E86F}">
      <dgm:prSet/>
      <dgm:spPr/>
      <dgm:t>
        <a:bodyPr/>
        <a:lstStyle/>
        <a:p>
          <a:endParaRPr lang="en-US"/>
        </a:p>
      </dgm:t>
    </dgm:pt>
    <dgm:pt modelId="{691E55BB-F63B-40CA-A7AC-84D054BDA90E}" type="sibTrans" cxnId="{E26AE659-F7C1-4553-812B-E24D5E92E86F}">
      <dgm:prSet/>
      <dgm:spPr/>
      <dgm:t>
        <a:bodyPr/>
        <a:lstStyle/>
        <a:p>
          <a:endParaRPr lang="en-US"/>
        </a:p>
      </dgm:t>
    </dgm:pt>
    <dgm:pt modelId="{6D81EE4A-22E1-4282-80D5-E8C8D7CBF4D6}">
      <dgm:prSet phldrT="[Text]"/>
      <dgm:spPr/>
      <dgm:t>
        <a:bodyPr/>
        <a:lstStyle/>
        <a:p>
          <a:r>
            <a:rPr lang="en-US" dirty="0"/>
            <a:t>Assistant Parts Manager</a:t>
          </a:r>
        </a:p>
      </dgm:t>
    </dgm:pt>
    <dgm:pt modelId="{9F7F3AB2-5B40-4BF0-B0D7-EFAC699934D3}" type="parTrans" cxnId="{0E3FAB27-C6CD-4CE2-AAEB-CDA1D7001FE8}">
      <dgm:prSet/>
      <dgm:spPr/>
      <dgm:t>
        <a:bodyPr/>
        <a:lstStyle/>
        <a:p>
          <a:endParaRPr lang="en-US"/>
        </a:p>
      </dgm:t>
    </dgm:pt>
    <dgm:pt modelId="{DEAFF1C4-23CA-4332-8531-E27AFF3F76DF}" type="sibTrans" cxnId="{0E3FAB27-C6CD-4CE2-AAEB-CDA1D7001FE8}">
      <dgm:prSet/>
      <dgm:spPr/>
      <dgm:t>
        <a:bodyPr/>
        <a:lstStyle/>
        <a:p>
          <a:endParaRPr lang="en-US"/>
        </a:p>
      </dgm:t>
    </dgm:pt>
    <dgm:pt modelId="{63EA87E2-B2F6-4F93-9DD0-35E3DF21A9C6}">
      <dgm:prSet/>
      <dgm:spPr/>
      <dgm:t>
        <a:bodyPr/>
        <a:lstStyle/>
        <a:p>
          <a:r>
            <a:rPr lang="en-US" dirty="0"/>
            <a:t>Parts Driver</a:t>
          </a:r>
        </a:p>
      </dgm:t>
    </dgm:pt>
    <dgm:pt modelId="{15AF0ADF-C201-4B82-8FBB-C83AC00457F9}" type="parTrans" cxnId="{466DB9C5-2784-4994-9897-54D2871B4F7E}">
      <dgm:prSet/>
      <dgm:spPr/>
      <dgm:t>
        <a:bodyPr/>
        <a:lstStyle/>
        <a:p>
          <a:endParaRPr lang="en-US"/>
        </a:p>
      </dgm:t>
    </dgm:pt>
    <dgm:pt modelId="{761FCB04-1098-43B4-A33A-74E019C2D314}" type="sibTrans" cxnId="{466DB9C5-2784-4994-9897-54D2871B4F7E}">
      <dgm:prSet/>
      <dgm:spPr/>
      <dgm:t>
        <a:bodyPr/>
        <a:lstStyle/>
        <a:p>
          <a:endParaRPr lang="en-US"/>
        </a:p>
      </dgm:t>
    </dgm:pt>
    <dgm:pt modelId="{7636CAC5-C70F-4AD9-9851-077A5177ACF8}">
      <dgm:prSet/>
      <dgm:spPr/>
      <dgm:t>
        <a:bodyPr/>
        <a:lstStyle/>
        <a:p>
          <a:r>
            <a:rPr lang="en-US" dirty="0"/>
            <a:t>Parts Driver</a:t>
          </a:r>
        </a:p>
      </dgm:t>
    </dgm:pt>
    <dgm:pt modelId="{8D2EB698-C954-4BE6-BC70-0D3947AFB8F2}" type="parTrans" cxnId="{FEE2F2A0-0D38-4CAC-AE8C-32B81B1337B1}">
      <dgm:prSet/>
      <dgm:spPr/>
      <dgm:t>
        <a:bodyPr/>
        <a:lstStyle/>
        <a:p>
          <a:endParaRPr lang="en-US"/>
        </a:p>
      </dgm:t>
    </dgm:pt>
    <dgm:pt modelId="{03A78A22-AA23-4B9F-ADB7-37E7C6F6652F}" type="sibTrans" cxnId="{FEE2F2A0-0D38-4CAC-AE8C-32B81B1337B1}">
      <dgm:prSet/>
      <dgm:spPr/>
      <dgm:t>
        <a:bodyPr/>
        <a:lstStyle/>
        <a:p>
          <a:endParaRPr lang="en-US"/>
        </a:p>
      </dgm:t>
    </dgm:pt>
    <dgm:pt modelId="{9BCF886F-3316-40B7-906F-EA96095E2C4A}">
      <dgm:prSet/>
      <dgm:spPr/>
      <dgm:t>
        <a:bodyPr/>
        <a:lstStyle/>
        <a:p>
          <a:r>
            <a:rPr lang="en-US" dirty="0"/>
            <a:t>Shipping &amp; Receiving</a:t>
          </a:r>
        </a:p>
      </dgm:t>
    </dgm:pt>
    <dgm:pt modelId="{641D6081-ACB3-40D1-81A7-D9413F37DEF5}" type="parTrans" cxnId="{0B1C260B-50C2-41E7-9BB0-E55CBA5AACED}">
      <dgm:prSet/>
      <dgm:spPr/>
      <dgm:t>
        <a:bodyPr/>
        <a:lstStyle/>
        <a:p>
          <a:endParaRPr lang="en-US"/>
        </a:p>
      </dgm:t>
    </dgm:pt>
    <dgm:pt modelId="{0CD2012B-1B41-4594-B406-641FCA066927}" type="sibTrans" cxnId="{0B1C260B-50C2-41E7-9BB0-E55CBA5AACED}">
      <dgm:prSet/>
      <dgm:spPr/>
      <dgm:t>
        <a:bodyPr/>
        <a:lstStyle/>
        <a:p>
          <a:endParaRPr lang="en-US"/>
        </a:p>
      </dgm:t>
    </dgm:pt>
    <dgm:pt modelId="{19E399A7-2F30-4851-9D22-16F176814F66}">
      <dgm:prSet/>
      <dgm:spPr/>
      <dgm:t>
        <a:bodyPr/>
        <a:lstStyle/>
        <a:p>
          <a:endParaRPr lang="en-US" dirty="0"/>
        </a:p>
      </dgm:t>
    </dgm:pt>
    <dgm:pt modelId="{CF125A58-8C93-4DCE-855D-9C406B564AE3}" type="parTrans" cxnId="{E7758370-F91E-464C-B2CE-FDE62FFECA42}">
      <dgm:prSet/>
      <dgm:spPr/>
      <dgm:t>
        <a:bodyPr/>
        <a:lstStyle/>
        <a:p>
          <a:endParaRPr lang="en-US"/>
        </a:p>
      </dgm:t>
    </dgm:pt>
    <dgm:pt modelId="{6C18D9BB-C826-4608-9E08-864C7BEC3BA8}" type="sibTrans" cxnId="{E7758370-F91E-464C-B2CE-FDE62FFECA42}">
      <dgm:prSet/>
      <dgm:spPr/>
      <dgm:t>
        <a:bodyPr/>
        <a:lstStyle/>
        <a:p>
          <a:endParaRPr lang="en-US"/>
        </a:p>
      </dgm:t>
    </dgm:pt>
    <dgm:pt modelId="{E34A919C-1AEE-47C8-924F-331D2D57527C}">
      <dgm:prSet/>
      <dgm:spPr/>
      <dgm:t>
        <a:bodyPr/>
        <a:lstStyle/>
        <a:p>
          <a:r>
            <a:rPr lang="en-US" dirty="0"/>
            <a:t>Wholesale Parts Counter</a:t>
          </a:r>
        </a:p>
      </dgm:t>
    </dgm:pt>
    <dgm:pt modelId="{EFC8C0B4-217E-4E67-87B2-061B2BC0EDE1}" type="parTrans" cxnId="{40BBFF01-7F86-40EE-B830-23A74B6822BF}">
      <dgm:prSet/>
      <dgm:spPr/>
      <dgm:t>
        <a:bodyPr/>
        <a:lstStyle/>
        <a:p>
          <a:endParaRPr lang="en-US"/>
        </a:p>
      </dgm:t>
    </dgm:pt>
    <dgm:pt modelId="{379C779C-FF48-4AD3-88E2-178ECACCBBED}" type="sibTrans" cxnId="{40BBFF01-7F86-40EE-B830-23A74B6822BF}">
      <dgm:prSet/>
      <dgm:spPr/>
      <dgm:t>
        <a:bodyPr/>
        <a:lstStyle/>
        <a:p>
          <a:endParaRPr lang="en-US"/>
        </a:p>
      </dgm:t>
    </dgm:pt>
    <dgm:pt modelId="{BE809DCD-C791-4D06-B74E-636465068ABF}" type="pres">
      <dgm:prSet presAssocID="{6EA1F4CD-0708-4339-A47D-25F76AEDB4D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BC44882-21AA-4C17-849C-D9C786CEEDB2}" type="pres">
      <dgm:prSet presAssocID="{2EA33616-6C58-403A-899C-3B7D55F71B27}" presName="hierRoot1" presStyleCnt="0">
        <dgm:presLayoutVars>
          <dgm:hierBranch val="init"/>
        </dgm:presLayoutVars>
      </dgm:prSet>
      <dgm:spPr/>
    </dgm:pt>
    <dgm:pt modelId="{D34B3118-2238-4881-A51D-D88F2B6A435D}" type="pres">
      <dgm:prSet presAssocID="{2EA33616-6C58-403A-899C-3B7D55F71B27}" presName="rootComposite1" presStyleCnt="0"/>
      <dgm:spPr/>
    </dgm:pt>
    <dgm:pt modelId="{6EC8FE8C-3EAF-4DCB-B78C-936D0F26F435}" type="pres">
      <dgm:prSet presAssocID="{2EA33616-6C58-403A-899C-3B7D55F71B27}" presName="rootText1" presStyleLbl="node0" presStyleIdx="0" presStyleCnt="1">
        <dgm:presLayoutVars>
          <dgm:chPref val="3"/>
        </dgm:presLayoutVars>
      </dgm:prSet>
      <dgm:spPr/>
    </dgm:pt>
    <dgm:pt modelId="{EFD0803D-D0E7-4BD0-BD15-D56AA3DD3146}" type="pres">
      <dgm:prSet presAssocID="{2EA33616-6C58-403A-899C-3B7D55F71B27}" presName="rootConnector1" presStyleLbl="node1" presStyleIdx="0" presStyleCnt="0"/>
      <dgm:spPr/>
    </dgm:pt>
    <dgm:pt modelId="{76D3F05A-4157-40B3-A88D-439316AD0519}" type="pres">
      <dgm:prSet presAssocID="{2EA33616-6C58-403A-899C-3B7D55F71B27}" presName="hierChild2" presStyleCnt="0"/>
      <dgm:spPr/>
    </dgm:pt>
    <dgm:pt modelId="{034DA0AE-6978-4D31-92B4-379076691B4C}" type="pres">
      <dgm:prSet presAssocID="{9F7F3AB2-5B40-4BF0-B0D7-EFAC699934D3}" presName="Name37" presStyleLbl="parChTrans1D2" presStyleIdx="0" presStyleCnt="1"/>
      <dgm:spPr/>
    </dgm:pt>
    <dgm:pt modelId="{939FD54C-7D9C-4A70-85FC-13F6F895EC99}" type="pres">
      <dgm:prSet presAssocID="{6D81EE4A-22E1-4282-80D5-E8C8D7CBF4D6}" presName="hierRoot2" presStyleCnt="0">
        <dgm:presLayoutVars>
          <dgm:hierBranch val="init"/>
        </dgm:presLayoutVars>
      </dgm:prSet>
      <dgm:spPr/>
    </dgm:pt>
    <dgm:pt modelId="{478824FE-FBC0-4425-8934-FB53FF2C3259}" type="pres">
      <dgm:prSet presAssocID="{6D81EE4A-22E1-4282-80D5-E8C8D7CBF4D6}" presName="rootComposite" presStyleCnt="0"/>
      <dgm:spPr/>
    </dgm:pt>
    <dgm:pt modelId="{6C94B36A-1304-425B-B9E3-2EBFA59E7967}" type="pres">
      <dgm:prSet presAssocID="{6D81EE4A-22E1-4282-80D5-E8C8D7CBF4D6}" presName="rootText" presStyleLbl="node2" presStyleIdx="0" presStyleCnt="1">
        <dgm:presLayoutVars>
          <dgm:chPref val="3"/>
        </dgm:presLayoutVars>
      </dgm:prSet>
      <dgm:spPr/>
    </dgm:pt>
    <dgm:pt modelId="{97695EB7-C9C6-4D54-A969-98B7A749AA00}" type="pres">
      <dgm:prSet presAssocID="{6D81EE4A-22E1-4282-80D5-E8C8D7CBF4D6}" presName="rootConnector" presStyleLbl="node2" presStyleIdx="0" presStyleCnt="1"/>
      <dgm:spPr/>
    </dgm:pt>
    <dgm:pt modelId="{DA25B798-2B77-4409-A9EB-EDAE21E47D5C}" type="pres">
      <dgm:prSet presAssocID="{6D81EE4A-22E1-4282-80D5-E8C8D7CBF4D6}" presName="hierChild4" presStyleCnt="0"/>
      <dgm:spPr/>
    </dgm:pt>
    <dgm:pt modelId="{F180355A-F231-4F06-8B85-67E0C82F5BFD}" type="pres">
      <dgm:prSet presAssocID="{EFC8C0B4-217E-4E67-87B2-061B2BC0EDE1}" presName="Name37" presStyleLbl="parChTrans1D3" presStyleIdx="0" presStyleCnt="7"/>
      <dgm:spPr/>
    </dgm:pt>
    <dgm:pt modelId="{A247130B-5CB8-4D69-9A84-D8941AE22E26}" type="pres">
      <dgm:prSet presAssocID="{E34A919C-1AEE-47C8-924F-331D2D57527C}" presName="hierRoot2" presStyleCnt="0">
        <dgm:presLayoutVars>
          <dgm:hierBranch val="init"/>
        </dgm:presLayoutVars>
      </dgm:prSet>
      <dgm:spPr/>
    </dgm:pt>
    <dgm:pt modelId="{1236CE73-2987-4CB3-B806-84384D293ED5}" type="pres">
      <dgm:prSet presAssocID="{E34A919C-1AEE-47C8-924F-331D2D57527C}" presName="rootComposite" presStyleCnt="0"/>
      <dgm:spPr/>
    </dgm:pt>
    <dgm:pt modelId="{49F1999C-86A8-48F6-A968-48163E4F8171}" type="pres">
      <dgm:prSet presAssocID="{E34A919C-1AEE-47C8-924F-331D2D57527C}" presName="rootText" presStyleLbl="node3" presStyleIdx="0" presStyleCnt="7">
        <dgm:presLayoutVars>
          <dgm:chPref val="3"/>
        </dgm:presLayoutVars>
      </dgm:prSet>
      <dgm:spPr/>
    </dgm:pt>
    <dgm:pt modelId="{FE4B5426-AACA-48E4-AD1D-94FE2718A0A0}" type="pres">
      <dgm:prSet presAssocID="{E34A919C-1AEE-47C8-924F-331D2D57527C}" presName="rootConnector" presStyleLbl="node3" presStyleIdx="0" presStyleCnt="7"/>
      <dgm:spPr/>
    </dgm:pt>
    <dgm:pt modelId="{0FC25EB8-153B-4735-B899-8E175039EF6B}" type="pres">
      <dgm:prSet presAssocID="{E34A919C-1AEE-47C8-924F-331D2D57527C}" presName="hierChild4" presStyleCnt="0"/>
      <dgm:spPr/>
    </dgm:pt>
    <dgm:pt modelId="{6E1E1A19-C8F9-4EC9-8B4A-4C4D77F30A85}" type="pres">
      <dgm:prSet presAssocID="{E34A919C-1AEE-47C8-924F-331D2D57527C}" presName="hierChild5" presStyleCnt="0"/>
      <dgm:spPr/>
    </dgm:pt>
    <dgm:pt modelId="{9ADD2EC2-3F85-4835-9072-4B11ECA3733C}" type="pres">
      <dgm:prSet presAssocID="{7CBB8AA7-F18D-423C-8EAB-0B7075F294D5}" presName="Name37" presStyleLbl="parChTrans1D3" presStyleIdx="1" presStyleCnt="7"/>
      <dgm:spPr/>
    </dgm:pt>
    <dgm:pt modelId="{40CD420A-BB00-403E-BA7E-D6FBF209247B}" type="pres">
      <dgm:prSet presAssocID="{5A059123-7559-42F8-A429-2DD037A7FC85}" presName="hierRoot2" presStyleCnt="0">
        <dgm:presLayoutVars>
          <dgm:hierBranch val="init"/>
        </dgm:presLayoutVars>
      </dgm:prSet>
      <dgm:spPr/>
    </dgm:pt>
    <dgm:pt modelId="{3C37E743-8DC8-4EBA-A485-B71576312919}" type="pres">
      <dgm:prSet presAssocID="{5A059123-7559-42F8-A429-2DD037A7FC85}" presName="rootComposite" presStyleCnt="0"/>
      <dgm:spPr/>
    </dgm:pt>
    <dgm:pt modelId="{61D2FC3C-DC7C-4748-A0DD-133BBB7C198D}" type="pres">
      <dgm:prSet presAssocID="{5A059123-7559-42F8-A429-2DD037A7FC85}" presName="rootText" presStyleLbl="node3" presStyleIdx="1" presStyleCnt="7">
        <dgm:presLayoutVars>
          <dgm:chPref val="3"/>
        </dgm:presLayoutVars>
      </dgm:prSet>
      <dgm:spPr/>
    </dgm:pt>
    <dgm:pt modelId="{5103C05A-BBA2-4518-89BB-F66897356EEC}" type="pres">
      <dgm:prSet presAssocID="{5A059123-7559-42F8-A429-2DD037A7FC85}" presName="rootConnector" presStyleLbl="node3" presStyleIdx="1" presStyleCnt="7"/>
      <dgm:spPr/>
    </dgm:pt>
    <dgm:pt modelId="{215D5159-9B3D-4FEE-8077-17AB6F34AD28}" type="pres">
      <dgm:prSet presAssocID="{5A059123-7559-42F8-A429-2DD037A7FC85}" presName="hierChild4" presStyleCnt="0"/>
      <dgm:spPr/>
    </dgm:pt>
    <dgm:pt modelId="{FFFB4B1D-D229-4897-BD86-EC646EAAA4BB}" type="pres">
      <dgm:prSet presAssocID="{5A059123-7559-42F8-A429-2DD037A7FC85}" presName="hierChild5" presStyleCnt="0"/>
      <dgm:spPr/>
    </dgm:pt>
    <dgm:pt modelId="{7B37DF95-E484-4655-938F-CAE68494BDFD}" type="pres">
      <dgm:prSet presAssocID="{77A2F5FD-58D1-4D68-BCF2-D7F56AB792AB}" presName="Name37" presStyleLbl="parChTrans1D3" presStyleIdx="2" presStyleCnt="7"/>
      <dgm:spPr/>
    </dgm:pt>
    <dgm:pt modelId="{76371C25-AFD4-4F33-B421-EB0F14B8F43A}" type="pres">
      <dgm:prSet presAssocID="{FF099EF7-321E-45BF-AED6-CB0900C8341A}" presName="hierRoot2" presStyleCnt="0">
        <dgm:presLayoutVars>
          <dgm:hierBranch val="init"/>
        </dgm:presLayoutVars>
      </dgm:prSet>
      <dgm:spPr/>
    </dgm:pt>
    <dgm:pt modelId="{36C1A4F3-50B6-4717-AC9B-326EAD388097}" type="pres">
      <dgm:prSet presAssocID="{FF099EF7-321E-45BF-AED6-CB0900C8341A}" presName="rootComposite" presStyleCnt="0"/>
      <dgm:spPr/>
    </dgm:pt>
    <dgm:pt modelId="{714D4D66-57CB-44E1-9470-6ECBE1235C2D}" type="pres">
      <dgm:prSet presAssocID="{FF099EF7-321E-45BF-AED6-CB0900C8341A}" presName="rootText" presStyleLbl="node3" presStyleIdx="2" presStyleCnt="7">
        <dgm:presLayoutVars>
          <dgm:chPref val="3"/>
        </dgm:presLayoutVars>
      </dgm:prSet>
      <dgm:spPr/>
    </dgm:pt>
    <dgm:pt modelId="{69DD91BF-AE08-4A50-85AD-0A6AF04AFB88}" type="pres">
      <dgm:prSet presAssocID="{FF099EF7-321E-45BF-AED6-CB0900C8341A}" presName="rootConnector" presStyleLbl="node3" presStyleIdx="2" presStyleCnt="7"/>
      <dgm:spPr/>
    </dgm:pt>
    <dgm:pt modelId="{F5067E9F-CDDD-484A-A776-F2C9CE15B596}" type="pres">
      <dgm:prSet presAssocID="{FF099EF7-321E-45BF-AED6-CB0900C8341A}" presName="hierChild4" presStyleCnt="0"/>
      <dgm:spPr/>
    </dgm:pt>
    <dgm:pt modelId="{8D6D9E8D-D9DD-4303-8C74-4E298457F1EE}" type="pres">
      <dgm:prSet presAssocID="{FF099EF7-321E-45BF-AED6-CB0900C8341A}" presName="hierChild5" presStyleCnt="0"/>
      <dgm:spPr/>
    </dgm:pt>
    <dgm:pt modelId="{0A7BCCD4-E970-4163-91E4-D62BA1F7944A}" type="pres">
      <dgm:prSet presAssocID="{63879560-0422-45CB-8864-A8F90043E6DC}" presName="Name37" presStyleLbl="parChTrans1D3" presStyleIdx="3" presStyleCnt="7"/>
      <dgm:spPr/>
    </dgm:pt>
    <dgm:pt modelId="{AD2E9C58-97D4-463A-80EF-07ED2F6C12E8}" type="pres">
      <dgm:prSet presAssocID="{396A7383-D9B4-4304-8B32-78C675C30257}" presName="hierRoot2" presStyleCnt="0">
        <dgm:presLayoutVars>
          <dgm:hierBranch val="init"/>
        </dgm:presLayoutVars>
      </dgm:prSet>
      <dgm:spPr/>
    </dgm:pt>
    <dgm:pt modelId="{0A0CE224-F606-4925-9752-F4CDD1927D71}" type="pres">
      <dgm:prSet presAssocID="{396A7383-D9B4-4304-8B32-78C675C30257}" presName="rootComposite" presStyleCnt="0"/>
      <dgm:spPr/>
    </dgm:pt>
    <dgm:pt modelId="{599EC8A7-784D-4CF4-956B-8E5FE28C952D}" type="pres">
      <dgm:prSet presAssocID="{396A7383-D9B4-4304-8B32-78C675C30257}" presName="rootText" presStyleLbl="node3" presStyleIdx="3" presStyleCnt="7">
        <dgm:presLayoutVars>
          <dgm:chPref val="3"/>
        </dgm:presLayoutVars>
      </dgm:prSet>
      <dgm:spPr/>
    </dgm:pt>
    <dgm:pt modelId="{820C948E-3D8A-4299-AEF3-1A60BF41C990}" type="pres">
      <dgm:prSet presAssocID="{396A7383-D9B4-4304-8B32-78C675C30257}" presName="rootConnector" presStyleLbl="node3" presStyleIdx="3" presStyleCnt="7"/>
      <dgm:spPr/>
    </dgm:pt>
    <dgm:pt modelId="{AB142CCF-10AC-4CAC-82BC-9F78B8181D4E}" type="pres">
      <dgm:prSet presAssocID="{396A7383-D9B4-4304-8B32-78C675C30257}" presName="hierChild4" presStyleCnt="0"/>
      <dgm:spPr/>
    </dgm:pt>
    <dgm:pt modelId="{BA956040-704B-4A5C-88D8-5B487C0B690E}" type="pres">
      <dgm:prSet presAssocID="{396A7383-D9B4-4304-8B32-78C675C30257}" presName="hierChild5" presStyleCnt="0"/>
      <dgm:spPr/>
    </dgm:pt>
    <dgm:pt modelId="{1C796935-0BE0-4404-9DB6-BCED878F20AB}" type="pres">
      <dgm:prSet presAssocID="{15AF0ADF-C201-4B82-8FBB-C83AC00457F9}" presName="Name37" presStyleLbl="parChTrans1D3" presStyleIdx="4" presStyleCnt="7"/>
      <dgm:spPr/>
    </dgm:pt>
    <dgm:pt modelId="{B01AB135-1459-4C96-80DB-C0AED7BECAFD}" type="pres">
      <dgm:prSet presAssocID="{63EA87E2-B2F6-4F93-9DD0-35E3DF21A9C6}" presName="hierRoot2" presStyleCnt="0">
        <dgm:presLayoutVars>
          <dgm:hierBranch val="init"/>
        </dgm:presLayoutVars>
      </dgm:prSet>
      <dgm:spPr/>
    </dgm:pt>
    <dgm:pt modelId="{2E34E668-F208-4D1D-860A-C8ECDFA228B4}" type="pres">
      <dgm:prSet presAssocID="{63EA87E2-B2F6-4F93-9DD0-35E3DF21A9C6}" presName="rootComposite" presStyleCnt="0"/>
      <dgm:spPr/>
    </dgm:pt>
    <dgm:pt modelId="{A8766563-5E0F-47E6-A9D9-1D837AB39140}" type="pres">
      <dgm:prSet presAssocID="{63EA87E2-B2F6-4F93-9DD0-35E3DF21A9C6}" presName="rootText" presStyleLbl="node3" presStyleIdx="4" presStyleCnt="7">
        <dgm:presLayoutVars>
          <dgm:chPref val="3"/>
        </dgm:presLayoutVars>
      </dgm:prSet>
      <dgm:spPr/>
    </dgm:pt>
    <dgm:pt modelId="{CBCE11E6-D2F6-416F-B2F6-4C2DF562AC18}" type="pres">
      <dgm:prSet presAssocID="{63EA87E2-B2F6-4F93-9DD0-35E3DF21A9C6}" presName="rootConnector" presStyleLbl="node3" presStyleIdx="4" presStyleCnt="7"/>
      <dgm:spPr/>
    </dgm:pt>
    <dgm:pt modelId="{DBC1709F-43A6-47ED-8515-003DDCAD1146}" type="pres">
      <dgm:prSet presAssocID="{63EA87E2-B2F6-4F93-9DD0-35E3DF21A9C6}" presName="hierChild4" presStyleCnt="0"/>
      <dgm:spPr/>
    </dgm:pt>
    <dgm:pt modelId="{A2848279-0CDF-4375-AC18-945DA7233BD4}" type="pres">
      <dgm:prSet presAssocID="{63EA87E2-B2F6-4F93-9DD0-35E3DF21A9C6}" presName="hierChild5" presStyleCnt="0"/>
      <dgm:spPr/>
    </dgm:pt>
    <dgm:pt modelId="{941EC609-7A61-4839-8A4A-E3DFABCFF86E}" type="pres">
      <dgm:prSet presAssocID="{8D2EB698-C954-4BE6-BC70-0D3947AFB8F2}" presName="Name37" presStyleLbl="parChTrans1D3" presStyleIdx="5" presStyleCnt="7"/>
      <dgm:spPr/>
    </dgm:pt>
    <dgm:pt modelId="{9611C348-7F40-4029-9A85-FE9C6D276D80}" type="pres">
      <dgm:prSet presAssocID="{7636CAC5-C70F-4AD9-9851-077A5177ACF8}" presName="hierRoot2" presStyleCnt="0">
        <dgm:presLayoutVars>
          <dgm:hierBranch val="init"/>
        </dgm:presLayoutVars>
      </dgm:prSet>
      <dgm:spPr/>
    </dgm:pt>
    <dgm:pt modelId="{E6D09852-825A-4A6E-A527-59FD36D18D1F}" type="pres">
      <dgm:prSet presAssocID="{7636CAC5-C70F-4AD9-9851-077A5177ACF8}" presName="rootComposite" presStyleCnt="0"/>
      <dgm:spPr/>
    </dgm:pt>
    <dgm:pt modelId="{022F11E1-8D81-459E-AA05-671BE6AB4971}" type="pres">
      <dgm:prSet presAssocID="{7636CAC5-C70F-4AD9-9851-077A5177ACF8}" presName="rootText" presStyleLbl="node3" presStyleIdx="5" presStyleCnt="7">
        <dgm:presLayoutVars>
          <dgm:chPref val="3"/>
        </dgm:presLayoutVars>
      </dgm:prSet>
      <dgm:spPr/>
    </dgm:pt>
    <dgm:pt modelId="{F5EDAF8C-5503-476A-9EC1-AA629C288CF2}" type="pres">
      <dgm:prSet presAssocID="{7636CAC5-C70F-4AD9-9851-077A5177ACF8}" presName="rootConnector" presStyleLbl="node3" presStyleIdx="5" presStyleCnt="7"/>
      <dgm:spPr/>
    </dgm:pt>
    <dgm:pt modelId="{EA6499C5-C373-47BB-B436-240281E26582}" type="pres">
      <dgm:prSet presAssocID="{7636CAC5-C70F-4AD9-9851-077A5177ACF8}" presName="hierChild4" presStyleCnt="0"/>
      <dgm:spPr/>
    </dgm:pt>
    <dgm:pt modelId="{FF145020-B93C-4484-A023-E63D6F0D7348}" type="pres">
      <dgm:prSet presAssocID="{7636CAC5-C70F-4AD9-9851-077A5177ACF8}" presName="hierChild5" presStyleCnt="0"/>
      <dgm:spPr/>
    </dgm:pt>
    <dgm:pt modelId="{A9FEA606-1C31-49D1-A54F-5DBFEB883080}" type="pres">
      <dgm:prSet presAssocID="{641D6081-ACB3-40D1-81A7-D9413F37DEF5}" presName="Name37" presStyleLbl="parChTrans1D3" presStyleIdx="6" presStyleCnt="7"/>
      <dgm:spPr/>
    </dgm:pt>
    <dgm:pt modelId="{F1873539-A99A-4617-942A-F1FA695382F4}" type="pres">
      <dgm:prSet presAssocID="{9BCF886F-3316-40B7-906F-EA96095E2C4A}" presName="hierRoot2" presStyleCnt="0">
        <dgm:presLayoutVars>
          <dgm:hierBranch val="init"/>
        </dgm:presLayoutVars>
      </dgm:prSet>
      <dgm:spPr/>
    </dgm:pt>
    <dgm:pt modelId="{73B80B71-3E8E-46EF-8A70-18C8A3B1FFC8}" type="pres">
      <dgm:prSet presAssocID="{9BCF886F-3316-40B7-906F-EA96095E2C4A}" presName="rootComposite" presStyleCnt="0"/>
      <dgm:spPr/>
    </dgm:pt>
    <dgm:pt modelId="{73FFB426-4401-4CA4-B111-DBD5F8024964}" type="pres">
      <dgm:prSet presAssocID="{9BCF886F-3316-40B7-906F-EA96095E2C4A}" presName="rootText" presStyleLbl="node3" presStyleIdx="6" presStyleCnt="7">
        <dgm:presLayoutVars>
          <dgm:chPref val="3"/>
        </dgm:presLayoutVars>
      </dgm:prSet>
      <dgm:spPr/>
    </dgm:pt>
    <dgm:pt modelId="{4EFE1048-C098-43C5-9306-D41F547C4601}" type="pres">
      <dgm:prSet presAssocID="{9BCF886F-3316-40B7-906F-EA96095E2C4A}" presName="rootConnector" presStyleLbl="node3" presStyleIdx="6" presStyleCnt="7"/>
      <dgm:spPr/>
    </dgm:pt>
    <dgm:pt modelId="{80CD8E05-45EB-460A-A4EA-8DEC779250AA}" type="pres">
      <dgm:prSet presAssocID="{9BCF886F-3316-40B7-906F-EA96095E2C4A}" presName="hierChild4" presStyleCnt="0"/>
      <dgm:spPr/>
    </dgm:pt>
    <dgm:pt modelId="{C47A9B69-3A47-41C6-A425-CE3653956076}" type="pres">
      <dgm:prSet presAssocID="{CF125A58-8C93-4DCE-855D-9C406B564AE3}" presName="Name37" presStyleLbl="parChTrans1D4" presStyleIdx="0" presStyleCnt="1"/>
      <dgm:spPr/>
    </dgm:pt>
    <dgm:pt modelId="{738FAC74-DA91-452A-BE83-95FE88E9F496}" type="pres">
      <dgm:prSet presAssocID="{19E399A7-2F30-4851-9D22-16F176814F66}" presName="hierRoot2" presStyleCnt="0">
        <dgm:presLayoutVars>
          <dgm:hierBranch val="init"/>
        </dgm:presLayoutVars>
      </dgm:prSet>
      <dgm:spPr/>
    </dgm:pt>
    <dgm:pt modelId="{3646E561-E654-4D41-819C-1A0BD71A7411}" type="pres">
      <dgm:prSet presAssocID="{19E399A7-2F30-4851-9D22-16F176814F66}" presName="rootComposite" presStyleCnt="0"/>
      <dgm:spPr/>
    </dgm:pt>
    <dgm:pt modelId="{DDDE55B1-3BDB-4383-A0F6-DD0326915606}" type="pres">
      <dgm:prSet presAssocID="{19E399A7-2F30-4851-9D22-16F176814F66}" presName="rootText" presStyleLbl="node4" presStyleIdx="0" presStyleCnt="1">
        <dgm:presLayoutVars>
          <dgm:chPref val="3"/>
        </dgm:presLayoutVars>
      </dgm:prSet>
      <dgm:spPr/>
    </dgm:pt>
    <dgm:pt modelId="{E1B1998E-7A4E-4E2A-8343-1B4C9AA42423}" type="pres">
      <dgm:prSet presAssocID="{19E399A7-2F30-4851-9D22-16F176814F66}" presName="rootConnector" presStyleLbl="node4" presStyleIdx="0" presStyleCnt="1"/>
      <dgm:spPr/>
    </dgm:pt>
    <dgm:pt modelId="{3348EA08-250B-4FA2-8896-B4A044BFF55B}" type="pres">
      <dgm:prSet presAssocID="{19E399A7-2F30-4851-9D22-16F176814F66}" presName="hierChild4" presStyleCnt="0"/>
      <dgm:spPr/>
    </dgm:pt>
    <dgm:pt modelId="{3703C0B3-0452-4043-9C79-BB5F044AC09E}" type="pres">
      <dgm:prSet presAssocID="{19E399A7-2F30-4851-9D22-16F176814F66}" presName="hierChild5" presStyleCnt="0"/>
      <dgm:spPr/>
    </dgm:pt>
    <dgm:pt modelId="{2D5D4006-9F49-4B42-9A2F-87CBB3173E0D}" type="pres">
      <dgm:prSet presAssocID="{9BCF886F-3316-40B7-906F-EA96095E2C4A}" presName="hierChild5" presStyleCnt="0"/>
      <dgm:spPr/>
    </dgm:pt>
    <dgm:pt modelId="{44716FB3-587A-430C-AB21-911EF2B8DCF7}" type="pres">
      <dgm:prSet presAssocID="{6D81EE4A-22E1-4282-80D5-E8C8D7CBF4D6}" presName="hierChild5" presStyleCnt="0"/>
      <dgm:spPr/>
    </dgm:pt>
    <dgm:pt modelId="{EA281039-C4FE-49BC-B3AA-ED7A04EBF118}" type="pres">
      <dgm:prSet presAssocID="{2EA33616-6C58-403A-899C-3B7D55F71B27}" presName="hierChild3" presStyleCnt="0"/>
      <dgm:spPr/>
    </dgm:pt>
  </dgm:ptLst>
  <dgm:cxnLst>
    <dgm:cxn modelId="{40BBFF01-7F86-40EE-B830-23A74B6822BF}" srcId="{6D81EE4A-22E1-4282-80D5-E8C8D7CBF4D6}" destId="{E34A919C-1AEE-47C8-924F-331D2D57527C}" srcOrd="0" destOrd="0" parTransId="{EFC8C0B4-217E-4E67-87B2-061B2BC0EDE1}" sibTransId="{379C779C-FF48-4AD3-88E2-178ECACCBBED}"/>
    <dgm:cxn modelId="{0B1C260B-50C2-41E7-9BB0-E55CBA5AACED}" srcId="{6D81EE4A-22E1-4282-80D5-E8C8D7CBF4D6}" destId="{9BCF886F-3316-40B7-906F-EA96095E2C4A}" srcOrd="6" destOrd="0" parTransId="{641D6081-ACB3-40D1-81A7-D9413F37DEF5}" sibTransId="{0CD2012B-1B41-4594-B406-641FCA066927}"/>
    <dgm:cxn modelId="{F1352A1B-2AAA-4225-BDCF-33E7E2CA68B9}" type="presOf" srcId="{15AF0ADF-C201-4B82-8FBB-C83AC00457F9}" destId="{1C796935-0BE0-4404-9DB6-BCED878F20AB}" srcOrd="0" destOrd="0" presId="urn:microsoft.com/office/officeart/2005/8/layout/orgChart1"/>
    <dgm:cxn modelId="{AB524321-6BDF-4D30-B37F-5297891A35CA}" type="presOf" srcId="{77A2F5FD-58D1-4D68-BCF2-D7F56AB792AB}" destId="{7B37DF95-E484-4655-938F-CAE68494BDFD}" srcOrd="0" destOrd="0" presId="urn:microsoft.com/office/officeart/2005/8/layout/orgChart1"/>
    <dgm:cxn modelId="{0E3FAB27-C6CD-4CE2-AAEB-CDA1D7001FE8}" srcId="{2EA33616-6C58-403A-899C-3B7D55F71B27}" destId="{6D81EE4A-22E1-4282-80D5-E8C8D7CBF4D6}" srcOrd="0" destOrd="0" parTransId="{9F7F3AB2-5B40-4BF0-B0D7-EFAC699934D3}" sibTransId="{DEAFF1C4-23CA-4332-8531-E27AFF3F76DF}"/>
    <dgm:cxn modelId="{A1716B2A-52BC-47BA-9EEE-41963838139C}" type="presOf" srcId="{2EA33616-6C58-403A-899C-3B7D55F71B27}" destId="{EFD0803D-D0E7-4BD0-BD15-D56AA3DD3146}" srcOrd="1" destOrd="0" presId="urn:microsoft.com/office/officeart/2005/8/layout/orgChart1"/>
    <dgm:cxn modelId="{E9D89C35-9E63-4FEF-83F3-208F4F042E31}" type="presOf" srcId="{6D81EE4A-22E1-4282-80D5-E8C8D7CBF4D6}" destId="{97695EB7-C9C6-4D54-A969-98B7A749AA00}" srcOrd="1" destOrd="0" presId="urn:microsoft.com/office/officeart/2005/8/layout/orgChart1"/>
    <dgm:cxn modelId="{B7A2A136-31AA-451F-84B0-F9D080E91954}" srcId="{6D81EE4A-22E1-4282-80D5-E8C8D7CBF4D6}" destId="{396A7383-D9B4-4304-8B32-78C675C30257}" srcOrd="3" destOrd="0" parTransId="{63879560-0422-45CB-8864-A8F90043E6DC}" sibTransId="{036C305C-2D32-4A0F-BFCC-1FD9FF710A6A}"/>
    <dgm:cxn modelId="{98272939-6EB7-44C7-AD4D-4C03F6589210}" srcId="{6D81EE4A-22E1-4282-80D5-E8C8D7CBF4D6}" destId="{FF099EF7-321E-45BF-AED6-CB0900C8341A}" srcOrd="2" destOrd="0" parTransId="{77A2F5FD-58D1-4D68-BCF2-D7F56AB792AB}" sibTransId="{46290DE6-CD0C-4A93-A40F-C405E9AA9A19}"/>
    <dgm:cxn modelId="{FF7E8747-170F-414F-B510-B900119CC409}" type="presOf" srcId="{396A7383-D9B4-4304-8B32-78C675C30257}" destId="{820C948E-3D8A-4299-AEF3-1A60BF41C990}" srcOrd="1" destOrd="0" presId="urn:microsoft.com/office/officeart/2005/8/layout/orgChart1"/>
    <dgm:cxn modelId="{800B1E48-9892-4A03-BAE7-8283F0BF1D61}" type="presOf" srcId="{9BCF886F-3316-40B7-906F-EA96095E2C4A}" destId="{4EFE1048-C098-43C5-9306-D41F547C4601}" srcOrd="1" destOrd="0" presId="urn:microsoft.com/office/officeart/2005/8/layout/orgChart1"/>
    <dgm:cxn modelId="{7C93DD4D-0726-43AD-AFD3-171CC64CC91B}" type="presOf" srcId="{5A059123-7559-42F8-A429-2DD037A7FC85}" destId="{5103C05A-BBA2-4518-89BB-F66897356EEC}" srcOrd="1" destOrd="0" presId="urn:microsoft.com/office/officeart/2005/8/layout/orgChart1"/>
    <dgm:cxn modelId="{50CDA54E-5C02-4A03-BEA6-681533D1F791}" type="presOf" srcId="{6D81EE4A-22E1-4282-80D5-E8C8D7CBF4D6}" destId="{6C94B36A-1304-425B-B9E3-2EBFA59E7967}" srcOrd="0" destOrd="0" presId="urn:microsoft.com/office/officeart/2005/8/layout/orgChart1"/>
    <dgm:cxn modelId="{E7758370-F91E-464C-B2CE-FDE62FFECA42}" srcId="{9BCF886F-3316-40B7-906F-EA96095E2C4A}" destId="{19E399A7-2F30-4851-9D22-16F176814F66}" srcOrd="0" destOrd="0" parTransId="{CF125A58-8C93-4DCE-855D-9C406B564AE3}" sibTransId="{6C18D9BB-C826-4608-9E08-864C7BEC3BA8}"/>
    <dgm:cxn modelId="{4DA7AE78-95B6-4AFC-8D22-4BBEEE196B08}" type="presOf" srcId="{9F7F3AB2-5B40-4BF0-B0D7-EFAC699934D3}" destId="{034DA0AE-6978-4D31-92B4-379076691B4C}" srcOrd="0" destOrd="0" presId="urn:microsoft.com/office/officeart/2005/8/layout/orgChart1"/>
    <dgm:cxn modelId="{D87CF978-BC23-4A07-8494-CF78949A8D47}" type="presOf" srcId="{63EA87E2-B2F6-4F93-9DD0-35E3DF21A9C6}" destId="{CBCE11E6-D2F6-416F-B2F6-4C2DF562AC18}" srcOrd="1" destOrd="0" presId="urn:microsoft.com/office/officeart/2005/8/layout/orgChart1"/>
    <dgm:cxn modelId="{E26AE659-F7C1-4553-812B-E24D5E92E86F}" srcId="{6D81EE4A-22E1-4282-80D5-E8C8D7CBF4D6}" destId="{5A059123-7559-42F8-A429-2DD037A7FC85}" srcOrd="1" destOrd="0" parTransId="{7CBB8AA7-F18D-423C-8EAB-0B7075F294D5}" sibTransId="{691E55BB-F63B-40CA-A7AC-84D054BDA90E}"/>
    <dgm:cxn modelId="{20C7BF5A-AFCD-4EE9-BBF2-FD54FD92E865}" type="presOf" srcId="{5A059123-7559-42F8-A429-2DD037A7FC85}" destId="{61D2FC3C-DC7C-4748-A0DD-133BBB7C198D}" srcOrd="0" destOrd="0" presId="urn:microsoft.com/office/officeart/2005/8/layout/orgChart1"/>
    <dgm:cxn modelId="{120A998B-4833-413F-B7E5-6237ED9ABADF}" type="presOf" srcId="{FF099EF7-321E-45BF-AED6-CB0900C8341A}" destId="{714D4D66-57CB-44E1-9470-6ECBE1235C2D}" srcOrd="0" destOrd="0" presId="urn:microsoft.com/office/officeart/2005/8/layout/orgChart1"/>
    <dgm:cxn modelId="{DB3EF58E-92E4-46E0-90A7-3F515CCDA9D9}" type="presOf" srcId="{7CBB8AA7-F18D-423C-8EAB-0B7075F294D5}" destId="{9ADD2EC2-3F85-4835-9072-4B11ECA3733C}" srcOrd="0" destOrd="0" presId="urn:microsoft.com/office/officeart/2005/8/layout/orgChart1"/>
    <dgm:cxn modelId="{FD12839C-0F4D-4E5E-866A-B4F4969603E4}" type="presOf" srcId="{EFC8C0B4-217E-4E67-87B2-061B2BC0EDE1}" destId="{F180355A-F231-4F06-8B85-67E0C82F5BFD}" srcOrd="0" destOrd="0" presId="urn:microsoft.com/office/officeart/2005/8/layout/orgChart1"/>
    <dgm:cxn modelId="{B953A1A0-27DD-430F-A865-948C9EE8131A}" type="presOf" srcId="{CF125A58-8C93-4DCE-855D-9C406B564AE3}" destId="{C47A9B69-3A47-41C6-A425-CE3653956076}" srcOrd="0" destOrd="0" presId="urn:microsoft.com/office/officeart/2005/8/layout/orgChart1"/>
    <dgm:cxn modelId="{FEE2F2A0-0D38-4CAC-AE8C-32B81B1337B1}" srcId="{6D81EE4A-22E1-4282-80D5-E8C8D7CBF4D6}" destId="{7636CAC5-C70F-4AD9-9851-077A5177ACF8}" srcOrd="5" destOrd="0" parTransId="{8D2EB698-C954-4BE6-BC70-0D3947AFB8F2}" sibTransId="{03A78A22-AA23-4B9F-ADB7-37E7C6F6652F}"/>
    <dgm:cxn modelId="{9E2667AE-EAEE-4B43-832B-928475ADA594}" type="presOf" srcId="{7636CAC5-C70F-4AD9-9851-077A5177ACF8}" destId="{022F11E1-8D81-459E-AA05-671BE6AB4971}" srcOrd="0" destOrd="0" presId="urn:microsoft.com/office/officeart/2005/8/layout/orgChart1"/>
    <dgm:cxn modelId="{B367CFAF-AD93-460F-9491-1D3695F90DEC}" type="presOf" srcId="{641D6081-ACB3-40D1-81A7-D9413F37DEF5}" destId="{A9FEA606-1C31-49D1-A54F-5DBFEB883080}" srcOrd="0" destOrd="0" presId="urn:microsoft.com/office/officeart/2005/8/layout/orgChart1"/>
    <dgm:cxn modelId="{98276FB1-0E62-4578-B447-3C7EF0456B8B}" type="presOf" srcId="{63EA87E2-B2F6-4F93-9DD0-35E3DF21A9C6}" destId="{A8766563-5E0F-47E6-A9D9-1D837AB39140}" srcOrd="0" destOrd="0" presId="urn:microsoft.com/office/officeart/2005/8/layout/orgChart1"/>
    <dgm:cxn modelId="{B5368AB3-6A09-4986-8A56-83DA555636EB}" srcId="{6EA1F4CD-0708-4339-A47D-25F76AEDB4DB}" destId="{2EA33616-6C58-403A-899C-3B7D55F71B27}" srcOrd="0" destOrd="0" parTransId="{D5F52E3B-7BE2-4E80-90FF-8306A17CFF8A}" sibTransId="{163CC27F-84E5-444B-8EA9-ABC32484E352}"/>
    <dgm:cxn modelId="{3DE25DB8-F4DA-4C73-9B9C-E318E75362E2}" type="presOf" srcId="{396A7383-D9B4-4304-8B32-78C675C30257}" destId="{599EC8A7-784D-4CF4-956B-8E5FE28C952D}" srcOrd="0" destOrd="0" presId="urn:microsoft.com/office/officeart/2005/8/layout/orgChart1"/>
    <dgm:cxn modelId="{A7AF34BA-D34F-4569-B34C-43E5C71C1C2E}" type="presOf" srcId="{9BCF886F-3316-40B7-906F-EA96095E2C4A}" destId="{73FFB426-4401-4CA4-B111-DBD5F8024964}" srcOrd="0" destOrd="0" presId="urn:microsoft.com/office/officeart/2005/8/layout/orgChart1"/>
    <dgm:cxn modelId="{466DB9C5-2784-4994-9897-54D2871B4F7E}" srcId="{6D81EE4A-22E1-4282-80D5-E8C8D7CBF4D6}" destId="{63EA87E2-B2F6-4F93-9DD0-35E3DF21A9C6}" srcOrd="4" destOrd="0" parTransId="{15AF0ADF-C201-4B82-8FBB-C83AC00457F9}" sibTransId="{761FCB04-1098-43B4-A33A-74E019C2D314}"/>
    <dgm:cxn modelId="{C203D7D9-C182-47D0-8684-1FAC8BB28300}" type="presOf" srcId="{7636CAC5-C70F-4AD9-9851-077A5177ACF8}" destId="{F5EDAF8C-5503-476A-9EC1-AA629C288CF2}" srcOrd="1" destOrd="0" presId="urn:microsoft.com/office/officeart/2005/8/layout/orgChart1"/>
    <dgm:cxn modelId="{E10FDAE0-0AD0-4345-ADCA-306FF958EBA8}" type="presOf" srcId="{FF099EF7-321E-45BF-AED6-CB0900C8341A}" destId="{69DD91BF-AE08-4A50-85AD-0A6AF04AFB88}" srcOrd="1" destOrd="0" presId="urn:microsoft.com/office/officeart/2005/8/layout/orgChart1"/>
    <dgm:cxn modelId="{F2BCC9E3-8937-428A-B526-3F9E801F6EAF}" type="presOf" srcId="{E34A919C-1AEE-47C8-924F-331D2D57527C}" destId="{49F1999C-86A8-48F6-A968-48163E4F8171}" srcOrd="0" destOrd="0" presId="urn:microsoft.com/office/officeart/2005/8/layout/orgChart1"/>
    <dgm:cxn modelId="{786398E5-1159-4942-8F15-FF4976702F59}" type="presOf" srcId="{63879560-0422-45CB-8864-A8F90043E6DC}" destId="{0A7BCCD4-E970-4163-91E4-D62BA1F7944A}" srcOrd="0" destOrd="0" presId="urn:microsoft.com/office/officeart/2005/8/layout/orgChart1"/>
    <dgm:cxn modelId="{BA960CEF-39AE-4C5C-9BCA-D1B369823997}" type="presOf" srcId="{E34A919C-1AEE-47C8-924F-331D2D57527C}" destId="{FE4B5426-AACA-48E4-AD1D-94FE2718A0A0}" srcOrd="1" destOrd="0" presId="urn:microsoft.com/office/officeart/2005/8/layout/orgChart1"/>
    <dgm:cxn modelId="{9309A3EF-E62A-4305-B173-E0FA1B51C3CB}" type="presOf" srcId="{2EA33616-6C58-403A-899C-3B7D55F71B27}" destId="{6EC8FE8C-3EAF-4DCB-B78C-936D0F26F435}" srcOrd="0" destOrd="0" presId="urn:microsoft.com/office/officeart/2005/8/layout/orgChart1"/>
    <dgm:cxn modelId="{D0F3D1F3-7902-472B-BB38-8208499BCF1D}" type="presOf" srcId="{19E399A7-2F30-4851-9D22-16F176814F66}" destId="{DDDE55B1-3BDB-4383-A0F6-DD0326915606}" srcOrd="0" destOrd="0" presId="urn:microsoft.com/office/officeart/2005/8/layout/orgChart1"/>
    <dgm:cxn modelId="{ACEEEDF5-E08A-4A38-9B2C-839C8840F1EA}" type="presOf" srcId="{6EA1F4CD-0708-4339-A47D-25F76AEDB4DB}" destId="{BE809DCD-C791-4D06-B74E-636465068ABF}" srcOrd="0" destOrd="0" presId="urn:microsoft.com/office/officeart/2005/8/layout/orgChart1"/>
    <dgm:cxn modelId="{6FD674F9-9EB5-4C8C-87F2-D6A28E77AE00}" type="presOf" srcId="{8D2EB698-C954-4BE6-BC70-0D3947AFB8F2}" destId="{941EC609-7A61-4839-8A4A-E3DFABCFF86E}" srcOrd="0" destOrd="0" presId="urn:microsoft.com/office/officeart/2005/8/layout/orgChart1"/>
    <dgm:cxn modelId="{5E70B4FE-BB87-48B5-AE84-C6BB9DC8A110}" type="presOf" srcId="{19E399A7-2F30-4851-9D22-16F176814F66}" destId="{E1B1998E-7A4E-4E2A-8343-1B4C9AA42423}" srcOrd="1" destOrd="0" presId="urn:microsoft.com/office/officeart/2005/8/layout/orgChart1"/>
    <dgm:cxn modelId="{839DDAE4-9B5F-41D8-A5F8-8ED580513B86}" type="presParOf" srcId="{BE809DCD-C791-4D06-B74E-636465068ABF}" destId="{CBC44882-21AA-4C17-849C-D9C786CEEDB2}" srcOrd="0" destOrd="0" presId="urn:microsoft.com/office/officeart/2005/8/layout/orgChart1"/>
    <dgm:cxn modelId="{1F605859-5ED8-477A-9BC6-188C55A8AA97}" type="presParOf" srcId="{CBC44882-21AA-4C17-849C-D9C786CEEDB2}" destId="{D34B3118-2238-4881-A51D-D88F2B6A435D}" srcOrd="0" destOrd="0" presId="urn:microsoft.com/office/officeart/2005/8/layout/orgChart1"/>
    <dgm:cxn modelId="{E046014F-22A5-4046-B6A0-601FF00E5C05}" type="presParOf" srcId="{D34B3118-2238-4881-A51D-D88F2B6A435D}" destId="{6EC8FE8C-3EAF-4DCB-B78C-936D0F26F435}" srcOrd="0" destOrd="0" presId="urn:microsoft.com/office/officeart/2005/8/layout/orgChart1"/>
    <dgm:cxn modelId="{256A52F8-9DD3-47A3-9DFD-2D4043E73516}" type="presParOf" srcId="{D34B3118-2238-4881-A51D-D88F2B6A435D}" destId="{EFD0803D-D0E7-4BD0-BD15-D56AA3DD3146}" srcOrd="1" destOrd="0" presId="urn:microsoft.com/office/officeart/2005/8/layout/orgChart1"/>
    <dgm:cxn modelId="{904B5239-E006-4EB1-B937-E28D093D9AAA}" type="presParOf" srcId="{CBC44882-21AA-4C17-849C-D9C786CEEDB2}" destId="{76D3F05A-4157-40B3-A88D-439316AD0519}" srcOrd="1" destOrd="0" presId="urn:microsoft.com/office/officeart/2005/8/layout/orgChart1"/>
    <dgm:cxn modelId="{E0EEB266-4C8C-48D3-BB0F-1A7DB3602858}" type="presParOf" srcId="{76D3F05A-4157-40B3-A88D-439316AD0519}" destId="{034DA0AE-6978-4D31-92B4-379076691B4C}" srcOrd="0" destOrd="0" presId="urn:microsoft.com/office/officeart/2005/8/layout/orgChart1"/>
    <dgm:cxn modelId="{8B51B6D7-C5C5-490F-AC03-A0E942F1E664}" type="presParOf" srcId="{76D3F05A-4157-40B3-A88D-439316AD0519}" destId="{939FD54C-7D9C-4A70-85FC-13F6F895EC99}" srcOrd="1" destOrd="0" presId="urn:microsoft.com/office/officeart/2005/8/layout/orgChart1"/>
    <dgm:cxn modelId="{BCEA06AA-57B6-4E51-9E23-83A448751E6E}" type="presParOf" srcId="{939FD54C-7D9C-4A70-85FC-13F6F895EC99}" destId="{478824FE-FBC0-4425-8934-FB53FF2C3259}" srcOrd="0" destOrd="0" presId="urn:microsoft.com/office/officeart/2005/8/layout/orgChart1"/>
    <dgm:cxn modelId="{DE3DD728-D3F6-455C-A288-E3471A7AB33B}" type="presParOf" srcId="{478824FE-FBC0-4425-8934-FB53FF2C3259}" destId="{6C94B36A-1304-425B-B9E3-2EBFA59E7967}" srcOrd="0" destOrd="0" presId="urn:microsoft.com/office/officeart/2005/8/layout/orgChart1"/>
    <dgm:cxn modelId="{9DC9D249-5589-41B1-B290-82E16E690C56}" type="presParOf" srcId="{478824FE-FBC0-4425-8934-FB53FF2C3259}" destId="{97695EB7-C9C6-4D54-A969-98B7A749AA00}" srcOrd="1" destOrd="0" presId="urn:microsoft.com/office/officeart/2005/8/layout/orgChart1"/>
    <dgm:cxn modelId="{8663C457-70C3-4664-ABBA-3D456FAE090D}" type="presParOf" srcId="{939FD54C-7D9C-4A70-85FC-13F6F895EC99}" destId="{DA25B798-2B77-4409-A9EB-EDAE21E47D5C}" srcOrd="1" destOrd="0" presId="urn:microsoft.com/office/officeart/2005/8/layout/orgChart1"/>
    <dgm:cxn modelId="{71B2659A-95CC-4D8D-8EB6-FCEDC06D50F8}" type="presParOf" srcId="{DA25B798-2B77-4409-A9EB-EDAE21E47D5C}" destId="{F180355A-F231-4F06-8B85-67E0C82F5BFD}" srcOrd="0" destOrd="0" presId="urn:microsoft.com/office/officeart/2005/8/layout/orgChart1"/>
    <dgm:cxn modelId="{D5DE9B6D-E517-4D67-8B1C-483427017C09}" type="presParOf" srcId="{DA25B798-2B77-4409-A9EB-EDAE21E47D5C}" destId="{A247130B-5CB8-4D69-9A84-D8941AE22E26}" srcOrd="1" destOrd="0" presId="urn:microsoft.com/office/officeart/2005/8/layout/orgChart1"/>
    <dgm:cxn modelId="{4F47AA42-35A8-4286-8665-73AA350FB99A}" type="presParOf" srcId="{A247130B-5CB8-4D69-9A84-D8941AE22E26}" destId="{1236CE73-2987-4CB3-B806-84384D293ED5}" srcOrd="0" destOrd="0" presId="urn:microsoft.com/office/officeart/2005/8/layout/orgChart1"/>
    <dgm:cxn modelId="{9238BA08-64A4-4AA7-88BE-F05F5D9CE738}" type="presParOf" srcId="{1236CE73-2987-4CB3-B806-84384D293ED5}" destId="{49F1999C-86A8-48F6-A968-48163E4F8171}" srcOrd="0" destOrd="0" presId="urn:microsoft.com/office/officeart/2005/8/layout/orgChart1"/>
    <dgm:cxn modelId="{DAC55A7E-B4FE-4133-8EEE-8E335D099570}" type="presParOf" srcId="{1236CE73-2987-4CB3-B806-84384D293ED5}" destId="{FE4B5426-AACA-48E4-AD1D-94FE2718A0A0}" srcOrd="1" destOrd="0" presId="urn:microsoft.com/office/officeart/2005/8/layout/orgChart1"/>
    <dgm:cxn modelId="{CED71D13-E23A-4426-9769-E89FB2A01CA9}" type="presParOf" srcId="{A247130B-5CB8-4D69-9A84-D8941AE22E26}" destId="{0FC25EB8-153B-4735-B899-8E175039EF6B}" srcOrd="1" destOrd="0" presId="urn:microsoft.com/office/officeart/2005/8/layout/orgChart1"/>
    <dgm:cxn modelId="{F400E67A-445F-46F0-A5C3-2BC7C9031053}" type="presParOf" srcId="{A247130B-5CB8-4D69-9A84-D8941AE22E26}" destId="{6E1E1A19-C8F9-4EC9-8B4A-4C4D77F30A85}" srcOrd="2" destOrd="0" presId="urn:microsoft.com/office/officeart/2005/8/layout/orgChart1"/>
    <dgm:cxn modelId="{9EC4FDC2-4D41-4B48-8156-801DE374B1D7}" type="presParOf" srcId="{DA25B798-2B77-4409-A9EB-EDAE21E47D5C}" destId="{9ADD2EC2-3F85-4835-9072-4B11ECA3733C}" srcOrd="2" destOrd="0" presId="urn:microsoft.com/office/officeart/2005/8/layout/orgChart1"/>
    <dgm:cxn modelId="{9D4661F8-804C-4E32-A9C1-FBE556A740B6}" type="presParOf" srcId="{DA25B798-2B77-4409-A9EB-EDAE21E47D5C}" destId="{40CD420A-BB00-403E-BA7E-D6FBF209247B}" srcOrd="3" destOrd="0" presId="urn:microsoft.com/office/officeart/2005/8/layout/orgChart1"/>
    <dgm:cxn modelId="{440A00FF-A0A4-4F81-93FD-ACF0AE3EF4B1}" type="presParOf" srcId="{40CD420A-BB00-403E-BA7E-D6FBF209247B}" destId="{3C37E743-8DC8-4EBA-A485-B71576312919}" srcOrd="0" destOrd="0" presId="urn:microsoft.com/office/officeart/2005/8/layout/orgChart1"/>
    <dgm:cxn modelId="{4A5D5E6D-24CD-4798-9BC4-733E9EA9FB3D}" type="presParOf" srcId="{3C37E743-8DC8-4EBA-A485-B71576312919}" destId="{61D2FC3C-DC7C-4748-A0DD-133BBB7C198D}" srcOrd="0" destOrd="0" presId="urn:microsoft.com/office/officeart/2005/8/layout/orgChart1"/>
    <dgm:cxn modelId="{D4D8A66D-D846-4EE3-B4E1-10EB1D81CF36}" type="presParOf" srcId="{3C37E743-8DC8-4EBA-A485-B71576312919}" destId="{5103C05A-BBA2-4518-89BB-F66897356EEC}" srcOrd="1" destOrd="0" presId="urn:microsoft.com/office/officeart/2005/8/layout/orgChart1"/>
    <dgm:cxn modelId="{78FD1F66-957F-43B7-8A4E-04ADE1DD0D55}" type="presParOf" srcId="{40CD420A-BB00-403E-BA7E-D6FBF209247B}" destId="{215D5159-9B3D-4FEE-8077-17AB6F34AD28}" srcOrd="1" destOrd="0" presId="urn:microsoft.com/office/officeart/2005/8/layout/orgChart1"/>
    <dgm:cxn modelId="{059990FF-5549-4E4A-832B-23C023B31288}" type="presParOf" srcId="{40CD420A-BB00-403E-BA7E-D6FBF209247B}" destId="{FFFB4B1D-D229-4897-BD86-EC646EAAA4BB}" srcOrd="2" destOrd="0" presId="urn:microsoft.com/office/officeart/2005/8/layout/orgChart1"/>
    <dgm:cxn modelId="{0719A23A-9CBE-4C8A-8488-119F020F2E31}" type="presParOf" srcId="{DA25B798-2B77-4409-A9EB-EDAE21E47D5C}" destId="{7B37DF95-E484-4655-938F-CAE68494BDFD}" srcOrd="4" destOrd="0" presId="urn:microsoft.com/office/officeart/2005/8/layout/orgChart1"/>
    <dgm:cxn modelId="{C7AF9E3F-689B-44B3-A972-50B684F563CB}" type="presParOf" srcId="{DA25B798-2B77-4409-A9EB-EDAE21E47D5C}" destId="{76371C25-AFD4-4F33-B421-EB0F14B8F43A}" srcOrd="5" destOrd="0" presId="urn:microsoft.com/office/officeart/2005/8/layout/orgChart1"/>
    <dgm:cxn modelId="{E6F63057-EB5E-4E75-9F09-A2888505F766}" type="presParOf" srcId="{76371C25-AFD4-4F33-B421-EB0F14B8F43A}" destId="{36C1A4F3-50B6-4717-AC9B-326EAD388097}" srcOrd="0" destOrd="0" presId="urn:microsoft.com/office/officeart/2005/8/layout/orgChart1"/>
    <dgm:cxn modelId="{6C777844-BB83-4950-ACF0-FD107524ECA2}" type="presParOf" srcId="{36C1A4F3-50B6-4717-AC9B-326EAD388097}" destId="{714D4D66-57CB-44E1-9470-6ECBE1235C2D}" srcOrd="0" destOrd="0" presId="urn:microsoft.com/office/officeart/2005/8/layout/orgChart1"/>
    <dgm:cxn modelId="{4C1D6518-95C2-4D3A-953B-4A1A6FD5F000}" type="presParOf" srcId="{36C1A4F3-50B6-4717-AC9B-326EAD388097}" destId="{69DD91BF-AE08-4A50-85AD-0A6AF04AFB88}" srcOrd="1" destOrd="0" presId="urn:microsoft.com/office/officeart/2005/8/layout/orgChart1"/>
    <dgm:cxn modelId="{FAE27561-22B9-463D-A5C2-3CA0EE85209B}" type="presParOf" srcId="{76371C25-AFD4-4F33-B421-EB0F14B8F43A}" destId="{F5067E9F-CDDD-484A-A776-F2C9CE15B596}" srcOrd="1" destOrd="0" presId="urn:microsoft.com/office/officeart/2005/8/layout/orgChart1"/>
    <dgm:cxn modelId="{62871DE6-7B79-4597-83BE-AF24B47EC9BB}" type="presParOf" srcId="{76371C25-AFD4-4F33-B421-EB0F14B8F43A}" destId="{8D6D9E8D-D9DD-4303-8C74-4E298457F1EE}" srcOrd="2" destOrd="0" presId="urn:microsoft.com/office/officeart/2005/8/layout/orgChart1"/>
    <dgm:cxn modelId="{102215C6-511F-4D6F-AA20-AFF88A301E3E}" type="presParOf" srcId="{DA25B798-2B77-4409-A9EB-EDAE21E47D5C}" destId="{0A7BCCD4-E970-4163-91E4-D62BA1F7944A}" srcOrd="6" destOrd="0" presId="urn:microsoft.com/office/officeart/2005/8/layout/orgChart1"/>
    <dgm:cxn modelId="{0D2831CC-8A15-4D88-90E2-FA98B64B69B3}" type="presParOf" srcId="{DA25B798-2B77-4409-A9EB-EDAE21E47D5C}" destId="{AD2E9C58-97D4-463A-80EF-07ED2F6C12E8}" srcOrd="7" destOrd="0" presId="urn:microsoft.com/office/officeart/2005/8/layout/orgChart1"/>
    <dgm:cxn modelId="{AD49410C-DB4B-4C72-9281-1BB850A0FA82}" type="presParOf" srcId="{AD2E9C58-97D4-463A-80EF-07ED2F6C12E8}" destId="{0A0CE224-F606-4925-9752-F4CDD1927D71}" srcOrd="0" destOrd="0" presId="urn:microsoft.com/office/officeart/2005/8/layout/orgChart1"/>
    <dgm:cxn modelId="{D696780D-D8F1-468F-9A4A-2BA087143CEF}" type="presParOf" srcId="{0A0CE224-F606-4925-9752-F4CDD1927D71}" destId="{599EC8A7-784D-4CF4-956B-8E5FE28C952D}" srcOrd="0" destOrd="0" presId="urn:microsoft.com/office/officeart/2005/8/layout/orgChart1"/>
    <dgm:cxn modelId="{B24CB372-FE2C-467E-8548-43D5BDBCB0C3}" type="presParOf" srcId="{0A0CE224-F606-4925-9752-F4CDD1927D71}" destId="{820C948E-3D8A-4299-AEF3-1A60BF41C990}" srcOrd="1" destOrd="0" presId="urn:microsoft.com/office/officeart/2005/8/layout/orgChart1"/>
    <dgm:cxn modelId="{99D62D77-E97E-4733-8331-EB80A3B15174}" type="presParOf" srcId="{AD2E9C58-97D4-463A-80EF-07ED2F6C12E8}" destId="{AB142CCF-10AC-4CAC-82BC-9F78B8181D4E}" srcOrd="1" destOrd="0" presId="urn:microsoft.com/office/officeart/2005/8/layout/orgChart1"/>
    <dgm:cxn modelId="{67F82752-3B82-47B6-8277-E82E0C13ED63}" type="presParOf" srcId="{AD2E9C58-97D4-463A-80EF-07ED2F6C12E8}" destId="{BA956040-704B-4A5C-88D8-5B487C0B690E}" srcOrd="2" destOrd="0" presId="urn:microsoft.com/office/officeart/2005/8/layout/orgChart1"/>
    <dgm:cxn modelId="{D8A6864A-3EA7-4ACA-B177-5FE15C4F32D5}" type="presParOf" srcId="{DA25B798-2B77-4409-A9EB-EDAE21E47D5C}" destId="{1C796935-0BE0-4404-9DB6-BCED878F20AB}" srcOrd="8" destOrd="0" presId="urn:microsoft.com/office/officeart/2005/8/layout/orgChart1"/>
    <dgm:cxn modelId="{7C971215-26AA-46F5-81BD-BDC5567BADAB}" type="presParOf" srcId="{DA25B798-2B77-4409-A9EB-EDAE21E47D5C}" destId="{B01AB135-1459-4C96-80DB-C0AED7BECAFD}" srcOrd="9" destOrd="0" presId="urn:microsoft.com/office/officeart/2005/8/layout/orgChart1"/>
    <dgm:cxn modelId="{6F51CB86-8B00-4E04-8883-49A5D0C6E321}" type="presParOf" srcId="{B01AB135-1459-4C96-80DB-C0AED7BECAFD}" destId="{2E34E668-F208-4D1D-860A-C8ECDFA228B4}" srcOrd="0" destOrd="0" presId="urn:microsoft.com/office/officeart/2005/8/layout/orgChart1"/>
    <dgm:cxn modelId="{5483AF4D-DE8E-4EAF-9536-2CA21FB72E31}" type="presParOf" srcId="{2E34E668-F208-4D1D-860A-C8ECDFA228B4}" destId="{A8766563-5E0F-47E6-A9D9-1D837AB39140}" srcOrd="0" destOrd="0" presId="urn:microsoft.com/office/officeart/2005/8/layout/orgChart1"/>
    <dgm:cxn modelId="{5D54ABDE-3FE0-4142-BD9C-CE5410E0E6B2}" type="presParOf" srcId="{2E34E668-F208-4D1D-860A-C8ECDFA228B4}" destId="{CBCE11E6-D2F6-416F-B2F6-4C2DF562AC18}" srcOrd="1" destOrd="0" presId="urn:microsoft.com/office/officeart/2005/8/layout/orgChart1"/>
    <dgm:cxn modelId="{4465B740-FBCE-4063-99FD-56657AB7F9FD}" type="presParOf" srcId="{B01AB135-1459-4C96-80DB-C0AED7BECAFD}" destId="{DBC1709F-43A6-47ED-8515-003DDCAD1146}" srcOrd="1" destOrd="0" presId="urn:microsoft.com/office/officeart/2005/8/layout/orgChart1"/>
    <dgm:cxn modelId="{E401FB4A-C7DD-4A3E-8BCE-36D876ACCE9F}" type="presParOf" srcId="{B01AB135-1459-4C96-80DB-C0AED7BECAFD}" destId="{A2848279-0CDF-4375-AC18-945DA7233BD4}" srcOrd="2" destOrd="0" presId="urn:microsoft.com/office/officeart/2005/8/layout/orgChart1"/>
    <dgm:cxn modelId="{D034252C-D609-40B3-A8A9-3AC08A9FA81A}" type="presParOf" srcId="{DA25B798-2B77-4409-A9EB-EDAE21E47D5C}" destId="{941EC609-7A61-4839-8A4A-E3DFABCFF86E}" srcOrd="10" destOrd="0" presId="urn:microsoft.com/office/officeart/2005/8/layout/orgChart1"/>
    <dgm:cxn modelId="{954A7055-37BB-4920-BA9D-1C53B9FE9734}" type="presParOf" srcId="{DA25B798-2B77-4409-A9EB-EDAE21E47D5C}" destId="{9611C348-7F40-4029-9A85-FE9C6D276D80}" srcOrd="11" destOrd="0" presId="urn:microsoft.com/office/officeart/2005/8/layout/orgChart1"/>
    <dgm:cxn modelId="{5AFBB6C5-9079-457D-A86F-DE0536E3C6FA}" type="presParOf" srcId="{9611C348-7F40-4029-9A85-FE9C6D276D80}" destId="{E6D09852-825A-4A6E-A527-59FD36D18D1F}" srcOrd="0" destOrd="0" presId="urn:microsoft.com/office/officeart/2005/8/layout/orgChart1"/>
    <dgm:cxn modelId="{9439F63E-AE04-43E2-9B4B-E140DAE49D00}" type="presParOf" srcId="{E6D09852-825A-4A6E-A527-59FD36D18D1F}" destId="{022F11E1-8D81-459E-AA05-671BE6AB4971}" srcOrd="0" destOrd="0" presId="urn:microsoft.com/office/officeart/2005/8/layout/orgChart1"/>
    <dgm:cxn modelId="{2519AC64-D3B8-4AD0-8B39-3A1DBAF7BFAD}" type="presParOf" srcId="{E6D09852-825A-4A6E-A527-59FD36D18D1F}" destId="{F5EDAF8C-5503-476A-9EC1-AA629C288CF2}" srcOrd="1" destOrd="0" presId="urn:microsoft.com/office/officeart/2005/8/layout/orgChart1"/>
    <dgm:cxn modelId="{C4C53354-8712-4AE7-80B8-DF628DE8FCC2}" type="presParOf" srcId="{9611C348-7F40-4029-9A85-FE9C6D276D80}" destId="{EA6499C5-C373-47BB-B436-240281E26582}" srcOrd="1" destOrd="0" presId="urn:microsoft.com/office/officeart/2005/8/layout/orgChart1"/>
    <dgm:cxn modelId="{4E3334E0-2262-49A7-BC92-558321A722A3}" type="presParOf" srcId="{9611C348-7F40-4029-9A85-FE9C6D276D80}" destId="{FF145020-B93C-4484-A023-E63D6F0D7348}" srcOrd="2" destOrd="0" presId="urn:microsoft.com/office/officeart/2005/8/layout/orgChart1"/>
    <dgm:cxn modelId="{69B96C83-EC4F-42E2-927B-562B7B26BDCE}" type="presParOf" srcId="{DA25B798-2B77-4409-A9EB-EDAE21E47D5C}" destId="{A9FEA606-1C31-49D1-A54F-5DBFEB883080}" srcOrd="12" destOrd="0" presId="urn:microsoft.com/office/officeart/2005/8/layout/orgChart1"/>
    <dgm:cxn modelId="{7288904C-3236-403F-8753-9EE26188C74E}" type="presParOf" srcId="{DA25B798-2B77-4409-A9EB-EDAE21E47D5C}" destId="{F1873539-A99A-4617-942A-F1FA695382F4}" srcOrd="13" destOrd="0" presId="urn:microsoft.com/office/officeart/2005/8/layout/orgChart1"/>
    <dgm:cxn modelId="{2E46318A-8EF0-46FB-8029-A49DF6D72546}" type="presParOf" srcId="{F1873539-A99A-4617-942A-F1FA695382F4}" destId="{73B80B71-3E8E-46EF-8A70-18C8A3B1FFC8}" srcOrd="0" destOrd="0" presId="urn:microsoft.com/office/officeart/2005/8/layout/orgChart1"/>
    <dgm:cxn modelId="{AE3D9394-0DCD-4CAE-BEE7-D97BA064F5E9}" type="presParOf" srcId="{73B80B71-3E8E-46EF-8A70-18C8A3B1FFC8}" destId="{73FFB426-4401-4CA4-B111-DBD5F8024964}" srcOrd="0" destOrd="0" presId="urn:microsoft.com/office/officeart/2005/8/layout/orgChart1"/>
    <dgm:cxn modelId="{F6BBA241-9BFA-42A4-B129-8831B79820EE}" type="presParOf" srcId="{73B80B71-3E8E-46EF-8A70-18C8A3B1FFC8}" destId="{4EFE1048-C098-43C5-9306-D41F547C4601}" srcOrd="1" destOrd="0" presId="urn:microsoft.com/office/officeart/2005/8/layout/orgChart1"/>
    <dgm:cxn modelId="{2E84E74F-237E-44F4-856D-DE8FBA4B049F}" type="presParOf" srcId="{F1873539-A99A-4617-942A-F1FA695382F4}" destId="{80CD8E05-45EB-460A-A4EA-8DEC779250AA}" srcOrd="1" destOrd="0" presId="urn:microsoft.com/office/officeart/2005/8/layout/orgChart1"/>
    <dgm:cxn modelId="{CFB5EA21-D68A-4A81-8B1B-11D511417494}" type="presParOf" srcId="{80CD8E05-45EB-460A-A4EA-8DEC779250AA}" destId="{C47A9B69-3A47-41C6-A425-CE3653956076}" srcOrd="0" destOrd="0" presId="urn:microsoft.com/office/officeart/2005/8/layout/orgChart1"/>
    <dgm:cxn modelId="{7B6801DF-325E-4531-A3CF-9FF8089DBB3F}" type="presParOf" srcId="{80CD8E05-45EB-460A-A4EA-8DEC779250AA}" destId="{738FAC74-DA91-452A-BE83-95FE88E9F496}" srcOrd="1" destOrd="0" presId="urn:microsoft.com/office/officeart/2005/8/layout/orgChart1"/>
    <dgm:cxn modelId="{60B6A413-6D04-438A-9176-2C27CBB9BB9B}" type="presParOf" srcId="{738FAC74-DA91-452A-BE83-95FE88E9F496}" destId="{3646E561-E654-4D41-819C-1A0BD71A7411}" srcOrd="0" destOrd="0" presId="urn:microsoft.com/office/officeart/2005/8/layout/orgChart1"/>
    <dgm:cxn modelId="{B26E2B31-6623-4057-95AD-CA866D53C597}" type="presParOf" srcId="{3646E561-E654-4D41-819C-1A0BD71A7411}" destId="{DDDE55B1-3BDB-4383-A0F6-DD0326915606}" srcOrd="0" destOrd="0" presId="urn:microsoft.com/office/officeart/2005/8/layout/orgChart1"/>
    <dgm:cxn modelId="{6C289F51-127B-47AD-8588-E3D2BAB25612}" type="presParOf" srcId="{3646E561-E654-4D41-819C-1A0BD71A7411}" destId="{E1B1998E-7A4E-4E2A-8343-1B4C9AA42423}" srcOrd="1" destOrd="0" presId="urn:microsoft.com/office/officeart/2005/8/layout/orgChart1"/>
    <dgm:cxn modelId="{6777C610-0DA6-42BA-803B-F3DCBCD933E0}" type="presParOf" srcId="{738FAC74-DA91-452A-BE83-95FE88E9F496}" destId="{3348EA08-250B-4FA2-8896-B4A044BFF55B}" srcOrd="1" destOrd="0" presId="urn:microsoft.com/office/officeart/2005/8/layout/orgChart1"/>
    <dgm:cxn modelId="{EA64FB35-06A9-4768-B209-6AE1699D0369}" type="presParOf" srcId="{738FAC74-DA91-452A-BE83-95FE88E9F496}" destId="{3703C0B3-0452-4043-9C79-BB5F044AC09E}" srcOrd="2" destOrd="0" presId="urn:microsoft.com/office/officeart/2005/8/layout/orgChart1"/>
    <dgm:cxn modelId="{9FE962DA-76C7-4FCC-A28D-E73EA2763647}" type="presParOf" srcId="{F1873539-A99A-4617-942A-F1FA695382F4}" destId="{2D5D4006-9F49-4B42-9A2F-87CBB3173E0D}" srcOrd="2" destOrd="0" presId="urn:microsoft.com/office/officeart/2005/8/layout/orgChart1"/>
    <dgm:cxn modelId="{54DD88A0-FC2B-4186-9466-AE1FE3C67FA6}" type="presParOf" srcId="{939FD54C-7D9C-4A70-85FC-13F6F895EC99}" destId="{44716FB3-587A-430C-AB21-911EF2B8DCF7}" srcOrd="2" destOrd="0" presId="urn:microsoft.com/office/officeart/2005/8/layout/orgChart1"/>
    <dgm:cxn modelId="{82960F49-ABAE-4099-88F3-BC8FB1328289}" type="presParOf" srcId="{CBC44882-21AA-4C17-849C-D9C786CEEDB2}" destId="{EA281039-C4FE-49BC-B3AA-ED7A04EBF11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7A9B69-3A47-41C6-A425-CE3653956076}">
      <dsp:nvSpPr>
        <dsp:cNvPr id="0" name=""/>
        <dsp:cNvSpPr/>
      </dsp:nvSpPr>
      <dsp:spPr>
        <a:xfrm>
          <a:off x="8664329" y="2854387"/>
          <a:ext cx="176568" cy="5414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1477"/>
              </a:lnTo>
              <a:lnTo>
                <a:pt x="176568" y="541477"/>
              </a:lnTo>
            </a:path>
          </a:pathLst>
        </a:custGeom>
        <a:noFill/>
        <a:ln w="6350" cap="flat" cmpd="sng" algn="in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FEA606-1C31-49D1-A54F-5DBFEB883080}">
      <dsp:nvSpPr>
        <dsp:cNvPr id="0" name=""/>
        <dsp:cNvSpPr/>
      </dsp:nvSpPr>
      <dsp:spPr>
        <a:xfrm>
          <a:off x="4862215" y="2018628"/>
          <a:ext cx="4272964" cy="2471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598"/>
              </a:lnTo>
              <a:lnTo>
                <a:pt x="4272964" y="123598"/>
              </a:lnTo>
              <a:lnTo>
                <a:pt x="4272964" y="247196"/>
              </a:lnTo>
            </a:path>
          </a:pathLst>
        </a:custGeom>
        <a:noFill/>
        <a:ln w="6350" cap="flat" cmpd="sng" algn="in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1EC609-7A61-4839-8A4A-E3DFABCFF86E}">
      <dsp:nvSpPr>
        <dsp:cNvPr id="0" name=""/>
        <dsp:cNvSpPr/>
      </dsp:nvSpPr>
      <dsp:spPr>
        <a:xfrm>
          <a:off x="4862215" y="2018628"/>
          <a:ext cx="2848643" cy="2471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598"/>
              </a:lnTo>
              <a:lnTo>
                <a:pt x="2848643" y="123598"/>
              </a:lnTo>
              <a:lnTo>
                <a:pt x="2848643" y="247196"/>
              </a:lnTo>
            </a:path>
          </a:pathLst>
        </a:custGeom>
        <a:noFill/>
        <a:ln w="6350" cap="flat" cmpd="sng" algn="in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796935-0BE0-4404-9DB6-BCED878F20AB}">
      <dsp:nvSpPr>
        <dsp:cNvPr id="0" name=""/>
        <dsp:cNvSpPr/>
      </dsp:nvSpPr>
      <dsp:spPr>
        <a:xfrm>
          <a:off x="4862215" y="2018628"/>
          <a:ext cx="1424321" cy="2471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598"/>
              </a:lnTo>
              <a:lnTo>
                <a:pt x="1424321" y="123598"/>
              </a:lnTo>
              <a:lnTo>
                <a:pt x="1424321" y="247196"/>
              </a:lnTo>
            </a:path>
          </a:pathLst>
        </a:custGeom>
        <a:noFill/>
        <a:ln w="6350" cap="flat" cmpd="sng" algn="in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7BCCD4-E970-4163-91E4-D62BA1F7944A}">
      <dsp:nvSpPr>
        <dsp:cNvPr id="0" name=""/>
        <dsp:cNvSpPr/>
      </dsp:nvSpPr>
      <dsp:spPr>
        <a:xfrm>
          <a:off x="4816495" y="2018628"/>
          <a:ext cx="91440" cy="2471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7196"/>
              </a:lnTo>
            </a:path>
          </a:pathLst>
        </a:custGeom>
        <a:noFill/>
        <a:ln w="6350" cap="flat" cmpd="sng" algn="in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37DF95-E484-4655-938F-CAE68494BDFD}">
      <dsp:nvSpPr>
        <dsp:cNvPr id="0" name=""/>
        <dsp:cNvSpPr/>
      </dsp:nvSpPr>
      <dsp:spPr>
        <a:xfrm>
          <a:off x="3437893" y="2018628"/>
          <a:ext cx="1424321" cy="247196"/>
        </a:xfrm>
        <a:custGeom>
          <a:avLst/>
          <a:gdLst/>
          <a:ahLst/>
          <a:cxnLst/>
          <a:rect l="0" t="0" r="0" b="0"/>
          <a:pathLst>
            <a:path>
              <a:moveTo>
                <a:pt x="1424321" y="0"/>
              </a:moveTo>
              <a:lnTo>
                <a:pt x="1424321" y="123598"/>
              </a:lnTo>
              <a:lnTo>
                <a:pt x="0" y="123598"/>
              </a:lnTo>
              <a:lnTo>
                <a:pt x="0" y="247196"/>
              </a:lnTo>
            </a:path>
          </a:pathLst>
        </a:custGeom>
        <a:noFill/>
        <a:ln w="6350" cap="flat" cmpd="sng" algn="in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DD2EC2-3F85-4835-9072-4B11ECA3733C}">
      <dsp:nvSpPr>
        <dsp:cNvPr id="0" name=""/>
        <dsp:cNvSpPr/>
      </dsp:nvSpPr>
      <dsp:spPr>
        <a:xfrm>
          <a:off x="2013572" y="2018628"/>
          <a:ext cx="2848643" cy="247196"/>
        </a:xfrm>
        <a:custGeom>
          <a:avLst/>
          <a:gdLst/>
          <a:ahLst/>
          <a:cxnLst/>
          <a:rect l="0" t="0" r="0" b="0"/>
          <a:pathLst>
            <a:path>
              <a:moveTo>
                <a:pt x="2848643" y="0"/>
              </a:moveTo>
              <a:lnTo>
                <a:pt x="2848643" y="123598"/>
              </a:lnTo>
              <a:lnTo>
                <a:pt x="0" y="123598"/>
              </a:lnTo>
              <a:lnTo>
                <a:pt x="0" y="247196"/>
              </a:lnTo>
            </a:path>
          </a:pathLst>
        </a:custGeom>
        <a:noFill/>
        <a:ln w="6350" cap="flat" cmpd="sng" algn="in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80355A-F231-4F06-8B85-67E0C82F5BFD}">
      <dsp:nvSpPr>
        <dsp:cNvPr id="0" name=""/>
        <dsp:cNvSpPr/>
      </dsp:nvSpPr>
      <dsp:spPr>
        <a:xfrm>
          <a:off x="589250" y="2018628"/>
          <a:ext cx="4272964" cy="247196"/>
        </a:xfrm>
        <a:custGeom>
          <a:avLst/>
          <a:gdLst/>
          <a:ahLst/>
          <a:cxnLst/>
          <a:rect l="0" t="0" r="0" b="0"/>
          <a:pathLst>
            <a:path>
              <a:moveTo>
                <a:pt x="4272964" y="0"/>
              </a:moveTo>
              <a:lnTo>
                <a:pt x="4272964" y="123598"/>
              </a:lnTo>
              <a:lnTo>
                <a:pt x="0" y="123598"/>
              </a:lnTo>
              <a:lnTo>
                <a:pt x="0" y="247196"/>
              </a:lnTo>
            </a:path>
          </a:pathLst>
        </a:custGeom>
        <a:noFill/>
        <a:ln w="6350" cap="flat" cmpd="sng" algn="in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4DA0AE-6978-4D31-92B4-379076691B4C}">
      <dsp:nvSpPr>
        <dsp:cNvPr id="0" name=""/>
        <dsp:cNvSpPr/>
      </dsp:nvSpPr>
      <dsp:spPr>
        <a:xfrm>
          <a:off x="4816495" y="1182869"/>
          <a:ext cx="91440" cy="2471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47196"/>
              </a:lnTo>
            </a:path>
          </a:pathLst>
        </a:custGeom>
        <a:noFill/>
        <a:ln w="6350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C8FE8C-3EAF-4DCB-B78C-936D0F26F435}">
      <dsp:nvSpPr>
        <dsp:cNvPr id="0" name=""/>
        <dsp:cNvSpPr/>
      </dsp:nvSpPr>
      <dsp:spPr>
        <a:xfrm>
          <a:off x="4273652" y="594306"/>
          <a:ext cx="1177125" cy="58856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Parts Manager</a:t>
          </a:r>
        </a:p>
      </dsp:txBody>
      <dsp:txXfrm>
        <a:off x="4273652" y="594306"/>
        <a:ext cx="1177125" cy="588562"/>
      </dsp:txXfrm>
    </dsp:sp>
    <dsp:sp modelId="{6C94B36A-1304-425B-B9E3-2EBFA59E7967}">
      <dsp:nvSpPr>
        <dsp:cNvPr id="0" name=""/>
        <dsp:cNvSpPr/>
      </dsp:nvSpPr>
      <dsp:spPr>
        <a:xfrm>
          <a:off x="4273652" y="1430065"/>
          <a:ext cx="1177125" cy="58856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Assistant Parts Manager</a:t>
          </a:r>
        </a:p>
      </dsp:txBody>
      <dsp:txXfrm>
        <a:off x="4273652" y="1430065"/>
        <a:ext cx="1177125" cy="588562"/>
      </dsp:txXfrm>
    </dsp:sp>
    <dsp:sp modelId="{49F1999C-86A8-48F6-A968-48163E4F8171}">
      <dsp:nvSpPr>
        <dsp:cNvPr id="0" name=""/>
        <dsp:cNvSpPr/>
      </dsp:nvSpPr>
      <dsp:spPr>
        <a:xfrm>
          <a:off x="687" y="2265824"/>
          <a:ext cx="1177125" cy="58856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Wholesale Parts Counter</a:t>
          </a:r>
        </a:p>
      </dsp:txBody>
      <dsp:txXfrm>
        <a:off x="687" y="2265824"/>
        <a:ext cx="1177125" cy="588562"/>
      </dsp:txXfrm>
    </dsp:sp>
    <dsp:sp modelId="{61D2FC3C-DC7C-4748-A0DD-133BBB7C198D}">
      <dsp:nvSpPr>
        <dsp:cNvPr id="0" name=""/>
        <dsp:cNvSpPr/>
      </dsp:nvSpPr>
      <dsp:spPr>
        <a:xfrm>
          <a:off x="1425009" y="2265824"/>
          <a:ext cx="1177125" cy="58856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Parts Counter Sales</a:t>
          </a:r>
        </a:p>
      </dsp:txBody>
      <dsp:txXfrm>
        <a:off x="1425009" y="2265824"/>
        <a:ext cx="1177125" cy="588562"/>
      </dsp:txXfrm>
    </dsp:sp>
    <dsp:sp modelId="{714D4D66-57CB-44E1-9470-6ECBE1235C2D}">
      <dsp:nvSpPr>
        <dsp:cNvPr id="0" name=""/>
        <dsp:cNvSpPr/>
      </dsp:nvSpPr>
      <dsp:spPr>
        <a:xfrm>
          <a:off x="2849331" y="2265824"/>
          <a:ext cx="1177125" cy="58856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Parts</a:t>
          </a:r>
          <a:r>
            <a:rPr lang="en-US" sz="1400" kern="1200" baseline="0" dirty="0"/>
            <a:t> Counter Sales</a:t>
          </a:r>
          <a:endParaRPr lang="en-US" sz="1400" kern="1200" dirty="0"/>
        </a:p>
      </dsp:txBody>
      <dsp:txXfrm>
        <a:off x="2849331" y="2265824"/>
        <a:ext cx="1177125" cy="588562"/>
      </dsp:txXfrm>
    </dsp:sp>
    <dsp:sp modelId="{599EC8A7-784D-4CF4-956B-8E5FE28C952D}">
      <dsp:nvSpPr>
        <dsp:cNvPr id="0" name=""/>
        <dsp:cNvSpPr/>
      </dsp:nvSpPr>
      <dsp:spPr>
        <a:xfrm>
          <a:off x="4273652" y="2265824"/>
          <a:ext cx="1177125" cy="58856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Parts</a:t>
          </a:r>
          <a:r>
            <a:rPr lang="en-US" sz="1400" kern="1200" baseline="0" dirty="0"/>
            <a:t> Counter Sales</a:t>
          </a:r>
          <a:endParaRPr lang="en-US" sz="1400" kern="1200" dirty="0"/>
        </a:p>
      </dsp:txBody>
      <dsp:txXfrm>
        <a:off x="4273652" y="2265824"/>
        <a:ext cx="1177125" cy="588562"/>
      </dsp:txXfrm>
    </dsp:sp>
    <dsp:sp modelId="{A8766563-5E0F-47E6-A9D9-1D837AB39140}">
      <dsp:nvSpPr>
        <dsp:cNvPr id="0" name=""/>
        <dsp:cNvSpPr/>
      </dsp:nvSpPr>
      <dsp:spPr>
        <a:xfrm>
          <a:off x="5697974" y="2265824"/>
          <a:ext cx="1177125" cy="58856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Parts Driver</a:t>
          </a:r>
        </a:p>
      </dsp:txBody>
      <dsp:txXfrm>
        <a:off x="5697974" y="2265824"/>
        <a:ext cx="1177125" cy="588562"/>
      </dsp:txXfrm>
    </dsp:sp>
    <dsp:sp modelId="{022F11E1-8D81-459E-AA05-671BE6AB4971}">
      <dsp:nvSpPr>
        <dsp:cNvPr id="0" name=""/>
        <dsp:cNvSpPr/>
      </dsp:nvSpPr>
      <dsp:spPr>
        <a:xfrm>
          <a:off x="7122295" y="2265824"/>
          <a:ext cx="1177125" cy="58856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Parts Driver</a:t>
          </a:r>
        </a:p>
      </dsp:txBody>
      <dsp:txXfrm>
        <a:off x="7122295" y="2265824"/>
        <a:ext cx="1177125" cy="588562"/>
      </dsp:txXfrm>
    </dsp:sp>
    <dsp:sp modelId="{73FFB426-4401-4CA4-B111-DBD5F8024964}">
      <dsp:nvSpPr>
        <dsp:cNvPr id="0" name=""/>
        <dsp:cNvSpPr/>
      </dsp:nvSpPr>
      <dsp:spPr>
        <a:xfrm>
          <a:off x="8546617" y="2265824"/>
          <a:ext cx="1177125" cy="58856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Shipping &amp; Receiving</a:t>
          </a:r>
        </a:p>
      </dsp:txBody>
      <dsp:txXfrm>
        <a:off x="8546617" y="2265824"/>
        <a:ext cx="1177125" cy="588562"/>
      </dsp:txXfrm>
    </dsp:sp>
    <dsp:sp modelId="{DDDE55B1-3BDB-4383-A0F6-DD0326915606}">
      <dsp:nvSpPr>
        <dsp:cNvPr id="0" name=""/>
        <dsp:cNvSpPr/>
      </dsp:nvSpPr>
      <dsp:spPr>
        <a:xfrm>
          <a:off x="8840898" y="3101583"/>
          <a:ext cx="1177125" cy="58856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</dsp:txBody>
      <dsp:txXfrm>
        <a:off x="8840898" y="3101583"/>
        <a:ext cx="1177125" cy="5885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63A0D8B-558C-44D6-B691-95DB0AC8F715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A218BFD-FB28-4B53-B70F-0629ABBBFBA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1734099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A0D8B-558C-44D6-B691-95DB0AC8F715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18BFD-FB28-4B53-B70F-0629ABBB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13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A0D8B-558C-44D6-B691-95DB0AC8F715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18BFD-FB28-4B53-B70F-0629ABBB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807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A0D8B-558C-44D6-B691-95DB0AC8F715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18BFD-FB28-4B53-B70F-0629ABBB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649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63A0D8B-558C-44D6-B691-95DB0AC8F715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A218BFD-FB28-4B53-B70F-0629ABBBFBA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8031868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A0D8B-558C-44D6-B691-95DB0AC8F715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18BFD-FB28-4B53-B70F-0629ABBB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246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A0D8B-558C-44D6-B691-95DB0AC8F715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18BFD-FB28-4B53-B70F-0629ABBB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857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A0D8B-558C-44D6-B691-95DB0AC8F715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18BFD-FB28-4B53-B70F-0629ABBB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096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A0D8B-558C-44D6-B691-95DB0AC8F715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18BFD-FB28-4B53-B70F-0629ABBBFB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412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63A0D8B-558C-44D6-B691-95DB0AC8F715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A218BFD-FB28-4B53-B70F-0629ABBBFBA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82735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63A0D8B-558C-44D6-B691-95DB0AC8F715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A218BFD-FB28-4B53-B70F-0629ABBBFBA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10146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63A0D8B-558C-44D6-B691-95DB0AC8F715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8A218BFD-FB28-4B53-B70F-0629ABBBFBA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17829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semi pro bear wrestling">
            <a:extLst>
              <a:ext uri="{FF2B5EF4-FFF2-40B4-BE49-F238E27FC236}">
                <a16:creationId xmlns:a16="http://schemas.microsoft.com/office/drawing/2014/main" id="{B4239256-9A2B-4B9C-96AF-9C8B040F36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4" b="40144"/>
          <a:stretch/>
        </p:blipFill>
        <p:spPr bwMode="auto">
          <a:xfrm>
            <a:off x="20" y="10"/>
            <a:ext cx="12191980" cy="457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CF5CEFC-FA68-4D5D-BAB7-24E5ADFB2F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3136" y="5091762"/>
            <a:ext cx="7834193" cy="1264588"/>
          </a:xfrm>
        </p:spPr>
        <p:txBody>
          <a:bodyPr anchor="ctr">
            <a:normAutofit/>
          </a:bodyPr>
          <a:lstStyle/>
          <a:p>
            <a:pPr algn="r"/>
            <a:r>
              <a:rPr lang="en-US" dirty="0"/>
              <a:t>Semi Pro Motors</a:t>
            </a:r>
          </a:p>
        </p:txBody>
      </p:sp>
    </p:spTree>
    <p:extLst>
      <p:ext uri="{BB962C8B-B14F-4D97-AF65-F5344CB8AC3E}">
        <p14:creationId xmlns:p14="http://schemas.microsoft.com/office/powerpoint/2010/main" val="25137286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9FEFE-2ECB-46BB-9ED7-0EDB0C440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OBSO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089C2FF-910D-49F9-B2AE-BB85DE6574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048343"/>
              </p:ext>
            </p:extLst>
          </p:nvPr>
        </p:nvGraphicFramePr>
        <p:xfrm>
          <a:off x="2875771" y="1649191"/>
          <a:ext cx="6592858" cy="22061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5354">
                  <a:extLst>
                    <a:ext uri="{9D8B030D-6E8A-4147-A177-3AD203B41FA5}">
                      <a16:colId xmlns:a16="http://schemas.microsoft.com/office/drawing/2014/main" val="2076810439"/>
                    </a:ext>
                  </a:extLst>
                </a:gridCol>
                <a:gridCol w="655354">
                  <a:extLst>
                    <a:ext uri="{9D8B030D-6E8A-4147-A177-3AD203B41FA5}">
                      <a16:colId xmlns:a16="http://schemas.microsoft.com/office/drawing/2014/main" val="2701969554"/>
                    </a:ext>
                  </a:extLst>
                </a:gridCol>
                <a:gridCol w="694675">
                  <a:extLst>
                    <a:ext uri="{9D8B030D-6E8A-4147-A177-3AD203B41FA5}">
                      <a16:colId xmlns:a16="http://schemas.microsoft.com/office/drawing/2014/main" val="2344713795"/>
                    </a:ext>
                  </a:extLst>
                </a:gridCol>
                <a:gridCol w="786424">
                  <a:extLst>
                    <a:ext uri="{9D8B030D-6E8A-4147-A177-3AD203B41FA5}">
                      <a16:colId xmlns:a16="http://schemas.microsoft.com/office/drawing/2014/main" val="1963061485"/>
                    </a:ext>
                  </a:extLst>
                </a:gridCol>
                <a:gridCol w="602925">
                  <a:extLst>
                    <a:ext uri="{9D8B030D-6E8A-4147-A177-3AD203B41FA5}">
                      <a16:colId xmlns:a16="http://schemas.microsoft.com/office/drawing/2014/main" val="3807669780"/>
                    </a:ext>
                  </a:extLst>
                </a:gridCol>
                <a:gridCol w="865067">
                  <a:extLst>
                    <a:ext uri="{9D8B030D-6E8A-4147-A177-3AD203B41FA5}">
                      <a16:colId xmlns:a16="http://schemas.microsoft.com/office/drawing/2014/main" val="406288594"/>
                    </a:ext>
                  </a:extLst>
                </a:gridCol>
                <a:gridCol w="786424">
                  <a:extLst>
                    <a:ext uri="{9D8B030D-6E8A-4147-A177-3AD203B41FA5}">
                      <a16:colId xmlns:a16="http://schemas.microsoft.com/office/drawing/2014/main" val="3573036142"/>
                    </a:ext>
                  </a:extLst>
                </a:gridCol>
                <a:gridCol w="655354">
                  <a:extLst>
                    <a:ext uri="{9D8B030D-6E8A-4147-A177-3AD203B41FA5}">
                      <a16:colId xmlns:a16="http://schemas.microsoft.com/office/drawing/2014/main" val="1366441134"/>
                    </a:ext>
                  </a:extLst>
                </a:gridCol>
                <a:gridCol w="891281">
                  <a:extLst>
                    <a:ext uri="{9D8B030D-6E8A-4147-A177-3AD203B41FA5}">
                      <a16:colId xmlns:a16="http://schemas.microsoft.com/office/drawing/2014/main" val="3997995448"/>
                    </a:ext>
                  </a:extLst>
                </a:gridCol>
              </a:tblGrid>
              <a:tr h="17904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809300"/>
                  </a:ext>
                </a:extLst>
              </a:tr>
              <a:tr h="1831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Activity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Value $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%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Notes &amp; Guides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600661"/>
                  </a:ext>
                </a:extLst>
              </a:tr>
              <a:tr h="284841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0-3 Months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238,281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41%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ACTIVE INVENTORY at 75%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88701587"/>
                  </a:ext>
                </a:extLst>
              </a:tr>
              <a:tr h="284841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4-6 Months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71,863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12%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ACTIVE INVENTORY at 23%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327415483"/>
                  </a:ext>
                </a:extLst>
              </a:tr>
              <a:tr h="284841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7-12 Months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22,693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4%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75% will likely become Obso 2% is guide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422948"/>
                  </a:ext>
                </a:extLst>
              </a:tr>
              <a:tr h="284841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Over 12 Months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175,383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30%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Technical Obsolescence 2% is guide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5335243"/>
                  </a:ext>
                </a:extLst>
              </a:tr>
              <a:tr h="254322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New parts no sales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76,401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13%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Minimal Amount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99314832"/>
                  </a:ext>
                </a:extLst>
              </a:tr>
              <a:tr h="203458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Total Inventory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584,621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100%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5665823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BBEBF5A-BD20-4D38-8E4E-F41839F694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975413"/>
              </p:ext>
            </p:extLst>
          </p:nvPr>
        </p:nvGraphicFramePr>
        <p:xfrm>
          <a:off x="4144992" y="4256796"/>
          <a:ext cx="4054416" cy="17275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13604">
                  <a:extLst>
                    <a:ext uri="{9D8B030D-6E8A-4147-A177-3AD203B41FA5}">
                      <a16:colId xmlns:a16="http://schemas.microsoft.com/office/drawing/2014/main" val="2126152804"/>
                    </a:ext>
                  </a:extLst>
                </a:gridCol>
                <a:gridCol w="1013604">
                  <a:extLst>
                    <a:ext uri="{9D8B030D-6E8A-4147-A177-3AD203B41FA5}">
                      <a16:colId xmlns:a16="http://schemas.microsoft.com/office/drawing/2014/main" val="2636642513"/>
                    </a:ext>
                  </a:extLst>
                </a:gridCol>
                <a:gridCol w="1013604">
                  <a:extLst>
                    <a:ext uri="{9D8B030D-6E8A-4147-A177-3AD203B41FA5}">
                      <a16:colId xmlns:a16="http://schemas.microsoft.com/office/drawing/2014/main" val="105230708"/>
                    </a:ext>
                  </a:extLst>
                </a:gridCol>
                <a:gridCol w="1013604">
                  <a:extLst>
                    <a:ext uri="{9D8B030D-6E8A-4147-A177-3AD203B41FA5}">
                      <a16:colId xmlns:a16="http://schemas.microsoft.com/office/drawing/2014/main" val="634066889"/>
                    </a:ext>
                  </a:extLst>
                </a:gridCol>
              </a:tblGrid>
              <a:tr h="336451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OBSO POSITION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0860886"/>
                  </a:ext>
                </a:extLst>
              </a:tr>
              <a:tr h="42394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.75 TIMES $       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17019.75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372109300"/>
                  </a:ext>
                </a:extLst>
              </a:tr>
              <a:tr h="37095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PLUS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175,383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03485331"/>
                  </a:ext>
                </a:extLst>
              </a:tr>
              <a:tr h="33121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PLUS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76,401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80373308"/>
                  </a:ext>
                </a:extLst>
              </a:tr>
              <a:tr h="26496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EQUALS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43%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298,068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534660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3983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50C0D-3358-48F7-B327-AE0CFA085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367" y="355120"/>
            <a:ext cx="4417443" cy="947468"/>
          </a:xfrm>
        </p:spPr>
        <p:txBody>
          <a:bodyPr/>
          <a:lstStyle/>
          <a:p>
            <a:r>
              <a:rPr lang="en-US" sz="3600" u="sng" dirty="0"/>
              <a:t>Reason</a:t>
            </a:r>
            <a:r>
              <a:rPr lang="en-US" sz="4400" u="sng" dirty="0"/>
              <a:t> </a:t>
            </a:r>
            <a:r>
              <a:rPr lang="en-US" sz="3600" u="sng" dirty="0"/>
              <a:t>for OBSO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5FE293-A751-4910-B146-6761F06747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782" y="1302588"/>
            <a:ext cx="4831799" cy="5175250"/>
          </a:xfrm>
        </p:spPr>
        <p:txBody>
          <a:bodyPr/>
          <a:lstStyle/>
          <a:p>
            <a:r>
              <a:rPr lang="en-US" dirty="0" err="1"/>
              <a:t>Unistalled</a:t>
            </a:r>
            <a:r>
              <a:rPr lang="en-US" dirty="0"/>
              <a:t> Special Order Parts</a:t>
            </a:r>
          </a:p>
          <a:p>
            <a:r>
              <a:rPr lang="en-US" dirty="0"/>
              <a:t>High Volume returns from whole sale</a:t>
            </a:r>
          </a:p>
          <a:p>
            <a:r>
              <a:rPr lang="en-US" dirty="0"/>
              <a:t>DMS Phase in phase out is incorrectly setup</a:t>
            </a:r>
          </a:p>
          <a:p>
            <a:r>
              <a:rPr lang="en-US" dirty="0"/>
              <a:t>DMS Stock level reorder points incorrectly setup</a:t>
            </a:r>
          </a:p>
          <a:p>
            <a:r>
              <a:rPr lang="en-US" dirty="0"/>
              <a:t>Not utilizing Manufacturer return allowance</a:t>
            </a:r>
          </a:p>
          <a:p>
            <a:r>
              <a:rPr lang="en-US" dirty="0"/>
              <a:t>Wrong Parts Mix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EF10DF2-1A1C-4A57-9FF6-0E6341475CB6}"/>
              </a:ext>
            </a:extLst>
          </p:cNvPr>
          <p:cNvSpPr txBox="1">
            <a:spLocks/>
          </p:cNvSpPr>
          <p:nvPr/>
        </p:nvSpPr>
        <p:spPr>
          <a:xfrm>
            <a:off x="6280031" y="353682"/>
            <a:ext cx="4887296" cy="9474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4000"/>
              </a:lnSpc>
              <a:spcBef>
                <a:spcPct val="0"/>
              </a:spcBef>
              <a:buNone/>
              <a:defRPr sz="48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u="sng" dirty="0"/>
              <a:t>How to Get Rid of OBSO</a:t>
            </a: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09EB8F81-9472-4D09-80A2-3B38D1212D1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1314335"/>
              </p:ext>
            </p:extLst>
          </p:nvPr>
        </p:nvGraphicFramePr>
        <p:xfrm>
          <a:off x="5874692" y="1301150"/>
          <a:ext cx="5978002" cy="451104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890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90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526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Garage Sale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Sell via Partsvoice.com  or Dealermine.com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063">
                <a:tc>
                  <a:txBody>
                    <a:bodyPr/>
                    <a:lstStyle/>
                    <a:p>
                      <a:r>
                        <a:rPr lang="en-US" sz="2000" dirty="0"/>
                        <a:t>Return to the OE take penalty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Hemming's (real old stuff)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5266">
                <a:tc>
                  <a:txBody>
                    <a:bodyPr/>
                    <a:lstStyle/>
                    <a:p>
                      <a:r>
                        <a:rPr lang="en-US" sz="2000" dirty="0"/>
                        <a:t>One time return (termination or special)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Donate to a tech school (get some PR here)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5266">
                <a:tc>
                  <a:txBody>
                    <a:bodyPr/>
                    <a:lstStyle/>
                    <a:p>
                      <a:r>
                        <a:rPr lang="en-US" sz="2000" dirty="0"/>
                        <a:t>eBay</a:t>
                      </a:r>
                      <a:r>
                        <a:rPr lang="en-US" sz="2000" baseline="0" dirty="0"/>
                        <a:t> or use a locator Service</a:t>
                      </a:r>
                    </a:p>
                    <a:p>
                      <a:r>
                        <a:rPr lang="en-US" sz="2000" baseline="0" dirty="0"/>
                        <a:t>(D to D)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Used Vehicle Department at cost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5266">
                <a:tc>
                  <a:txBody>
                    <a:bodyPr/>
                    <a:lstStyle/>
                    <a:p>
                      <a:r>
                        <a:rPr lang="en-US" sz="2000" dirty="0"/>
                        <a:t>Trade OBSO</a:t>
                      </a:r>
                      <a:r>
                        <a:rPr lang="en-US" sz="2000" baseline="0" dirty="0"/>
                        <a:t> file with in group or 20 Group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Don’t lose it to price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5266">
                <a:tc>
                  <a:txBody>
                    <a:bodyPr/>
                    <a:lstStyle/>
                    <a:p>
                      <a:r>
                        <a:rPr lang="en-US" sz="2000" dirty="0"/>
                        <a:t>Sell to another dealer (be careful here)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“Dumpster”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972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ontent Placeholder 14">
            <a:extLst>
              <a:ext uri="{FF2B5EF4-FFF2-40B4-BE49-F238E27FC236}">
                <a16:creationId xmlns:a16="http://schemas.microsoft.com/office/drawing/2014/main" id="{09B4A8D5-AF70-473C-A7EB-94C5DD93BF8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5051265"/>
              </p:ext>
            </p:extLst>
          </p:nvPr>
        </p:nvGraphicFramePr>
        <p:xfrm>
          <a:off x="2599424" y="172526"/>
          <a:ext cx="8028318" cy="61876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5216">
                  <a:extLst>
                    <a:ext uri="{9D8B030D-6E8A-4147-A177-3AD203B41FA5}">
                      <a16:colId xmlns:a16="http://schemas.microsoft.com/office/drawing/2014/main" val="528998589"/>
                    </a:ext>
                  </a:extLst>
                </a:gridCol>
                <a:gridCol w="5117704">
                  <a:extLst>
                    <a:ext uri="{9D8B030D-6E8A-4147-A177-3AD203B41FA5}">
                      <a16:colId xmlns:a16="http://schemas.microsoft.com/office/drawing/2014/main" val="106054422"/>
                    </a:ext>
                  </a:extLst>
                </a:gridCol>
                <a:gridCol w="331064">
                  <a:extLst>
                    <a:ext uri="{9D8B030D-6E8A-4147-A177-3AD203B41FA5}">
                      <a16:colId xmlns:a16="http://schemas.microsoft.com/office/drawing/2014/main" val="2715871437"/>
                    </a:ext>
                  </a:extLst>
                </a:gridCol>
                <a:gridCol w="1669118">
                  <a:extLst>
                    <a:ext uri="{9D8B030D-6E8A-4147-A177-3AD203B41FA5}">
                      <a16:colId xmlns:a16="http://schemas.microsoft.com/office/drawing/2014/main" val="1836665696"/>
                    </a:ext>
                  </a:extLst>
                </a:gridCol>
                <a:gridCol w="455216">
                  <a:extLst>
                    <a:ext uri="{9D8B030D-6E8A-4147-A177-3AD203B41FA5}">
                      <a16:colId xmlns:a16="http://schemas.microsoft.com/office/drawing/2014/main" val="821016597"/>
                    </a:ext>
                  </a:extLst>
                </a:gridCol>
              </a:tblGrid>
              <a:tr h="243607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>
                          <a:effectLst/>
                        </a:rPr>
                        <a:t>Monthly Reconciliation Of Parts To General Ledger</a:t>
                      </a:r>
                      <a:endParaRPr lang="en-US" sz="28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846131"/>
                  </a:ext>
                </a:extLst>
              </a:tr>
              <a:tr h="24360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03355813"/>
                  </a:ext>
                </a:extLst>
              </a:tr>
              <a:tr h="48721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Dollar value of parts on dealership management report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 $  584,621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495094012"/>
                  </a:ext>
                </a:extLst>
              </a:tr>
              <a:tr h="270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 dirty="0">
                          <a:effectLst/>
                        </a:rPr>
                        <a:t>Minus</a:t>
                      </a:r>
                      <a:endParaRPr lang="en-US" sz="16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7764610"/>
                  </a:ext>
                </a:extLst>
              </a:tr>
              <a:tr h="48721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Dollar value of packing lists for parts received, but not invoiced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 $         339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81781899"/>
                  </a:ext>
                </a:extLst>
              </a:tr>
              <a:tr h="48721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Dollar Value of bulk oil, gear lube, trans fluid in stock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 $      6,658 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445470493"/>
                  </a:ext>
                </a:extLst>
              </a:tr>
              <a:tr h="270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 dirty="0">
                          <a:effectLst/>
                        </a:rPr>
                        <a:t>Plus</a:t>
                      </a:r>
                      <a:endParaRPr lang="en-US" sz="16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50677334"/>
                  </a:ext>
                </a:extLst>
              </a:tr>
              <a:tr h="270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Credits due for parts returned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 $      5,856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45571"/>
                  </a:ext>
                </a:extLst>
              </a:tr>
              <a:tr h="270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Inventory Core Value – clean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 $    15,031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78504522"/>
                  </a:ext>
                </a:extLst>
              </a:tr>
              <a:tr h="270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Cores to be returned for credit – dirty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 $      7,550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84312182"/>
                  </a:ext>
                </a:extLst>
              </a:tr>
              <a:tr h="40681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Work in Process - Repair Orders &amp; Invoices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 $    33,610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64947123"/>
                  </a:ext>
                </a:extLst>
              </a:tr>
              <a:tr h="270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Dollar Value of NPN parts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 $      4,766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96797454"/>
                  </a:ext>
                </a:extLst>
              </a:tr>
              <a:tr h="270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Dollar value of parts with no cost record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 $    29,265 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9005565"/>
                  </a:ext>
                </a:extLst>
              </a:tr>
              <a:tr h="270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Plus / Minus</a:t>
                      </a:r>
                      <a:endParaRPr lang="en-US" sz="16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83132033"/>
                  </a:ext>
                </a:extLst>
              </a:tr>
              <a:tr h="40681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Other Adjustments (shortage claims, damage, etc.)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 $      5,076 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4815772"/>
                  </a:ext>
                </a:extLst>
              </a:tr>
              <a:tr h="270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30285829"/>
                  </a:ext>
                </a:extLst>
              </a:tr>
              <a:tr h="270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Total Inventory</a:t>
                      </a:r>
                      <a:endParaRPr lang="en-US" sz="16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 $  678,778 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03376944"/>
                  </a:ext>
                </a:extLst>
              </a:tr>
              <a:tr h="270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Inventory Per Financial Statement</a:t>
                      </a:r>
                      <a:endParaRPr lang="en-US" sz="16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 $  627,903 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50431023"/>
                  </a:ext>
                </a:extLst>
              </a:tr>
              <a:tr h="27015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Difference</a:t>
                      </a:r>
                      <a:endParaRPr lang="en-US" sz="16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 $    50,875 </a:t>
                      </a:r>
                      <a:endParaRPr lang="en-US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r>
                        <a:rPr lang="en-US" sz="1400" u="none" strike="noStrike" dirty="0">
                          <a:effectLst/>
                        </a:rPr>
                        <a:t>8.1%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07076920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E36B5CA8-555C-4F71-BE70-FDAE1298411B}"/>
              </a:ext>
            </a:extLst>
          </p:cNvPr>
          <p:cNvSpPr txBox="1"/>
          <p:nvPr/>
        </p:nvSpPr>
        <p:spPr>
          <a:xfrm>
            <a:off x="3490823" y="6406550"/>
            <a:ext cx="5653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Memo: Negative on Hand: $17,488</a:t>
            </a:r>
          </a:p>
        </p:txBody>
      </p:sp>
    </p:spTree>
    <p:extLst>
      <p:ext uri="{BB962C8B-B14F-4D97-AF65-F5344CB8AC3E}">
        <p14:creationId xmlns:p14="http://schemas.microsoft.com/office/powerpoint/2010/main" val="1690615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033C045-F3DE-4B8C-BD1D-E0D1F86C3B9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0303978"/>
              </p:ext>
            </p:extLst>
          </p:nvPr>
        </p:nvGraphicFramePr>
        <p:xfrm>
          <a:off x="5779698" y="524054"/>
          <a:ext cx="6044242" cy="56151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82743">
                  <a:extLst>
                    <a:ext uri="{9D8B030D-6E8A-4147-A177-3AD203B41FA5}">
                      <a16:colId xmlns:a16="http://schemas.microsoft.com/office/drawing/2014/main" val="3189506918"/>
                    </a:ext>
                  </a:extLst>
                </a:gridCol>
                <a:gridCol w="978199">
                  <a:extLst>
                    <a:ext uri="{9D8B030D-6E8A-4147-A177-3AD203B41FA5}">
                      <a16:colId xmlns:a16="http://schemas.microsoft.com/office/drawing/2014/main" val="292011637"/>
                    </a:ext>
                  </a:extLst>
                </a:gridCol>
                <a:gridCol w="350092">
                  <a:extLst>
                    <a:ext uri="{9D8B030D-6E8A-4147-A177-3AD203B41FA5}">
                      <a16:colId xmlns:a16="http://schemas.microsoft.com/office/drawing/2014/main" val="738459242"/>
                    </a:ext>
                  </a:extLst>
                </a:gridCol>
                <a:gridCol w="916419">
                  <a:extLst>
                    <a:ext uri="{9D8B030D-6E8A-4147-A177-3AD203B41FA5}">
                      <a16:colId xmlns:a16="http://schemas.microsoft.com/office/drawing/2014/main" val="1637528357"/>
                    </a:ext>
                  </a:extLst>
                </a:gridCol>
                <a:gridCol w="360391">
                  <a:extLst>
                    <a:ext uri="{9D8B030D-6E8A-4147-A177-3AD203B41FA5}">
                      <a16:colId xmlns:a16="http://schemas.microsoft.com/office/drawing/2014/main" val="1488465690"/>
                    </a:ext>
                  </a:extLst>
                </a:gridCol>
                <a:gridCol w="1018994">
                  <a:extLst>
                    <a:ext uri="{9D8B030D-6E8A-4147-A177-3AD203B41FA5}">
                      <a16:colId xmlns:a16="http://schemas.microsoft.com/office/drawing/2014/main" val="3617359705"/>
                    </a:ext>
                  </a:extLst>
                </a:gridCol>
                <a:gridCol w="937404">
                  <a:extLst>
                    <a:ext uri="{9D8B030D-6E8A-4147-A177-3AD203B41FA5}">
                      <a16:colId xmlns:a16="http://schemas.microsoft.com/office/drawing/2014/main" val="2647787353"/>
                    </a:ext>
                  </a:extLst>
                </a:gridCol>
              </a:tblGrid>
              <a:tr h="345056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Parts Employee Productivity MTD</a:t>
                      </a:r>
                      <a:endParaRPr lang="en-US" sz="14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NADA</a:t>
                      </a:r>
                      <a:r>
                        <a:rPr lang="en-US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Guide</a:t>
                      </a:r>
                    </a:p>
                  </a:txBody>
                  <a:tcPr marL="0" marR="0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9754588"/>
                  </a:ext>
                </a:extLst>
              </a:tr>
              <a:tr h="23310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Category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Dollar Amount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÷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 Employees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=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Per Employee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5535549"/>
                  </a:ext>
                </a:extLst>
              </a:tr>
              <a:tr h="44030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Sales (Total)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 $      208,264 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÷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9.00 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=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 $       23,140 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$      40,000 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38953915"/>
                  </a:ext>
                </a:extLst>
              </a:tr>
              <a:tr h="44030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Gross Profit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        47,126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÷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=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 $         5,236 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>
                          <a:effectLst/>
                        </a:rPr>
                        <a:t> $        12,000 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20065723"/>
                  </a:ext>
                </a:extLst>
              </a:tr>
              <a:tr h="44030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Expenses (Total)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        47,013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÷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=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 $         5,224 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186576431"/>
                  </a:ext>
                </a:extLst>
              </a:tr>
              <a:tr h="44030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Department Net Profit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             113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÷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=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 $               3 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20609356"/>
                  </a:ext>
                </a:extLst>
              </a:tr>
              <a:tr h="44030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57902277"/>
                  </a:ext>
                </a:extLst>
              </a:tr>
              <a:tr h="440305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Parts Employee Productivity YTD</a:t>
                      </a:r>
                      <a:endParaRPr lang="en-US" sz="14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0147171"/>
                  </a:ext>
                </a:extLst>
              </a:tr>
              <a:tr h="44030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Category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Dollar Amount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÷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 Employees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=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Per Employee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18031340"/>
                  </a:ext>
                </a:extLst>
              </a:tr>
              <a:tr h="44030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Sales (Total)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   1,666,114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÷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=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      185,124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91596269"/>
                  </a:ext>
                </a:extLst>
              </a:tr>
              <a:tr h="44030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Gross Profit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      377,007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÷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=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        41,890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99298836"/>
                  </a:ext>
                </a:extLst>
              </a:tr>
              <a:tr h="44030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Expenses (Total)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      376,105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÷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=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 $        41,789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439592837"/>
                  </a:ext>
                </a:extLst>
              </a:tr>
              <a:tr h="44030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Department Net Profit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 $             902 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÷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9.00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=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 $             100 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56715467"/>
                  </a:ext>
                </a:extLst>
              </a:tr>
            </a:tbl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99F9DB-3353-4164-B47E-2FC44C9F80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3298" y="862642"/>
            <a:ext cx="4669766" cy="5779698"/>
          </a:xfrm>
        </p:spPr>
        <p:txBody>
          <a:bodyPr>
            <a:normAutofit fontScale="85000" lnSpcReduction="10000"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Be a Leader in the Community Increase Service Hours from current 5 days a Week to 6 days a week with increased hours we should increase tech efficiency 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Second increase ELR by Training the service advisors and have the techs upsell 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Nobody able to discount Parts except the Parts Manager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Stop the tail from wagging the dog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Keep tech in the Bays not back counter </a:t>
            </a:r>
          </a:p>
          <a:p>
            <a:pPr lvl="0"/>
            <a:r>
              <a:rPr lang="en-US" sz="1800" b="1" dirty="0"/>
              <a:t>Increase Posted Labor Rate  </a:t>
            </a:r>
          </a:p>
          <a:p>
            <a:pPr lvl="0"/>
            <a:r>
              <a:rPr lang="en-US" sz="1800" b="1" dirty="0"/>
              <a:t>Have the Tech stay away? </a:t>
            </a:r>
          </a:p>
          <a:p>
            <a:pPr lvl="0"/>
            <a:r>
              <a:rPr lang="en-US" sz="1800" b="1" dirty="0"/>
              <a:t>Decrease Returns in the body shop </a:t>
            </a:r>
          </a:p>
          <a:p>
            <a:pPr lvl="0"/>
            <a:r>
              <a:rPr lang="en-US" sz="1800" b="1" dirty="0"/>
              <a:t>Investigate parts pricing make sure correct matrix</a:t>
            </a:r>
          </a:p>
          <a:p>
            <a:pPr lvl="0"/>
            <a:r>
              <a:rPr lang="en-US" sz="1800" b="1" dirty="0"/>
              <a:t>Internal to be charge at retail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b="1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9A8697E-11E1-4CDD-A36C-942559D8A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442" y="185467"/>
            <a:ext cx="4638135" cy="677175"/>
          </a:xfrm>
        </p:spPr>
        <p:txBody>
          <a:bodyPr/>
          <a:lstStyle/>
          <a:p>
            <a:r>
              <a:rPr lang="en-US" u="sng" dirty="0"/>
              <a:t>Employees</a:t>
            </a:r>
          </a:p>
        </p:txBody>
      </p:sp>
    </p:spTree>
    <p:extLst>
      <p:ext uri="{BB962C8B-B14F-4D97-AF65-F5344CB8AC3E}">
        <p14:creationId xmlns:p14="http://schemas.microsoft.com/office/powerpoint/2010/main" val="3319507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 Chart</a:t>
            </a:r>
          </a:p>
        </p:txBody>
      </p:sp>
      <p:graphicFrame>
        <p:nvGraphicFramePr>
          <p:cNvPr id="8" name="Content Placeholder 7" descr="Organization Chart" title="SmartArt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3335435"/>
              </p:ext>
            </p:extLst>
          </p:nvPr>
        </p:nvGraphicFramePr>
        <p:xfrm>
          <a:off x="1484313" y="1506747"/>
          <a:ext cx="10018712" cy="42844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8418CBA8-BBE3-472E-A758-91DE5A89D608}"/>
              </a:ext>
            </a:extLst>
          </p:cNvPr>
          <p:cNvSpPr/>
          <p:nvPr/>
        </p:nvSpPr>
        <p:spPr>
          <a:xfrm>
            <a:off x="9724846" y="4382219"/>
            <a:ext cx="1943818" cy="136872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1926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B070D-EC83-4D71-A927-7ABA7A9DA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680049"/>
            <a:ext cx="3855720" cy="797943"/>
          </a:xfrm>
        </p:spPr>
        <p:txBody>
          <a:bodyPr/>
          <a:lstStyle/>
          <a:p>
            <a:r>
              <a:rPr lang="en-US" u="sng" dirty="0"/>
              <a:t>Selling at Cost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3389E5-40FD-48A6-A2A2-6B9A1FE6C3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9854" y="1385977"/>
            <a:ext cx="5212080" cy="1805797"/>
          </a:xfrm>
        </p:spPr>
        <p:txBody>
          <a:bodyPr>
            <a:normAutofit/>
          </a:bodyPr>
          <a:lstStyle/>
          <a:p>
            <a:pPr lvl="0"/>
            <a:r>
              <a:rPr lang="en-US" sz="1700" dirty="0"/>
              <a:t>Lowers Obsolescence</a:t>
            </a:r>
          </a:p>
          <a:p>
            <a:pPr lvl="0"/>
            <a:r>
              <a:rPr lang="en-US" sz="1700" dirty="0"/>
              <a:t>Makes room for fresh inventory, help to have correct mix for techs</a:t>
            </a:r>
          </a:p>
          <a:p>
            <a:pPr lvl="0"/>
            <a:r>
              <a:rPr lang="en-US" sz="1700" dirty="0"/>
              <a:t>Reduces frozen capital</a:t>
            </a:r>
          </a:p>
          <a:p>
            <a:endParaRPr lang="en-US" sz="17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4E44EB-FB0D-43DF-9790-21023FC859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385977"/>
            <a:ext cx="3855720" cy="5181600"/>
          </a:xfrm>
        </p:spPr>
        <p:txBody>
          <a:bodyPr>
            <a:normAutofit fontScale="92500" lnSpcReduction="20000"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/>
              <a:t>Too many special order parts, and/or SOP not being picked up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/>
              <a:t>No system for lost sale tracking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/>
              <a:t>Too many emergency purchases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/>
              <a:t>46% Obsolescence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/>
              <a:t>Not have the correct mix of parts on hand in the parts department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/>
              <a:t>Reorder points incorrect, incorrect stocking levels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/>
              <a:t>Not Utilizing system for phase in and phase out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/>
              <a:t>Parts are not being sent back during time allowed for manufacture returns 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F9FCCF3-8D61-45AB-8A8F-3089EC512841}"/>
              </a:ext>
            </a:extLst>
          </p:cNvPr>
          <p:cNvSpPr txBox="1">
            <a:spLocks/>
          </p:cNvSpPr>
          <p:nvPr/>
        </p:nvSpPr>
        <p:spPr>
          <a:xfrm>
            <a:off x="5919854" y="792192"/>
            <a:ext cx="3855720" cy="79794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4000"/>
              </a:lnSpc>
              <a:spcBef>
                <a:spcPct val="0"/>
              </a:spcBef>
              <a:buNone/>
              <a:defRPr sz="48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u="sng" dirty="0"/>
              <a:t>Pros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393762-07A1-47FD-B68F-70C22C6FD0F1}"/>
              </a:ext>
            </a:extLst>
          </p:cNvPr>
          <p:cNvSpPr txBox="1">
            <a:spLocks/>
          </p:cNvSpPr>
          <p:nvPr/>
        </p:nvSpPr>
        <p:spPr>
          <a:xfrm>
            <a:off x="5919854" y="3518559"/>
            <a:ext cx="3855720" cy="79794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4000"/>
              </a:lnSpc>
              <a:spcBef>
                <a:spcPct val="0"/>
              </a:spcBef>
              <a:buNone/>
              <a:defRPr sz="48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u="sng" dirty="0"/>
              <a:t>Cons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F31842B-4E08-4E8D-9DBF-BD47AC79690C}"/>
              </a:ext>
            </a:extLst>
          </p:cNvPr>
          <p:cNvSpPr txBox="1">
            <a:spLocks/>
          </p:cNvSpPr>
          <p:nvPr/>
        </p:nvSpPr>
        <p:spPr>
          <a:xfrm>
            <a:off x="5919854" y="4074543"/>
            <a:ext cx="5212080" cy="18057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1700" dirty="0"/>
              <a:t>No Gross Profit for department</a:t>
            </a:r>
          </a:p>
          <a:p>
            <a:pPr lvl="0"/>
            <a:r>
              <a:rPr lang="en-US" sz="1700" dirty="0"/>
              <a:t>Setting the expectation for future discounting to customer purchasing part</a:t>
            </a:r>
          </a:p>
          <a:p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2933427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53306C9-DAB3-4255-BEBE-107C956831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0996"/>
              </p:ext>
            </p:extLst>
          </p:nvPr>
        </p:nvGraphicFramePr>
        <p:xfrm>
          <a:off x="1391729" y="713117"/>
          <a:ext cx="10046898" cy="45722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0571">
                  <a:extLst>
                    <a:ext uri="{9D8B030D-6E8A-4147-A177-3AD203B41FA5}">
                      <a16:colId xmlns:a16="http://schemas.microsoft.com/office/drawing/2014/main" val="626671947"/>
                    </a:ext>
                  </a:extLst>
                </a:gridCol>
                <a:gridCol w="276521">
                  <a:extLst>
                    <a:ext uri="{9D8B030D-6E8A-4147-A177-3AD203B41FA5}">
                      <a16:colId xmlns:a16="http://schemas.microsoft.com/office/drawing/2014/main" val="4159647480"/>
                    </a:ext>
                  </a:extLst>
                </a:gridCol>
                <a:gridCol w="1244341">
                  <a:extLst>
                    <a:ext uri="{9D8B030D-6E8A-4147-A177-3AD203B41FA5}">
                      <a16:colId xmlns:a16="http://schemas.microsoft.com/office/drawing/2014/main" val="1688201133"/>
                    </a:ext>
                  </a:extLst>
                </a:gridCol>
                <a:gridCol w="1106080">
                  <a:extLst>
                    <a:ext uri="{9D8B030D-6E8A-4147-A177-3AD203B41FA5}">
                      <a16:colId xmlns:a16="http://schemas.microsoft.com/office/drawing/2014/main" val="3859708166"/>
                    </a:ext>
                  </a:extLst>
                </a:gridCol>
                <a:gridCol w="1106080">
                  <a:extLst>
                    <a:ext uri="{9D8B030D-6E8A-4147-A177-3AD203B41FA5}">
                      <a16:colId xmlns:a16="http://schemas.microsoft.com/office/drawing/2014/main" val="1079207139"/>
                    </a:ext>
                  </a:extLst>
                </a:gridCol>
                <a:gridCol w="1106080">
                  <a:extLst>
                    <a:ext uri="{9D8B030D-6E8A-4147-A177-3AD203B41FA5}">
                      <a16:colId xmlns:a16="http://schemas.microsoft.com/office/drawing/2014/main" val="2127774525"/>
                    </a:ext>
                  </a:extLst>
                </a:gridCol>
                <a:gridCol w="1106080">
                  <a:extLst>
                    <a:ext uri="{9D8B030D-6E8A-4147-A177-3AD203B41FA5}">
                      <a16:colId xmlns:a16="http://schemas.microsoft.com/office/drawing/2014/main" val="3645845969"/>
                    </a:ext>
                  </a:extLst>
                </a:gridCol>
                <a:gridCol w="1106080">
                  <a:extLst>
                    <a:ext uri="{9D8B030D-6E8A-4147-A177-3AD203B41FA5}">
                      <a16:colId xmlns:a16="http://schemas.microsoft.com/office/drawing/2014/main" val="2607913228"/>
                    </a:ext>
                  </a:extLst>
                </a:gridCol>
                <a:gridCol w="1275065">
                  <a:extLst>
                    <a:ext uri="{9D8B030D-6E8A-4147-A177-3AD203B41FA5}">
                      <a16:colId xmlns:a16="http://schemas.microsoft.com/office/drawing/2014/main" val="3039799784"/>
                    </a:ext>
                  </a:extLst>
                </a:gridCol>
              </a:tblGrid>
              <a:tr h="373665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sz="2400" u="none" strike="noStrike" dirty="0">
                          <a:effectLst/>
                        </a:rPr>
                        <a:t>PARTS DEPARTMENT - PERFORMA CALCULATION</a:t>
                      </a:r>
                      <a:endParaRPr lang="en-US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924753"/>
                  </a:ext>
                </a:extLst>
              </a:tr>
              <a:tr h="4879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Repair Order Mechanical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Body Shop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Counter Retail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Internal (new/used)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Wholesale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Warranty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TOTAL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5188367"/>
                  </a:ext>
                </a:extLst>
              </a:tr>
              <a:tr h="46382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YTD Sales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$345,555.00 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$289,252.00 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$105,808.00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$346,007.00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$356,715.00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$222,777.00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1" u="none" strike="noStrike" dirty="0">
                          <a:effectLst/>
                        </a:rPr>
                        <a:t>$1,666,114.00 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extLst>
                  <a:ext uri="{0D108BD9-81ED-4DB2-BD59-A6C34878D82A}">
                    <a16:rowId xmlns:a16="http://schemas.microsoft.com/office/drawing/2014/main" val="2792786656"/>
                  </a:ext>
                </a:extLst>
              </a:tr>
              <a:tr h="46382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YTD Gross Profit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$110,507.00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$33,801.00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$30,041.00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$50,996.00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$100,001.00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$51,661.00 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1" u="none" strike="noStrike" dirty="0">
                          <a:effectLst/>
                        </a:rPr>
                        <a:t>$377,007.00 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extLst>
                  <a:ext uri="{0D108BD9-81ED-4DB2-BD59-A6C34878D82A}">
                    <a16:rowId xmlns:a16="http://schemas.microsoft.com/office/drawing/2014/main" val="3507839257"/>
                  </a:ext>
                </a:extLst>
              </a:tr>
              <a:tr h="46382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YTD Cost of Sales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$235,048.00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$255,451.00 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$75,767.00 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$295,011.00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$256,714.00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/>
                        </a:rPr>
                        <a:t>$171,116.00 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1" u="none" strike="noStrike" dirty="0">
                          <a:effectLst/>
                        </a:rPr>
                        <a:t>$1,289,107.00 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extLst>
                  <a:ext uri="{0D108BD9-81ED-4DB2-BD59-A6C34878D82A}">
                    <a16:rowId xmlns:a16="http://schemas.microsoft.com/office/drawing/2014/main" val="4006840344"/>
                  </a:ext>
                </a:extLst>
              </a:tr>
              <a:tr h="46382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NEW Mark-Up Factor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1.67 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1.33 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1.69 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1.69 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1.41 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1.39 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1.53 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extLst>
                  <a:ext uri="{0D108BD9-81ED-4DB2-BD59-A6C34878D82A}">
                    <a16:rowId xmlns:a16="http://schemas.microsoft.com/office/drawing/2014/main" val="496046166"/>
                  </a:ext>
                </a:extLst>
              </a:tr>
              <a:tr h="46382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Desired Gross %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40.00</a:t>
                      </a:r>
                      <a:endParaRPr lang="en-US" sz="11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25.00</a:t>
                      </a:r>
                      <a:endParaRPr lang="en-US" sz="11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41.00</a:t>
                      </a:r>
                      <a:endParaRPr lang="en-US" sz="11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41.00</a:t>
                      </a:r>
                      <a:endParaRPr lang="en-US" sz="11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29.00</a:t>
                      </a:r>
                      <a:endParaRPr lang="en-US" sz="11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28.00</a:t>
                      </a:r>
                      <a:endParaRPr lang="en-US" sz="11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34.00 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extLst>
                  <a:ext uri="{0D108BD9-81ED-4DB2-BD59-A6C34878D82A}">
                    <a16:rowId xmlns:a16="http://schemas.microsoft.com/office/drawing/2014/main" val="3880753658"/>
                  </a:ext>
                </a:extLst>
              </a:tr>
              <a:tr h="46382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NEW YTD Sales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$391,746.67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$340,601.33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$128,418.64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$500,018.64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$361,569.01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$237,661.11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1" u="none" strike="noStrike" dirty="0">
                          <a:effectLst/>
                        </a:rPr>
                        <a:t>$1,960,015.41 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extLst>
                  <a:ext uri="{0D108BD9-81ED-4DB2-BD59-A6C34878D82A}">
                    <a16:rowId xmlns:a16="http://schemas.microsoft.com/office/drawing/2014/main" val="1422783174"/>
                  </a:ext>
                </a:extLst>
              </a:tr>
              <a:tr h="46382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OLD YTD Sales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$345,555.00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$289,252.00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$105,808.00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$346,007.00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$356,715.00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$222,777.00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1" u="none" strike="noStrike" dirty="0">
                          <a:effectLst/>
                        </a:rPr>
                        <a:t>$1,666,114.00 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extLst>
                  <a:ext uri="{0D108BD9-81ED-4DB2-BD59-A6C34878D82A}">
                    <a16:rowId xmlns:a16="http://schemas.microsoft.com/office/drawing/2014/main" val="1489399170"/>
                  </a:ext>
                </a:extLst>
              </a:tr>
              <a:tr h="46382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Additional Gross Profit</a:t>
                      </a:r>
                      <a:endParaRPr lang="en-US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$46,191.67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$51,349.33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$22,610.64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$154,011.64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$4,854.01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$14,884.11 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1" u="none" strike="noStrike" dirty="0">
                          <a:effectLst/>
                        </a:rPr>
                        <a:t>$293,901.41 </a:t>
                      </a:r>
                      <a:endParaRPr lang="en-US" sz="14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94" marR="4694" marT="4694" marB="0" anchor="ctr"/>
                </a:tc>
                <a:extLst>
                  <a:ext uri="{0D108BD9-81ED-4DB2-BD59-A6C34878D82A}">
                    <a16:rowId xmlns:a16="http://schemas.microsoft.com/office/drawing/2014/main" val="31855306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8647865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113</TotalTime>
  <Words>862</Words>
  <Application>Microsoft Office PowerPoint</Application>
  <PresentationFormat>Widescreen</PresentationFormat>
  <Paragraphs>351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Franklin Gothic Book</vt:lpstr>
      <vt:lpstr>Crop</vt:lpstr>
      <vt:lpstr>Semi Pro Motors</vt:lpstr>
      <vt:lpstr>OBSO</vt:lpstr>
      <vt:lpstr>Reason for OBSO  </vt:lpstr>
      <vt:lpstr>PowerPoint Presentation</vt:lpstr>
      <vt:lpstr>Employees</vt:lpstr>
      <vt:lpstr>Organization Chart</vt:lpstr>
      <vt:lpstr>Selling at Cost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Semi Pro Motors</dc:title>
  <dc:creator>Adam Lancaster</dc:creator>
  <cp:lastModifiedBy>Adam Lancaster</cp:lastModifiedBy>
  <cp:revision>19</cp:revision>
  <dcterms:created xsi:type="dcterms:W3CDTF">2017-08-17T17:47:49Z</dcterms:created>
  <dcterms:modified xsi:type="dcterms:W3CDTF">2017-08-17T19:41:28Z</dcterms:modified>
</cp:coreProperties>
</file>