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9" r:id="rId2"/>
    <p:sldId id="262" r:id="rId3"/>
    <p:sldId id="257" r:id="rId4"/>
    <p:sldId id="258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1E14FD-82D8-443F-8A5E-B678C76020F4}" type="doc">
      <dgm:prSet loTypeId="urn:microsoft.com/office/officeart/2011/layout/RadialPictureList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4712BD-B04B-469D-8C92-C9D70830EC68}">
      <dgm:prSet phldrT="[Text]"/>
      <dgm:spPr/>
      <dgm:t>
        <a:bodyPr/>
        <a:lstStyle/>
        <a:p>
          <a:r>
            <a:rPr lang="en-US" dirty="0"/>
            <a:t>Parts Manager</a:t>
          </a:r>
        </a:p>
      </dgm:t>
    </dgm:pt>
    <dgm:pt modelId="{B5CA502E-96E4-43EE-91B3-1A6ECB54AFC7}" type="parTrans" cxnId="{646534BA-C38E-4E83-B778-6233A465A38A}">
      <dgm:prSet/>
      <dgm:spPr/>
      <dgm:t>
        <a:bodyPr/>
        <a:lstStyle/>
        <a:p>
          <a:endParaRPr lang="en-US"/>
        </a:p>
      </dgm:t>
    </dgm:pt>
    <dgm:pt modelId="{EFDCC624-59AD-469E-AE9B-13B134E63D67}" type="sibTrans" cxnId="{646534BA-C38E-4E83-B778-6233A465A38A}">
      <dgm:prSet/>
      <dgm:spPr/>
      <dgm:t>
        <a:bodyPr/>
        <a:lstStyle/>
        <a:p>
          <a:endParaRPr lang="en-US"/>
        </a:p>
      </dgm:t>
    </dgm:pt>
    <dgm:pt modelId="{11C6E9D1-4BD8-48DB-86A3-06DF32DD675E}" type="asst">
      <dgm:prSet phldrT="[Text]"/>
      <dgm:spPr/>
      <dgm:t>
        <a:bodyPr/>
        <a:lstStyle/>
        <a:p>
          <a:r>
            <a:rPr lang="en-US" dirty="0"/>
            <a:t>Back Counter/Assist Manger</a:t>
          </a:r>
        </a:p>
      </dgm:t>
    </dgm:pt>
    <dgm:pt modelId="{DD889AE3-1F9B-4EE9-93B8-A1F71E5E9A73}" type="parTrans" cxnId="{B43F184A-B660-449F-9B19-3FE87C7505FB}">
      <dgm:prSet/>
      <dgm:spPr/>
      <dgm:t>
        <a:bodyPr/>
        <a:lstStyle/>
        <a:p>
          <a:endParaRPr lang="en-US"/>
        </a:p>
      </dgm:t>
    </dgm:pt>
    <dgm:pt modelId="{A2DBBFAD-90CC-4798-B638-840EB61CCA82}" type="sibTrans" cxnId="{B43F184A-B660-449F-9B19-3FE87C7505FB}">
      <dgm:prSet/>
      <dgm:spPr/>
      <dgm:t>
        <a:bodyPr/>
        <a:lstStyle/>
        <a:p>
          <a:endParaRPr lang="en-US"/>
        </a:p>
      </dgm:t>
    </dgm:pt>
    <dgm:pt modelId="{AE573E5D-2DEF-4C6B-ABB0-E0475FE28AA2}">
      <dgm:prSet phldrT="[Text]"/>
      <dgm:spPr/>
      <dgm:t>
        <a:bodyPr/>
        <a:lstStyle/>
        <a:p>
          <a:r>
            <a:rPr lang="en-US" dirty="0"/>
            <a:t>  2 Back Counter </a:t>
          </a:r>
        </a:p>
      </dgm:t>
    </dgm:pt>
    <dgm:pt modelId="{DBBA22F2-AA3C-4D0B-8A04-1F6153A32334}" type="parTrans" cxnId="{F3169DBF-FB8A-4F8C-BE6E-C7550F5CD788}">
      <dgm:prSet/>
      <dgm:spPr/>
      <dgm:t>
        <a:bodyPr/>
        <a:lstStyle/>
        <a:p>
          <a:endParaRPr lang="en-US"/>
        </a:p>
      </dgm:t>
    </dgm:pt>
    <dgm:pt modelId="{CF7CD609-DA29-43D6-A2D2-A7605D699430}" type="sibTrans" cxnId="{F3169DBF-FB8A-4F8C-BE6E-C7550F5CD788}">
      <dgm:prSet/>
      <dgm:spPr/>
      <dgm:t>
        <a:bodyPr/>
        <a:lstStyle/>
        <a:p>
          <a:endParaRPr lang="en-US"/>
        </a:p>
      </dgm:t>
    </dgm:pt>
    <dgm:pt modelId="{80F5B857-E7A0-4766-95D1-09F9F89E7079}">
      <dgm:prSet phldrT="[Text]"/>
      <dgm:spPr/>
      <dgm:t>
        <a:bodyPr/>
        <a:lstStyle/>
        <a:p>
          <a:r>
            <a:rPr lang="en-US" dirty="0"/>
            <a:t>Front counter</a:t>
          </a:r>
        </a:p>
      </dgm:t>
    </dgm:pt>
    <dgm:pt modelId="{3B2250B0-A796-43DA-9005-B439D15253AB}" type="parTrans" cxnId="{B8AB733E-4286-42CE-A51D-8D5DB76BAAC3}">
      <dgm:prSet/>
      <dgm:spPr/>
      <dgm:t>
        <a:bodyPr/>
        <a:lstStyle/>
        <a:p>
          <a:endParaRPr lang="en-US"/>
        </a:p>
      </dgm:t>
    </dgm:pt>
    <dgm:pt modelId="{CFCBD8B3-38AA-40A1-AD48-DCB875E620B6}" type="sibTrans" cxnId="{B8AB733E-4286-42CE-A51D-8D5DB76BAAC3}">
      <dgm:prSet/>
      <dgm:spPr/>
      <dgm:t>
        <a:bodyPr/>
        <a:lstStyle/>
        <a:p>
          <a:endParaRPr lang="en-US"/>
        </a:p>
      </dgm:t>
    </dgm:pt>
    <dgm:pt modelId="{6F8BC368-F8ED-4950-8B42-F36FC37A8090}">
      <dgm:prSet phldrT="[Text]"/>
      <dgm:spPr/>
      <dgm:t>
        <a:bodyPr/>
        <a:lstStyle/>
        <a:p>
          <a:r>
            <a:rPr lang="en-US" dirty="0"/>
            <a:t>Wholesale</a:t>
          </a:r>
        </a:p>
      </dgm:t>
    </dgm:pt>
    <dgm:pt modelId="{0F0C9212-1288-4928-B4F7-C849DF2F49C5}" type="parTrans" cxnId="{BA2CCD52-57A1-4DCC-B00E-2DA1D3D58F63}">
      <dgm:prSet/>
      <dgm:spPr/>
      <dgm:t>
        <a:bodyPr/>
        <a:lstStyle/>
        <a:p>
          <a:endParaRPr lang="en-US"/>
        </a:p>
      </dgm:t>
    </dgm:pt>
    <dgm:pt modelId="{80E7492B-3A40-4C38-BE57-413ED66AB86D}" type="sibTrans" cxnId="{BA2CCD52-57A1-4DCC-B00E-2DA1D3D58F63}">
      <dgm:prSet/>
      <dgm:spPr/>
      <dgm:t>
        <a:bodyPr/>
        <a:lstStyle/>
        <a:p>
          <a:endParaRPr lang="en-US"/>
        </a:p>
      </dgm:t>
    </dgm:pt>
    <dgm:pt modelId="{B49C931D-429E-40A2-B04A-6089FDD3294B}" type="pres">
      <dgm:prSet presAssocID="{E11E14FD-82D8-443F-8A5E-B678C76020F4}" presName="Name0" presStyleCnt="0">
        <dgm:presLayoutVars>
          <dgm:chMax val="1"/>
          <dgm:chPref val="1"/>
          <dgm:dir/>
          <dgm:resizeHandles/>
        </dgm:presLayoutVars>
      </dgm:prSet>
      <dgm:spPr/>
    </dgm:pt>
    <dgm:pt modelId="{8252B9BC-5E51-4105-B33E-D49910A61491}" type="pres">
      <dgm:prSet presAssocID="{914712BD-B04B-469D-8C92-C9D70830EC68}" presName="Parent" presStyleLbl="node1" presStyleIdx="0" presStyleCnt="2" custLinFactNeighborX="-43507" custLinFactNeighborY="-28690">
        <dgm:presLayoutVars>
          <dgm:chMax val="4"/>
          <dgm:chPref val="3"/>
        </dgm:presLayoutVars>
      </dgm:prSet>
      <dgm:spPr/>
    </dgm:pt>
    <dgm:pt modelId="{7C90A08E-2264-48D9-A8BA-ED19A2A124F6}" type="pres">
      <dgm:prSet presAssocID="{11C6E9D1-4BD8-48DB-86A3-06DF32DD675E}" presName="Accent" presStyleLbl="node1" presStyleIdx="1" presStyleCnt="2"/>
      <dgm:spPr/>
    </dgm:pt>
    <dgm:pt modelId="{B90F3970-1241-47CE-9F36-C25CF4E1E2EC}" type="pres">
      <dgm:prSet presAssocID="{11C6E9D1-4BD8-48DB-86A3-06DF32DD675E}" presName="Image1" presStyleLbl="fgImgPlace1" presStyleIdx="0" presStyleCnt="4"/>
      <dgm:spPr/>
    </dgm:pt>
    <dgm:pt modelId="{AA3437C9-86A1-4B76-B87D-5877EE98B73E}" type="pres">
      <dgm:prSet presAssocID="{11C6E9D1-4BD8-48DB-86A3-06DF32DD675E}" presName="Child1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114813C8-435C-46C8-BCD9-660C9B17FDD4}" type="pres">
      <dgm:prSet presAssocID="{AE573E5D-2DEF-4C6B-ABB0-E0475FE28AA2}" presName="Image2" presStyleCnt="0"/>
      <dgm:spPr/>
    </dgm:pt>
    <dgm:pt modelId="{64895BDD-0012-453C-B3FE-CDE43D2DF4BE}" type="pres">
      <dgm:prSet presAssocID="{AE573E5D-2DEF-4C6B-ABB0-E0475FE28AA2}" presName="Image" presStyleLbl="fgImgPlace1" presStyleIdx="1" presStyleCnt="4"/>
      <dgm:spPr/>
    </dgm:pt>
    <dgm:pt modelId="{4F904CC5-67C0-4DE7-BF9E-62269E330F76}" type="pres">
      <dgm:prSet presAssocID="{AE573E5D-2DEF-4C6B-ABB0-E0475FE28AA2}" presName="Child2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5ECBF12C-FD36-4110-9770-4BF3612181B1}" type="pres">
      <dgm:prSet presAssocID="{80F5B857-E7A0-4766-95D1-09F9F89E7079}" presName="Image3" presStyleCnt="0"/>
      <dgm:spPr/>
    </dgm:pt>
    <dgm:pt modelId="{B69B3331-AAFB-4C98-A675-C685D22DBB5B}" type="pres">
      <dgm:prSet presAssocID="{80F5B857-E7A0-4766-95D1-09F9F89E7079}" presName="Image" presStyleLbl="fgImgPlace1" presStyleIdx="2" presStyleCnt="4"/>
      <dgm:spPr/>
    </dgm:pt>
    <dgm:pt modelId="{AD6048E9-3646-450C-81FF-34C117C52FEB}" type="pres">
      <dgm:prSet presAssocID="{80F5B857-E7A0-4766-95D1-09F9F89E7079}" presName="Child3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A1FE37E3-DE32-4649-A054-14B9566EBC1E}" type="pres">
      <dgm:prSet presAssocID="{6F8BC368-F8ED-4950-8B42-F36FC37A8090}" presName="Image4" presStyleCnt="0"/>
      <dgm:spPr/>
    </dgm:pt>
    <dgm:pt modelId="{90367FF6-0A95-4F69-9D1D-C47286F8A594}" type="pres">
      <dgm:prSet presAssocID="{6F8BC368-F8ED-4950-8B42-F36FC37A8090}" presName="Image" presStyleLbl="fgImgPlace1" presStyleIdx="3" presStyleCnt="4"/>
      <dgm:spPr/>
    </dgm:pt>
    <dgm:pt modelId="{8963F62D-4266-4C41-AF2F-410C85EA2FA2}" type="pres">
      <dgm:prSet presAssocID="{6F8BC368-F8ED-4950-8B42-F36FC37A8090}" presName="Child4" presStyleLbl="revTx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C3C9C421-276E-40AF-8DD9-F8169C034404}" type="presOf" srcId="{11C6E9D1-4BD8-48DB-86A3-06DF32DD675E}" destId="{AA3437C9-86A1-4B76-B87D-5877EE98B73E}" srcOrd="0" destOrd="0" presId="urn:microsoft.com/office/officeart/2011/layout/RadialPictureList"/>
    <dgm:cxn modelId="{CFBDAB30-4E7E-4C11-8F8C-DFF852A63292}" type="presOf" srcId="{AE573E5D-2DEF-4C6B-ABB0-E0475FE28AA2}" destId="{4F904CC5-67C0-4DE7-BF9E-62269E330F76}" srcOrd="0" destOrd="0" presId="urn:microsoft.com/office/officeart/2011/layout/RadialPictureList"/>
    <dgm:cxn modelId="{2BB34C34-2125-4191-976D-E8DD732D4B2F}" type="presOf" srcId="{914712BD-B04B-469D-8C92-C9D70830EC68}" destId="{8252B9BC-5E51-4105-B33E-D49910A61491}" srcOrd="0" destOrd="0" presId="urn:microsoft.com/office/officeart/2011/layout/RadialPictureList"/>
    <dgm:cxn modelId="{B8AB733E-4286-42CE-A51D-8D5DB76BAAC3}" srcId="{914712BD-B04B-469D-8C92-C9D70830EC68}" destId="{80F5B857-E7A0-4766-95D1-09F9F89E7079}" srcOrd="2" destOrd="0" parTransId="{3B2250B0-A796-43DA-9005-B439D15253AB}" sibTransId="{CFCBD8B3-38AA-40A1-AD48-DCB875E620B6}"/>
    <dgm:cxn modelId="{B43F184A-B660-449F-9B19-3FE87C7505FB}" srcId="{914712BD-B04B-469D-8C92-C9D70830EC68}" destId="{11C6E9D1-4BD8-48DB-86A3-06DF32DD675E}" srcOrd="0" destOrd="0" parTransId="{DD889AE3-1F9B-4EE9-93B8-A1F71E5E9A73}" sibTransId="{A2DBBFAD-90CC-4798-B638-840EB61CCA82}"/>
    <dgm:cxn modelId="{BA2CCD52-57A1-4DCC-B00E-2DA1D3D58F63}" srcId="{914712BD-B04B-469D-8C92-C9D70830EC68}" destId="{6F8BC368-F8ED-4950-8B42-F36FC37A8090}" srcOrd="3" destOrd="0" parTransId="{0F0C9212-1288-4928-B4F7-C849DF2F49C5}" sibTransId="{80E7492B-3A40-4C38-BE57-413ED66AB86D}"/>
    <dgm:cxn modelId="{9C50C880-7AAC-4AF4-A4AB-6B46523435CF}" type="presOf" srcId="{E11E14FD-82D8-443F-8A5E-B678C76020F4}" destId="{B49C931D-429E-40A2-B04A-6089FDD3294B}" srcOrd="0" destOrd="0" presId="urn:microsoft.com/office/officeart/2011/layout/RadialPictureList"/>
    <dgm:cxn modelId="{88D12DAC-5502-4F3B-B843-85E36B753071}" type="presOf" srcId="{80F5B857-E7A0-4766-95D1-09F9F89E7079}" destId="{AD6048E9-3646-450C-81FF-34C117C52FEB}" srcOrd="0" destOrd="0" presId="urn:microsoft.com/office/officeart/2011/layout/RadialPictureList"/>
    <dgm:cxn modelId="{43C5ADB1-4C1B-46A2-B6EC-BD23E8DA2E6B}" type="presOf" srcId="{6F8BC368-F8ED-4950-8B42-F36FC37A8090}" destId="{8963F62D-4266-4C41-AF2F-410C85EA2FA2}" srcOrd="0" destOrd="0" presId="urn:microsoft.com/office/officeart/2011/layout/RadialPictureList"/>
    <dgm:cxn modelId="{646534BA-C38E-4E83-B778-6233A465A38A}" srcId="{E11E14FD-82D8-443F-8A5E-B678C76020F4}" destId="{914712BD-B04B-469D-8C92-C9D70830EC68}" srcOrd="0" destOrd="0" parTransId="{B5CA502E-96E4-43EE-91B3-1A6ECB54AFC7}" sibTransId="{EFDCC624-59AD-469E-AE9B-13B134E63D67}"/>
    <dgm:cxn modelId="{F3169DBF-FB8A-4F8C-BE6E-C7550F5CD788}" srcId="{914712BD-B04B-469D-8C92-C9D70830EC68}" destId="{AE573E5D-2DEF-4C6B-ABB0-E0475FE28AA2}" srcOrd="1" destOrd="0" parTransId="{DBBA22F2-AA3C-4D0B-8A04-1F6153A32334}" sibTransId="{CF7CD609-DA29-43D6-A2D2-A7605D699430}"/>
    <dgm:cxn modelId="{0DC061CB-7686-48A8-BF2E-FDCFB1AE6C2F}" type="presParOf" srcId="{B49C931D-429E-40A2-B04A-6089FDD3294B}" destId="{8252B9BC-5E51-4105-B33E-D49910A61491}" srcOrd="0" destOrd="0" presId="urn:microsoft.com/office/officeart/2011/layout/RadialPictureList"/>
    <dgm:cxn modelId="{4636260A-DA42-47F4-A1AB-BA4A9E0B8122}" type="presParOf" srcId="{B49C931D-429E-40A2-B04A-6089FDD3294B}" destId="{7C90A08E-2264-48D9-A8BA-ED19A2A124F6}" srcOrd="1" destOrd="0" presId="urn:microsoft.com/office/officeart/2011/layout/RadialPictureList"/>
    <dgm:cxn modelId="{DA6CBB11-3E73-4271-9EE9-A6770A72C651}" type="presParOf" srcId="{B49C931D-429E-40A2-B04A-6089FDD3294B}" destId="{B90F3970-1241-47CE-9F36-C25CF4E1E2EC}" srcOrd="2" destOrd="0" presId="urn:microsoft.com/office/officeart/2011/layout/RadialPictureList"/>
    <dgm:cxn modelId="{C577341F-9912-4169-AE98-76583762CD84}" type="presParOf" srcId="{B49C931D-429E-40A2-B04A-6089FDD3294B}" destId="{AA3437C9-86A1-4B76-B87D-5877EE98B73E}" srcOrd="3" destOrd="0" presId="urn:microsoft.com/office/officeart/2011/layout/RadialPictureList"/>
    <dgm:cxn modelId="{013DB814-94F4-4863-8D7F-EA04BA05BB09}" type="presParOf" srcId="{B49C931D-429E-40A2-B04A-6089FDD3294B}" destId="{114813C8-435C-46C8-BCD9-660C9B17FDD4}" srcOrd="4" destOrd="0" presId="urn:microsoft.com/office/officeart/2011/layout/RadialPictureList"/>
    <dgm:cxn modelId="{0A7D2F4E-606E-4E67-9EF2-C79DAA38EA69}" type="presParOf" srcId="{114813C8-435C-46C8-BCD9-660C9B17FDD4}" destId="{64895BDD-0012-453C-B3FE-CDE43D2DF4BE}" srcOrd="0" destOrd="0" presId="urn:microsoft.com/office/officeart/2011/layout/RadialPictureList"/>
    <dgm:cxn modelId="{F48B26B5-E57B-4C94-A1C1-378C781BB47C}" type="presParOf" srcId="{B49C931D-429E-40A2-B04A-6089FDD3294B}" destId="{4F904CC5-67C0-4DE7-BF9E-62269E330F76}" srcOrd="5" destOrd="0" presId="urn:microsoft.com/office/officeart/2011/layout/RadialPictureList"/>
    <dgm:cxn modelId="{978769D3-4F15-4839-9E32-5CBE4D0F760C}" type="presParOf" srcId="{B49C931D-429E-40A2-B04A-6089FDD3294B}" destId="{5ECBF12C-FD36-4110-9770-4BF3612181B1}" srcOrd="6" destOrd="0" presId="urn:microsoft.com/office/officeart/2011/layout/RadialPictureList"/>
    <dgm:cxn modelId="{26F38208-25F0-4785-8558-3FC26A83F424}" type="presParOf" srcId="{5ECBF12C-FD36-4110-9770-4BF3612181B1}" destId="{B69B3331-AAFB-4C98-A675-C685D22DBB5B}" srcOrd="0" destOrd="0" presId="urn:microsoft.com/office/officeart/2011/layout/RadialPictureList"/>
    <dgm:cxn modelId="{3489AECA-03E4-431B-AB59-414EB63B3B24}" type="presParOf" srcId="{B49C931D-429E-40A2-B04A-6089FDD3294B}" destId="{AD6048E9-3646-450C-81FF-34C117C52FEB}" srcOrd="7" destOrd="0" presId="urn:microsoft.com/office/officeart/2011/layout/RadialPictureList"/>
    <dgm:cxn modelId="{EC025C45-1E82-4BC8-81AA-170877C4D40E}" type="presParOf" srcId="{B49C931D-429E-40A2-B04A-6089FDD3294B}" destId="{A1FE37E3-DE32-4649-A054-14B9566EBC1E}" srcOrd="8" destOrd="0" presId="urn:microsoft.com/office/officeart/2011/layout/RadialPictureList"/>
    <dgm:cxn modelId="{8A001E21-379A-4BB8-8451-3C6B71D964AE}" type="presParOf" srcId="{A1FE37E3-DE32-4649-A054-14B9566EBC1E}" destId="{90367FF6-0A95-4F69-9D1D-C47286F8A594}" srcOrd="0" destOrd="0" presId="urn:microsoft.com/office/officeart/2011/layout/RadialPictureList"/>
    <dgm:cxn modelId="{D77F780F-50E6-48C6-A35B-6E591A30ABBF}" type="presParOf" srcId="{B49C931D-429E-40A2-B04A-6089FDD3294B}" destId="{8963F62D-4266-4C41-AF2F-410C85EA2FA2}" srcOrd="9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52B9BC-5E51-4105-B33E-D49910A61491}">
      <dsp:nvSpPr>
        <dsp:cNvPr id="0" name=""/>
        <dsp:cNvSpPr/>
      </dsp:nvSpPr>
      <dsp:spPr>
        <a:xfrm>
          <a:off x="1595113" y="850984"/>
          <a:ext cx="2420086" cy="241986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Parts Manager</a:t>
          </a:r>
        </a:p>
      </dsp:txBody>
      <dsp:txXfrm>
        <a:off x="1949526" y="1205366"/>
        <a:ext cx="1711260" cy="1711105"/>
      </dsp:txXfrm>
    </dsp:sp>
    <dsp:sp modelId="{7C90A08E-2264-48D9-A8BA-ED19A2A124F6}">
      <dsp:nvSpPr>
        <dsp:cNvPr id="0" name=""/>
        <dsp:cNvSpPr/>
      </dsp:nvSpPr>
      <dsp:spPr>
        <a:xfrm>
          <a:off x="1400319" y="199582"/>
          <a:ext cx="4877830" cy="5084657"/>
        </a:xfrm>
        <a:prstGeom prst="blockArc">
          <a:avLst>
            <a:gd name="adj1" fmla="val 16509444"/>
            <a:gd name="adj2" fmla="val 5088054"/>
            <a:gd name="adj3" fmla="val 52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0F3970-1241-47CE-9F36-C25CF4E1E2EC}">
      <dsp:nvSpPr>
        <dsp:cNvPr id="0" name=""/>
        <dsp:cNvSpPr/>
      </dsp:nvSpPr>
      <dsp:spPr>
        <a:xfrm>
          <a:off x="4420097" y="0"/>
          <a:ext cx="1296728" cy="129645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3437C9-86A1-4B76-B87D-5877EE98B73E}">
      <dsp:nvSpPr>
        <dsp:cNvPr id="0" name=""/>
        <dsp:cNvSpPr/>
      </dsp:nvSpPr>
      <dsp:spPr>
        <a:xfrm>
          <a:off x="5815590" y="16585"/>
          <a:ext cx="1735839" cy="12549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en-US" sz="1900" kern="1200" dirty="0"/>
            <a:t>Back Counter/Assist Manger</a:t>
          </a:r>
        </a:p>
      </dsp:txBody>
      <dsp:txXfrm>
        <a:off x="5815590" y="16585"/>
        <a:ext cx="1735839" cy="1254993"/>
      </dsp:txXfrm>
    </dsp:sp>
    <dsp:sp modelId="{64895BDD-0012-453C-B3FE-CDE43D2DF4BE}">
      <dsp:nvSpPr>
        <dsp:cNvPr id="0" name=""/>
        <dsp:cNvSpPr/>
      </dsp:nvSpPr>
      <dsp:spPr>
        <a:xfrm>
          <a:off x="5377900" y="1207447"/>
          <a:ext cx="1296728" cy="129645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904CC5-67C0-4DE7-BF9E-62269E330F76}">
      <dsp:nvSpPr>
        <dsp:cNvPr id="0" name=""/>
        <dsp:cNvSpPr/>
      </dsp:nvSpPr>
      <dsp:spPr>
        <a:xfrm>
          <a:off x="6769841" y="1230114"/>
          <a:ext cx="1735839" cy="12549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en-US" sz="1900" kern="1200" dirty="0"/>
            <a:t>  2 Back Counter </a:t>
          </a:r>
        </a:p>
      </dsp:txBody>
      <dsp:txXfrm>
        <a:off x="6769841" y="1230114"/>
        <a:ext cx="1735839" cy="1254993"/>
      </dsp:txXfrm>
    </dsp:sp>
    <dsp:sp modelId="{B69B3331-AAFB-4C98-A675-C685D22DBB5B}">
      <dsp:nvSpPr>
        <dsp:cNvPr id="0" name=""/>
        <dsp:cNvSpPr/>
      </dsp:nvSpPr>
      <dsp:spPr>
        <a:xfrm>
          <a:off x="5372926" y="2982681"/>
          <a:ext cx="1296728" cy="129645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6048E9-3646-450C-81FF-34C117C52FEB}">
      <dsp:nvSpPr>
        <dsp:cNvPr id="0" name=""/>
        <dsp:cNvSpPr/>
      </dsp:nvSpPr>
      <dsp:spPr>
        <a:xfrm>
          <a:off x="6769841" y="3003690"/>
          <a:ext cx="1735839" cy="12549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en-US" sz="1900" kern="1200" dirty="0"/>
            <a:t>Front counter</a:t>
          </a:r>
        </a:p>
      </dsp:txBody>
      <dsp:txXfrm>
        <a:off x="6769841" y="3003690"/>
        <a:ext cx="1735839" cy="1254993"/>
      </dsp:txXfrm>
    </dsp:sp>
    <dsp:sp modelId="{90367FF6-0A95-4F69-9D1D-C47286F8A594}">
      <dsp:nvSpPr>
        <dsp:cNvPr id="0" name=""/>
        <dsp:cNvSpPr/>
      </dsp:nvSpPr>
      <dsp:spPr>
        <a:xfrm>
          <a:off x="4420097" y="4232146"/>
          <a:ext cx="1296728" cy="129645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63F62D-4266-4C41-AF2F-410C85EA2FA2}">
      <dsp:nvSpPr>
        <dsp:cNvPr id="0" name=""/>
        <dsp:cNvSpPr/>
      </dsp:nvSpPr>
      <dsp:spPr>
        <a:xfrm>
          <a:off x="5815590" y="4258683"/>
          <a:ext cx="1735839" cy="12549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en-US" sz="1900" kern="1200" dirty="0"/>
            <a:t>Wholesale</a:t>
          </a:r>
        </a:p>
      </dsp:txBody>
      <dsp:txXfrm>
        <a:off x="5815590" y="4258683"/>
        <a:ext cx="1735839" cy="12549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Radial Picture List"/>
  <dgm:desc val="Use to show relationships to a central idea. The Level 1 shape contains text and all Level 2 shapes contain a picture with corresponding text. Limited to four Level 2 pictures.  Unused pictures do not appear, but remain available if you switch layouts. Works best with a small amount of Level 2 text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flickr.com/photos/harry_nl/4015840199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19EC1-A967-45E8-80EC-8F61A10E3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mbria" panose="02040503050406030204" pitchFamily="18" charset="0"/>
              </a:rPr>
              <a:t>        Case Study For AdAN Motor Car Company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2F38551-584A-4F1E-80D7-181E2484BE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011613" y="2667000"/>
            <a:ext cx="4165600" cy="3124200"/>
          </a:xfrm>
        </p:spPr>
      </p:pic>
    </p:spTree>
    <p:extLst>
      <p:ext uri="{BB962C8B-B14F-4D97-AF65-F5344CB8AC3E}">
        <p14:creationId xmlns:p14="http://schemas.microsoft.com/office/powerpoint/2010/main" val="2255195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C6B24-CCD1-47EB-B73A-3D015C450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586154"/>
          </a:xfrm>
        </p:spPr>
        <p:txBody>
          <a:bodyPr>
            <a:noAutofit/>
          </a:bodyPr>
          <a:lstStyle/>
          <a:p>
            <a:pPr algn="ctr"/>
            <a:r>
              <a:rPr lang="en-US" sz="5400" dirty="0">
                <a:latin typeface="Century" panose="02040604050505020304" pitchFamily="18" charset="0"/>
              </a:rPr>
              <a:t>Obso Position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CB020BC-FAA1-45A5-95B4-5C7B515009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2874" y="1365249"/>
            <a:ext cx="10213144" cy="509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805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F7681-3C37-4A81-BB90-35D97CAF4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212035"/>
            <a:ext cx="9905998" cy="1139687"/>
          </a:xfrm>
        </p:spPr>
        <p:txBody>
          <a:bodyPr/>
          <a:lstStyle/>
          <a:p>
            <a:pPr algn="ctr"/>
            <a:r>
              <a:rPr lang="en-US" dirty="0"/>
              <a:t>Monthly Reconciliation Of Parts To General Ledger 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C078BD29-7C07-4BE2-80AE-AAF2FC59511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085390" y="1246186"/>
          <a:ext cx="6018045" cy="5511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5803">
                  <a:extLst>
                    <a:ext uri="{9D8B030D-6E8A-4147-A177-3AD203B41FA5}">
                      <a16:colId xmlns:a16="http://schemas.microsoft.com/office/drawing/2014/main" val="3831570960"/>
                    </a:ext>
                  </a:extLst>
                </a:gridCol>
                <a:gridCol w="3195220">
                  <a:extLst>
                    <a:ext uri="{9D8B030D-6E8A-4147-A177-3AD203B41FA5}">
                      <a16:colId xmlns:a16="http://schemas.microsoft.com/office/drawing/2014/main" val="2645250552"/>
                    </a:ext>
                  </a:extLst>
                </a:gridCol>
                <a:gridCol w="545803">
                  <a:extLst>
                    <a:ext uri="{9D8B030D-6E8A-4147-A177-3AD203B41FA5}">
                      <a16:colId xmlns:a16="http://schemas.microsoft.com/office/drawing/2014/main" val="1453647635"/>
                    </a:ext>
                  </a:extLst>
                </a:gridCol>
                <a:gridCol w="639613">
                  <a:extLst>
                    <a:ext uri="{9D8B030D-6E8A-4147-A177-3AD203B41FA5}">
                      <a16:colId xmlns:a16="http://schemas.microsoft.com/office/drawing/2014/main" val="2581664052"/>
                    </a:ext>
                  </a:extLst>
                </a:gridCol>
                <a:gridCol w="545803">
                  <a:extLst>
                    <a:ext uri="{9D8B030D-6E8A-4147-A177-3AD203B41FA5}">
                      <a16:colId xmlns:a16="http://schemas.microsoft.com/office/drawing/2014/main" val="1540740231"/>
                    </a:ext>
                  </a:extLst>
                </a:gridCol>
                <a:gridCol w="545803">
                  <a:extLst>
                    <a:ext uri="{9D8B030D-6E8A-4147-A177-3AD203B41FA5}">
                      <a16:colId xmlns:a16="http://schemas.microsoft.com/office/drawing/2014/main" val="1133137519"/>
                    </a:ext>
                  </a:extLst>
                </a:gridCol>
              </a:tblGrid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79578897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Dollar value of parts on dealership management report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584,621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67389111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Minus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16718610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Dollar value of packing lists for parts received, but not invoiced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339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26622248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Dollar Value of bulk oil, gear lube, trans fluid in stock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6,658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0718660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Plus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44997066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Credits due for parts returned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5,856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8267519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Inventory Core Value - clean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15,031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43262530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Cores to be returned for credit - dirty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7,550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79640917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Work in Process - Repair Orders &amp; Invoices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33,610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86289593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Dollar Value of NPN parts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4,766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78227802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Dollar value of parts with no cost record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29,265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19233001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Plus / Minus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25917199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Other Adjustments (shortage claims, damage, etc.)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5,076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42179172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59921997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Total Inventory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678,778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83600297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Inventory Per Financial Statement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627,903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28507379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</a:rPr>
                        <a:t>Difference</a:t>
                      </a:r>
                      <a:endParaRPr lang="en-US" sz="9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 $    50,875 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20489023"/>
                  </a:ext>
                </a:extLst>
              </a:tr>
              <a:tr h="29009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 dirty="0">
                          <a:effectLst/>
                        </a:rPr>
                        <a:t>8.10%</a:t>
                      </a:r>
                      <a:endParaRPr lang="en-US" sz="9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6937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1364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7242D-F938-4036-85B1-9469427CA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09599"/>
            <a:ext cx="9905998" cy="52988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Parts Department Personal Chart</a:t>
            </a:r>
          </a:p>
        </p:txBody>
      </p:sp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E27A5C67-1F78-4ED2-A0E4-1E127CE967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1625634"/>
              </p:ext>
            </p:extLst>
          </p:nvPr>
        </p:nvGraphicFramePr>
        <p:xfrm>
          <a:off x="1141413" y="1139483"/>
          <a:ext cx="9906000" cy="55286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id="{351F5E49-43DE-43F3-96F0-BEC78917AF33}"/>
              </a:ext>
            </a:extLst>
          </p:cNvPr>
          <p:cNvSpPr/>
          <p:nvPr/>
        </p:nvSpPr>
        <p:spPr>
          <a:xfrm>
            <a:off x="3151163" y="5261318"/>
            <a:ext cx="2250831" cy="159668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en-US" dirty="0"/>
              <a:t>Warehouse</a:t>
            </a:r>
          </a:p>
          <a:p>
            <a:r>
              <a:rPr lang="en-US" dirty="0"/>
              <a:t>/Driver</a:t>
            </a:r>
          </a:p>
        </p:txBody>
      </p:sp>
    </p:spTree>
    <p:extLst>
      <p:ext uri="{BB962C8B-B14F-4D97-AF65-F5344CB8AC3E}">
        <p14:creationId xmlns:p14="http://schemas.microsoft.com/office/powerpoint/2010/main" val="3082269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C0015-F838-45A3-8B55-6C667117E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980049"/>
          </a:xfrm>
        </p:spPr>
        <p:txBody>
          <a:bodyPr>
            <a:noAutofit/>
          </a:bodyPr>
          <a:lstStyle/>
          <a:p>
            <a:pPr algn="ctr"/>
            <a:r>
              <a:rPr lang="en-US" sz="6000" dirty="0">
                <a:latin typeface="Century" panose="02040604050505020304" pitchFamily="18" charset="0"/>
              </a:rPr>
              <a:t>Gross Profile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9C965C6-75C7-45FD-8D23-CCC3410731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1692" y="1716258"/>
            <a:ext cx="11549576" cy="49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409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7D9D2-004B-422B-B951-0DF925169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Century" panose="02040604050505020304" pitchFamily="18" charset="0"/>
              </a:rPr>
              <a:t>Reasoning for selling at cost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DC333C1-0833-420A-9C23-3369650913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2363" y="3024554"/>
            <a:ext cx="9725048" cy="244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3667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159</TotalTime>
  <Words>180</Words>
  <Application>Microsoft Office PowerPoint</Application>
  <PresentationFormat>Widescreen</PresentationFormat>
  <Paragraphs>121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Cambria</vt:lpstr>
      <vt:lpstr>Century</vt:lpstr>
      <vt:lpstr>Century Gothic</vt:lpstr>
      <vt:lpstr>Mesh</vt:lpstr>
      <vt:lpstr>        Case Study For AdAN Motor Car Company</vt:lpstr>
      <vt:lpstr>Obso Position</vt:lpstr>
      <vt:lpstr>Monthly Reconciliation Of Parts To General Ledger </vt:lpstr>
      <vt:lpstr>Parts Department Personal Chart</vt:lpstr>
      <vt:lpstr>Gross Profile</vt:lpstr>
      <vt:lpstr>Reasoning for selling at cost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G. Burkart</dc:creator>
  <cp:lastModifiedBy>Scott G. Burkart</cp:lastModifiedBy>
  <cp:revision>10</cp:revision>
  <dcterms:created xsi:type="dcterms:W3CDTF">2017-08-17T17:11:40Z</dcterms:created>
  <dcterms:modified xsi:type="dcterms:W3CDTF">2017-08-17T19:51:38Z</dcterms:modified>
</cp:coreProperties>
</file>