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8" r:id="rId1"/>
  </p:sldMasterIdLst>
  <p:sldIdLst>
    <p:sldId id="256" r:id="rId2"/>
    <p:sldId id="262" r:id="rId3"/>
    <p:sldId id="265" r:id="rId4"/>
    <p:sldId id="264" r:id="rId5"/>
    <p:sldId id="263" r:id="rId6"/>
    <p:sldId id="261" r:id="rId7"/>
    <p:sldId id="266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76"/>
  </p:normalViewPr>
  <p:slideViewPr>
    <p:cSldViewPr snapToGrid="0" snapToObjects="1">
      <p:cViewPr varScale="1">
        <p:scale>
          <a:sx n="84" d="100"/>
          <a:sy n="84" d="100"/>
        </p:scale>
        <p:origin x="629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24B8EB4-F260-574C-A52F-F3771A8D0474}" type="doc">
      <dgm:prSet loTypeId="urn:microsoft.com/office/officeart/2005/8/layout/orgChart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BF9874B-959A-EF46-99F8-B1F65B4B9F81}" type="asst">
      <dgm:prSet phldrT="[Text]"/>
      <dgm:spPr/>
      <dgm:t>
        <a:bodyPr/>
        <a:lstStyle/>
        <a:p>
          <a:r>
            <a:rPr lang="en-US" dirty="0" smtClean="0"/>
            <a:t>ASST MANAGER</a:t>
          </a:r>
          <a:endParaRPr lang="en-US" dirty="0"/>
        </a:p>
      </dgm:t>
    </dgm:pt>
    <dgm:pt modelId="{BC71FCE1-B61E-AB48-819D-9D6B31D6EC6D}" type="parTrans" cxnId="{304E0D56-E9D9-4A44-9C9B-D55C3D204932}">
      <dgm:prSet/>
      <dgm:spPr/>
      <dgm:t>
        <a:bodyPr/>
        <a:lstStyle/>
        <a:p>
          <a:endParaRPr lang="en-US"/>
        </a:p>
      </dgm:t>
    </dgm:pt>
    <dgm:pt modelId="{C2518DE4-BA9C-9943-B5C2-83D0EBBC2DF7}" type="sibTrans" cxnId="{304E0D56-E9D9-4A44-9C9B-D55C3D204932}">
      <dgm:prSet/>
      <dgm:spPr/>
      <dgm:t>
        <a:bodyPr/>
        <a:lstStyle/>
        <a:p>
          <a:endParaRPr lang="en-US"/>
        </a:p>
      </dgm:t>
    </dgm:pt>
    <dgm:pt modelId="{618FCD2F-4603-6B43-A8DB-21127E1CBE16}">
      <dgm:prSet phldrT="[Text]"/>
      <dgm:spPr/>
      <dgm:t>
        <a:bodyPr/>
        <a:lstStyle/>
        <a:p>
          <a:r>
            <a:rPr lang="en-US" dirty="0" smtClean="0"/>
            <a:t>COUNTER</a:t>
          </a:r>
          <a:endParaRPr lang="en-US" dirty="0"/>
        </a:p>
      </dgm:t>
    </dgm:pt>
    <dgm:pt modelId="{E9221A97-8524-8E48-80C3-73116A0401E2}" type="parTrans" cxnId="{5B129FB0-E7AD-A840-B556-92FE79CEA55E}">
      <dgm:prSet/>
      <dgm:spPr/>
      <dgm:t>
        <a:bodyPr/>
        <a:lstStyle/>
        <a:p>
          <a:endParaRPr lang="en-US"/>
        </a:p>
      </dgm:t>
    </dgm:pt>
    <dgm:pt modelId="{642BE5CF-4920-D94F-9F20-5179DA858357}" type="sibTrans" cxnId="{5B129FB0-E7AD-A840-B556-92FE79CEA55E}">
      <dgm:prSet/>
      <dgm:spPr/>
      <dgm:t>
        <a:bodyPr/>
        <a:lstStyle/>
        <a:p>
          <a:endParaRPr lang="en-US"/>
        </a:p>
      </dgm:t>
    </dgm:pt>
    <dgm:pt modelId="{1A90B28B-F12B-6147-8096-23E034A74A96}">
      <dgm:prSet phldrT="[Text]"/>
      <dgm:spPr/>
      <dgm:t>
        <a:bodyPr/>
        <a:lstStyle/>
        <a:p>
          <a:r>
            <a:rPr lang="en-US" dirty="0" smtClean="0"/>
            <a:t>COUNTER</a:t>
          </a:r>
          <a:endParaRPr lang="en-US" dirty="0"/>
        </a:p>
      </dgm:t>
    </dgm:pt>
    <dgm:pt modelId="{4B856630-B4EE-4646-94C7-80F8C914891D}" type="parTrans" cxnId="{96D49B60-100D-354E-BE3B-C724D8D8BB68}">
      <dgm:prSet/>
      <dgm:spPr/>
      <dgm:t>
        <a:bodyPr/>
        <a:lstStyle/>
        <a:p>
          <a:endParaRPr lang="en-US"/>
        </a:p>
      </dgm:t>
    </dgm:pt>
    <dgm:pt modelId="{FCA7D222-0855-2F45-AD8D-26423431F436}" type="sibTrans" cxnId="{96D49B60-100D-354E-BE3B-C724D8D8BB68}">
      <dgm:prSet/>
      <dgm:spPr/>
      <dgm:t>
        <a:bodyPr/>
        <a:lstStyle/>
        <a:p>
          <a:endParaRPr lang="en-US"/>
        </a:p>
      </dgm:t>
    </dgm:pt>
    <dgm:pt modelId="{A81C35DF-479E-AB4B-BA34-33102AF48BC2}">
      <dgm:prSet phldrT="[Text]"/>
      <dgm:spPr/>
      <dgm:t>
        <a:bodyPr/>
        <a:lstStyle/>
        <a:p>
          <a:r>
            <a:rPr lang="en-US" dirty="0" smtClean="0"/>
            <a:t>COUNTER</a:t>
          </a:r>
        </a:p>
      </dgm:t>
    </dgm:pt>
    <dgm:pt modelId="{42E570C0-0265-064D-80AC-58F2300C7317}" type="parTrans" cxnId="{B1C7A595-A5C9-434C-915F-BCBA645AB407}">
      <dgm:prSet/>
      <dgm:spPr/>
      <dgm:t>
        <a:bodyPr/>
        <a:lstStyle/>
        <a:p>
          <a:endParaRPr lang="en-US"/>
        </a:p>
      </dgm:t>
    </dgm:pt>
    <dgm:pt modelId="{675697F0-A8AB-8041-8C50-264556F144E7}" type="sibTrans" cxnId="{B1C7A595-A5C9-434C-915F-BCBA645AB407}">
      <dgm:prSet/>
      <dgm:spPr/>
      <dgm:t>
        <a:bodyPr/>
        <a:lstStyle/>
        <a:p>
          <a:endParaRPr lang="en-US"/>
        </a:p>
      </dgm:t>
    </dgm:pt>
    <dgm:pt modelId="{DFAF904C-6739-3742-9B9A-3691C8C65F46}">
      <dgm:prSet phldrT="[Text]"/>
      <dgm:spPr/>
      <dgm:t>
        <a:bodyPr/>
        <a:lstStyle/>
        <a:p>
          <a:r>
            <a:rPr lang="en-US" dirty="0" smtClean="0"/>
            <a:t>SERVICE MANAGER</a:t>
          </a:r>
        </a:p>
        <a:p>
          <a:endParaRPr lang="en-US" dirty="0"/>
        </a:p>
      </dgm:t>
    </dgm:pt>
    <dgm:pt modelId="{875CFD9B-9ECA-CB4D-9444-90EB0E105C8C}" type="parTrans" cxnId="{7F38CEC2-7D6A-EF42-A965-0393DB3B7B3F}">
      <dgm:prSet/>
      <dgm:spPr/>
      <dgm:t>
        <a:bodyPr/>
        <a:lstStyle/>
        <a:p>
          <a:endParaRPr lang="en-US"/>
        </a:p>
      </dgm:t>
    </dgm:pt>
    <dgm:pt modelId="{EB80A380-60E3-1C46-B144-D9613F570998}" type="sibTrans" cxnId="{7F38CEC2-7D6A-EF42-A965-0393DB3B7B3F}">
      <dgm:prSet/>
      <dgm:spPr/>
      <dgm:t>
        <a:bodyPr/>
        <a:lstStyle/>
        <a:p>
          <a:endParaRPr lang="en-US"/>
        </a:p>
      </dgm:t>
    </dgm:pt>
    <dgm:pt modelId="{9F86CE4C-B21E-6042-9FA9-E2ECE3AA56DD}">
      <dgm:prSet/>
      <dgm:spPr/>
      <dgm:t>
        <a:bodyPr/>
        <a:lstStyle/>
        <a:p>
          <a:r>
            <a:rPr lang="en-US" dirty="0" smtClean="0"/>
            <a:t>COUNTER</a:t>
          </a:r>
        </a:p>
      </dgm:t>
    </dgm:pt>
    <dgm:pt modelId="{C5D539DE-113C-6342-9D12-59CD9C0ADAD5}" type="parTrans" cxnId="{14F5C1BB-ACE1-AB45-AE28-B3AAD0BDFE2E}">
      <dgm:prSet/>
      <dgm:spPr/>
      <dgm:t>
        <a:bodyPr/>
        <a:lstStyle/>
        <a:p>
          <a:endParaRPr lang="en-US"/>
        </a:p>
      </dgm:t>
    </dgm:pt>
    <dgm:pt modelId="{05D36088-0B98-2449-910C-7A8221B1D603}" type="sibTrans" cxnId="{14F5C1BB-ACE1-AB45-AE28-B3AAD0BDFE2E}">
      <dgm:prSet/>
      <dgm:spPr/>
      <dgm:t>
        <a:bodyPr/>
        <a:lstStyle/>
        <a:p>
          <a:endParaRPr lang="en-US"/>
        </a:p>
      </dgm:t>
    </dgm:pt>
    <dgm:pt modelId="{D4A4FAD3-8E95-7346-8890-2C6F16C6A487}">
      <dgm:prSet/>
      <dgm:spPr/>
      <dgm:t>
        <a:bodyPr/>
        <a:lstStyle/>
        <a:p>
          <a:r>
            <a:rPr lang="en-US" dirty="0" smtClean="0"/>
            <a:t>SHIPPING/RECEIVING</a:t>
          </a:r>
          <a:endParaRPr lang="en-US" dirty="0"/>
        </a:p>
      </dgm:t>
    </dgm:pt>
    <dgm:pt modelId="{0D2C7AE7-021B-E64F-B65F-BC28C0B16000}" type="parTrans" cxnId="{A3ECE6AE-552A-F041-9E86-A2225779DA2D}">
      <dgm:prSet/>
      <dgm:spPr/>
      <dgm:t>
        <a:bodyPr/>
        <a:lstStyle/>
        <a:p>
          <a:endParaRPr lang="en-US"/>
        </a:p>
      </dgm:t>
    </dgm:pt>
    <dgm:pt modelId="{6946170B-EFE7-3B4D-BD96-6F4881CF3436}" type="sibTrans" cxnId="{A3ECE6AE-552A-F041-9E86-A2225779DA2D}">
      <dgm:prSet/>
      <dgm:spPr/>
      <dgm:t>
        <a:bodyPr/>
        <a:lstStyle/>
        <a:p>
          <a:endParaRPr lang="en-US"/>
        </a:p>
      </dgm:t>
    </dgm:pt>
    <dgm:pt modelId="{9F0A106F-EEFA-D345-AADA-27A17725643C}">
      <dgm:prSet/>
      <dgm:spPr/>
      <dgm:t>
        <a:bodyPr/>
        <a:lstStyle/>
        <a:p>
          <a:r>
            <a:rPr lang="en-US" dirty="0" smtClean="0"/>
            <a:t>DRIVER</a:t>
          </a:r>
        </a:p>
      </dgm:t>
    </dgm:pt>
    <dgm:pt modelId="{6C593693-F8D6-B54D-94DE-4C0B4E95DB84}" type="parTrans" cxnId="{4D6F71B9-9884-0F41-82D7-BF6B1B49B949}">
      <dgm:prSet/>
      <dgm:spPr/>
      <dgm:t>
        <a:bodyPr/>
        <a:lstStyle/>
        <a:p>
          <a:endParaRPr lang="en-US"/>
        </a:p>
      </dgm:t>
    </dgm:pt>
    <dgm:pt modelId="{4DED6396-0DC8-D747-9F98-A7FCF8E70EED}" type="sibTrans" cxnId="{4D6F71B9-9884-0F41-82D7-BF6B1B49B949}">
      <dgm:prSet/>
      <dgm:spPr/>
      <dgm:t>
        <a:bodyPr/>
        <a:lstStyle/>
        <a:p>
          <a:endParaRPr lang="en-US"/>
        </a:p>
      </dgm:t>
    </dgm:pt>
    <dgm:pt modelId="{2F31DBD5-D0CD-6842-967B-F3DE957BD6E1}">
      <dgm:prSet/>
      <dgm:spPr/>
      <dgm:t>
        <a:bodyPr/>
        <a:lstStyle/>
        <a:p>
          <a:r>
            <a:rPr lang="en-US" dirty="0" smtClean="0"/>
            <a:t>SHIPPING/RECEIVING</a:t>
          </a:r>
          <a:endParaRPr lang="en-US" dirty="0"/>
        </a:p>
      </dgm:t>
    </dgm:pt>
    <dgm:pt modelId="{9662E804-2F6F-6C49-890D-4436D5B430F5}" type="parTrans" cxnId="{314C5F39-EDBA-6C41-AE92-DA13D7C292BB}">
      <dgm:prSet/>
      <dgm:spPr/>
      <dgm:t>
        <a:bodyPr/>
        <a:lstStyle/>
        <a:p>
          <a:endParaRPr lang="en-US"/>
        </a:p>
      </dgm:t>
    </dgm:pt>
    <dgm:pt modelId="{471AA10E-344F-354A-B263-3236E7AF2A4C}" type="sibTrans" cxnId="{314C5F39-EDBA-6C41-AE92-DA13D7C292BB}">
      <dgm:prSet/>
      <dgm:spPr/>
      <dgm:t>
        <a:bodyPr/>
        <a:lstStyle/>
        <a:p>
          <a:endParaRPr lang="en-US"/>
        </a:p>
      </dgm:t>
    </dgm:pt>
    <dgm:pt modelId="{DFF8B16F-5A72-A645-B143-4B5812AAD0D5}">
      <dgm:prSet/>
      <dgm:spPr/>
      <dgm:t>
        <a:bodyPr/>
        <a:lstStyle/>
        <a:p>
          <a:r>
            <a:rPr lang="en-US" dirty="0" smtClean="0"/>
            <a:t>DRIVER</a:t>
          </a:r>
          <a:endParaRPr lang="en-US" dirty="0"/>
        </a:p>
      </dgm:t>
    </dgm:pt>
    <dgm:pt modelId="{B970352E-C1B2-2541-9670-9F2DCA719EFA}" type="parTrans" cxnId="{80F2695B-E143-5D41-8A0C-D8701B1C2B3E}">
      <dgm:prSet/>
      <dgm:spPr/>
      <dgm:t>
        <a:bodyPr/>
        <a:lstStyle/>
        <a:p>
          <a:endParaRPr lang="en-US"/>
        </a:p>
      </dgm:t>
    </dgm:pt>
    <dgm:pt modelId="{0E0B6F51-4107-3247-B849-04362EC01F61}" type="sibTrans" cxnId="{80F2695B-E143-5D41-8A0C-D8701B1C2B3E}">
      <dgm:prSet/>
      <dgm:spPr/>
      <dgm:t>
        <a:bodyPr/>
        <a:lstStyle/>
        <a:p>
          <a:endParaRPr lang="en-US"/>
        </a:p>
      </dgm:t>
    </dgm:pt>
    <dgm:pt modelId="{84D662F3-E094-334E-A8AF-8D4BBF1E846A}" type="pres">
      <dgm:prSet presAssocID="{824B8EB4-F260-574C-A52F-F3771A8D047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3E481A2F-DA07-604C-A01C-219E259D736E}" type="pres">
      <dgm:prSet presAssocID="{DFAF904C-6739-3742-9B9A-3691C8C65F46}" presName="hierRoot1" presStyleCnt="0">
        <dgm:presLayoutVars>
          <dgm:hierBranch val="init"/>
        </dgm:presLayoutVars>
      </dgm:prSet>
      <dgm:spPr/>
    </dgm:pt>
    <dgm:pt modelId="{8B67E337-7A7B-064B-AA09-9419F06639FA}" type="pres">
      <dgm:prSet presAssocID="{DFAF904C-6739-3742-9B9A-3691C8C65F46}" presName="rootComposite1" presStyleCnt="0"/>
      <dgm:spPr/>
    </dgm:pt>
    <dgm:pt modelId="{9EE7A25A-B3BE-ED4E-930E-3C3258D8CF5E}" type="pres">
      <dgm:prSet presAssocID="{DFAF904C-6739-3742-9B9A-3691C8C65F46}" presName="rootText1" presStyleLbl="node0" presStyleIdx="0" presStyleCnt="1" custScaleY="7585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A1D4E52-00FD-5945-9992-99E5B8A19DFA}" type="pres">
      <dgm:prSet presAssocID="{DFAF904C-6739-3742-9B9A-3691C8C65F46}" presName="rootConnector1" presStyleLbl="node1" presStyleIdx="0" presStyleCnt="0"/>
      <dgm:spPr/>
      <dgm:t>
        <a:bodyPr/>
        <a:lstStyle/>
        <a:p>
          <a:endParaRPr lang="en-US"/>
        </a:p>
      </dgm:t>
    </dgm:pt>
    <dgm:pt modelId="{B6C35AC7-EE0B-F348-9040-F144BE77D051}" type="pres">
      <dgm:prSet presAssocID="{DFAF904C-6739-3742-9B9A-3691C8C65F46}" presName="hierChild2" presStyleCnt="0"/>
      <dgm:spPr/>
    </dgm:pt>
    <dgm:pt modelId="{4F7B53F2-33A1-8848-B0FD-6D75E5EA8969}" type="pres">
      <dgm:prSet presAssocID="{E9221A97-8524-8E48-80C3-73116A0401E2}" presName="Name37" presStyleLbl="parChTrans1D2" presStyleIdx="0" presStyleCnt="5"/>
      <dgm:spPr/>
      <dgm:t>
        <a:bodyPr/>
        <a:lstStyle/>
        <a:p>
          <a:endParaRPr lang="en-US"/>
        </a:p>
      </dgm:t>
    </dgm:pt>
    <dgm:pt modelId="{76A6BB02-2CE8-E240-AB20-9D62D3136675}" type="pres">
      <dgm:prSet presAssocID="{618FCD2F-4603-6B43-A8DB-21127E1CBE16}" presName="hierRoot2" presStyleCnt="0">
        <dgm:presLayoutVars>
          <dgm:hierBranch val="init"/>
        </dgm:presLayoutVars>
      </dgm:prSet>
      <dgm:spPr/>
    </dgm:pt>
    <dgm:pt modelId="{0728043D-C80F-DA4B-9444-7C70B23C7FC0}" type="pres">
      <dgm:prSet presAssocID="{618FCD2F-4603-6B43-A8DB-21127E1CBE16}" presName="rootComposite" presStyleCnt="0"/>
      <dgm:spPr/>
    </dgm:pt>
    <dgm:pt modelId="{8D970758-992C-E941-B516-00136DEFC74E}" type="pres">
      <dgm:prSet presAssocID="{618FCD2F-4603-6B43-A8DB-21127E1CBE16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BE05FE2-C337-5442-9150-ADA562C614B8}" type="pres">
      <dgm:prSet presAssocID="{618FCD2F-4603-6B43-A8DB-21127E1CBE16}" presName="rootConnector" presStyleLbl="node2" presStyleIdx="0" presStyleCnt="4"/>
      <dgm:spPr/>
      <dgm:t>
        <a:bodyPr/>
        <a:lstStyle/>
        <a:p>
          <a:endParaRPr lang="en-US"/>
        </a:p>
      </dgm:t>
    </dgm:pt>
    <dgm:pt modelId="{8212A1DE-2F08-8E48-8AC1-EACE3A2C57D6}" type="pres">
      <dgm:prSet presAssocID="{618FCD2F-4603-6B43-A8DB-21127E1CBE16}" presName="hierChild4" presStyleCnt="0"/>
      <dgm:spPr/>
    </dgm:pt>
    <dgm:pt modelId="{9F384585-00E0-F44E-B6CE-5AB2DA71C53C}" type="pres">
      <dgm:prSet presAssocID="{0D2C7AE7-021B-E64F-B65F-BC28C0B16000}" presName="Name37" presStyleLbl="parChTrans1D3" presStyleIdx="0" presStyleCnt="4"/>
      <dgm:spPr/>
      <dgm:t>
        <a:bodyPr/>
        <a:lstStyle/>
        <a:p>
          <a:endParaRPr lang="en-US"/>
        </a:p>
      </dgm:t>
    </dgm:pt>
    <dgm:pt modelId="{82FAA468-3E58-5243-8188-DC7B98CBC47A}" type="pres">
      <dgm:prSet presAssocID="{D4A4FAD3-8E95-7346-8890-2C6F16C6A487}" presName="hierRoot2" presStyleCnt="0">
        <dgm:presLayoutVars>
          <dgm:hierBranch val="init"/>
        </dgm:presLayoutVars>
      </dgm:prSet>
      <dgm:spPr/>
    </dgm:pt>
    <dgm:pt modelId="{C9852234-EBEA-254F-86CC-291EDC4FA4E6}" type="pres">
      <dgm:prSet presAssocID="{D4A4FAD3-8E95-7346-8890-2C6F16C6A487}" presName="rootComposite" presStyleCnt="0"/>
      <dgm:spPr/>
    </dgm:pt>
    <dgm:pt modelId="{7929329E-ADDC-F641-9EAC-42B7F7ECADB4}" type="pres">
      <dgm:prSet presAssocID="{D4A4FAD3-8E95-7346-8890-2C6F16C6A487}" presName="rootText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8DF2086-AD7F-C745-99B5-8159656927DD}" type="pres">
      <dgm:prSet presAssocID="{D4A4FAD3-8E95-7346-8890-2C6F16C6A487}" presName="rootConnector" presStyleLbl="node3" presStyleIdx="0" presStyleCnt="4"/>
      <dgm:spPr/>
      <dgm:t>
        <a:bodyPr/>
        <a:lstStyle/>
        <a:p>
          <a:endParaRPr lang="en-US"/>
        </a:p>
      </dgm:t>
    </dgm:pt>
    <dgm:pt modelId="{7B8DA06F-C235-7441-A9CB-B622125A89AB}" type="pres">
      <dgm:prSet presAssocID="{D4A4FAD3-8E95-7346-8890-2C6F16C6A487}" presName="hierChild4" presStyleCnt="0"/>
      <dgm:spPr/>
    </dgm:pt>
    <dgm:pt modelId="{A04C7A1D-F1E5-A64F-9B05-572DAB17140E}" type="pres">
      <dgm:prSet presAssocID="{D4A4FAD3-8E95-7346-8890-2C6F16C6A487}" presName="hierChild5" presStyleCnt="0"/>
      <dgm:spPr/>
    </dgm:pt>
    <dgm:pt modelId="{D4278855-0F2D-7644-8210-8207A61A6FA8}" type="pres">
      <dgm:prSet presAssocID="{6C593693-F8D6-B54D-94DE-4C0B4E95DB84}" presName="Name37" presStyleLbl="parChTrans1D3" presStyleIdx="1" presStyleCnt="4"/>
      <dgm:spPr/>
      <dgm:t>
        <a:bodyPr/>
        <a:lstStyle/>
        <a:p>
          <a:endParaRPr lang="en-US"/>
        </a:p>
      </dgm:t>
    </dgm:pt>
    <dgm:pt modelId="{3903DA42-3E35-A74C-B799-582E2530322C}" type="pres">
      <dgm:prSet presAssocID="{9F0A106F-EEFA-D345-AADA-27A17725643C}" presName="hierRoot2" presStyleCnt="0">
        <dgm:presLayoutVars>
          <dgm:hierBranch val="init"/>
        </dgm:presLayoutVars>
      </dgm:prSet>
      <dgm:spPr/>
    </dgm:pt>
    <dgm:pt modelId="{4EF460B4-91B9-7441-9003-A36295FD78EC}" type="pres">
      <dgm:prSet presAssocID="{9F0A106F-EEFA-D345-AADA-27A17725643C}" presName="rootComposite" presStyleCnt="0"/>
      <dgm:spPr/>
    </dgm:pt>
    <dgm:pt modelId="{1E7959C6-42F1-BD4E-B39A-A100F5D9020E}" type="pres">
      <dgm:prSet presAssocID="{9F0A106F-EEFA-D345-AADA-27A17725643C}" presName="rootText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118500C-97B1-D642-BD14-3545BD75AFBD}" type="pres">
      <dgm:prSet presAssocID="{9F0A106F-EEFA-D345-AADA-27A17725643C}" presName="rootConnector" presStyleLbl="node3" presStyleIdx="1" presStyleCnt="4"/>
      <dgm:spPr/>
      <dgm:t>
        <a:bodyPr/>
        <a:lstStyle/>
        <a:p>
          <a:endParaRPr lang="en-US"/>
        </a:p>
      </dgm:t>
    </dgm:pt>
    <dgm:pt modelId="{15D4601E-4AE0-E945-B206-49C7DAB046CD}" type="pres">
      <dgm:prSet presAssocID="{9F0A106F-EEFA-D345-AADA-27A17725643C}" presName="hierChild4" presStyleCnt="0"/>
      <dgm:spPr/>
    </dgm:pt>
    <dgm:pt modelId="{A8BAF3E2-EB41-8C46-8049-6A12E0ECAD78}" type="pres">
      <dgm:prSet presAssocID="{9F0A106F-EEFA-D345-AADA-27A17725643C}" presName="hierChild5" presStyleCnt="0"/>
      <dgm:spPr/>
    </dgm:pt>
    <dgm:pt modelId="{0AA24BB5-5D45-6544-8C68-A15DD819564E}" type="pres">
      <dgm:prSet presAssocID="{618FCD2F-4603-6B43-A8DB-21127E1CBE16}" presName="hierChild5" presStyleCnt="0"/>
      <dgm:spPr/>
    </dgm:pt>
    <dgm:pt modelId="{6AA8708A-69F9-2E4E-B60C-C6A98CDE0C44}" type="pres">
      <dgm:prSet presAssocID="{C5D539DE-113C-6342-9D12-59CD9C0ADAD5}" presName="Name37" presStyleLbl="parChTrans1D2" presStyleIdx="1" presStyleCnt="5"/>
      <dgm:spPr/>
      <dgm:t>
        <a:bodyPr/>
        <a:lstStyle/>
        <a:p>
          <a:endParaRPr lang="en-US"/>
        </a:p>
      </dgm:t>
    </dgm:pt>
    <dgm:pt modelId="{7B5363D8-2FDB-2746-AEA1-805DCCA013F6}" type="pres">
      <dgm:prSet presAssocID="{9F86CE4C-B21E-6042-9FA9-E2ECE3AA56DD}" presName="hierRoot2" presStyleCnt="0">
        <dgm:presLayoutVars>
          <dgm:hierBranch val="init"/>
        </dgm:presLayoutVars>
      </dgm:prSet>
      <dgm:spPr/>
    </dgm:pt>
    <dgm:pt modelId="{AE953011-27C3-A448-B607-6BE901F7F567}" type="pres">
      <dgm:prSet presAssocID="{9F86CE4C-B21E-6042-9FA9-E2ECE3AA56DD}" presName="rootComposite" presStyleCnt="0"/>
      <dgm:spPr/>
    </dgm:pt>
    <dgm:pt modelId="{33BE7688-B1D2-CA47-AD83-3402633D584F}" type="pres">
      <dgm:prSet presAssocID="{9F86CE4C-B21E-6042-9FA9-E2ECE3AA56DD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1D3E0FA-6B57-2A4A-AA7F-5FC008025B26}" type="pres">
      <dgm:prSet presAssocID="{9F86CE4C-B21E-6042-9FA9-E2ECE3AA56DD}" presName="rootConnector" presStyleLbl="node2" presStyleIdx="1" presStyleCnt="4"/>
      <dgm:spPr/>
      <dgm:t>
        <a:bodyPr/>
        <a:lstStyle/>
        <a:p>
          <a:endParaRPr lang="en-US"/>
        </a:p>
      </dgm:t>
    </dgm:pt>
    <dgm:pt modelId="{D57A3345-7182-CC4F-9FFC-F1F09967981C}" type="pres">
      <dgm:prSet presAssocID="{9F86CE4C-B21E-6042-9FA9-E2ECE3AA56DD}" presName="hierChild4" presStyleCnt="0"/>
      <dgm:spPr/>
    </dgm:pt>
    <dgm:pt modelId="{D85C0710-9551-1443-ADD0-3DB8498747DA}" type="pres">
      <dgm:prSet presAssocID="{9F86CE4C-B21E-6042-9FA9-E2ECE3AA56DD}" presName="hierChild5" presStyleCnt="0"/>
      <dgm:spPr/>
    </dgm:pt>
    <dgm:pt modelId="{00245566-0994-7C41-978E-B20B11470260}" type="pres">
      <dgm:prSet presAssocID="{4B856630-B4EE-4646-94C7-80F8C914891D}" presName="Name37" presStyleLbl="parChTrans1D2" presStyleIdx="2" presStyleCnt="5"/>
      <dgm:spPr/>
      <dgm:t>
        <a:bodyPr/>
        <a:lstStyle/>
        <a:p>
          <a:endParaRPr lang="en-US"/>
        </a:p>
      </dgm:t>
    </dgm:pt>
    <dgm:pt modelId="{1F580DA1-F32A-614E-8B6F-98286A535EC3}" type="pres">
      <dgm:prSet presAssocID="{1A90B28B-F12B-6147-8096-23E034A74A96}" presName="hierRoot2" presStyleCnt="0">
        <dgm:presLayoutVars>
          <dgm:hierBranch val="init"/>
        </dgm:presLayoutVars>
      </dgm:prSet>
      <dgm:spPr/>
    </dgm:pt>
    <dgm:pt modelId="{E2554C6F-2F41-5743-8C2D-39FDA948E629}" type="pres">
      <dgm:prSet presAssocID="{1A90B28B-F12B-6147-8096-23E034A74A96}" presName="rootComposite" presStyleCnt="0"/>
      <dgm:spPr/>
    </dgm:pt>
    <dgm:pt modelId="{30B7657C-C93A-E045-818B-B9FF45C229AF}" type="pres">
      <dgm:prSet presAssocID="{1A90B28B-F12B-6147-8096-23E034A74A96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4BCF1FF-5E45-1E49-9CF9-14EECB98B98F}" type="pres">
      <dgm:prSet presAssocID="{1A90B28B-F12B-6147-8096-23E034A74A96}" presName="rootConnector" presStyleLbl="node2" presStyleIdx="2" presStyleCnt="4"/>
      <dgm:spPr/>
      <dgm:t>
        <a:bodyPr/>
        <a:lstStyle/>
        <a:p>
          <a:endParaRPr lang="en-US"/>
        </a:p>
      </dgm:t>
    </dgm:pt>
    <dgm:pt modelId="{B4294250-2DFF-FE46-86E7-7BE0FF75DEB2}" type="pres">
      <dgm:prSet presAssocID="{1A90B28B-F12B-6147-8096-23E034A74A96}" presName="hierChild4" presStyleCnt="0"/>
      <dgm:spPr/>
    </dgm:pt>
    <dgm:pt modelId="{D0C7FD74-BBDC-6649-818E-C07E45A08E7D}" type="pres">
      <dgm:prSet presAssocID="{1A90B28B-F12B-6147-8096-23E034A74A96}" presName="hierChild5" presStyleCnt="0"/>
      <dgm:spPr/>
    </dgm:pt>
    <dgm:pt modelId="{7254250F-BDDD-F74E-89BC-D1A038D94778}" type="pres">
      <dgm:prSet presAssocID="{42E570C0-0265-064D-80AC-58F2300C7317}" presName="Name37" presStyleLbl="parChTrans1D2" presStyleIdx="3" presStyleCnt="5"/>
      <dgm:spPr/>
      <dgm:t>
        <a:bodyPr/>
        <a:lstStyle/>
        <a:p>
          <a:endParaRPr lang="en-US"/>
        </a:p>
      </dgm:t>
    </dgm:pt>
    <dgm:pt modelId="{B2B40A8E-871B-6F4E-8E0B-1FEB49B8E32E}" type="pres">
      <dgm:prSet presAssocID="{A81C35DF-479E-AB4B-BA34-33102AF48BC2}" presName="hierRoot2" presStyleCnt="0">
        <dgm:presLayoutVars>
          <dgm:hierBranch val="init"/>
        </dgm:presLayoutVars>
      </dgm:prSet>
      <dgm:spPr/>
    </dgm:pt>
    <dgm:pt modelId="{21E44123-9DB0-544A-A4E4-F9B7F7F5EFE8}" type="pres">
      <dgm:prSet presAssocID="{A81C35DF-479E-AB4B-BA34-33102AF48BC2}" presName="rootComposite" presStyleCnt="0"/>
      <dgm:spPr/>
    </dgm:pt>
    <dgm:pt modelId="{47328C74-DBFE-254F-AB4F-3ECF93047384}" type="pres">
      <dgm:prSet presAssocID="{A81C35DF-479E-AB4B-BA34-33102AF48BC2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C246061-A938-7D4A-9F24-3A6462359F9B}" type="pres">
      <dgm:prSet presAssocID="{A81C35DF-479E-AB4B-BA34-33102AF48BC2}" presName="rootConnector" presStyleLbl="node2" presStyleIdx="3" presStyleCnt="4"/>
      <dgm:spPr/>
      <dgm:t>
        <a:bodyPr/>
        <a:lstStyle/>
        <a:p>
          <a:endParaRPr lang="en-US"/>
        </a:p>
      </dgm:t>
    </dgm:pt>
    <dgm:pt modelId="{DF8723A5-1733-D44C-9715-CF5DBE0644CA}" type="pres">
      <dgm:prSet presAssocID="{A81C35DF-479E-AB4B-BA34-33102AF48BC2}" presName="hierChild4" presStyleCnt="0"/>
      <dgm:spPr/>
    </dgm:pt>
    <dgm:pt modelId="{787FB0E7-74B0-E74A-B44C-5F9D4F2E8CAD}" type="pres">
      <dgm:prSet presAssocID="{9662E804-2F6F-6C49-890D-4436D5B430F5}" presName="Name37" presStyleLbl="parChTrans1D3" presStyleIdx="2" presStyleCnt="4"/>
      <dgm:spPr/>
      <dgm:t>
        <a:bodyPr/>
        <a:lstStyle/>
        <a:p>
          <a:endParaRPr lang="en-US"/>
        </a:p>
      </dgm:t>
    </dgm:pt>
    <dgm:pt modelId="{790986DF-B29F-6341-85E3-91C5E43972C3}" type="pres">
      <dgm:prSet presAssocID="{2F31DBD5-D0CD-6842-967B-F3DE957BD6E1}" presName="hierRoot2" presStyleCnt="0">
        <dgm:presLayoutVars>
          <dgm:hierBranch val="init"/>
        </dgm:presLayoutVars>
      </dgm:prSet>
      <dgm:spPr/>
    </dgm:pt>
    <dgm:pt modelId="{BD25E5E7-3E23-9F49-85BD-016EF3F2E40D}" type="pres">
      <dgm:prSet presAssocID="{2F31DBD5-D0CD-6842-967B-F3DE957BD6E1}" presName="rootComposite" presStyleCnt="0"/>
      <dgm:spPr/>
    </dgm:pt>
    <dgm:pt modelId="{7C0DA49F-7D80-624C-9105-9AD5F971C63F}" type="pres">
      <dgm:prSet presAssocID="{2F31DBD5-D0CD-6842-967B-F3DE957BD6E1}" presName="rootText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1FD5360-D795-2C41-9BA2-90BC20A0CCB9}" type="pres">
      <dgm:prSet presAssocID="{2F31DBD5-D0CD-6842-967B-F3DE957BD6E1}" presName="rootConnector" presStyleLbl="node3" presStyleIdx="2" presStyleCnt="4"/>
      <dgm:spPr/>
      <dgm:t>
        <a:bodyPr/>
        <a:lstStyle/>
        <a:p>
          <a:endParaRPr lang="en-US"/>
        </a:p>
      </dgm:t>
    </dgm:pt>
    <dgm:pt modelId="{46863CF3-0A5A-384B-A689-D0C86F9A94C8}" type="pres">
      <dgm:prSet presAssocID="{2F31DBD5-D0CD-6842-967B-F3DE957BD6E1}" presName="hierChild4" presStyleCnt="0"/>
      <dgm:spPr/>
    </dgm:pt>
    <dgm:pt modelId="{98A6495A-27AA-294B-8660-A898DAB84E24}" type="pres">
      <dgm:prSet presAssocID="{2F31DBD5-D0CD-6842-967B-F3DE957BD6E1}" presName="hierChild5" presStyleCnt="0"/>
      <dgm:spPr/>
    </dgm:pt>
    <dgm:pt modelId="{FAC30340-D985-1A49-B32E-3BB9CDCB6AD3}" type="pres">
      <dgm:prSet presAssocID="{B970352E-C1B2-2541-9670-9F2DCA719EFA}" presName="Name37" presStyleLbl="parChTrans1D3" presStyleIdx="3" presStyleCnt="4"/>
      <dgm:spPr/>
      <dgm:t>
        <a:bodyPr/>
        <a:lstStyle/>
        <a:p>
          <a:endParaRPr lang="en-US"/>
        </a:p>
      </dgm:t>
    </dgm:pt>
    <dgm:pt modelId="{46DB2832-D6EB-5A49-8C18-CB25BED8BCBC}" type="pres">
      <dgm:prSet presAssocID="{DFF8B16F-5A72-A645-B143-4B5812AAD0D5}" presName="hierRoot2" presStyleCnt="0">
        <dgm:presLayoutVars>
          <dgm:hierBranch val="init"/>
        </dgm:presLayoutVars>
      </dgm:prSet>
      <dgm:spPr/>
    </dgm:pt>
    <dgm:pt modelId="{05FCE75E-C61E-104C-A961-17E3438C4624}" type="pres">
      <dgm:prSet presAssocID="{DFF8B16F-5A72-A645-B143-4B5812AAD0D5}" presName="rootComposite" presStyleCnt="0"/>
      <dgm:spPr/>
    </dgm:pt>
    <dgm:pt modelId="{69296F10-4A1B-384B-ABB9-25741C40AE26}" type="pres">
      <dgm:prSet presAssocID="{DFF8B16F-5A72-A645-B143-4B5812AAD0D5}" presName="rootText" presStyleLbl="node3" presStyleIdx="3" presStyleCnt="4" custLinFactNeighborY="373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686AD54-6375-4544-8D47-19B0952EBB49}" type="pres">
      <dgm:prSet presAssocID="{DFF8B16F-5A72-A645-B143-4B5812AAD0D5}" presName="rootConnector" presStyleLbl="node3" presStyleIdx="3" presStyleCnt="4"/>
      <dgm:spPr/>
      <dgm:t>
        <a:bodyPr/>
        <a:lstStyle/>
        <a:p>
          <a:endParaRPr lang="en-US"/>
        </a:p>
      </dgm:t>
    </dgm:pt>
    <dgm:pt modelId="{5D4134DD-BA61-3F42-ABC4-C41DB4B68761}" type="pres">
      <dgm:prSet presAssocID="{DFF8B16F-5A72-A645-B143-4B5812AAD0D5}" presName="hierChild4" presStyleCnt="0"/>
      <dgm:spPr/>
    </dgm:pt>
    <dgm:pt modelId="{B4419AC9-A4D3-B94D-A2C6-4BB5A6F79BEA}" type="pres">
      <dgm:prSet presAssocID="{DFF8B16F-5A72-A645-B143-4B5812AAD0D5}" presName="hierChild5" presStyleCnt="0"/>
      <dgm:spPr/>
    </dgm:pt>
    <dgm:pt modelId="{E2B90C96-B492-2A49-B484-F0681CF04113}" type="pres">
      <dgm:prSet presAssocID="{A81C35DF-479E-AB4B-BA34-33102AF48BC2}" presName="hierChild5" presStyleCnt="0"/>
      <dgm:spPr/>
    </dgm:pt>
    <dgm:pt modelId="{1AD28328-9E66-864B-B68B-10995E20353D}" type="pres">
      <dgm:prSet presAssocID="{DFAF904C-6739-3742-9B9A-3691C8C65F46}" presName="hierChild3" presStyleCnt="0"/>
      <dgm:spPr/>
    </dgm:pt>
    <dgm:pt modelId="{26C070CF-01DB-9541-9FE2-14404DA4966F}" type="pres">
      <dgm:prSet presAssocID="{BC71FCE1-B61E-AB48-819D-9D6B31D6EC6D}" presName="Name111" presStyleLbl="parChTrans1D2" presStyleIdx="4" presStyleCnt="5"/>
      <dgm:spPr/>
      <dgm:t>
        <a:bodyPr/>
        <a:lstStyle/>
        <a:p>
          <a:endParaRPr lang="en-US"/>
        </a:p>
      </dgm:t>
    </dgm:pt>
    <dgm:pt modelId="{DBECEF1D-3501-2A4E-9CB6-B4F702EEB80F}" type="pres">
      <dgm:prSet presAssocID="{DBF9874B-959A-EF46-99F8-B1F65B4B9F81}" presName="hierRoot3" presStyleCnt="0">
        <dgm:presLayoutVars>
          <dgm:hierBranch val="init"/>
        </dgm:presLayoutVars>
      </dgm:prSet>
      <dgm:spPr/>
    </dgm:pt>
    <dgm:pt modelId="{02BBBE60-7F20-3246-976E-D30E3A6BC548}" type="pres">
      <dgm:prSet presAssocID="{DBF9874B-959A-EF46-99F8-B1F65B4B9F81}" presName="rootComposite3" presStyleCnt="0"/>
      <dgm:spPr/>
    </dgm:pt>
    <dgm:pt modelId="{5EA09920-303E-7B47-B174-DD9F6E5855D5}" type="pres">
      <dgm:prSet presAssocID="{DBF9874B-959A-EF46-99F8-B1F65B4B9F81}" presName="rootText3" presStyleLbl="asst1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316711E-E786-6940-8DF5-3E082A421EF3}" type="pres">
      <dgm:prSet presAssocID="{DBF9874B-959A-EF46-99F8-B1F65B4B9F81}" presName="rootConnector3" presStyleLbl="asst1" presStyleIdx="0" presStyleCnt="1"/>
      <dgm:spPr/>
      <dgm:t>
        <a:bodyPr/>
        <a:lstStyle/>
        <a:p>
          <a:endParaRPr lang="en-US"/>
        </a:p>
      </dgm:t>
    </dgm:pt>
    <dgm:pt modelId="{62152BC9-3D25-E74A-AE9D-09A888DC071C}" type="pres">
      <dgm:prSet presAssocID="{DBF9874B-959A-EF46-99F8-B1F65B4B9F81}" presName="hierChild6" presStyleCnt="0"/>
      <dgm:spPr/>
    </dgm:pt>
    <dgm:pt modelId="{C05C7ECC-0889-A444-B61E-9F762EA2343A}" type="pres">
      <dgm:prSet presAssocID="{DBF9874B-959A-EF46-99F8-B1F65B4B9F81}" presName="hierChild7" presStyleCnt="0"/>
      <dgm:spPr/>
    </dgm:pt>
  </dgm:ptLst>
  <dgm:cxnLst>
    <dgm:cxn modelId="{93674E03-2F5A-D04B-B4CE-02DBAD09780A}" type="presOf" srcId="{9F0A106F-EEFA-D345-AADA-27A17725643C}" destId="{9118500C-97B1-D642-BD14-3545BD75AFBD}" srcOrd="1" destOrd="0" presId="urn:microsoft.com/office/officeart/2005/8/layout/orgChart1"/>
    <dgm:cxn modelId="{4030DCDF-C1A8-D743-9993-C436B6E2D86F}" type="presOf" srcId="{9F86CE4C-B21E-6042-9FA9-E2ECE3AA56DD}" destId="{41D3E0FA-6B57-2A4A-AA7F-5FC008025B26}" srcOrd="1" destOrd="0" presId="urn:microsoft.com/office/officeart/2005/8/layout/orgChart1"/>
    <dgm:cxn modelId="{84AB2A0C-DD47-F146-9E0D-EC48C7012168}" type="presOf" srcId="{E9221A97-8524-8E48-80C3-73116A0401E2}" destId="{4F7B53F2-33A1-8848-B0FD-6D75E5EA8969}" srcOrd="0" destOrd="0" presId="urn:microsoft.com/office/officeart/2005/8/layout/orgChart1"/>
    <dgm:cxn modelId="{4FE027BB-D365-6E4A-BB51-76AA5738880C}" type="presOf" srcId="{A81C35DF-479E-AB4B-BA34-33102AF48BC2}" destId="{8C246061-A938-7D4A-9F24-3A6462359F9B}" srcOrd="1" destOrd="0" presId="urn:microsoft.com/office/officeart/2005/8/layout/orgChart1"/>
    <dgm:cxn modelId="{6CB5BB56-CCDA-1E42-9264-EEA07E57D596}" type="presOf" srcId="{0D2C7AE7-021B-E64F-B65F-BC28C0B16000}" destId="{9F384585-00E0-F44E-B6CE-5AB2DA71C53C}" srcOrd="0" destOrd="0" presId="urn:microsoft.com/office/officeart/2005/8/layout/orgChart1"/>
    <dgm:cxn modelId="{FDF03C4A-2019-8841-AE79-E819C3EFCD4E}" type="presOf" srcId="{618FCD2F-4603-6B43-A8DB-21127E1CBE16}" destId="{4BE05FE2-C337-5442-9150-ADA562C614B8}" srcOrd="1" destOrd="0" presId="urn:microsoft.com/office/officeart/2005/8/layout/orgChart1"/>
    <dgm:cxn modelId="{8D0EAA75-AF93-964C-A949-67254E10E659}" type="presOf" srcId="{824B8EB4-F260-574C-A52F-F3771A8D0474}" destId="{84D662F3-E094-334E-A8AF-8D4BBF1E846A}" srcOrd="0" destOrd="0" presId="urn:microsoft.com/office/officeart/2005/8/layout/orgChart1"/>
    <dgm:cxn modelId="{3CC401EB-A908-FF4B-9362-C5FF5C832C78}" type="presOf" srcId="{42E570C0-0265-064D-80AC-58F2300C7317}" destId="{7254250F-BDDD-F74E-89BC-D1A038D94778}" srcOrd="0" destOrd="0" presId="urn:microsoft.com/office/officeart/2005/8/layout/orgChart1"/>
    <dgm:cxn modelId="{0F702B09-AEEA-3E4B-AF92-C3B3BF02BE51}" type="presOf" srcId="{DFAF904C-6739-3742-9B9A-3691C8C65F46}" destId="{BA1D4E52-00FD-5945-9992-99E5B8A19DFA}" srcOrd="1" destOrd="0" presId="urn:microsoft.com/office/officeart/2005/8/layout/orgChart1"/>
    <dgm:cxn modelId="{4D6F71B9-9884-0F41-82D7-BF6B1B49B949}" srcId="{618FCD2F-4603-6B43-A8DB-21127E1CBE16}" destId="{9F0A106F-EEFA-D345-AADA-27A17725643C}" srcOrd="1" destOrd="0" parTransId="{6C593693-F8D6-B54D-94DE-4C0B4E95DB84}" sibTransId="{4DED6396-0DC8-D747-9F98-A7FCF8E70EED}"/>
    <dgm:cxn modelId="{4DE8D348-2B68-D14C-A590-0F69560A5540}" type="presOf" srcId="{2F31DBD5-D0CD-6842-967B-F3DE957BD6E1}" destId="{C1FD5360-D795-2C41-9BA2-90BC20A0CCB9}" srcOrd="1" destOrd="0" presId="urn:microsoft.com/office/officeart/2005/8/layout/orgChart1"/>
    <dgm:cxn modelId="{FCD860C7-9C0D-1840-890A-FB76BC70A778}" type="presOf" srcId="{DBF9874B-959A-EF46-99F8-B1F65B4B9F81}" destId="{2316711E-E786-6940-8DF5-3E082A421EF3}" srcOrd="1" destOrd="0" presId="urn:microsoft.com/office/officeart/2005/8/layout/orgChart1"/>
    <dgm:cxn modelId="{304E0D56-E9D9-4A44-9C9B-D55C3D204932}" srcId="{DFAF904C-6739-3742-9B9A-3691C8C65F46}" destId="{DBF9874B-959A-EF46-99F8-B1F65B4B9F81}" srcOrd="0" destOrd="0" parTransId="{BC71FCE1-B61E-AB48-819D-9D6B31D6EC6D}" sibTransId="{C2518DE4-BA9C-9943-B5C2-83D0EBBC2DF7}"/>
    <dgm:cxn modelId="{D7E2F5A7-62D8-B741-9929-0D2569F0D22B}" type="presOf" srcId="{DFF8B16F-5A72-A645-B143-4B5812AAD0D5}" destId="{69296F10-4A1B-384B-ABB9-25741C40AE26}" srcOrd="0" destOrd="0" presId="urn:microsoft.com/office/officeart/2005/8/layout/orgChart1"/>
    <dgm:cxn modelId="{E3C5BCDA-08F8-B447-9FD8-2D342CDBB80B}" type="presOf" srcId="{9662E804-2F6F-6C49-890D-4436D5B430F5}" destId="{787FB0E7-74B0-E74A-B44C-5F9D4F2E8CAD}" srcOrd="0" destOrd="0" presId="urn:microsoft.com/office/officeart/2005/8/layout/orgChart1"/>
    <dgm:cxn modelId="{69B30398-3DD6-5D4C-B1AD-7292A3EA32FE}" type="presOf" srcId="{D4A4FAD3-8E95-7346-8890-2C6F16C6A487}" destId="{7929329E-ADDC-F641-9EAC-42B7F7ECADB4}" srcOrd="0" destOrd="0" presId="urn:microsoft.com/office/officeart/2005/8/layout/orgChart1"/>
    <dgm:cxn modelId="{14F5C1BB-ACE1-AB45-AE28-B3AAD0BDFE2E}" srcId="{DFAF904C-6739-3742-9B9A-3691C8C65F46}" destId="{9F86CE4C-B21E-6042-9FA9-E2ECE3AA56DD}" srcOrd="2" destOrd="0" parTransId="{C5D539DE-113C-6342-9D12-59CD9C0ADAD5}" sibTransId="{05D36088-0B98-2449-910C-7A8221B1D603}"/>
    <dgm:cxn modelId="{107C9A50-0A43-9249-A3B9-7048990FD29F}" type="presOf" srcId="{9F0A106F-EEFA-D345-AADA-27A17725643C}" destId="{1E7959C6-42F1-BD4E-B39A-A100F5D9020E}" srcOrd="0" destOrd="0" presId="urn:microsoft.com/office/officeart/2005/8/layout/orgChart1"/>
    <dgm:cxn modelId="{B1C7A595-A5C9-434C-915F-BCBA645AB407}" srcId="{DFAF904C-6739-3742-9B9A-3691C8C65F46}" destId="{A81C35DF-479E-AB4B-BA34-33102AF48BC2}" srcOrd="4" destOrd="0" parTransId="{42E570C0-0265-064D-80AC-58F2300C7317}" sibTransId="{675697F0-A8AB-8041-8C50-264556F144E7}"/>
    <dgm:cxn modelId="{5B129FB0-E7AD-A840-B556-92FE79CEA55E}" srcId="{DFAF904C-6739-3742-9B9A-3691C8C65F46}" destId="{618FCD2F-4603-6B43-A8DB-21127E1CBE16}" srcOrd="1" destOrd="0" parTransId="{E9221A97-8524-8E48-80C3-73116A0401E2}" sibTransId="{642BE5CF-4920-D94F-9F20-5179DA858357}"/>
    <dgm:cxn modelId="{86F6D902-1583-AF43-9F2A-DA8C8CE0FE92}" type="presOf" srcId="{DFAF904C-6739-3742-9B9A-3691C8C65F46}" destId="{9EE7A25A-B3BE-ED4E-930E-3C3258D8CF5E}" srcOrd="0" destOrd="0" presId="urn:microsoft.com/office/officeart/2005/8/layout/orgChart1"/>
    <dgm:cxn modelId="{1ED60388-0782-F244-A29F-C17063862B1B}" type="presOf" srcId="{1A90B28B-F12B-6147-8096-23E034A74A96}" destId="{64BCF1FF-5E45-1E49-9CF9-14EECB98B98F}" srcOrd="1" destOrd="0" presId="urn:microsoft.com/office/officeart/2005/8/layout/orgChart1"/>
    <dgm:cxn modelId="{D0EAACF4-E911-E44E-8B0A-EC9B485EB050}" type="presOf" srcId="{D4A4FAD3-8E95-7346-8890-2C6F16C6A487}" destId="{E8DF2086-AD7F-C745-99B5-8159656927DD}" srcOrd="1" destOrd="0" presId="urn:microsoft.com/office/officeart/2005/8/layout/orgChart1"/>
    <dgm:cxn modelId="{314C5F39-EDBA-6C41-AE92-DA13D7C292BB}" srcId="{A81C35DF-479E-AB4B-BA34-33102AF48BC2}" destId="{2F31DBD5-D0CD-6842-967B-F3DE957BD6E1}" srcOrd="0" destOrd="0" parTransId="{9662E804-2F6F-6C49-890D-4436D5B430F5}" sibTransId="{471AA10E-344F-354A-B263-3236E7AF2A4C}"/>
    <dgm:cxn modelId="{A5171E98-A91F-5242-A2C9-070CA78FA388}" type="presOf" srcId="{B970352E-C1B2-2541-9670-9F2DCA719EFA}" destId="{FAC30340-D985-1A49-B32E-3BB9CDCB6AD3}" srcOrd="0" destOrd="0" presId="urn:microsoft.com/office/officeart/2005/8/layout/orgChart1"/>
    <dgm:cxn modelId="{288A3EA8-5595-6148-8292-29788BD544D9}" type="presOf" srcId="{A81C35DF-479E-AB4B-BA34-33102AF48BC2}" destId="{47328C74-DBFE-254F-AB4F-3ECF93047384}" srcOrd="0" destOrd="0" presId="urn:microsoft.com/office/officeart/2005/8/layout/orgChart1"/>
    <dgm:cxn modelId="{902032BD-4607-144B-AC32-CAF1B8D3ACE1}" type="presOf" srcId="{DFF8B16F-5A72-A645-B143-4B5812AAD0D5}" destId="{1686AD54-6375-4544-8D47-19B0952EBB49}" srcOrd="1" destOrd="0" presId="urn:microsoft.com/office/officeart/2005/8/layout/orgChart1"/>
    <dgm:cxn modelId="{5295AC0E-0749-954C-AF81-78AB849857ED}" type="presOf" srcId="{BC71FCE1-B61E-AB48-819D-9D6B31D6EC6D}" destId="{26C070CF-01DB-9541-9FE2-14404DA4966F}" srcOrd="0" destOrd="0" presId="urn:microsoft.com/office/officeart/2005/8/layout/orgChart1"/>
    <dgm:cxn modelId="{8F9BADE3-3AA1-FC4B-900F-82C2DEF5B494}" type="presOf" srcId="{618FCD2F-4603-6B43-A8DB-21127E1CBE16}" destId="{8D970758-992C-E941-B516-00136DEFC74E}" srcOrd="0" destOrd="0" presId="urn:microsoft.com/office/officeart/2005/8/layout/orgChart1"/>
    <dgm:cxn modelId="{6730E56A-ECE4-0A4C-B322-11B0A1E52674}" type="presOf" srcId="{2F31DBD5-D0CD-6842-967B-F3DE957BD6E1}" destId="{7C0DA49F-7D80-624C-9105-9AD5F971C63F}" srcOrd="0" destOrd="0" presId="urn:microsoft.com/office/officeart/2005/8/layout/orgChart1"/>
    <dgm:cxn modelId="{80F2695B-E143-5D41-8A0C-D8701B1C2B3E}" srcId="{A81C35DF-479E-AB4B-BA34-33102AF48BC2}" destId="{DFF8B16F-5A72-A645-B143-4B5812AAD0D5}" srcOrd="1" destOrd="0" parTransId="{B970352E-C1B2-2541-9670-9F2DCA719EFA}" sibTransId="{0E0B6F51-4107-3247-B849-04362EC01F61}"/>
    <dgm:cxn modelId="{96D49B60-100D-354E-BE3B-C724D8D8BB68}" srcId="{DFAF904C-6739-3742-9B9A-3691C8C65F46}" destId="{1A90B28B-F12B-6147-8096-23E034A74A96}" srcOrd="3" destOrd="0" parTransId="{4B856630-B4EE-4646-94C7-80F8C914891D}" sibTransId="{FCA7D222-0855-2F45-AD8D-26423431F436}"/>
    <dgm:cxn modelId="{FC21883C-843C-C749-92EF-0F868D06C849}" type="presOf" srcId="{9F86CE4C-B21E-6042-9FA9-E2ECE3AA56DD}" destId="{33BE7688-B1D2-CA47-AD83-3402633D584F}" srcOrd="0" destOrd="0" presId="urn:microsoft.com/office/officeart/2005/8/layout/orgChart1"/>
    <dgm:cxn modelId="{7F38CEC2-7D6A-EF42-A965-0393DB3B7B3F}" srcId="{824B8EB4-F260-574C-A52F-F3771A8D0474}" destId="{DFAF904C-6739-3742-9B9A-3691C8C65F46}" srcOrd="0" destOrd="0" parTransId="{875CFD9B-9ECA-CB4D-9444-90EB0E105C8C}" sibTransId="{EB80A380-60E3-1C46-B144-D9613F570998}"/>
    <dgm:cxn modelId="{A3ECE6AE-552A-F041-9E86-A2225779DA2D}" srcId="{618FCD2F-4603-6B43-A8DB-21127E1CBE16}" destId="{D4A4FAD3-8E95-7346-8890-2C6F16C6A487}" srcOrd="0" destOrd="0" parTransId="{0D2C7AE7-021B-E64F-B65F-BC28C0B16000}" sibTransId="{6946170B-EFE7-3B4D-BD96-6F4881CF3436}"/>
    <dgm:cxn modelId="{62CC7556-4F1E-F54B-A8CC-5E657DF84461}" type="presOf" srcId="{1A90B28B-F12B-6147-8096-23E034A74A96}" destId="{30B7657C-C93A-E045-818B-B9FF45C229AF}" srcOrd="0" destOrd="0" presId="urn:microsoft.com/office/officeart/2005/8/layout/orgChart1"/>
    <dgm:cxn modelId="{3499E116-F12F-2F47-AB44-BF9B234177E6}" type="presOf" srcId="{C5D539DE-113C-6342-9D12-59CD9C0ADAD5}" destId="{6AA8708A-69F9-2E4E-B60C-C6A98CDE0C44}" srcOrd="0" destOrd="0" presId="urn:microsoft.com/office/officeart/2005/8/layout/orgChart1"/>
    <dgm:cxn modelId="{A9D000AF-5114-154C-8EAB-1BE47EA69F5E}" type="presOf" srcId="{6C593693-F8D6-B54D-94DE-4C0B4E95DB84}" destId="{D4278855-0F2D-7644-8210-8207A61A6FA8}" srcOrd="0" destOrd="0" presId="urn:microsoft.com/office/officeart/2005/8/layout/orgChart1"/>
    <dgm:cxn modelId="{F44A45FA-01A9-9942-BA6C-44D31E61C5EE}" type="presOf" srcId="{DBF9874B-959A-EF46-99F8-B1F65B4B9F81}" destId="{5EA09920-303E-7B47-B174-DD9F6E5855D5}" srcOrd="0" destOrd="0" presId="urn:microsoft.com/office/officeart/2005/8/layout/orgChart1"/>
    <dgm:cxn modelId="{279B6B27-CF5B-4847-A311-971BA8A000F8}" type="presOf" srcId="{4B856630-B4EE-4646-94C7-80F8C914891D}" destId="{00245566-0994-7C41-978E-B20B11470260}" srcOrd="0" destOrd="0" presId="urn:microsoft.com/office/officeart/2005/8/layout/orgChart1"/>
    <dgm:cxn modelId="{A86E56C9-C8D2-8F4E-AB9E-8F6862AF35B0}" type="presParOf" srcId="{84D662F3-E094-334E-A8AF-8D4BBF1E846A}" destId="{3E481A2F-DA07-604C-A01C-219E259D736E}" srcOrd="0" destOrd="0" presId="urn:microsoft.com/office/officeart/2005/8/layout/orgChart1"/>
    <dgm:cxn modelId="{0A3F2127-1B46-3647-9251-AD1A00346C78}" type="presParOf" srcId="{3E481A2F-DA07-604C-A01C-219E259D736E}" destId="{8B67E337-7A7B-064B-AA09-9419F06639FA}" srcOrd="0" destOrd="0" presId="urn:microsoft.com/office/officeart/2005/8/layout/orgChart1"/>
    <dgm:cxn modelId="{7EE3A30F-775E-AD48-97A6-50DD58FD8AB5}" type="presParOf" srcId="{8B67E337-7A7B-064B-AA09-9419F06639FA}" destId="{9EE7A25A-B3BE-ED4E-930E-3C3258D8CF5E}" srcOrd="0" destOrd="0" presId="urn:microsoft.com/office/officeart/2005/8/layout/orgChart1"/>
    <dgm:cxn modelId="{8312BD09-ECFA-E74A-A1B4-4F2345842B38}" type="presParOf" srcId="{8B67E337-7A7B-064B-AA09-9419F06639FA}" destId="{BA1D4E52-00FD-5945-9992-99E5B8A19DFA}" srcOrd="1" destOrd="0" presId="urn:microsoft.com/office/officeart/2005/8/layout/orgChart1"/>
    <dgm:cxn modelId="{F4C87CC9-4E7F-4F45-A60E-588ECC76021C}" type="presParOf" srcId="{3E481A2F-DA07-604C-A01C-219E259D736E}" destId="{B6C35AC7-EE0B-F348-9040-F144BE77D051}" srcOrd="1" destOrd="0" presId="urn:microsoft.com/office/officeart/2005/8/layout/orgChart1"/>
    <dgm:cxn modelId="{B0195B12-F769-A142-B790-A36BB0273103}" type="presParOf" srcId="{B6C35AC7-EE0B-F348-9040-F144BE77D051}" destId="{4F7B53F2-33A1-8848-B0FD-6D75E5EA8969}" srcOrd="0" destOrd="0" presId="urn:microsoft.com/office/officeart/2005/8/layout/orgChart1"/>
    <dgm:cxn modelId="{7FB23929-F0FD-B741-812D-5A8625D9E80B}" type="presParOf" srcId="{B6C35AC7-EE0B-F348-9040-F144BE77D051}" destId="{76A6BB02-2CE8-E240-AB20-9D62D3136675}" srcOrd="1" destOrd="0" presId="urn:microsoft.com/office/officeart/2005/8/layout/orgChart1"/>
    <dgm:cxn modelId="{6E198D64-29D3-854B-AB4C-BA7606373B03}" type="presParOf" srcId="{76A6BB02-2CE8-E240-AB20-9D62D3136675}" destId="{0728043D-C80F-DA4B-9444-7C70B23C7FC0}" srcOrd="0" destOrd="0" presId="urn:microsoft.com/office/officeart/2005/8/layout/orgChart1"/>
    <dgm:cxn modelId="{3C76866B-B6C4-E848-80C0-F1F14ACA78BC}" type="presParOf" srcId="{0728043D-C80F-DA4B-9444-7C70B23C7FC0}" destId="{8D970758-992C-E941-B516-00136DEFC74E}" srcOrd="0" destOrd="0" presId="urn:microsoft.com/office/officeart/2005/8/layout/orgChart1"/>
    <dgm:cxn modelId="{E55C2BA1-465D-2E44-B5FA-D1DDE7CB38BD}" type="presParOf" srcId="{0728043D-C80F-DA4B-9444-7C70B23C7FC0}" destId="{4BE05FE2-C337-5442-9150-ADA562C614B8}" srcOrd="1" destOrd="0" presId="urn:microsoft.com/office/officeart/2005/8/layout/orgChart1"/>
    <dgm:cxn modelId="{40E2253A-301F-B541-A2EC-4A4713F257E1}" type="presParOf" srcId="{76A6BB02-2CE8-E240-AB20-9D62D3136675}" destId="{8212A1DE-2F08-8E48-8AC1-EACE3A2C57D6}" srcOrd="1" destOrd="0" presId="urn:microsoft.com/office/officeart/2005/8/layout/orgChart1"/>
    <dgm:cxn modelId="{A4428151-87BC-8949-B4C8-BFBFC62DAE02}" type="presParOf" srcId="{8212A1DE-2F08-8E48-8AC1-EACE3A2C57D6}" destId="{9F384585-00E0-F44E-B6CE-5AB2DA71C53C}" srcOrd="0" destOrd="0" presId="urn:microsoft.com/office/officeart/2005/8/layout/orgChart1"/>
    <dgm:cxn modelId="{7DB4DC50-E984-7E4A-8602-CEF8FBD6B136}" type="presParOf" srcId="{8212A1DE-2F08-8E48-8AC1-EACE3A2C57D6}" destId="{82FAA468-3E58-5243-8188-DC7B98CBC47A}" srcOrd="1" destOrd="0" presId="urn:microsoft.com/office/officeart/2005/8/layout/orgChart1"/>
    <dgm:cxn modelId="{E7E1AAF6-1E63-214C-9A94-47C3DB5531C1}" type="presParOf" srcId="{82FAA468-3E58-5243-8188-DC7B98CBC47A}" destId="{C9852234-EBEA-254F-86CC-291EDC4FA4E6}" srcOrd="0" destOrd="0" presId="urn:microsoft.com/office/officeart/2005/8/layout/orgChart1"/>
    <dgm:cxn modelId="{46EEEA8B-C356-3248-A1E0-8AD55014E370}" type="presParOf" srcId="{C9852234-EBEA-254F-86CC-291EDC4FA4E6}" destId="{7929329E-ADDC-F641-9EAC-42B7F7ECADB4}" srcOrd="0" destOrd="0" presId="urn:microsoft.com/office/officeart/2005/8/layout/orgChart1"/>
    <dgm:cxn modelId="{D2ECAE7B-C3DA-3845-80BE-BFA332F8D0CC}" type="presParOf" srcId="{C9852234-EBEA-254F-86CC-291EDC4FA4E6}" destId="{E8DF2086-AD7F-C745-99B5-8159656927DD}" srcOrd="1" destOrd="0" presId="urn:microsoft.com/office/officeart/2005/8/layout/orgChart1"/>
    <dgm:cxn modelId="{EEDD215A-CE05-6347-A1B0-3074B975FC64}" type="presParOf" srcId="{82FAA468-3E58-5243-8188-DC7B98CBC47A}" destId="{7B8DA06F-C235-7441-A9CB-B622125A89AB}" srcOrd="1" destOrd="0" presId="urn:microsoft.com/office/officeart/2005/8/layout/orgChart1"/>
    <dgm:cxn modelId="{4BE76B5C-B900-DA42-B26F-DE3B31573D33}" type="presParOf" srcId="{82FAA468-3E58-5243-8188-DC7B98CBC47A}" destId="{A04C7A1D-F1E5-A64F-9B05-572DAB17140E}" srcOrd="2" destOrd="0" presId="urn:microsoft.com/office/officeart/2005/8/layout/orgChart1"/>
    <dgm:cxn modelId="{5FEF2350-4424-9045-A815-209432438D72}" type="presParOf" srcId="{8212A1DE-2F08-8E48-8AC1-EACE3A2C57D6}" destId="{D4278855-0F2D-7644-8210-8207A61A6FA8}" srcOrd="2" destOrd="0" presId="urn:microsoft.com/office/officeart/2005/8/layout/orgChart1"/>
    <dgm:cxn modelId="{5BEEDC24-654A-CE4D-8CBF-4973E8208675}" type="presParOf" srcId="{8212A1DE-2F08-8E48-8AC1-EACE3A2C57D6}" destId="{3903DA42-3E35-A74C-B799-582E2530322C}" srcOrd="3" destOrd="0" presId="urn:microsoft.com/office/officeart/2005/8/layout/orgChart1"/>
    <dgm:cxn modelId="{CB6A223D-F1D4-4D47-AC9E-AD47C0085ABC}" type="presParOf" srcId="{3903DA42-3E35-A74C-B799-582E2530322C}" destId="{4EF460B4-91B9-7441-9003-A36295FD78EC}" srcOrd="0" destOrd="0" presId="urn:microsoft.com/office/officeart/2005/8/layout/orgChart1"/>
    <dgm:cxn modelId="{15890444-69A8-044E-AE81-26061751CDF3}" type="presParOf" srcId="{4EF460B4-91B9-7441-9003-A36295FD78EC}" destId="{1E7959C6-42F1-BD4E-B39A-A100F5D9020E}" srcOrd="0" destOrd="0" presId="urn:microsoft.com/office/officeart/2005/8/layout/orgChart1"/>
    <dgm:cxn modelId="{CBA5F688-CD9A-EA4C-995E-2B4FB4F78A57}" type="presParOf" srcId="{4EF460B4-91B9-7441-9003-A36295FD78EC}" destId="{9118500C-97B1-D642-BD14-3545BD75AFBD}" srcOrd="1" destOrd="0" presId="urn:microsoft.com/office/officeart/2005/8/layout/orgChart1"/>
    <dgm:cxn modelId="{AB0EE566-D9BB-C04C-B6D1-66FB412F9CA2}" type="presParOf" srcId="{3903DA42-3E35-A74C-B799-582E2530322C}" destId="{15D4601E-4AE0-E945-B206-49C7DAB046CD}" srcOrd="1" destOrd="0" presId="urn:microsoft.com/office/officeart/2005/8/layout/orgChart1"/>
    <dgm:cxn modelId="{B9AA4B42-7041-BA46-97BD-B07E6FD476C8}" type="presParOf" srcId="{3903DA42-3E35-A74C-B799-582E2530322C}" destId="{A8BAF3E2-EB41-8C46-8049-6A12E0ECAD78}" srcOrd="2" destOrd="0" presId="urn:microsoft.com/office/officeart/2005/8/layout/orgChart1"/>
    <dgm:cxn modelId="{DAD88619-2B6C-7949-8686-C843A9B72DA4}" type="presParOf" srcId="{76A6BB02-2CE8-E240-AB20-9D62D3136675}" destId="{0AA24BB5-5D45-6544-8C68-A15DD819564E}" srcOrd="2" destOrd="0" presId="urn:microsoft.com/office/officeart/2005/8/layout/orgChart1"/>
    <dgm:cxn modelId="{115E55EA-FE79-4B45-9CD4-CF2598CAA211}" type="presParOf" srcId="{B6C35AC7-EE0B-F348-9040-F144BE77D051}" destId="{6AA8708A-69F9-2E4E-B60C-C6A98CDE0C44}" srcOrd="2" destOrd="0" presId="urn:microsoft.com/office/officeart/2005/8/layout/orgChart1"/>
    <dgm:cxn modelId="{F79B4698-7752-8745-AAAF-48A74DF8E3B1}" type="presParOf" srcId="{B6C35AC7-EE0B-F348-9040-F144BE77D051}" destId="{7B5363D8-2FDB-2746-AEA1-805DCCA013F6}" srcOrd="3" destOrd="0" presId="urn:microsoft.com/office/officeart/2005/8/layout/orgChart1"/>
    <dgm:cxn modelId="{FC3A795D-1851-6F45-AB78-2326B6D69626}" type="presParOf" srcId="{7B5363D8-2FDB-2746-AEA1-805DCCA013F6}" destId="{AE953011-27C3-A448-B607-6BE901F7F567}" srcOrd="0" destOrd="0" presId="urn:microsoft.com/office/officeart/2005/8/layout/orgChart1"/>
    <dgm:cxn modelId="{41FC9192-AD56-5441-AABC-1E6764105065}" type="presParOf" srcId="{AE953011-27C3-A448-B607-6BE901F7F567}" destId="{33BE7688-B1D2-CA47-AD83-3402633D584F}" srcOrd="0" destOrd="0" presId="urn:microsoft.com/office/officeart/2005/8/layout/orgChart1"/>
    <dgm:cxn modelId="{CE681808-5B36-F947-BD4E-BB31793FF082}" type="presParOf" srcId="{AE953011-27C3-A448-B607-6BE901F7F567}" destId="{41D3E0FA-6B57-2A4A-AA7F-5FC008025B26}" srcOrd="1" destOrd="0" presId="urn:microsoft.com/office/officeart/2005/8/layout/orgChart1"/>
    <dgm:cxn modelId="{81D73C42-B3D6-3A4A-8307-8660E2C55455}" type="presParOf" srcId="{7B5363D8-2FDB-2746-AEA1-805DCCA013F6}" destId="{D57A3345-7182-CC4F-9FFC-F1F09967981C}" srcOrd="1" destOrd="0" presId="urn:microsoft.com/office/officeart/2005/8/layout/orgChart1"/>
    <dgm:cxn modelId="{C5AF1B6A-0771-534C-9CBD-D689CF6DE8D9}" type="presParOf" srcId="{7B5363D8-2FDB-2746-AEA1-805DCCA013F6}" destId="{D85C0710-9551-1443-ADD0-3DB8498747DA}" srcOrd="2" destOrd="0" presId="urn:microsoft.com/office/officeart/2005/8/layout/orgChart1"/>
    <dgm:cxn modelId="{B3F70605-C1A8-6C41-9054-AC6891B0418E}" type="presParOf" srcId="{B6C35AC7-EE0B-F348-9040-F144BE77D051}" destId="{00245566-0994-7C41-978E-B20B11470260}" srcOrd="4" destOrd="0" presId="urn:microsoft.com/office/officeart/2005/8/layout/orgChart1"/>
    <dgm:cxn modelId="{23B0D23B-1579-0541-B528-798942B27281}" type="presParOf" srcId="{B6C35AC7-EE0B-F348-9040-F144BE77D051}" destId="{1F580DA1-F32A-614E-8B6F-98286A535EC3}" srcOrd="5" destOrd="0" presId="urn:microsoft.com/office/officeart/2005/8/layout/orgChart1"/>
    <dgm:cxn modelId="{BEE6B3EC-B875-974B-8BED-7425BD0E5619}" type="presParOf" srcId="{1F580DA1-F32A-614E-8B6F-98286A535EC3}" destId="{E2554C6F-2F41-5743-8C2D-39FDA948E629}" srcOrd="0" destOrd="0" presId="urn:microsoft.com/office/officeart/2005/8/layout/orgChart1"/>
    <dgm:cxn modelId="{C1BBE877-FEC9-9D48-9583-2DF089278A03}" type="presParOf" srcId="{E2554C6F-2F41-5743-8C2D-39FDA948E629}" destId="{30B7657C-C93A-E045-818B-B9FF45C229AF}" srcOrd="0" destOrd="0" presId="urn:microsoft.com/office/officeart/2005/8/layout/orgChart1"/>
    <dgm:cxn modelId="{4BF8099F-9F6E-F84B-B7C4-98CFAB95D91E}" type="presParOf" srcId="{E2554C6F-2F41-5743-8C2D-39FDA948E629}" destId="{64BCF1FF-5E45-1E49-9CF9-14EECB98B98F}" srcOrd="1" destOrd="0" presId="urn:microsoft.com/office/officeart/2005/8/layout/orgChart1"/>
    <dgm:cxn modelId="{E44A40C1-B08C-7247-8C7C-F7C3C509F22D}" type="presParOf" srcId="{1F580DA1-F32A-614E-8B6F-98286A535EC3}" destId="{B4294250-2DFF-FE46-86E7-7BE0FF75DEB2}" srcOrd="1" destOrd="0" presId="urn:microsoft.com/office/officeart/2005/8/layout/orgChart1"/>
    <dgm:cxn modelId="{3397056A-7735-4D4B-A5AB-0EFE810D93B5}" type="presParOf" srcId="{1F580DA1-F32A-614E-8B6F-98286A535EC3}" destId="{D0C7FD74-BBDC-6649-818E-C07E45A08E7D}" srcOrd="2" destOrd="0" presId="urn:microsoft.com/office/officeart/2005/8/layout/orgChart1"/>
    <dgm:cxn modelId="{F92BE772-A059-D147-86AF-B113334C48BD}" type="presParOf" srcId="{B6C35AC7-EE0B-F348-9040-F144BE77D051}" destId="{7254250F-BDDD-F74E-89BC-D1A038D94778}" srcOrd="6" destOrd="0" presId="urn:microsoft.com/office/officeart/2005/8/layout/orgChart1"/>
    <dgm:cxn modelId="{DAFF30C7-B3D6-034A-A6AE-AB80D04A590E}" type="presParOf" srcId="{B6C35AC7-EE0B-F348-9040-F144BE77D051}" destId="{B2B40A8E-871B-6F4E-8E0B-1FEB49B8E32E}" srcOrd="7" destOrd="0" presId="urn:microsoft.com/office/officeart/2005/8/layout/orgChart1"/>
    <dgm:cxn modelId="{9CFCAB81-8762-1D4C-84B7-08B9EEE17FD4}" type="presParOf" srcId="{B2B40A8E-871B-6F4E-8E0B-1FEB49B8E32E}" destId="{21E44123-9DB0-544A-A4E4-F9B7F7F5EFE8}" srcOrd="0" destOrd="0" presId="urn:microsoft.com/office/officeart/2005/8/layout/orgChart1"/>
    <dgm:cxn modelId="{C5817798-D62E-4940-AA3C-F50B1432B43B}" type="presParOf" srcId="{21E44123-9DB0-544A-A4E4-F9B7F7F5EFE8}" destId="{47328C74-DBFE-254F-AB4F-3ECF93047384}" srcOrd="0" destOrd="0" presId="urn:microsoft.com/office/officeart/2005/8/layout/orgChart1"/>
    <dgm:cxn modelId="{367D3F21-D8EA-8649-88EC-C4D463B6ED5A}" type="presParOf" srcId="{21E44123-9DB0-544A-A4E4-F9B7F7F5EFE8}" destId="{8C246061-A938-7D4A-9F24-3A6462359F9B}" srcOrd="1" destOrd="0" presId="urn:microsoft.com/office/officeart/2005/8/layout/orgChart1"/>
    <dgm:cxn modelId="{C9045255-A02D-A345-905A-A74FDF80A053}" type="presParOf" srcId="{B2B40A8E-871B-6F4E-8E0B-1FEB49B8E32E}" destId="{DF8723A5-1733-D44C-9715-CF5DBE0644CA}" srcOrd="1" destOrd="0" presId="urn:microsoft.com/office/officeart/2005/8/layout/orgChart1"/>
    <dgm:cxn modelId="{C556B351-9F43-5445-845A-146903C3049E}" type="presParOf" srcId="{DF8723A5-1733-D44C-9715-CF5DBE0644CA}" destId="{787FB0E7-74B0-E74A-B44C-5F9D4F2E8CAD}" srcOrd="0" destOrd="0" presId="urn:microsoft.com/office/officeart/2005/8/layout/orgChart1"/>
    <dgm:cxn modelId="{B07CBCFC-A1C8-D340-A733-57A5B64D5E40}" type="presParOf" srcId="{DF8723A5-1733-D44C-9715-CF5DBE0644CA}" destId="{790986DF-B29F-6341-85E3-91C5E43972C3}" srcOrd="1" destOrd="0" presId="urn:microsoft.com/office/officeart/2005/8/layout/orgChart1"/>
    <dgm:cxn modelId="{48A07DB5-1D8F-DC4D-941F-F8D5A495D450}" type="presParOf" srcId="{790986DF-B29F-6341-85E3-91C5E43972C3}" destId="{BD25E5E7-3E23-9F49-85BD-016EF3F2E40D}" srcOrd="0" destOrd="0" presId="urn:microsoft.com/office/officeart/2005/8/layout/orgChart1"/>
    <dgm:cxn modelId="{F899C9AE-A648-FA40-97A9-50017AA06E93}" type="presParOf" srcId="{BD25E5E7-3E23-9F49-85BD-016EF3F2E40D}" destId="{7C0DA49F-7D80-624C-9105-9AD5F971C63F}" srcOrd="0" destOrd="0" presId="urn:microsoft.com/office/officeart/2005/8/layout/orgChart1"/>
    <dgm:cxn modelId="{3F0D3D69-53BC-E446-8822-D630B034EAF1}" type="presParOf" srcId="{BD25E5E7-3E23-9F49-85BD-016EF3F2E40D}" destId="{C1FD5360-D795-2C41-9BA2-90BC20A0CCB9}" srcOrd="1" destOrd="0" presId="urn:microsoft.com/office/officeart/2005/8/layout/orgChart1"/>
    <dgm:cxn modelId="{B25650AA-EB04-964D-9DD4-F09431256013}" type="presParOf" srcId="{790986DF-B29F-6341-85E3-91C5E43972C3}" destId="{46863CF3-0A5A-384B-A689-D0C86F9A94C8}" srcOrd="1" destOrd="0" presId="urn:microsoft.com/office/officeart/2005/8/layout/orgChart1"/>
    <dgm:cxn modelId="{44BBCE59-AC59-8A4E-8D23-A40F49079006}" type="presParOf" srcId="{790986DF-B29F-6341-85E3-91C5E43972C3}" destId="{98A6495A-27AA-294B-8660-A898DAB84E24}" srcOrd="2" destOrd="0" presId="urn:microsoft.com/office/officeart/2005/8/layout/orgChart1"/>
    <dgm:cxn modelId="{A0FF5B9C-82D5-8746-853D-02BD4DB4E257}" type="presParOf" srcId="{DF8723A5-1733-D44C-9715-CF5DBE0644CA}" destId="{FAC30340-D985-1A49-B32E-3BB9CDCB6AD3}" srcOrd="2" destOrd="0" presId="urn:microsoft.com/office/officeart/2005/8/layout/orgChart1"/>
    <dgm:cxn modelId="{6677C5C6-0CAD-DD49-9726-9FC176B293A9}" type="presParOf" srcId="{DF8723A5-1733-D44C-9715-CF5DBE0644CA}" destId="{46DB2832-D6EB-5A49-8C18-CB25BED8BCBC}" srcOrd="3" destOrd="0" presId="urn:microsoft.com/office/officeart/2005/8/layout/orgChart1"/>
    <dgm:cxn modelId="{0E25C893-3A09-DD4D-A30C-C4AA07AF0AC2}" type="presParOf" srcId="{46DB2832-D6EB-5A49-8C18-CB25BED8BCBC}" destId="{05FCE75E-C61E-104C-A961-17E3438C4624}" srcOrd="0" destOrd="0" presId="urn:microsoft.com/office/officeart/2005/8/layout/orgChart1"/>
    <dgm:cxn modelId="{4606D27A-C872-5F47-BFD1-FA5547CF4E97}" type="presParOf" srcId="{05FCE75E-C61E-104C-A961-17E3438C4624}" destId="{69296F10-4A1B-384B-ABB9-25741C40AE26}" srcOrd="0" destOrd="0" presId="urn:microsoft.com/office/officeart/2005/8/layout/orgChart1"/>
    <dgm:cxn modelId="{1D0C5FB5-EBFB-F248-BDE9-57B5565BA685}" type="presParOf" srcId="{05FCE75E-C61E-104C-A961-17E3438C4624}" destId="{1686AD54-6375-4544-8D47-19B0952EBB49}" srcOrd="1" destOrd="0" presId="urn:microsoft.com/office/officeart/2005/8/layout/orgChart1"/>
    <dgm:cxn modelId="{C00CF984-0AB1-7E48-A44C-9520B74FEA4F}" type="presParOf" srcId="{46DB2832-D6EB-5A49-8C18-CB25BED8BCBC}" destId="{5D4134DD-BA61-3F42-ABC4-C41DB4B68761}" srcOrd="1" destOrd="0" presId="urn:microsoft.com/office/officeart/2005/8/layout/orgChart1"/>
    <dgm:cxn modelId="{76AF10AA-CDF8-5E4F-9D8D-F4A409565B8D}" type="presParOf" srcId="{46DB2832-D6EB-5A49-8C18-CB25BED8BCBC}" destId="{B4419AC9-A4D3-B94D-A2C6-4BB5A6F79BEA}" srcOrd="2" destOrd="0" presId="urn:microsoft.com/office/officeart/2005/8/layout/orgChart1"/>
    <dgm:cxn modelId="{3F09ADAF-6F84-4A41-9DA3-F18641586858}" type="presParOf" srcId="{B2B40A8E-871B-6F4E-8E0B-1FEB49B8E32E}" destId="{E2B90C96-B492-2A49-B484-F0681CF04113}" srcOrd="2" destOrd="0" presId="urn:microsoft.com/office/officeart/2005/8/layout/orgChart1"/>
    <dgm:cxn modelId="{C23284FF-B67B-8741-B139-454758239991}" type="presParOf" srcId="{3E481A2F-DA07-604C-A01C-219E259D736E}" destId="{1AD28328-9E66-864B-B68B-10995E20353D}" srcOrd="2" destOrd="0" presId="urn:microsoft.com/office/officeart/2005/8/layout/orgChart1"/>
    <dgm:cxn modelId="{6831C283-CB48-E84B-A4A5-C25F7D6671E7}" type="presParOf" srcId="{1AD28328-9E66-864B-B68B-10995E20353D}" destId="{26C070CF-01DB-9541-9FE2-14404DA4966F}" srcOrd="0" destOrd="0" presId="urn:microsoft.com/office/officeart/2005/8/layout/orgChart1"/>
    <dgm:cxn modelId="{BB099D7A-9A75-8C4A-B18D-CD3EDEFA17E0}" type="presParOf" srcId="{1AD28328-9E66-864B-B68B-10995E20353D}" destId="{DBECEF1D-3501-2A4E-9CB6-B4F702EEB80F}" srcOrd="1" destOrd="0" presId="urn:microsoft.com/office/officeart/2005/8/layout/orgChart1"/>
    <dgm:cxn modelId="{31BE3B93-4B50-DE49-A372-32AFA53A113E}" type="presParOf" srcId="{DBECEF1D-3501-2A4E-9CB6-B4F702EEB80F}" destId="{02BBBE60-7F20-3246-976E-D30E3A6BC548}" srcOrd="0" destOrd="0" presId="urn:microsoft.com/office/officeart/2005/8/layout/orgChart1"/>
    <dgm:cxn modelId="{DD75B94A-FD08-8945-AFDC-93F70C56A90F}" type="presParOf" srcId="{02BBBE60-7F20-3246-976E-D30E3A6BC548}" destId="{5EA09920-303E-7B47-B174-DD9F6E5855D5}" srcOrd="0" destOrd="0" presId="urn:microsoft.com/office/officeart/2005/8/layout/orgChart1"/>
    <dgm:cxn modelId="{87240EA2-B717-7C4D-9F18-38538DBAD190}" type="presParOf" srcId="{02BBBE60-7F20-3246-976E-D30E3A6BC548}" destId="{2316711E-E786-6940-8DF5-3E082A421EF3}" srcOrd="1" destOrd="0" presId="urn:microsoft.com/office/officeart/2005/8/layout/orgChart1"/>
    <dgm:cxn modelId="{38CDECAE-EAFE-4C43-B0E2-B6416B121C8D}" type="presParOf" srcId="{DBECEF1D-3501-2A4E-9CB6-B4F702EEB80F}" destId="{62152BC9-3D25-E74A-AE9D-09A888DC071C}" srcOrd="1" destOrd="0" presId="urn:microsoft.com/office/officeart/2005/8/layout/orgChart1"/>
    <dgm:cxn modelId="{E6AD411C-CC72-A640-ABE2-C0285EEEE1BC}" type="presParOf" srcId="{DBECEF1D-3501-2A4E-9CB6-B4F702EEB80F}" destId="{C05C7ECC-0889-A444-B61E-9F762EA2343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accent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solidFill>
                  <a:schemeClr val="tx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10/20/2017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10/20/2017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10/20/2017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10/20/2017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10/20/2017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002597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accent1"/>
          </a:soli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20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8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6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4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4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diagramLayout" Target="../diagrams/layout1.xml"/><Relationship Id="rId7" Type="http://schemas.openxmlformats.org/officeDocument/2006/relationships/image" Target="../media/image8.jpeg"/><Relationship Id="rId12" Type="http://schemas.openxmlformats.org/officeDocument/2006/relationships/image" Target="../media/image12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image" Target="../media/image7.jpeg"/><Relationship Id="rId5" Type="http://schemas.openxmlformats.org/officeDocument/2006/relationships/diagramColors" Target="../diagrams/colors1.xml"/><Relationship Id="rId10" Type="http://schemas.openxmlformats.org/officeDocument/2006/relationships/image" Target="../media/image11.JP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68293" y="585787"/>
            <a:ext cx="6669621" cy="1100138"/>
          </a:xfrm>
        </p:spPr>
        <p:txBody>
          <a:bodyPr>
            <a:noAutofit/>
          </a:bodyPr>
          <a:lstStyle/>
          <a:p>
            <a:r>
              <a:rPr lang="en-US" sz="6000" dirty="0" smtClean="0">
                <a:solidFill>
                  <a:srgbClr val="0070C0"/>
                </a:solidFill>
              </a:rPr>
              <a:t>Player ford </a:t>
            </a:r>
            <a:endParaRPr lang="en-US" sz="6000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62577" y="4403558"/>
            <a:ext cx="5854581" cy="589547"/>
          </a:xfrm>
        </p:spPr>
        <p:txBody>
          <a:bodyPr>
            <a:normAutofit fontScale="92500" lnSpcReduction="20000"/>
          </a:bodyPr>
          <a:lstStyle/>
          <a:p>
            <a:r>
              <a:rPr lang="en-US" sz="3600" dirty="0" smtClean="0"/>
              <a:t>Group 5 nada #329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082" y="196264"/>
            <a:ext cx="3681543" cy="654823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653" y="1916112"/>
            <a:ext cx="4660900" cy="173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56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484243" y="569843"/>
            <a:ext cx="8905462" cy="927653"/>
          </a:xfrm>
        </p:spPr>
        <p:txBody>
          <a:bodyPr>
            <a:noAutofit/>
          </a:bodyPr>
          <a:lstStyle/>
          <a:p>
            <a:r>
              <a:rPr lang="en-US" sz="4400" dirty="0" smtClean="0">
                <a:solidFill>
                  <a:srgbClr val="0070C0"/>
                </a:solidFill>
              </a:rPr>
              <a:t>PLAYER FORD OBSO POSITION</a:t>
            </a:r>
            <a:endParaRPr lang="en-US" sz="4400" dirty="0">
              <a:solidFill>
                <a:srgbClr val="0070C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463826" y="2292628"/>
            <a:ext cx="3710608" cy="278295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6661" y="2208088"/>
            <a:ext cx="8063948" cy="2952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661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459466" y="159026"/>
            <a:ext cx="9905998" cy="980661"/>
          </a:xfrm>
        </p:spPr>
        <p:txBody>
          <a:bodyPr/>
          <a:lstStyle/>
          <a:p>
            <a:r>
              <a:rPr lang="en-US" dirty="0" smtClean="0">
                <a:solidFill>
                  <a:srgbClr val="0070C0"/>
                </a:solidFill>
              </a:rPr>
              <a:t>PLAYER FORD MONTHLY RECONCILIATION</a:t>
            </a:r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895" y="940905"/>
            <a:ext cx="6791239" cy="57804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036904" y="2650435"/>
            <a:ext cx="44213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dirty="0" smtClean="0"/>
              <a:t>VARIANCE: 8.10%</a:t>
            </a:r>
          </a:p>
          <a:p>
            <a:pPr marL="285750" indent="-285750">
              <a:buFont typeface="Arial" charset="0"/>
              <a:buChar char="•"/>
            </a:pPr>
            <a:endParaRPr lang="en-US" dirty="0" smtClean="0"/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THIS COULD BE DUE TO THE HIGH NUMBER OF EMERGENCY PURCHASES AND OUR HIGH OBSO POSITION.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1137" y="159025"/>
            <a:ext cx="1512861" cy="26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52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0992" y="291548"/>
            <a:ext cx="8521147" cy="609600"/>
          </a:xfrm>
        </p:spPr>
        <p:txBody>
          <a:bodyPr/>
          <a:lstStyle/>
          <a:p>
            <a:r>
              <a:rPr lang="en-US" dirty="0" smtClean="0">
                <a:solidFill>
                  <a:srgbClr val="0070C0"/>
                </a:solidFill>
              </a:rPr>
              <a:t>Organizational chart </a:t>
            </a:r>
            <a:r>
              <a:rPr lang="mr-IN" dirty="0" smtClean="0">
                <a:solidFill>
                  <a:srgbClr val="0070C0"/>
                </a:solidFill>
              </a:rPr>
              <a:t>–</a:t>
            </a:r>
            <a:r>
              <a:rPr lang="en-US" dirty="0" smtClean="0">
                <a:solidFill>
                  <a:srgbClr val="0070C0"/>
                </a:solidFill>
              </a:rPr>
              <a:t> player ford</a:t>
            </a:r>
            <a:endParaRPr lang="en-US" dirty="0">
              <a:solidFill>
                <a:srgbClr val="0070C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5091185"/>
              </p:ext>
            </p:extLst>
          </p:nvPr>
        </p:nvGraphicFramePr>
        <p:xfrm>
          <a:off x="530088" y="1033671"/>
          <a:ext cx="8971721" cy="47575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9315" y="882702"/>
            <a:ext cx="719515" cy="127913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275233" y="1771602"/>
            <a:ext cx="1087941" cy="81736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7886" y="3833194"/>
            <a:ext cx="689114" cy="122570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8520" y="5004854"/>
            <a:ext cx="715195" cy="1271459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8653670" y="1311965"/>
            <a:ext cx="298173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dirty="0" smtClean="0"/>
              <a:t>KEPT ALL ORIGINAL 9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PERSONNEL EXPENSE IS LOW = $1653/PERSON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LARGE WHOLESALE OPERATION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$34710 IN SALES PER 6 EMPLOYEES                 (4 COUNTER, 2 MGR) 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9313" y="3678228"/>
            <a:ext cx="745854" cy="132662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6028" y="4957434"/>
            <a:ext cx="719349" cy="127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912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130" y="1145760"/>
            <a:ext cx="10058400" cy="3368250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47532" y="331305"/>
            <a:ext cx="9905998" cy="636104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0070C0"/>
                </a:solidFill>
              </a:rPr>
              <a:t>61 K SOLD AT COST PROS AND CONS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95130" y="4744278"/>
            <a:ext cx="51020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dirty="0" smtClean="0"/>
              <a:t>PROS: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61K AT COST  REDUCING OUR OBSO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POTENTIAL FOR GROWTH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62261" y="4837043"/>
            <a:ext cx="4691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dirty="0"/>
              <a:t>CONS: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/>
              <a:t>SELLING AT COST</a:t>
            </a:r>
          </a:p>
        </p:txBody>
      </p:sp>
    </p:spTree>
    <p:extLst>
      <p:ext uri="{BB962C8B-B14F-4D97-AF65-F5344CB8AC3E}">
        <p14:creationId xmlns:p14="http://schemas.microsoft.com/office/powerpoint/2010/main" val="161677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3175" y="442914"/>
            <a:ext cx="6343649" cy="85725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70C0"/>
                </a:solidFill>
              </a:rPr>
              <a:t>Player ford - </a:t>
            </a:r>
            <a:r>
              <a:rPr lang="en-US" sz="3600" dirty="0" err="1" smtClean="0">
                <a:solidFill>
                  <a:srgbClr val="0070C0"/>
                </a:solidFill>
              </a:rPr>
              <a:t>performa</a:t>
            </a:r>
            <a:endParaRPr lang="en-US" sz="3600" dirty="0">
              <a:solidFill>
                <a:srgbClr val="0070C0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25814230"/>
              </p:ext>
            </p:extLst>
          </p:nvPr>
        </p:nvGraphicFramePr>
        <p:xfrm>
          <a:off x="159023" y="1314867"/>
          <a:ext cx="9554819" cy="47148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47739"/>
                <a:gridCol w="259079"/>
                <a:gridCol w="1202124"/>
                <a:gridCol w="1046678"/>
                <a:gridCol w="1046678"/>
                <a:gridCol w="1046678"/>
                <a:gridCol w="1046678"/>
                <a:gridCol w="1046678"/>
                <a:gridCol w="1212487"/>
              </a:tblGrid>
              <a:tr h="310189">
                <a:tc>
                  <a:txBody>
                    <a:bodyPr/>
                    <a:lstStyle/>
                    <a:p>
                      <a:pPr algn="r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</a:tr>
              <a:tr h="310189"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PARTS DEPARTMENT - PERFORMA CALCULATION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0189">
                <a:tc>
                  <a:txBody>
                    <a:bodyPr/>
                    <a:lstStyle/>
                    <a:p>
                      <a:pPr algn="r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</a:tr>
              <a:tr h="310189">
                <a:tc>
                  <a:txBody>
                    <a:bodyPr/>
                    <a:lstStyle/>
                    <a:p>
                      <a:pPr algn="r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</a:tr>
              <a:tr h="403246"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000" u="none" strike="noStrike">
                          <a:effectLst/>
                        </a:rPr>
                        <a:t> </a:t>
                      </a:r>
                      <a:endParaRPr lang="sk-SK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000" u="none" strike="noStrike">
                          <a:effectLst/>
                        </a:rPr>
                        <a:t> </a:t>
                      </a:r>
                      <a:endParaRPr lang="sk-SK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Repair Order Mechanical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Body Shop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Counter Retail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Internal (new/used)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Wholesale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Warranty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TOTAL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</a:tr>
              <a:tr h="383859"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YTD Sales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000" u="none" strike="noStrike">
                          <a:effectLst/>
                        </a:rPr>
                        <a:t> </a:t>
                      </a:r>
                      <a:endParaRPr lang="sk-SK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$345,555.00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$289,252.00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$105,808.00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$346,007.00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$356,715.00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$222,777.00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$1,666,114.00 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</a:tr>
              <a:tr h="383859"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YTD Gross Profit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000" u="none" strike="noStrike">
                          <a:effectLst/>
                        </a:rPr>
                        <a:t> </a:t>
                      </a:r>
                      <a:endParaRPr lang="sk-SK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$110,507.00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$33,801.00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$30,041.00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$50,996.00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$100,001.00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$51,661.00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$377,007.00 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</a:tr>
              <a:tr h="383859"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YTD Cost of Sales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000" u="none" strike="noStrike">
                          <a:effectLst/>
                        </a:rPr>
                        <a:t> </a:t>
                      </a:r>
                      <a:endParaRPr lang="sk-SK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$235,048.00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$255,451.00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$75,767.00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$295,011.00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$256,714.00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$171,116.00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$1,289,107.00 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</a:tr>
              <a:tr h="383859"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NEW Mark-Up Factor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000" u="none" strike="noStrike">
                          <a:effectLst/>
                        </a:rPr>
                        <a:t> </a:t>
                      </a:r>
                      <a:endParaRPr lang="sk-SK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000" u="none" strike="noStrike">
                          <a:effectLst/>
                        </a:rPr>
                        <a:t>1.67 </a:t>
                      </a:r>
                      <a:endParaRPr lang="nb-NO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000" u="none" strike="noStrike">
                          <a:effectLst/>
                        </a:rPr>
                        <a:t>1.33 </a:t>
                      </a:r>
                      <a:endParaRPr lang="nb-NO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000" u="none" strike="noStrike">
                          <a:effectLst/>
                        </a:rPr>
                        <a:t>1.69 </a:t>
                      </a:r>
                      <a:endParaRPr lang="nb-NO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000" u="none" strike="noStrike">
                          <a:effectLst/>
                        </a:rPr>
                        <a:t>1.69 </a:t>
                      </a:r>
                      <a:endParaRPr lang="nb-NO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000" u="none" strike="noStrike">
                          <a:effectLst/>
                        </a:rPr>
                        <a:t>1.33 </a:t>
                      </a:r>
                      <a:endParaRPr lang="nb-NO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000" u="none" strike="noStrike">
                          <a:effectLst/>
                        </a:rPr>
                        <a:t>1.39 </a:t>
                      </a:r>
                      <a:endParaRPr lang="nb-NO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000" u="none" strike="noStrike">
                          <a:effectLst/>
                        </a:rPr>
                        <a:t>1.52 </a:t>
                      </a:r>
                      <a:endParaRPr lang="nb-NO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</a:tr>
              <a:tr h="383859"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Desired Gross %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000" u="none" strike="noStrike">
                          <a:effectLst/>
                        </a:rPr>
                        <a:t> </a:t>
                      </a:r>
                      <a:endParaRPr lang="sk-SK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800" u="none" strike="noStrike">
                          <a:effectLst/>
                        </a:rPr>
                        <a:t>40.00</a:t>
                      </a:r>
                      <a:endParaRPr lang="nb-NO" sz="8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800" u="none" strike="noStrike">
                          <a:effectLst/>
                        </a:rPr>
                        <a:t>25.00</a:t>
                      </a:r>
                      <a:endParaRPr lang="nb-NO" sz="8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800" u="none" strike="noStrike">
                          <a:effectLst/>
                        </a:rPr>
                        <a:t>41.00</a:t>
                      </a:r>
                      <a:endParaRPr lang="nb-NO" sz="8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800" u="none" strike="noStrike">
                          <a:effectLst/>
                        </a:rPr>
                        <a:t>41.00</a:t>
                      </a:r>
                      <a:endParaRPr lang="nb-NO" sz="8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800" u="none" strike="noStrike">
                          <a:effectLst/>
                        </a:rPr>
                        <a:t>25.00</a:t>
                      </a:r>
                      <a:endParaRPr lang="nb-NO" sz="8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800" u="none" strike="noStrike">
                          <a:effectLst/>
                        </a:rPr>
                        <a:t>28.00</a:t>
                      </a:r>
                      <a:endParaRPr lang="hr-HR" sz="8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u="none" strike="noStrike">
                          <a:effectLst/>
                        </a:rPr>
                        <a:t>33.33 </a:t>
                      </a:r>
                      <a:endParaRPr lang="hr-HR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</a:tr>
              <a:tr h="383859"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NEW YTD Sales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000" u="none" strike="noStrike">
                          <a:effectLst/>
                        </a:rPr>
                        <a:t> </a:t>
                      </a:r>
                      <a:endParaRPr lang="sk-SK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$391,746.67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$340,601.33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$128,418.64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$500,018.64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$342,285.33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$237,661.11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$1,940,731.73 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</a:tr>
              <a:tr h="383859"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OLD YTD Sales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000" u="none" strike="noStrike">
                          <a:effectLst/>
                        </a:rPr>
                        <a:t> </a:t>
                      </a:r>
                      <a:endParaRPr lang="sk-SK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$345,555.00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$289,252.00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$105,808.00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$346,007.00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$356,715.00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$222,777.00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$1,666,114.00 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</a:tr>
              <a:tr h="383859"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Additional Gross Profit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000" u="none" strike="noStrike">
                          <a:effectLst/>
                        </a:rPr>
                        <a:t> </a:t>
                      </a:r>
                      <a:endParaRPr lang="sk-SK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$46,191.67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$51,349.33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$22,610.64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$154,011.64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($14,429.67)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$14,884.11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 dirty="0">
                          <a:effectLst/>
                        </a:rPr>
                        <a:t>$274,617.73 </a:t>
                      </a:r>
                      <a:endParaRPr lang="en-US" sz="1000" b="1" i="0" u="none" strike="noStrike" dirty="0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305" y="1343583"/>
            <a:ext cx="1994890" cy="3546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972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764677" y="498610"/>
            <a:ext cx="2305879" cy="887896"/>
          </a:xfrm>
        </p:spPr>
        <p:txBody>
          <a:bodyPr>
            <a:normAutofit/>
          </a:bodyPr>
          <a:lstStyle/>
          <a:p>
            <a:r>
              <a:rPr lang="en-US" sz="3600" dirty="0" smtClean="0"/>
              <a:t>S.W.O.T  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141413" y="2123659"/>
            <a:ext cx="9905998" cy="3124201"/>
          </a:xfrm>
        </p:spPr>
        <p:txBody>
          <a:bodyPr/>
          <a:lstStyle/>
          <a:p>
            <a:r>
              <a:rPr lang="en-US" dirty="0" smtClean="0"/>
              <a:t>STRENGTHS</a:t>
            </a:r>
          </a:p>
          <a:p>
            <a:r>
              <a:rPr lang="en-US" dirty="0" smtClean="0"/>
              <a:t>WHOLESALE </a:t>
            </a:r>
          </a:p>
          <a:p>
            <a:r>
              <a:rPr lang="en-US" dirty="0" smtClean="0"/>
              <a:t>RO MECHANCAL SALES</a:t>
            </a:r>
          </a:p>
          <a:p>
            <a:r>
              <a:rPr lang="en-US" dirty="0" smtClean="0"/>
              <a:t>INTERNAL</a:t>
            </a:r>
          </a:p>
          <a:p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99041"/>
              </p:ext>
            </p:extLst>
          </p:nvPr>
        </p:nvGraphicFramePr>
        <p:xfrm>
          <a:off x="1141413" y="1928189"/>
          <a:ext cx="9523898" cy="3515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61949"/>
                <a:gridCol w="4761949"/>
              </a:tblGrid>
              <a:tr h="1757570">
                <a:tc>
                  <a:txBody>
                    <a:bodyPr/>
                    <a:lstStyle/>
                    <a:p>
                      <a:r>
                        <a:rPr lang="en-US" dirty="0" smtClean="0"/>
                        <a:t>STRENGTHS: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dirty="0" smtClean="0"/>
                        <a:t>WHOLESALE SALES &amp; GROSS 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dirty="0" smtClean="0"/>
                        <a:t>SALES</a:t>
                      </a:r>
                      <a:r>
                        <a:rPr lang="en-US" baseline="0" dirty="0" smtClean="0"/>
                        <a:t> $$$ PER PERSON</a:t>
                      </a:r>
                      <a:endParaRPr lang="en-US" dirty="0" smtClean="0"/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WEAKNESSES: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dirty="0" smtClean="0"/>
                        <a:t>GROSS PROFIT 11.7% IN BODY SHOP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dirty="0" smtClean="0"/>
                        <a:t>GROSS PROFIT 14.7% ON INTERNAL</a:t>
                      </a:r>
                      <a:endParaRPr lang="en-US" dirty="0"/>
                    </a:p>
                  </a:txBody>
                  <a:tcPr/>
                </a:tc>
              </a:tr>
              <a:tr h="1757570">
                <a:tc>
                  <a:txBody>
                    <a:bodyPr/>
                    <a:lstStyle/>
                    <a:p>
                      <a:r>
                        <a:rPr lang="en-US" dirty="0" smtClean="0"/>
                        <a:t>OPPORTUNITIES: 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dirty="0" smtClean="0"/>
                        <a:t>RAISING INTERNAL RATE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dirty="0" smtClean="0"/>
                        <a:t>RAISING MARKUP FACTOR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THREATS: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dirty="0" smtClean="0"/>
                        <a:t>PARTS &amp;</a:t>
                      </a:r>
                      <a:r>
                        <a:rPr lang="en-US" baseline="0" dirty="0" smtClean="0"/>
                        <a:t> SERVICE RECEIVABLES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baseline="0" dirty="0" smtClean="0"/>
                        <a:t>OBSO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443"/>
            <a:ext cx="1169923" cy="208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94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sh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A9E023"/>
      </a:accent1>
      <a:accent2>
        <a:srgbClr val="1FCDB6"/>
      </a:accent2>
      <a:accent3>
        <a:srgbClr val="5F99C9"/>
      </a:accent3>
      <a:accent4>
        <a:srgbClr val="AE65D1"/>
      </a:accent4>
      <a:accent5>
        <a:srgbClr val="D06423"/>
      </a:accent5>
      <a:accent6>
        <a:srgbClr val="DCAB11"/>
      </a:accent6>
      <a:hlink>
        <a:srgbClr val="ADE133"/>
      </a:hlink>
      <a:folHlink>
        <a:srgbClr val="C2EA66"/>
      </a:folHlink>
    </a:clrScheme>
    <a:fontScheme name="Mesh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1FEE2289-88FB-467C-9C9A-54F3C85768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Mesh</Template>
  <TotalTime>181</TotalTime>
  <Words>298</Words>
  <Application>Microsoft Office PowerPoint</Application>
  <PresentationFormat>Widescreen</PresentationFormat>
  <Paragraphs>128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Century Gothic</vt:lpstr>
      <vt:lpstr>Mangal</vt:lpstr>
      <vt:lpstr>Mesh</vt:lpstr>
      <vt:lpstr>Player ford </vt:lpstr>
      <vt:lpstr>PLAYER FORD OBSO POSITION</vt:lpstr>
      <vt:lpstr>PLAYER FORD MONTHLY RECONCILIATION</vt:lpstr>
      <vt:lpstr>Organizational chart – player ford</vt:lpstr>
      <vt:lpstr>61 K SOLD AT COST PROS AND CONS</vt:lpstr>
      <vt:lpstr>Player ford - performa</vt:lpstr>
      <vt:lpstr>S.W.O.T   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Player ford</dc:title>
  <dc:creator>Tom Mitchell</dc:creator>
  <cp:lastModifiedBy>Bavis, Christopher</cp:lastModifiedBy>
  <cp:revision>16</cp:revision>
  <cp:lastPrinted>2017-10-19T19:43:34Z</cp:lastPrinted>
  <dcterms:created xsi:type="dcterms:W3CDTF">2017-10-19T16:59:03Z</dcterms:created>
  <dcterms:modified xsi:type="dcterms:W3CDTF">2017-10-20T10:26:28Z</dcterms:modified>
</cp:coreProperties>
</file>