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2" r:id="rId3"/>
    <p:sldId id="257" r:id="rId4"/>
    <p:sldId id="258" r:id="rId5"/>
    <p:sldId id="261" r:id="rId6"/>
    <p:sldId id="259" r:id="rId7"/>
    <p:sldId id="260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08"/>
  </p:normalViewPr>
  <p:slideViewPr>
    <p:cSldViewPr snapToGrid="0" snapToObjects="1">
      <p:cViewPr varScale="1">
        <p:scale>
          <a:sx n="84" d="100"/>
          <a:sy n="84" d="100"/>
        </p:scale>
        <p:origin x="62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243DD6-7908-4AFA-8F08-F5DA4913D758}" type="doc">
      <dgm:prSet loTypeId="urn:microsoft.com/office/officeart/2005/8/layout/hierarchy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6213EA93-67B3-4DEB-8CC6-93A0B2AF7CD7}">
      <dgm:prSet phldrT="[Text]"/>
      <dgm:spPr/>
      <dgm:t>
        <a:bodyPr/>
        <a:lstStyle/>
        <a:p>
          <a:r>
            <a:rPr lang="en-US" b="1" dirty="0" smtClean="0"/>
            <a:t>Kelley</a:t>
          </a:r>
          <a:r>
            <a:rPr lang="en-US" dirty="0" smtClean="0"/>
            <a:t/>
          </a:r>
          <a:br>
            <a:rPr lang="en-US" dirty="0" smtClean="0"/>
          </a:br>
          <a:r>
            <a:rPr lang="en-US" i="1" dirty="0" smtClean="0"/>
            <a:t>Parts Director</a:t>
          </a:r>
          <a:endParaRPr lang="en-US" dirty="0"/>
        </a:p>
      </dgm:t>
    </dgm:pt>
    <dgm:pt modelId="{22F01FA1-DAEC-40BA-8433-5E146EC5406F}" type="parTrans" cxnId="{A43F2893-82A9-4D28-9685-E0BE99CB288E}">
      <dgm:prSet/>
      <dgm:spPr/>
      <dgm:t>
        <a:bodyPr/>
        <a:lstStyle/>
        <a:p>
          <a:endParaRPr lang="en-US"/>
        </a:p>
      </dgm:t>
    </dgm:pt>
    <dgm:pt modelId="{0B401069-F5DA-4C26-8D27-41C74B853B00}" type="sibTrans" cxnId="{A43F2893-82A9-4D28-9685-E0BE99CB288E}">
      <dgm:prSet/>
      <dgm:spPr/>
      <dgm:t>
        <a:bodyPr/>
        <a:lstStyle/>
        <a:p>
          <a:endParaRPr lang="en-US"/>
        </a:p>
      </dgm:t>
    </dgm:pt>
    <dgm:pt modelId="{34EF69ED-7733-43E5-9F02-75216E62B39D}">
      <dgm:prSet phldrT="[Text]"/>
      <dgm:spPr/>
      <dgm:t>
        <a:bodyPr/>
        <a:lstStyle/>
        <a:p>
          <a:r>
            <a:rPr lang="en-US" b="1" dirty="0" smtClean="0"/>
            <a:t>Nick</a:t>
          </a:r>
        </a:p>
        <a:p>
          <a:r>
            <a:rPr lang="en-US" i="1" dirty="0" smtClean="0"/>
            <a:t>Assistant Parts Manager</a:t>
          </a:r>
          <a:endParaRPr lang="en-US" i="1" dirty="0"/>
        </a:p>
      </dgm:t>
    </dgm:pt>
    <dgm:pt modelId="{D95CB556-0982-4642-9108-EFDA847395CF}" type="parTrans" cxnId="{4C3D5DA4-4E22-49D2-8A9A-EB38B09280C2}">
      <dgm:prSet/>
      <dgm:spPr/>
      <dgm:t>
        <a:bodyPr/>
        <a:lstStyle/>
        <a:p>
          <a:endParaRPr lang="en-US"/>
        </a:p>
      </dgm:t>
    </dgm:pt>
    <dgm:pt modelId="{B6844C36-BF59-4369-A225-8E816E956898}" type="sibTrans" cxnId="{4C3D5DA4-4E22-49D2-8A9A-EB38B09280C2}">
      <dgm:prSet/>
      <dgm:spPr/>
      <dgm:t>
        <a:bodyPr/>
        <a:lstStyle/>
        <a:p>
          <a:endParaRPr lang="en-US"/>
        </a:p>
      </dgm:t>
    </dgm:pt>
    <dgm:pt modelId="{CEC77832-0685-4061-85A9-2B7E04FC9927}">
      <dgm:prSet/>
      <dgm:spPr/>
      <dgm:t>
        <a:bodyPr/>
        <a:lstStyle/>
        <a:p>
          <a:r>
            <a:rPr lang="en-US" b="1" dirty="0" smtClean="0"/>
            <a:t>Mike</a:t>
          </a:r>
          <a:br>
            <a:rPr lang="en-US" b="1" dirty="0" smtClean="0"/>
          </a:br>
          <a:r>
            <a:rPr lang="en-US" b="0" dirty="0" smtClean="0"/>
            <a:t>Wholesale </a:t>
          </a:r>
          <a:endParaRPr lang="en-US" b="0" i="1" dirty="0"/>
        </a:p>
      </dgm:t>
    </dgm:pt>
    <dgm:pt modelId="{64522A3B-06D5-445A-B29E-95A5AD0616E8}" type="parTrans" cxnId="{ED06E7D1-B82C-4C60-B10C-44EEF35A638A}">
      <dgm:prSet/>
      <dgm:spPr/>
      <dgm:t>
        <a:bodyPr/>
        <a:lstStyle/>
        <a:p>
          <a:endParaRPr lang="en-US"/>
        </a:p>
      </dgm:t>
    </dgm:pt>
    <dgm:pt modelId="{DC723360-4464-4AC6-AC92-037B46B955A1}" type="sibTrans" cxnId="{ED06E7D1-B82C-4C60-B10C-44EEF35A638A}">
      <dgm:prSet/>
      <dgm:spPr/>
      <dgm:t>
        <a:bodyPr/>
        <a:lstStyle/>
        <a:p>
          <a:endParaRPr lang="en-US"/>
        </a:p>
      </dgm:t>
    </dgm:pt>
    <dgm:pt modelId="{9497D2F0-AED9-4CC8-831F-177A445E6114}">
      <dgm:prSet/>
      <dgm:spPr/>
      <dgm:t>
        <a:bodyPr/>
        <a:lstStyle/>
        <a:p>
          <a:r>
            <a:rPr lang="en-US" b="1" dirty="0" smtClean="0"/>
            <a:t>Dave</a:t>
          </a:r>
          <a:br>
            <a:rPr lang="en-US" b="1" dirty="0" smtClean="0"/>
          </a:br>
          <a:r>
            <a:rPr lang="en-US" b="0" dirty="0" smtClean="0"/>
            <a:t>Parts Driver</a:t>
          </a:r>
          <a:endParaRPr lang="en-US" b="0" i="1" dirty="0"/>
        </a:p>
      </dgm:t>
    </dgm:pt>
    <dgm:pt modelId="{03C60D3E-A69D-489E-AC23-D2EF12F2CE12}" type="parTrans" cxnId="{B88A67B5-100A-48F1-9455-5D483BDB4B8F}">
      <dgm:prSet/>
      <dgm:spPr/>
      <dgm:t>
        <a:bodyPr/>
        <a:lstStyle/>
        <a:p>
          <a:endParaRPr lang="en-US"/>
        </a:p>
      </dgm:t>
    </dgm:pt>
    <dgm:pt modelId="{0E9A1C67-F77C-49EB-96B3-86F1B9D3FF94}" type="sibTrans" cxnId="{B88A67B5-100A-48F1-9455-5D483BDB4B8F}">
      <dgm:prSet/>
      <dgm:spPr/>
      <dgm:t>
        <a:bodyPr/>
        <a:lstStyle/>
        <a:p>
          <a:endParaRPr lang="en-US"/>
        </a:p>
      </dgm:t>
    </dgm:pt>
    <dgm:pt modelId="{EAF97F65-8743-416C-95B4-C2A504120B0F}">
      <dgm:prSet phldrT="[Text]"/>
      <dgm:spPr/>
      <dgm:t>
        <a:bodyPr/>
        <a:lstStyle/>
        <a:p>
          <a:r>
            <a:rPr lang="en-US" b="1" dirty="0" smtClean="0"/>
            <a:t>George</a:t>
          </a:r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>Parts Driver</a:t>
          </a:r>
          <a:endParaRPr lang="en-US" i="1" dirty="0"/>
        </a:p>
      </dgm:t>
    </dgm:pt>
    <dgm:pt modelId="{15FC0DA2-D4A5-4ADB-8E29-59099AD0F12C}" type="parTrans" cxnId="{978388B3-EB8F-4139-B38A-114233FC2BB6}">
      <dgm:prSet/>
      <dgm:spPr/>
      <dgm:t>
        <a:bodyPr/>
        <a:lstStyle/>
        <a:p>
          <a:endParaRPr lang="en-US"/>
        </a:p>
      </dgm:t>
    </dgm:pt>
    <dgm:pt modelId="{EA3E39D9-C3F2-4BF2-B34A-03920DBAC485}" type="sibTrans" cxnId="{978388B3-EB8F-4139-B38A-114233FC2BB6}">
      <dgm:prSet/>
      <dgm:spPr/>
      <dgm:t>
        <a:bodyPr/>
        <a:lstStyle/>
        <a:p>
          <a:endParaRPr lang="en-US"/>
        </a:p>
      </dgm:t>
    </dgm:pt>
    <dgm:pt modelId="{146B5BCA-F4A0-4A38-B33B-EC8BFA2CE5CF}">
      <dgm:prSet/>
      <dgm:spPr/>
      <dgm:t>
        <a:bodyPr/>
        <a:lstStyle/>
        <a:p>
          <a:r>
            <a:rPr lang="en-US" b="1" dirty="0" smtClean="0"/>
            <a:t>Sean</a:t>
          </a:r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>Wholesale</a:t>
          </a:r>
          <a:endParaRPr lang="en-US" i="1" dirty="0"/>
        </a:p>
      </dgm:t>
    </dgm:pt>
    <dgm:pt modelId="{FC127E7E-FFD8-4856-B22A-FC2DE70AAD12}" type="parTrans" cxnId="{5A1A34D1-58B2-4611-801D-A477054B8543}">
      <dgm:prSet/>
      <dgm:spPr/>
      <dgm:t>
        <a:bodyPr/>
        <a:lstStyle/>
        <a:p>
          <a:endParaRPr lang="en-US"/>
        </a:p>
      </dgm:t>
    </dgm:pt>
    <dgm:pt modelId="{861FB706-A371-43B4-A9C0-19E307330018}" type="sibTrans" cxnId="{5A1A34D1-58B2-4611-801D-A477054B8543}">
      <dgm:prSet/>
      <dgm:spPr/>
      <dgm:t>
        <a:bodyPr/>
        <a:lstStyle/>
        <a:p>
          <a:endParaRPr lang="en-US"/>
        </a:p>
      </dgm:t>
    </dgm:pt>
    <dgm:pt modelId="{164FCC03-4F21-4358-A0AA-BBEEBC094581}">
      <dgm:prSet/>
      <dgm:spPr/>
      <dgm:t>
        <a:bodyPr/>
        <a:lstStyle/>
        <a:p>
          <a:r>
            <a:rPr lang="en-US" b="1" dirty="0" smtClean="0"/>
            <a:t>Danny</a:t>
          </a:r>
          <a:r>
            <a:rPr lang="en-US" dirty="0" smtClean="0"/>
            <a:t/>
          </a:r>
          <a:br>
            <a:rPr lang="en-US" dirty="0" smtClean="0"/>
          </a:br>
          <a:r>
            <a:rPr lang="en-US" b="0" dirty="0" smtClean="0"/>
            <a:t>Parts Specialist</a:t>
          </a:r>
          <a:endParaRPr lang="en-US" b="0" i="1" dirty="0"/>
        </a:p>
      </dgm:t>
    </dgm:pt>
    <dgm:pt modelId="{EAAC9F3D-08AD-45A0-9A5F-D7390FFDB894}" type="parTrans" cxnId="{0E739519-AA6E-4D91-B367-27966A51932A}">
      <dgm:prSet/>
      <dgm:spPr/>
      <dgm:t>
        <a:bodyPr/>
        <a:lstStyle/>
        <a:p>
          <a:endParaRPr lang="en-US"/>
        </a:p>
      </dgm:t>
    </dgm:pt>
    <dgm:pt modelId="{FFB6B58E-C828-46F3-9736-BEC2483E4506}" type="sibTrans" cxnId="{0E739519-AA6E-4D91-B367-27966A51932A}">
      <dgm:prSet/>
      <dgm:spPr/>
      <dgm:t>
        <a:bodyPr/>
        <a:lstStyle/>
        <a:p>
          <a:endParaRPr lang="en-US"/>
        </a:p>
      </dgm:t>
    </dgm:pt>
    <dgm:pt modelId="{FB790FAE-9081-4482-965F-A132F8C0089D}">
      <dgm:prSet/>
      <dgm:spPr/>
      <dgm:t>
        <a:bodyPr/>
        <a:lstStyle/>
        <a:p>
          <a:r>
            <a:rPr lang="en-US" b="1" dirty="0" smtClean="0"/>
            <a:t>Carlos</a:t>
          </a:r>
          <a:br>
            <a:rPr lang="en-US" b="1" dirty="0" smtClean="0"/>
          </a:br>
          <a:r>
            <a:rPr lang="en-US" b="0" dirty="0" smtClean="0"/>
            <a:t>Parts Specialist</a:t>
          </a:r>
        </a:p>
        <a:p>
          <a:r>
            <a:rPr lang="en-US" b="0" i="1" dirty="0" smtClean="0"/>
            <a:t>($</a:t>
          </a:r>
          <a:endParaRPr lang="en-US" b="0" i="1" dirty="0"/>
        </a:p>
      </dgm:t>
    </dgm:pt>
    <dgm:pt modelId="{66E68178-24ED-41B5-B93B-EC8F7F4577B4}" type="parTrans" cxnId="{7E835D5D-2304-464B-A0B4-8F5DDDE65166}">
      <dgm:prSet/>
      <dgm:spPr/>
      <dgm:t>
        <a:bodyPr/>
        <a:lstStyle/>
        <a:p>
          <a:endParaRPr lang="en-US"/>
        </a:p>
      </dgm:t>
    </dgm:pt>
    <dgm:pt modelId="{F7A7ABE2-8DBF-4022-8CAF-71E6248F51D8}" type="sibTrans" cxnId="{7E835D5D-2304-464B-A0B4-8F5DDDE65166}">
      <dgm:prSet/>
      <dgm:spPr/>
      <dgm:t>
        <a:bodyPr/>
        <a:lstStyle/>
        <a:p>
          <a:endParaRPr lang="en-US"/>
        </a:p>
      </dgm:t>
    </dgm:pt>
    <dgm:pt modelId="{CFFFFC5D-AF08-4DBC-BBC6-D030BF6032CA}">
      <dgm:prSet phldrT="[Text]"/>
      <dgm:spPr/>
      <dgm:t>
        <a:bodyPr/>
        <a:lstStyle/>
        <a:p>
          <a:r>
            <a:rPr lang="en-US" b="1" dirty="0" smtClean="0"/>
            <a:t>Kevin</a:t>
          </a:r>
          <a:br>
            <a:rPr lang="en-US" b="1" dirty="0" smtClean="0"/>
          </a:br>
          <a:r>
            <a:rPr lang="en-US" b="0" dirty="0" smtClean="0"/>
            <a:t>Parts Specialist</a:t>
          </a:r>
          <a:endParaRPr lang="en-US" b="0" i="1" dirty="0"/>
        </a:p>
      </dgm:t>
    </dgm:pt>
    <dgm:pt modelId="{F35C7394-B5A1-4DA6-8CB6-266F244050FF}" type="parTrans" cxnId="{72C4CAF0-CFEA-4DFE-AF15-8865C2C67622}">
      <dgm:prSet/>
      <dgm:spPr/>
      <dgm:t>
        <a:bodyPr/>
        <a:lstStyle/>
        <a:p>
          <a:endParaRPr lang="en-US"/>
        </a:p>
      </dgm:t>
    </dgm:pt>
    <dgm:pt modelId="{F72DB7AB-BC64-42E9-8FCA-AB1A6321FB32}" type="sibTrans" cxnId="{72C4CAF0-CFEA-4DFE-AF15-8865C2C67622}">
      <dgm:prSet/>
      <dgm:spPr/>
      <dgm:t>
        <a:bodyPr/>
        <a:lstStyle/>
        <a:p>
          <a:endParaRPr lang="en-US"/>
        </a:p>
      </dgm:t>
    </dgm:pt>
    <dgm:pt modelId="{1E601D2D-1351-C847-A14C-7AD4DCD2EB47}">
      <dgm:prSet/>
      <dgm:spPr/>
      <dgm:t>
        <a:bodyPr/>
        <a:lstStyle/>
        <a:p>
          <a:r>
            <a:rPr lang="en-US" b="1" dirty="0" smtClean="0"/>
            <a:t>TJ</a:t>
          </a:r>
        </a:p>
        <a:p>
          <a:r>
            <a:rPr lang="en-US" dirty="0" smtClean="0"/>
            <a:t>Wholesale Manager</a:t>
          </a:r>
          <a:endParaRPr lang="en-US" dirty="0"/>
        </a:p>
      </dgm:t>
    </dgm:pt>
    <dgm:pt modelId="{FDD20341-85F4-8349-BADA-4B2A560F94F4}" type="parTrans" cxnId="{3A439526-BE3B-5048-97DF-354AE367E629}">
      <dgm:prSet/>
      <dgm:spPr/>
      <dgm:t>
        <a:bodyPr/>
        <a:lstStyle/>
        <a:p>
          <a:endParaRPr lang="en-US"/>
        </a:p>
      </dgm:t>
    </dgm:pt>
    <dgm:pt modelId="{E6FC3BCE-D29A-FD4B-863B-0D452FDEB1F4}" type="sibTrans" cxnId="{3A439526-BE3B-5048-97DF-354AE367E629}">
      <dgm:prSet/>
      <dgm:spPr/>
      <dgm:t>
        <a:bodyPr/>
        <a:lstStyle/>
        <a:p>
          <a:endParaRPr lang="en-US"/>
        </a:p>
      </dgm:t>
    </dgm:pt>
    <dgm:pt modelId="{7F5C8212-F3D4-43A4-A29B-CB4BB8C5A431}" type="pres">
      <dgm:prSet presAssocID="{07243DD6-7908-4AFA-8F08-F5DA4913D75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E8C80FB-60E7-4AF2-A5D4-70F61A3AF146}" type="pres">
      <dgm:prSet presAssocID="{6213EA93-67B3-4DEB-8CC6-93A0B2AF7CD7}" presName="hierRoot1" presStyleCnt="0"/>
      <dgm:spPr/>
    </dgm:pt>
    <dgm:pt modelId="{874EBE65-A3F8-4DDE-B261-0F583100BA2A}" type="pres">
      <dgm:prSet presAssocID="{6213EA93-67B3-4DEB-8CC6-93A0B2AF7CD7}" presName="composite" presStyleCnt="0"/>
      <dgm:spPr/>
    </dgm:pt>
    <dgm:pt modelId="{987E00FC-04B5-4421-A96F-CA460E2B19DF}" type="pres">
      <dgm:prSet presAssocID="{6213EA93-67B3-4DEB-8CC6-93A0B2AF7CD7}" presName="background" presStyleLbl="node0" presStyleIdx="0" presStyleCnt="1"/>
      <dgm:spPr/>
    </dgm:pt>
    <dgm:pt modelId="{868D9E49-D88B-430E-AC72-CD00412C6BE0}" type="pres">
      <dgm:prSet presAssocID="{6213EA93-67B3-4DEB-8CC6-93A0B2AF7CD7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C468468-BDA1-487F-88FB-B9ABBC5E6DDC}" type="pres">
      <dgm:prSet presAssocID="{6213EA93-67B3-4DEB-8CC6-93A0B2AF7CD7}" presName="hierChild2" presStyleCnt="0"/>
      <dgm:spPr/>
    </dgm:pt>
    <dgm:pt modelId="{13E913A0-B01D-43F1-B1A3-E3D474304F95}" type="pres">
      <dgm:prSet presAssocID="{D95CB556-0982-4642-9108-EFDA847395CF}" presName="Name10" presStyleLbl="parChTrans1D2" presStyleIdx="0" presStyleCnt="2"/>
      <dgm:spPr/>
      <dgm:t>
        <a:bodyPr/>
        <a:lstStyle/>
        <a:p>
          <a:endParaRPr lang="en-US"/>
        </a:p>
      </dgm:t>
    </dgm:pt>
    <dgm:pt modelId="{339373E9-6044-4E5C-B394-68699903D761}" type="pres">
      <dgm:prSet presAssocID="{34EF69ED-7733-43E5-9F02-75216E62B39D}" presName="hierRoot2" presStyleCnt="0"/>
      <dgm:spPr/>
    </dgm:pt>
    <dgm:pt modelId="{E66E8E9E-A9EE-4EBF-AF12-4E81C04674B7}" type="pres">
      <dgm:prSet presAssocID="{34EF69ED-7733-43E5-9F02-75216E62B39D}" presName="composite2" presStyleCnt="0"/>
      <dgm:spPr/>
    </dgm:pt>
    <dgm:pt modelId="{814D968B-BB58-4009-A740-66AD03AAD2CC}" type="pres">
      <dgm:prSet presAssocID="{34EF69ED-7733-43E5-9F02-75216E62B39D}" presName="background2" presStyleLbl="node2" presStyleIdx="0" presStyleCnt="2"/>
      <dgm:spPr/>
    </dgm:pt>
    <dgm:pt modelId="{F95FE02B-F52A-4D21-AD4B-153872E225D6}" type="pres">
      <dgm:prSet presAssocID="{34EF69ED-7733-43E5-9F02-75216E62B39D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A39EFEE-422D-4ABA-B7F3-81DFB819FD0D}" type="pres">
      <dgm:prSet presAssocID="{34EF69ED-7733-43E5-9F02-75216E62B39D}" presName="hierChild3" presStyleCnt="0"/>
      <dgm:spPr/>
    </dgm:pt>
    <dgm:pt modelId="{E14DB863-679E-4258-8402-2159575E641E}" type="pres">
      <dgm:prSet presAssocID="{66E68178-24ED-41B5-B93B-EC8F7F4577B4}" presName="Name17" presStyleLbl="parChTrans1D3" presStyleIdx="0" presStyleCnt="5"/>
      <dgm:spPr/>
      <dgm:t>
        <a:bodyPr/>
        <a:lstStyle/>
        <a:p>
          <a:endParaRPr lang="en-US"/>
        </a:p>
      </dgm:t>
    </dgm:pt>
    <dgm:pt modelId="{0812ACE5-CEE1-429F-995D-B9B65DA89E9F}" type="pres">
      <dgm:prSet presAssocID="{FB790FAE-9081-4482-965F-A132F8C0089D}" presName="hierRoot3" presStyleCnt="0"/>
      <dgm:spPr/>
    </dgm:pt>
    <dgm:pt modelId="{EB5D5F16-AFFD-46F2-A842-4FADEDF83D99}" type="pres">
      <dgm:prSet presAssocID="{FB790FAE-9081-4482-965F-A132F8C0089D}" presName="composite3" presStyleCnt="0"/>
      <dgm:spPr/>
    </dgm:pt>
    <dgm:pt modelId="{0D430ACC-0A24-4E88-8E41-B626B052AB56}" type="pres">
      <dgm:prSet presAssocID="{FB790FAE-9081-4482-965F-A132F8C0089D}" presName="background3" presStyleLbl="node3" presStyleIdx="0" presStyleCnt="5"/>
      <dgm:spPr/>
    </dgm:pt>
    <dgm:pt modelId="{154549B9-146B-470F-8DA8-7473A3C06B36}" type="pres">
      <dgm:prSet presAssocID="{FB790FAE-9081-4482-965F-A132F8C0089D}" presName="text3" presStyleLbl="fgAcc3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2ED22C2-0A5E-4540-BB2B-C347CFFB4BD0}" type="pres">
      <dgm:prSet presAssocID="{FB790FAE-9081-4482-965F-A132F8C0089D}" presName="hierChild4" presStyleCnt="0"/>
      <dgm:spPr/>
    </dgm:pt>
    <dgm:pt modelId="{73C4F775-1393-C648-838B-E8EC9F150385}" type="pres">
      <dgm:prSet presAssocID="{F35C7394-B5A1-4DA6-8CB6-266F244050FF}" presName="Name17" presStyleLbl="parChTrans1D3" presStyleIdx="1" presStyleCnt="5"/>
      <dgm:spPr/>
      <dgm:t>
        <a:bodyPr/>
        <a:lstStyle/>
        <a:p>
          <a:endParaRPr lang="en-US"/>
        </a:p>
      </dgm:t>
    </dgm:pt>
    <dgm:pt modelId="{5BCC38C3-414D-F947-8C5F-F6D8BCB9EC5D}" type="pres">
      <dgm:prSet presAssocID="{CFFFFC5D-AF08-4DBC-BBC6-D030BF6032CA}" presName="hierRoot3" presStyleCnt="0"/>
      <dgm:spPr/>
    </dgm:pt>
    <dgm:pt modelId="{C05E27AF-CB5E-B44B-879C-72CE2136CEB5}" type="pres">
      <dgm:prSet presAssocID="{CFFFFC5D-AF08-4DBC-BBC6-D030BF6032CA}" presName="composite3" presStyleCnt="0"/>
      <dgm:spPr/>
    </dgm:pt>
    <dgm:pt modelId="{7D6B56B5-973D-D04A-9A87-DDB3049EF3B7}" type="pres">
      <dgm:prSet presAssocID="{CFFFFC5D-AF08-4DBC-BBC6-D030BF6032CA}" presName="background3" presStyleLbl="node3" presStyleIdx="1" presStyleCnt="5"/>
      <dgm:spPr/>
    </dgm:pt>
    <dgm:pt modelId="{460BF51B-8F27-1B40-B251-49250805A214}" type="pres">
      <dgm:prSet presAssocID="{CFFFFC5D-AF08-4DBC-BBC6-D030BF6032CA}" presName="text3" presStyleLbl="fgAcc3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D019F8B-23C6-F34C-AE20-96FE02F0EC99}" type="pres">
      <dgm:prSet presAssocID="{CFFFFC5D-AF08-4DBC-BBC6-D030BF6032CA}" presName="hierChild4" presStyleCnt="0"/>
      <dgm:spPr/>
    </dgm:pt>
    <dgm:pt modelId="{6B5FEBAB-8837-4482-8475-02454E646497}" type="pres">
      <dgm:prSet presAssocID="{EAAC9F3D-08AD-45A0-9A5F-D7390FFDB894}" presName="Name17" presStyleLbl="parChTrans1D3" presStyleIdx="2" presStyleCnt="5"/>
      <dgm:spPr/>
      <dgm:t>
        <a:bodyPr/>
        <a:lstStyle/>
        <a:p>
          <a:endParaRPr lang="en-US"/>
        </a:p>
      </dgm:t>
    </dgm:pt>
    <dgm:pt modelId="{6FD540EF-744F-48DA-A8EC-7F073B1CADF4}" type="pres">
      <dgm:prSet presAssocID="{164FCC03-4F21-4358-A0AA-BBEEBC094581}" presName="hierRoot3" presStyleCnt="0"/>
      <dgm:spPr/>
    </dgm:pt>
    <dgm:pt modelId="{6DDA07EF-6815-4476-90D5-8200789CEEB9}" type="pres">
      <dgm:prSet presAssocID="{164FCC03-4F21-4358-A0AA-BBEEBC094581}" presName="composite3" presStyleCnt="0"/>
      <dgm:spPr/>
    </dgm:pt>
    <dgm:pt modelId="{DCB1E33D-13EC-4E25-974B-BEC1BFAB8C57}" type="pres">
      <dgm:prSet presAssocID="{164FCC03-4F21-4358-A0AA-BBEEBC094581}" presName="background3" presStyleLbl="node3" presStyleIdx="2" presStyleCnt="5"/>
      <dgm:spPr/>
    </dgm:pt>
    <dgm:pt modelId="{12B6613B-3143-4290-BD1E-F9C795102D53}" type="pres">
      <dgm:prSet presAssocID="{164FCC03-4F21-4358-A0AA-BBEEBC094581}" presName="text3" presStyleLbl="fgAcc3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C3E7A23-657A-4D4E-8E8E-5F6F07AAE592}" type="pres">
      <dgm:prSet presAssocID="{164FCC03-4F21-4358-A0AA-BBEEBC094581}" presName="hierChild4" presStyleCnt="0"/>
      <dgm:spPr/>
    </dgm:pt>
    <dgm:pt modelId="{9060B656-5E90-C345-8603-95EFCB9658B7}" type="pres">
      <dgm:prSet presAssocID="{FDD20341-85F4-8349-BADA-4B2A560F94F4}" presName="Name10" presStyleLbl="parChTrans1D2" presStyleIdx="1" presStyleCnt="2"/>
      <dgm:spPr/>
      <dgm:t>
        <a:bodyPr/>
        <a:lstStyle/>
        <a:p>
          <a:endParaRPr lang="en-US"/>
        </a:p>
      </dgm:t>
    </dgm:pt>
    <dgm:pt modelId="{3561667C-8C2F-A64B-A289-7D319C1816F3}" type="pres">
      <dgm:prSet presAssocID="{1E601D2D-1351-C847-A14C-7AD4DCD2EB47}" presName="hierRoot2" presStyleCnt="0"/>
      <dgm:spPr/>
    </dgm:pt>
    <dgm:pt modelId="{05AB2916-F1AC-4145-A8FF-2272F9F49232}" type="pres">
      <dgm:prSet presAssocID="{1E601D2D-1351-C847-A14C-7AD4DCD2EB47}" presName="composite2" presStyleCnt="0"/>
      <dgm:spPr/>
    </dgm:pt>
    <dgm:pt modelId="{CCA81D57-6A07-EE4E-A459-124B535C3419}" type="pres">
      <dgm:prSet presAssocID="{1E601D2D-1351-C847-A14C-7AD4DCD2EB47}" presName="background2" presStyleLbl="node2" presStyleIdx="1" presStyleCnt="2"/>
      <dgm:spPr/>
    </dgm:pt>
    <dgm:pt modelId="{377F619D-C934-FA4B-8E77-29C6FF7BBCFE}" type="pres">
      <dgm:prSet presAssocID="{1E601D2D-1351-C847-A14C-7AD4DCD2EB47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1EF34D2-BC6F-BF47-8A03-F2397EC1C12A}" type="pres">
      <dgm:prSet presAssocID="{1E601D2D-1351-C847-A14C-7AD4DCD2EB47}" presName="hierChild3" presStyleCnt="0"/>
      <dgm:spPr/>
    </dgm:pt>
    <dgm:pt modelId="{EB928631-2B17-47FC-8968-E2AAB4978614}" type="pres">
      <dgm:prSet presAssocID="{FC127E7E-FFD8-4856-B22A-FC2DE70AAD12}" presName="Name17" presStyleLbl="parChTrans1D3" presStyleIdx="3" presStyleCnt="5"/>
      <dgm:spPr/>
      <dgm:t>
        <a:bodyPr/>
        <a:lstStyle/>
        <a:p>
          <a:endParaRPr lang="en-US"/>
        </a:p>
      </dgm:t>
    </dgm:pt>
    <dgm:pt modelId="{CD9CA8EB-33F0-44AB-AF20-115C2759A819}" type="pres">
      <dgm:prSet presAssocID="{146B5BCA-F4A0-4A38-B33B-EC8BFA2CE5CF}" presName="hierRoot3" presStyleCnt="0"/>
      <dgm:spPr/>
    </dgm:pt>
    <dgm:pt modelId="{38B9188F-55FB-43FB-9195-EE06A17987AE}" type="pres">
      <dgm:prSet presAssocID="{146B5BCA-F4A0-4A38-B33B-EC8BFA2CE5CF}" presName="composite3" presStyleCnt="0"/>
      <dgm:spPr/>
    </dgm:pt>
    <dgm:pt modelId="{3D56BD52-D03A-4047-AD41-D4D4A6EFB434}" type="pres">
      <dgm:prSet presAssocID="{146B5BCA-F4A0-4A38-B33B-EC8BFA2CE5CF}" presName="background3" presStyleLbl="node3" presStyleIdx="3" presStyleCnt="5"/>
      <dgm:spPr/>
    </dgm:pt>
    <dgm:pt modelId="{55FD57AA-D4E2-49CB-894F-A4546A90226D}" type="pres">
      <dgm:prSet presAssocID="{146B5BCA-F4A0-4A38-B33B-EC8BFA2CE5CF}" presName="text3" presStyleLbl="fgAcc3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723E493-FC94-4BA6-9B42-EE921A71E7B6}" type="pres">
      <dgm:prSet presAssocID="{146B5BCA-F4A0-4A38-B33B-EC8BFA2CE5CF}" presName="hierChild4" presStyleCnt="0"/>
      <dgm:spPr/>
    </dgm:pt>
    <dgm:pt modelId="{BFC7338C-D613-42CE-A3C8-1E1BCE0FEA62}" type="pres">
      <dgm:prSet presAssocID="{64522A3B-06D5-445A-B29E-95A5AD0616E8}" presName="Name17" presStyleLbl="parChTrans1D3" presStyleIdx="4" presStyleCnt="5"/>
      <dgm:spPr/>
      <dgm:t>
        <a:bodyPr/>
        <a:lstStyle/>
        <a:p>
          <a:endParaRPr lang="en-US"/>
        </a:p>
      </dgm:t>
    </dgm:pt>
    <dgm:pt modelId="{C7C97D94-D7A0-4A40-85BC-A8BB7FC74897}" type="pres">
      <dgm:prSet presAssocID="{CEC77832-0685-4061-85A9-2B7E04FC9927}" presName="hierRoot3" presStyleCnt="0"/>
      <dgm:spPr/>
    </dgm:pt>
    <dgm:pt modelId="{2031A2F7-2F71-4B37-86FE-0EE755FCFE64}" type="pres">
      <dgm:prSet presAssocID="{CEC77832-0685-4061-85A9-2B7E04FC9927}" presName="composite3" presStyleCnt="0"/>
      <dgm:spPr/>
    </dgm:pt>
    <dgm:pt modelId="{BB1DA2C6-9035-47F3-AABE-8B758B6D19F0}" type="pres">
      <dgm:prSet presAssocID="{CEC77832-0685-4061-85A9-2B7E04FC9927}" presName="background3" presStyleLbl="node3" presStyleIdx="4" presStyleCnt="5"/>
      <dgm:spPr/>
    </dgm:pt>
    <dgm:pt modelId="{9D06AB76-11B4-4CAA-9887-9CEC3100795D}" type="pres">
      <dgm:prSet presAssocID="{CEC77832-0685-4061-85A9-2B7E04FC9927}" presName="text3" presStyleLbl="fgAcc3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FBA9DA4-F179-4E1B-A77C-ED9B91C4EB81}" type="pres">
      <dgm:prSet presAssocID="{CEC77832-0685-4061-85A9-2B7E04FC9927}" presName="hierChild4" presStyleCnt="0"/>
      <dgm:spPr/>
    </dgm:pt>
    <dgm:pt modelId="{D4B2238E-AB05-F94B-9C90-97B9A87CB895}" type="pres">
      <dgm:prSet presAssocID="{03C60D3E-A69D-489E-AC23-D2EF12F2CE12}" presName="Name23" presStyleLbl="parChTrans1D4" presStyleIdx="0" presStyleCnt="2"/>
      <dgm:spPr/>
      <dgm:t>
        <a:bodyPr/>
        <a:lstStyle/>
        <a:p>
          <a:endParaRPr lang="en-US"/>
        </a:p>
      </dgm:t>
    </dgm:pt>
    <dgm:pt modelId="{DC3C923F-3AA2-A544-AABD-C2E49F6F8903}" type="pres">
      <dgm:prSet presAssocID="{9497D2F0-AED9-4CC8-831F-177A445E6114}" presName="hierRoot4" presStyleCnt="0"/>
      <dgm:spPr/>
    </dgm:pt>
    <dgm:pt modelId="{92129F77-958C-234E-9C90-8D0FBF8F343C}" type="pres">
      <dgm:prSet presAssocID="{9497D2F0-AED9-4CC8-831F-177A445E6114}" presName="composite4" presStyleCnt="0"/>
      <dgm:spPr/>
    </dgm:pt>
    <dgm:pt modelId="{2530BC89-7DB0-0D48-ABA7-80E9020E8A46}" type="pres">
      <dgm:prSet presAssocID="{9497D2F0-AED9-4CC8-831F-177A445E6114}" presName="background4" presStyleLbl="node4" presStyleIdx="0" presStyleCnt="2"/>
      <dgm:spPr/>
    </dgm:pt>
    <dgm:pt modelId="{D8E49A4A-384B-984E-B685-CF90A57D561F}" type="pres">
      <dgm:prSet presAssocID="{9497D2F0-AED9-4CC8-831F-177A445E6114}" presName="text4" presStyleLbl="fgAcc4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FC7B982-4CE8-0C47-8867-B5B19D54C272}" type="pres">
      <dgm:prSet presAssocID="{9497D2F0-AED9-4CC8-831F-177A445E6114}" presName="hierChild5" presStyleCnt="0"/>
      <dgm:spPr/>
    </dgm:pt>
    <dgm:pt modelId="{8E6C4220-60EE-5242-B56D-2B967171323C}" type="pres">
      <dgm:prSet presAssocID="{15FC0DA2-D4A5-4ADB-8E29-59099AD0F12C}" presName="Name23" presStyleLbl="parChTrans1D4" presStyleIdx="1" presStyleCnt="2"/>
      <dgm:spPr/>
      <dgm:t>
        <a:bodyPr/>
        <a:lstStyle/>
        <a:p>
          <a:endParaRPr lang="en-US"/>
        </a:p>
      </dgm:t>
    </dgm:pt>
    <dgm:pt modelId="{1FEA595A-9393-F34B-B6FC-D72548A5AD96}" type="pres">
      <dgm:prSet presAssocID="{EAF97F65-8743-416C-95B4-C2A504120B0F}" presName="hierRoot4" presStyleCnt="0"/>
      <dgm:spPr/>
    </dgm:pt>
    <dgm:pt modelId="{CD527076-D0BC-A140-8623-DF60CE7673AA}" type="pres">
      <dgm:prSet presAssocID="{EAF97F65-8743-416C-95B4-C2A504120B0F}" presName="composite4" presStyleCnt="0"/>
      <dgm:spPr/>
    </dgm:pt>
    <dgm:pt modelId="{361DAC52-61F3-CE46-AC2B-F48342B9CFCE}" type="pres">
      <dgm:prSet presAssocID="{EAF97F65-8743-416C-95B4-C2A504120B0F}" presName="background4" presStyleLbl="node4" presStyleIdx="1" presStyleCnt="2"/>
      <dgm:spPr/>
    </dgm:pt>
    <dgm:pt modelId="{75D7BD77-CE7F-E24D-AD56-4D8793FA7255}" type="pres">
      <dgm:prSet presAssocID="{EAF97F65-8743-416C-95B4-C2A504120B0F}" presName="text4" presStyleLbl="fgAcc4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392107F-0965-1F4D-BA8D-BAD789AD90F1}" type="pres">
      <dgm:prSet presAssocID="{EAF97F65-8743-416C-95B4-C2A504120B0F}" presName="hierChild5" presStyleCnt="0"/>
      <dgm:spPr/>
    </dgm:pt>
  </dgm:ptLst>
  <dgm:cxnLst>
    <dgm:cxn modelId="{ED06E7D1-B82C-4C60-B10C-44EEF35A638A}" srcId="{1E601D2D-1351-C847-A14C-7AD4DCD2EB47}" destId="{CEC77832-0685-4061-85A9-2B7E04FC9927}" srcOrd="1" destOrd="0" parTransId="{64522A3B-06D5-445A-B29E-95A5AD0616E8}" sibTransId="{DC723360-4464-4AC6-AC92-037B46B955A1}"/>
    <dgm:cxn modelId="{5A1A34D1-58B2-4611-801D-A477054B8543}" srcId="{1E601D2D-1351-C847-A14C-7AD4DCD2EB47}" destId="{146B5BCA-F4A0-4A38-B33B-EC8BFA2CE5CF}" srcOrd="0" destOrd="0" parTransId="{FC127E7E-FFD8-4856-B22A-FC2DE70AAD12}" sibTransId="{861FB706-A371-43B4-A9C0-19E307330018}"/>
    <dgm:cxn modelId="{4D02E030-FA23-D248-AFB2-ECF9F2234457}" type="presOf" srcId="{1E601D2D-1351-C847-A14C-7AD4DCD2EB47}" destId="{377F619D-C934-FA4B-8E77-29C6FF7BBCFE}" srcOrd="0" destOrd="0" presId="urn:microsoft.com/office/officeart/2005/8/layout/hierarchy1"/>
    <dgm:cxn modelId="{A43F2893-82A9-4D28-9685-E0BE99CB288E}" srcId="{07243DD6-7908-4AFA-8F08-F5DA4913D758}" destId="{6213EA93-67B3-4DEB-8CC6-93A0B2AF7CD7}" srcOrd="0" destOrd="0" parTransId="{22F01FA1-DAEC-40BA-8433-5E146EC5406F}" sibTransId="{0B401069-F5DA-4C26-8D27-41C74B853B00}"/>
    <dgm:cxn modelId="{3AA9232E-537D-3F40-8BE4-0F95CBD4C5F7}" type="presOf" srcId="{164FCC03-4F21-4358-A0AA-BBEEBC094581}" destId="{12B6613B-3143-4290-BD1E-F9C795102D53}" srcOrd="0" destOrd="0" presId="urn:microsoft.com/office/officeart/2005/8/layout/hierarchy1"/>
    <dgm:cxn modelId="{3A439526-BE3B-5048-97DF-354AE367E629}" srcId="{6213EA93-67B3-4DEB-8CC6-93A0B2AF7CD7}" destId="{1E601D2D-1351-C847-A14C-7AD4DCD2EB47}" srcOrd="1" destOrd="0" parTransId="{FDD20341-85F4-8349-BADA-4B2A560F94F4}" sibTransId="{E6FC3BCE-D29A-FD4B-863B-0D452FDEB1F4}"/>
    <dgm:cxn modelId="{51663AB0-00EA-7B4F-BD8F-89F89F797245}" type="presOf" srcId="{EAAC9F3D-08AD-45A0-9A5F-D7390FFDB894}" destId="{6B5FEBAB-8837-4482-8475-02454E646497}" srcOrd="0" destOrd="0" presId="urn:microsoft.com/office/officeart/2005/8/layout/hierarchy1"/>
    <dgm:cxn modelId="{B89038BA-1C4C-0941-8BD3-D4D51942CADC}" type="presOf" srcId="{66E68178-24ED-41B5-B93B-EC8F7F4577B4}" destId="{E14DB863-679E-4258-8402-2159575E641E}" srcOrd="0" destOrd="0" presId="urn:microsoft.com/office/officeart/2005/8/layout/hierarchy1"/>
    <dgm:cxn modelId="{0E739519-AA6E-4D91-B367-27966A51932A}" srcId="{34EF69ED-7733-43E5-9F02-75216E62B39D}" destId="{164FCC03-4F21-4358-A0AA-BBEEBC094581}" srcOrd="2" destOrd="0" parTransId="{EAAC9F3D-08AD-45A0-9A5F-D7390FFDB894}" sibTransId="{FFB6B58E-C828-46F3-9736-BEC2483E4506}"/>
    <dgm:cxn modelId="{6F06DF8A-9EA7-7948-ACEC-96DDBEED3372}" type="presOf" srcId="{D95CB556-0982-4642-9108-EFDA847395CF}" destId="{13E913A0-B01D-43F1-B1A3-E3D474304F95}" srcOrd="0" destOrd="0" presId="urn:microsoft.com/office/officeart/2005/8/layout/hierarchy1"/>
    <dgm:cxn modelId="{4636A111-B5D0-A34A-B429-41F5C886E290}" type="presOf" srcId="{6213EA93-67B3-4DEB-8CC6-93A0B2AF7CD7}" destId="{868D9E49-D88B-430E-AC72-CD00412C6BE0}" srcOrd="0" destOrd="0" presId="urn:microsoft.com/office/officeart/2005/8/layout/hierarchy1"/>
    <dgm:cxn modelId="{8FC4B58D-F94E-7146-AA44-FB624B0D3653}" type="presOf" srcId="{F35C7394-B5A1-4DA6-8CB6-266F244050FF}" destId="{73C4F775-1393-C648-838B-E8EC9F150385}" srcOrd="0" destOrd="0" presId="urn:microsoft.com/office/officeart/2005/8/layout/hierarchy1"/>
    <dgm:cxn modelId="{2E1D6DB0-EDF5-4046-8E5F-B5A5E64DA3C4}" type="presOf" srcId="{FDD20341-85F4-8349-BADA-4B2A560F94F4}" destId="{9060B656-5E90-C345-8603-95EFCB9658B7}" srcOrd="0" destOrd="0" presId="urn:microsoft.com/office/officeart/2005/8/layout/hierarchy1"/>
    <dgm:cxn modelId="{0AC93D4B-53C0-0E47-BAC7-C95845E48F59}" type="presOf" srcId="{9497D2F0-AED9-4CC8-831F-177A445E6114}" destId="{D8E49A4A-384B-984E-B685-CF90A57D561F}" srcOrd="0" destOrd="0" presId="urn:microsoft.com/office/officeart/2005/8/layout/hierarchy1"/>
    <dgm:cxn modelId="{FA937EBC-F445-C44F-8934-CA5B8EC72B6C}" type="presOf" srcId="{EAF97F65-8743-416C-95B4-C2A504120B0F}" destId="{75D7BD77-CE7F-E24D-AD56-4D8793FA7255}" srcOrd="0" destOrd="0" presId="urn:microsoft.com/office/officeart/2005/8/layout/hierarchy1"/>
    <dgm:cxn modelId="{3C5D0F4E-737F-CB4B-9D7F-13E766FC2376}" type="presOf" srcId="{64522A3B-06D5-445A-B29E-95A5AD0616E8}" destId="{BFC7338C-D613-42CE-A3C8-1E1BCE0FEA62}" srcOrd="0" destOrd="0" presId="urn:microsoft.com/office/officeart/2005/8/layout/hierarchy1"/>
    <dgm:cxn modelId="{2F65D6E0-63D4-C140-967E-FB60E691CF36}" type="presOf" srcId="{146B5BCA-F4A0-4A38-B33B-EC8BFA2CE5CF}" destId="{55FD57AA-D4E2-49CB-894F-A4546A90226D}" srcOrd="0" destOrd="0" presId="urn:microsoft.com/office/officeart/2005/8/layout/hierarchy1"/>
    <dgm:cxn modelId="{CFBC623C-6C5F-084C-8F2C-CD5EB5BBFAC1}" type="presOf" srcId="{FC127E7E-FFD8-4856-B22A-FC2DE70AAD12}" destId="{EB928631-2B17-47FC-8968-E2AAB4978614}" srcOrd="0" destOrd="0" presId="urn:microsoft.com/office/officeart/2005/8/layout/hierarchy1"/>
    <dgm:cxn modelId="{A227DC46-0915-7242-ABD6-41C28EBD81E9}" type="presOf" srcId="{CEC77832-0685-4061-85A9-2B7E04FC9927}" destId="{9D06AB76-11B4-4CAA-9887-9CEC3100795D}" srcOrd="0" destOrd="0" presId="urn:microsoft.com/office/officeart/2005/8/layout/hierarchy1"/>
    <dgm:cxn modelId="{72C4CAF0-CFEA-4DFE-AF15-8865C2C67622}" srcId="{34EF69ED-7733-43E5-9F02-75216E62B39D}" destId="{CFFFFC5D-AF08-4DBC-BBC6-D030BF6032CA}" srcOrd="1" destOrd="0" parTransId="{F35C7394-B5A1-4DA6-8CB6-266F244050FF}" sibTransId="{F72DB7AB-BC64-42E9-8FCA-AB1A6321FB32}"/>
    <dgm:cxn modelId="{BB649552-8D91-2C44-AE7A-D28946894F52}" type="presOf" srcId="{03C60D3E-A69D-489E-AC23-D2EF12F2CE12}" destId="{D4B2238E-AB05-F94B-9C90-97B9A87CB895}" srcOrd="0" destOrd="0" presId="urn:microsoft.com/office/officeart/2005/8/layout/hierarchy1"/>
    <dgm:cxn modelId="{236784A6-387B-4E48-9921-E93B42F030E8}" type="presOf" srcId="{34EF69ED-7733-43E5-9F02-75216E62B39D}" destId="{F95FE02B-F52A-4D21-AD4B-153872E225D6}" srcOrd="0" destOrd="0" presId="urn:microsoft.com/office/officeart/2005/8/layout/hierarchy1"/>
    <dgm:cxn modelId="{978388B3-EB8F-4139-B38A-114233FC2BB6}" srcId="{CEC77832-0685-4061-85A9-2B7E04FC9927}" destId="{EAF97F65-8743-416C-95B4-C2A504120B0F}" srcOrd="1" destOrd="0" parTransId="{15FC0DA2-D4A5-4ADB-8E29-59099AD0F12C}" sibTransId="{EA3E39D9-C3F2-4BF2-B34A-03920DBAC485}"/>
    <dgm:cxn modelId="{DB4F11B8-5510-FA46-AEA1-F8E220E868E9}" type="presOf" srcId="{CFFFFC5D-AF08-4DBC-BBC6-D030BF6032CA}" destId="{460BF51B-8F27-1B40-B251-49250805A214}" srcOrd="0" destOrd="0" presId="urn:microsoft.com/office/officeart/2005/8/layout/hierarchy1"/>
    <dgm:cxn modelId="{B88A67B5-100A-48F1-9455-5D483BDB4B8F}" srcId="{CEC77832-0685-4061-85A9-2B7E04FC9927}" destId="{9497D2F0-AED9-4CC8-831F-177A445E6114}" srcOrd="0" destOrd="0" parTransId="{03C60D3E-A69D-489E-AC23-D2EF12F2CE12}" sibTransId="{0E9A1C67-F77C-49EB-96B3-86F1B9D3FF94}"/>
    <dgm:cxn modelId="{C40523DF-E052-6C4D-B5F2-1F1C7AEAEABD}" type="presOf" srcId="{15FC0DA2-D4A5-4ADB-8E29-59099AD0F12C}" destId="{8E6C4220-60EE-5242-B56D-2B967171323C}" srcOrd="0" destOrd="0" presId="urn:microsoft.com/office/officeart/2005/8/layout/hierarchy1"/>
    <dgm:cxn modelId="{7E835D5D-2304-464B-A0B4-8F5DDDE65166}" srcId="{34EF69ED-7733-43E5-9F02-75216E62B39D}" destId="{FB790FAE-9081-4482-965F-A132F8C0089D}" srcOrd="0" destOrd="0" parTransId="{66E68178-24ED-41B5-B93B-EC8F7F4577B4}" sibTransId="{F7A7ABE2-8DBF-4022-8CAF-71E6248F51D8}"/>
    <dgm:cxn modelId="{4C3D5DA4-4E22-49D2-8A9A-EB38B09280C2}" srcId="{6213EA93-67B3-4DEB-8CC6-93A0B2AF7CD7}" destId="{34EF69ED-7733-43E5-9F02-75216E62B39D}" srcOrd="0" destOrd="0" parTransId="{D95CB556-0982-4642-9108-EFDA847395CF}" sibTransId="{B6844C36-BF59-4369-A225-8E816E956898}"/>
    <dgm:cxn modelId="{A1C53802-60C5-0D4E-9EF7-5C10E961F201}" type="presOf" srcId="{FB790FAE-9081-4482-965F-A132F8C0089D}" destId="{154549B9-146B-470F-8DA8-7473A3C06B36}" srcOrd="0" destOrd="0" presId="urn:microsoft.com/office/officeart/2005/8/layout/hierarchy1"/>
    <dgm:cxn modelId="{624BB079-D80F-034F-9040-E5E9BF07F14F}" type="presOf" srcId="{07243DD6-7908-4AFA-8F08-F5DA4913D758}" destId="{7F5C8212-F3D4-43A4-A29B-CB4BB8C5A431}" srcOrd="0" destOrd="0" presId="urn:microsoft.com/office/officeart/2005/8/layout/hierarchy1"/>
    <dgm:cxn modelId="{8511EE9B-C088-9E4F-AEC3-AD25DA3E7D4C}" type="presParOf" srcId="{7F5C8212-F3D4-43A4-A29B-CB4BB8C5A431}" destId="{CE8C80FB-60E7-4AF2-A5D4-70F61A3AF146}" srcOrd="0" destOrd="0" presId="urn:microsoft.com/office/officeart/2005/8/layout/hierarchy1"/>
    <dgm:cxn modelId="{A50202D3-AACA-5840-AB45-AFA4D53B7372}" type="presParOf" srcId="{CE8C80FB-60E7-4AF2-A5D4-70F61A3AF146}" destId="{874EBE65-A3F8-4DDE-B261-0F583100BA2A}" srcOrd="0" destOrd="0" presId="urn:microsoft.com/office/officeart/2005/8/layout/hierarchy1"/>
    <dgm:cxn modelId="{B964AD70-3FE6-3842-9416-860ED81682D9}" type="presParOf" srcId="{874EBE65-A3F8-4DDE-B261-0F583100BA2A}" destId="{987E00FC-04B5-4421-A96F-CA460E2B19DF}" srcOrd="0" destOrd="0" presId="urn:microsoft.com/office/officeart/2005/8/layout/hierarchy1"/>
    <dgm:cxn modelId="{F5841725-0212-0143-AA2C-64F3EE39E8F2}" type="presParOf" srcId="{874EBE65-A3F8-4DDE-B261-0F583100BA2A}" destId="{868D9E49-D88B-430E-AC72-CD00412C6BE0}" srcOrd="1" destOrd="0" presId="urn:microsoft.com/office/officeart/2005/8/layout/hierarchy1"/>
    <dgm:cxn modelId="{C52A44C9-934B-A741-AE3B-057AD2A2D68A}" type="presParOf" srcId="{CE8C80FB-60E7-4AF2-A5D4-70F61A3AF146}" destId="{EC468468-BDA1-487F-88FB-B9ABBC5E6DDC}" srcOrd="1" destOrd="0" presId="urn:microsoft.com/office/officeart/2005/8/layout/hierarchy1"/>
    <dgm:cxn modelId="{60EB8249-B940-9B4A-AE52-D429031F82B8}" type="presParOf" srcId="{EC468468-BDA1-487F-88FB-B9ABBC5E6DDC}" destId="{13E913A0-B01D-43F1-B1A3-E3D474304F95}" srcOrd="0" destOrd="0" presId="urn:microsoft.com/office/officeart/2005/8/layout/hierarchy1"/>
    <dgm:cxn modelId="{92EC404F-5DEC-EF4B-91B0-2F1CC29F6B57}" type="presParOf" srcId="{EC468468-BDA1-487F-88FB-B9ABBC5E6DDC}" destId="{339373E9-6044-4E5C-B394-68699903D761}" srcOrd="1" destOrd="0" presId="urn:microsoft.com/office/officeart/2005/8/layout/hierarchy1"/>
    <dgm:cxn modelId="{D75CEFAE-5884-774E-A3B8-6DF66069A253}" type="presParOf" srcId="{339373E9-6044-4E5C-B394-68699903D761}" destId="{E66E8E9E-A9EE-4EBF-AF12-4E81C04674B7}" srcOrd="0" destOrd="0" presId="urn:microsoft.com/office/officeart/2005/8/layout/hierarchy1"/>
    <dgm:cxn modelId="{49B7CEB6-3176-814F-AE31-4E87F2DB381F}" type="presParOf" srcId="{E66E8E9E-A9EE-4EBF-AF12-4E81C04674B7}" destId="{814D968B-BB58-4009-A740-66AD03AAD2CC}" srcOrd="0" destOrd="0" presId="urn:microsoft.com/office/officeart/2005/8/layout/hierarchy1"/>
    <dgm:cxn modelId="{8A6FA1A1-A4B5-9646-8CAD-3311C8A3EDED}" type="presParOf" srcId="{E66E8E9E-A9EE-4EBF-AF12-4E81C04674B7}" destId="{F95FE02B-F52A-4D21-AD4B-153872E225D6}" srcOrd="1" destOrd="0" presId="urn:microsoft.com/office/officeart/2005/8/layout/hierarchy1"/>
    <dgm:cxn modelId="{4D165681-9DBF-0D43-83E3-3C0EB00D0446}" type="presParOf" srcId="{339373E9-6044-4E5C-B394-68699903D761}" destId="{FA39EFEE-422D-4ABA-B7F3-81DFB819FD0D}" srcOrd="1" destOrd="0" presId="urn:microsoft.com/office/officeart/2005/8/layout/hierarchy1"/>
    <dgm:cxn modelId="{E519BA3E-C29E-7741-BD1D-21817AF19365}" type="presParOf" srcId="{FA39EFEE-422D-4ABA-B7F3-81DFB819FD0D}" destId="{E14DB863-679E-4258-8402-2159575E641E}" srcOrd="0" destOrd="0" presId="urn:microsoft.com/office/officeart/2005/8/layout/hierarchy1"/>
    <dgm:cxn modelId="{4BBE0D1C-BAD4-E843-89F8-72867FEF4389}" type="presParOf" srcId="{FA39EFEE-422D-4ABA-B7F3-81DFB819FD0D}" destId="{0812ACE5-CEE1-429F-995D-B9B65DA89E9F}" srcOrd="1" destOrd="0" presId="urn:microsoft.com/office/officeart/2005/8/layout/hierarchy1"/>
    <dgm:cxn modelId="{7CC6180F-4416-4741-BC59-2A4E1C051947}" type="presParOf" srcId="{0812ACE5-CEE1-429F-995D-B9B65DA89E9F}" destId="{EB5D5F16-AFFD-46F2-A842-4FADEDF83D99}" srcOrd="0" destOrd="0" presId="urn:microsoft.com/office/officeart/2005/8/layout/hierarchy1"/>
    <dgm:cxn modelId="{D23DD9C0-B8C7-4F4F-A561-1E55987A72AB}" type="presParOf" srcId="{EB5D5F16-AFFD-46F2-A842-4FADEDF83D99}" destId="{0D430ACC-0A24-4E88-8E41-B626B052AB56}" srcOrd="0" destOrd="0" presId="urn:microsoft.com/office/officeart/2005/8/layout/hierarchy1"/>
    <dgm:cxn modelId="{A8850BE3-4BE6-024F-B23F-15F421E2808B}" type="presParOf" srcId="{EB5D5F16-AFFD-46F2-A842-4FADEDF83D99}" destId="{154549B9-146B-470F-8DA8-7473A3C06B36}" srcOrd="1" destOrd="0" presId="urn:microsoft.com/office/officeart/2005/8/layout/hierarchy1"/>
    <dgm:cxn modelId="{7BF19369-F95E-E044-92A0-647012666AC2}" type="presParOf" srcId="{0812ACE5-CEE1-429F-995D-B9B65DA89E9F}" destId="{62ED22C2-0A5E-4540-BB2B-C347CFFB4BD0}" srcOrd="1" destOrd="0" presId="urn:microsoft.com/office/officeart/2005/8/layout/hierarchy1"/>
    <dgm:cxn modelId="{C9FBD7F7-9CB7-4940-8BC0-FB1081E4AD59}" type="presParOf" srcId="{FA39EFEE-422D-4ABA-B7F3-81DFB819FD0D}" destId="{73C4F775-1393-C648-838B-E8EC9F150385}" srcOrd="2" destOrd="0" presId="urn:microsoft.com/office/officeart/2005/8/layout/hierarchy1"/>
    <dgm:cxn modelId="{DBBE677A-DD7D-7841-AB01-B91B83A95398}" type="presParOf" srcId="{FA39EFEE-422D-4ABA-B7F3-81DFB819FD0D}" destId="{5BCC38C3-414D-F947-8C5F-F6D8BCB9EC5D}" srcOrd="3" destOrd="0" presId="urn:microsoft.com/office/officeart/2005/8/layout/hierarchy1"/>
    <dgm:cxn modelId="{2D37FB8B-B778-AD40-B90A-599261C94369}" type="presParOf" srcId="{5BCC38C3-414D-F947-8C5F-F6D8BCB9EC5D}" destId="{C05E27AF-CB5E-B44B-879C-72CE2136CEB5}" srcOrd="0" destOrd="0" presId="urn:microsoft.com/office/officeart/2005/8/layout/hierarchy1"/>
    <dgm:cxn modelId="{E3D3D06B-5F92-A448-BEAC-BD1A83421A91}" type="presParOf" srcId="{C05E27AF-CB5E-B44B-879C-72CE2136CEB5}" destId="{7D6B56B5-973D-D04A-9A87-DDB3049EF3B7}" srcOrd="0" destOrd="0" presId="urn:microsoft.com/office/officeart/2005/8/layout/hierarchy1"/>
    <dgm:cxn modelId="{58BB96B3-F912-0542-9DDC-5E8D57C77933}" type="presParOf" srcId="{C05E27AF-CB5E-B44B-879C-72CE2136CEB5}" destId="{460BF51B-8F27-1B40-B251-49250805A214}" srcOrd="1" destOrd="0" presId="urn:microsoft.com/office/officeart/2005/8/layout/hierarchy1"/>
    <dgm:cxn modelId="{45F07C43-A578-4947-AE7E-070ECAE67F48}" type="presParOf" srcId="{5BCC38C3-414D-F947-8C5F-F6D8BCB9EC5D}" destId="{0D019F8B-23C6-F34C-AE20-96FE02F0EC99}" srcOrd="1" destOrd="0" presId="urn:microsoft.com/office/officeart/2005/8/layout/hierarchy1"/>
    <dgm:cxn modelId="{66964BDF-2DFA-2748-8252-05FD77B833A7}" type="presParOf" srcId="{FA39EFEE-422D-4ABA-B7F3-81DFB819FD0D}" destId="{6B5FEBAB-8837-4482-8475-02454E646497}" srcOrd="4" destOrd="0" presId="urn:microsoft.com/office/officeart/2005/8/layout/hierarchy1"/>
    <dgm:cxn modelId="{B85BD72A-9811-F54E-AA0D-22789EC221B2}" type="presParOf" srcId="{FA39EFEE-422D-4ABA-B7F3-81DFB819FD0D}" destId="{6FD540EF-744F-48DA-A8EC-7F073B1CADF4}" srcOrd="5" destOrd="0" presId="urn:microsoft.com/office/officeart/2005/8/layout/hierarchy1"/>
    <dgm:cxn modelId="{41374BC0-73B6-3048-A98C-DDCCAE1DAE69}" type="presParOf" srcId="{6FD540EF-744F-48DA-A8EC-7F073B1CADF4}" destId="{6DDA07EF-6815-4476-90D5-8200789CEEB9}" srcOrd="0" destOrd="0" presId="urn:microsoft.com/office/officeart/2005/8/layout/hierarchy1"/>
    <dgm:cxn modelId="{D6F04515-805C-2B42-AF6F-E439DB4D985B}" type="presParOf" srcId="{6DDA07EF-6815-4476-90D5-8200789CEEB9}" destId="{DCB1E33D-13EC-4E25-974B-BEC1BFAB8C57}" srcOrd="0" destOrd="0" presId="urn:microsoft.com/office/officeart/2005/8/layout/hierarchy1"/>
    <dgm:cxn modelId="{51BBAD92-0B80-EA47-B860-CCBCA89395FE}" type="presParOf" srcId="{6DDA07EF-6815-4476-90D5-8200789CEEB9}" destId="{12B6613B-3143-4290-BD1E-F9C795102D53}" srcOrd="1" destOrd="0" presId="urn:microsoft.com/office/officeart/2005/8/layout/hierarchy1"/>
    <dgm:cxn modelId="{8F56D30D-5337-F540-B809-C92BB4CB6F60}" type="presParOf" srcId="{6FD540EF-744F-48DA-A8EC-7F073B1CADF4}" destId="{0C3E7A23-657A-4D4E-8E8E-5F6F07AAE592}" srcOrd="1" destOrd="0" presId="urn:microsoft.com/office/officeart/2005/8/layout/hierarchy1"/>
    <dgm:cxn modelId="{C5A18CA6-725E-C849-8F15-77CA9E018194}" type="presParOf" srcId="{EC468468-BDA1-487F-88FB-B9ABBC5E6DDC}" destId="{9060B656-5E90-C345-8603-95EFCB9658B7}" srcOrd="2" destOrd="0" presId="urn:microsoft.com/office/officeart/2005/8/layout/hierarchy1"/>
    <dgm:cxn modelId="{149FF79D-016C-4C4A-A8DF-0901AB5C40BB}" type="presParOf" srcId="{EC468468-BDA1-487F-88FB-B9ABBC5E6DDC}" destId="{3561667C-8C2F-A64B-A289-7D319C1816F3}" srcOrd="3" destOrd="0" presId="urn:microsoft.com/office/officeart/2005/8/layout/hierarchy1"/>
    <dgm:cxn modelId="{AFB4B0BB-1689-7642-BC59-486CA19F9B80}" type="presParOf" srcId="{3561667C-8C2F-A64B-A289-7D319C1816F3}" destId="{05AB2916-F1AC-4145-A8FF-2272F9F49232}" srcOrd="0" destOrd="0" presId="urn:microsoft.com/office/officeart/2005/8/layout/hierarchy1"/>
    <dgm:cxn modelId="{0E569F49-9D29-A44B-A8D1-4B95B7D884F4}" type="presParOf" srcId="{05AB2916-F1AC-4145-A8FF-2272F9F49232}" destId="{CCA81D57-6A07-EE4E-A459-124B535C3419}" srcOrd="0" destOrd="0" presId="urn:microsoft.com/office/officeart/2005/8/layout/hierarchy1"/>
    <dgm:cxn modelId="{AC15C7EB-B4EF-4F48-9FC3-A031C414E67F}" type="presParOf" srcId="{05AB2916-F1AC-4145-A8FF-2272F9F49232}" destId="{377F619D-C934-FA4B-8E77-29C6FF7BBCFE}" srcOrd="1" destOrd="0" presId="urn:microsoft.com/office/officeart/2005/8/layout/hierarchy1"/>
    <dgm:cxn modelId="{BEA9D864-5BF4-AE47-A8C4-624D45AD7046}" type="presParOf" srcId="{3561667C-8C2F-A64B-A289-7D319C1816F3}" destId="{B1EF34D2-BC6F-BF47-8A03-F2397EC1C12A}" srcOrd="1" destOrd="0" presId="urn:microsoft.com/office/officeart/2005/8/layout/hierarchy1"/>
    <dgm:cxn modelId="{919C074F-FFFD-0D41-87DF-C7EF4447EF0D}" type="presParOf" srcId="{B1EF34D2-BC6F-BF47-8A03-F2397EC1C12A}" destId="{EB928631-2B17-47FC-8968-E2AAB4978614}" srcOrd="0" destOrd="0" presId="urn:microsoft.com/office/officeart/2005/8/layout/hierarchy1"/>
    <dgm:cxn modelId="{05EC1CC8-B4F0-0848-83B8-614C9C6CF241}" type="presParOf" srcId="{B1EF34D2-BC6F-BF47-8A03-F2397EC1C12A}" destId="{CD9CA8EB-33F0-44AB-AF20-115C2759A819}" srcOrd="1" destOrd="0" presId="urn:microsoft.com/office/officeart/2005/8/layout/hierarchy1"/>
    <dgm:cxn modelId="{94C99006-62A0-E842-AEE0-314C0165650E}" type="presParOf" srcId="{CD9CA8EB-33F0-44AB-AF20-115C2759A819}" destId="{38B9188F-55FB-43FB-9195-EE06A17987AE}" srcOrd="0" destOrd="0" presId="urn:microsoft.com/office/officeart/2005/8/layout/hierarchy1"/>
    <dgm:cxn modelId="{CABB0983-49B0-1743-ADB9-C36EACD7CC19}" type="presParOf" srcId="{38B9188F-55FB-43FB-9195-EE06A17987AE}" destId="{3D56BD52-D03A-4047-AD41-D4D4A6EFB434}" srcOrd="0" destOrd="0" presId="urn:microsoft.com/office/officeart/2005/8/layout/hierarchy1"/>
    <dgm:cxn modelId="{6D30E0EC-0E72-8A4A-9A37-099DCAFC6990}" type="presParOf" srcId="{38B9188F-55FB-43FB-9195-EE06A17987AE}" destId="{55FD57AA-D4E2-49CB-894F-A4546A90226D}" srcOrd="1" destOrd="0" presId="urn:microsoft.com/office/officeart/2005/8/layout/hierarchy1"/>
    <dgm:cxn modelId="{DE8234B5-2D40-D64A-8D84-ADA9667BD8DF}" type="presParOf" srcId="{CD9CA8EB-33F0-44AB-AF20-115C2759A819}" destId="{B723E493-FC94-4BA6-9B42-EE921A71E7B6}" srcOrd="1" destOrd="0" presId="urn:microsoft.com/office/officeart/2005/8/layout/hierarchy1"/>
    <dgm:cxn modelId="{D58E8D60-43D9-EE4D-9649-7B9CDEF6ED8D}" type="presParOf" srcId="{B1EF34D2-BC6F-BF47-8A03-F2397EC1C12A}" destId="{BFC7338C-D613-42CE-A3C8-1E1BCE0FEA62}" srcOrd="2" destOrd="0" presId="urn:microsoft.com/office/officeart/2005/8/layout/hierarchy1"/>
    <dgm:cxn modelId="{BB21FB78-6600-EA47-972E-38135985E639}" type="presParOf" srcId="{B1EF34D2-BC6F-BF47-8A03-F2397EC1C12A}" destId="{C7C97D94-D7A0-4A40-85BC-A8BB7FC74897}" srcOrd="3" destOrd="0" presId="urn:microsoft.com/office/officeart/2005/8/layout/hierarchy1"/>
    <dgm:cxn modelId="{B29FD97D-AACA-CE46-802D-5E666D2A5EB5}" type="presParOf" srcId="{C7C97D94-D7A0-4A40-85BC-A8BB7FC74897}" destId="{2031A2F7-2F71-4B37-86FE-0EE755FCFE64}" srcOrd="0" destOrd="0" presId="urn:microsoft.com/office/officeart/2005/8/layout/hierarchy1"/>
    <dgm:cxn modelId="{745B7A98-8D00-FF42-BA57-EB738D8C68BD}" type="presParOf" srcId="{2031A2F7-2F71-4B37-86FE-0EE755FCFE64}" destId="{BB1DA2C6-9035-47F3-AABE-8B758B6D19F0}" srcOrd="0" destOrd="0" presId="urn:microsoft.com/office/officeart/2005/8/layout/hierarchy1"/>
    <dgm:cxn modelId="{AC5C64AB-6531-5245-AD3B-DC7B6A262544}" type="presParOf" srcId="{2031A2F7-2F71-4B37-86FE-0EE755FCFE64}" destId="{9D06AB76-11B4-4CAA-9887-9CEC3100795D}" srcOrd="1" destOrd="0" presId="urn:microsoft.com/office/officeart/2005/8/layout/hierarchy1"/>
    <dgm:cxn modelId="{A24B79C8-7F07-F949-8159-A50D39F0A9CC}" type="presParOf" srcId="{C7C97D94-D7A0-4A40-85BC-A8BB7FC74897}" destId="{0FBA9DA4-F179-4E1B-A77C-ED9B91C4EB81}" srcOrd="1" destOrd="0" presId="urn:microsoft.com/office/officeart/2005/8/layout/hierarchy1"/>
    <dgm:cxn modelId="{29172EEF-5C7E-1847-A4B3-3D1C872A3C7F}" type="presParOf" srcId="{0FBA9DA4-F179-4E1B-A77C-ED9B91C4EB81}" destId="{D4B2238E-AB05-F94B-9C90-97B9A87CB895}" srcOrd="0" destOrd="0" presId="urn:microsoft.com/office/officeart/2005/8/layout/hierarchy1"/>
    <dgm:cxn modelId="{795B2A22-1928-FE49-AD17-3E4993C4ABA2}" type="presParOf" srcId="{0FBA9DA4-F179-4E1B-A77C-ED9B91C4EB81}" destId="{DC3C923F-3AA2-A544-AABD-C2E49F6F8903}" srcOrd="1" destOrd="0" presId="urn:microsoft.com/office/officeart/2005/8/layout/hierarchy1"/>
    <dgm:cxn modelId="{79E8C4BD-4E95-D744-8BFA-7531C7A7707C}" type="presParOf" srcId="{DC3C923F-3AA2-A544-AABD-C2E49F6F8903}" destId="{92129F77-958C-234E-9C90-8D0FBF8F343C}" srcOrd="0" destOrd="0" presId="urn:microsoft.com/office/officeart/2005/8/layout/hierarchy1"/>
    <dgm:cxn modelId="{D38D54DF-532A-E348-8375-DB62B4CC4C6E}" type="presParOf" srcId="{92129F77-958C-234E-9C90-8D0FBF8F343C}" destId="{2530BC89-7DB0-0D48-ABA7-80E9020E8A46}" srcOrd="0" destOrd="0" presId="urn:microsoft.com/office/officeart/2005/8/layout/hierarchy1"/>
    <dgm:cxn modelId="{6E183368-FD2C-EB4C-98C5-C5332B4A6AC6}" type="presParOf" srcId="{92129F77-958C-234E-9C90-8D0FBF8F343C}" destId="{D8E49A4A-384B-984E-B685-CF90A57D561F}" srcOrd="1" destOrd="0" presId="urn:microsoft.com/office/officeart/2005/8/layout/hierarchy1"/>
    <dgm:cxn modelId="{2D9AD6A5-F9BE-3B43-B0B3-DC67508C6C12}" type="presParOf" srcId="{DC3C923F-3AA2-A544-AABD-C2E49F6F8903}" destId="{5FC7B982-4CE8-0C47-8867-B5B19D54C272}" srcOrd="1" destOrd="0" presId="urn:microsoft.com/office/officeart/2005/8/layout/hierarchy1"/>
    <dgm:cxn modelId="{89AB0CC9-065C-D341-A289-05746C1167B6}" type="presParOf" srcId="{0FBA9DA4-F179-4E1B-A77C-ED9B91C4EB81}" destId="{8E6C4220-60EE-5242-B56D-2B967171323C}" srcOrd="2" destOrd="0" presId="urn:microsoft.com/office/officeart/2005/8/layout/hierarchy1"/>
    <dgm:cxn modelId="{CCF35ABB-1992-5743-AE5B-A2E0AE32ECEF}" type="presParOf" srcId="{0FBA9DA4-F179-4E1B-A77C-ED9B91C4EB81}" destId="{1FEA595A-9393-F34B-B6FC-D72548A5AD96}" srcOrd="3" destOrd="0" presId="urn:microsoft.com/office/officeart/2005/8/layout/hierarchy1"/>
    <dgm:cxn modelId="{56712C23-18E4-1C46-8B8C-DB3C02D36537}" type="presParOf" srcId="{1FEA595A-9393-F34B-B6FC-D72548A5AD96}" destId="{CD527076-D0BC-A140-8623-DF60CE7673AA}" srcOrd="0" destOrd="0" presId="urn:microsoft.com/office/officeart/2005/8/layout/hierarchy1"/>
    <dgm:cxn modelId="{235205A8-DBCC-7E4E-82D2-F9EF928B88F2}" type="presParOf" srcId="{CD527076-D0BC-A140-8623-DF60CE7673AA}" destId="{361DAC52-61F3-CE46-AC2B-F48342B9CFCE}" srcOrd="0" destOrd="0" presId="urn:microsoft.com/office/officeart/2005/8/layout/hierarchy1"/>
    <dgm:cxn modelId="{C87DF496-EE8B-B248-BB3F-24EE6422789E}" type="presParOf" srcId="{CD527076-D0BC-A140-8623-DF60CE7673AA}" destId="{75D7BD77-CE7F-E24D-AD56-4D8793FA7255}" srcOrd="1" destOrd="0" presId="urn:microsoft.com/office/officeart/2005/8/layout/hierarchy1"/>
    <dgm:cxn modelId="{64535FE7-1694-C044-B6FD-95332A1D8503}" type="presParOf" srcId="{1FEA595A-9393-F34B-B6FC-D72548A5AD96}" destId="{C392107F-0965-1F4D-BA8D-BAD789AD90F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10/20/2017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79432" y="1162892"/>
            <a:ext cx="8361229" cy="2098226"/>
          </a:xfrm>
        </p:spPr>
        <p:txBody>
          <a:bodyPr/>
          <a:lstStyle/>
          <a:p>
            <a:r>
              <a:rPr lang="en-US" sz="8000" dirty="0" smtClean="0"/>
              <a:t>Scoundrel</a:t>
            </a:r>
            <a:r>
              <a:rPr lang="en-US" dirty="0" smtClean="0"/>
              <a:t> Motors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3820" y="3108960"/>
            <a:ext cx="5809043" cy="2084832"/>
          </a:xfrm>
        </p:spPr>
        <p:txBody>
          <a:bodyPr>
            <a:normAutofit/>
          </a:bodyPr>
          <a:lstStyle/>
          <a:p>
            <a:r>
              <a:rPr lang="en-US" sz="2400" i="1" dirty="0" smtClean="0"/>
              <a:t>“The dastardly mischievous vagabonds that you hate how much you love doing business with!”- No one ever</a:t>
            </a:r>
            <a:endParaRPr lang="en-US" sz="24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864" y="1326454"/>
            <a:ext cx="3742584" cy="386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73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0062" y="846667"/>
            <a:ext cx="9906000" cy="999067"/>
          </a:xfrm>
        </p:spPr>
        <p:txBody>
          <a:bodyPr/>
          <a:lstStyle/>
          <a:p>
            <a:pPr algn="ctr"/>
            <a:r>
              <a:rPr lang="en-US" dirty="0" err="1" smtClean="0"/>
              <a:t>Obso</a:t>
            </a:r>
            <a:r>
              <a:rPr lang="en-US" dirty="0" smtClean="0"/>
              <a:t> Position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72" y="2590801"/>
            <a:ext cx="11278780" cy="2438400"/>
          </a:xfrm>
        </p:spPr>
      </p:pic>
    </p:spTree>
    <p:extLst>
      <p:ext uri="{BB962C8B-B14F-4D97-AF65-F5344CB8AC3E}">
        <p14:creationId xmlns:p14="http://schemas.microsoft.com/office/powerpoint/2010/main" val="1506186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176" y="970167"/>
            <a:ext cx="7552944" cy="5887833"/>
          </a:xfrm>
        </p:spPr>
      </p:pic>
      <p:sp>
        <p:nvSpPr>
          <p:cNvPr id="5" name="TextBox 4"/>
          <p:cNvSpPr txBox="1"/>
          <p:nvPr/>
        </p:nvSpPr>
        <p:spPr>
          <a:xfrm>
            <a:off x="1901952" y="168605"/>
            <a:ext cx="8851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Monthly Reconciliation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98196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5" descr="Hierarchy" title="SmartArt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3513166"/>
              </p:ext>
            </p:extLst>
          </p:nvPr>
        </p:nvGraphicFramePr>
        <p:xfrm>
          <a:off x="1207008" y="1428750"/>
          <a:ext cx="10735056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Hierarchy SmartArt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45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$61k Sold @ Cost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Pros:</a:t>
            </a:r>
          </a:p>
          <a:p>
            <a:pPr lvl="1"/>
            <a:r>
              <a:rPr lang="en-US" dirty="0" smtClean="0"/>
              <a:t>Too much </a:t>
            </a:r>
            <a:r>
              <a:rPr lang="en-US" dirty="0" err="1" smtClean="0"/>
              <a:t>obsolecence</a:t>
            </a:r>
            <a:r>
              <a:rPr lang="en-US" dirty="0"/>
              <a:t> </a:t>
            </a:r>
            <a:r>
              <a:rPr lang="en-US" dirty="0" smtClean="0"/>
              <a:t>and decided to sell the parts at cost to make room for a better mix.</a:t>
            </a:r>
          </a:p>
          <a:p>
            <a:pPr lvl="1"/>
            <a:r>
              <a:rPr lang="en-US" dirty="0" smtClean="0"/>
              <a:t>The department has obtained an </a:t>
            </a:r>
            <a:r>
              <a:rPr lang="en-US" dirty="0" err="1" smtClean="0"/>
              <a:t>obsolescense</a:t>
            </a:r>
            <a:r>
              <a:rPr lang="en-US" dirty="0" smtClean="0"/>
              <a:t> credit return of $21,551.</a:t>
            </a:r>
          </a:p>
          <a:p>
            <a:pPr lvl="1"/>
            <a:r>
              <a:rPr lang="en-US" dirty="0" smtClean="0"/>
              <a:t>Freeing up frozen capital.</a:t>
            </a:r>
          </a:p>
          <a:p>
            <a:r>
              <a:rPr lang="en-US" dirty="0" smtClean="0"/>
              <a:t>Cons:</a:t>
            </a:r>
          </a:p>
          <a:p>
            <a:pPr lvl="1"/>
            <a:r>
              <a:rPr lang="en-US" dirty="0" smtClean="0"/>
              <a:t>Wrong mix of inventory.</a:t>
            </a:r>
          </a:p>
          <a:p>
            <a:pPr lvl="1"/>
            <a:r>
              <a:rPr lang="en-US" dirty="0" smtClean="0"/>
              <a:t>Loss of gross and total GP return per dollar sold.</a:t>
            </a:r>
          </a:p>
          <a:p>
            <a:pPr lvl="1"/>
            <a:r>
              <a:rPr lang="en-US" dirty="0" smtClean="0"/>
              <a:t>Increased possibility of internal theft. </a:t>
            </a:r>
          </a:p>
          <a:p>
            <a:pPr lvl="1"/>
            <a:r>
              <a:rPr lang="en-US" dirty="0" smtClean="0"/>
              <a:t>No accountability from leadership. 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81609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3390" y="1056132"/>
            <a:ext cx="9601200" cy="1485900"/>
          </a:xfrm>
        </p:spPr>
        <p:txBody>
          <a:bodyPr/>
          <a:lstStyle/>
          <a:p>
            <a:pPr algn="ctr"/>
            <a:r>
              <a:rPr lang="en-US" dirty="0" smtClean="0"/>
              <a:t>Performa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916" y="2039451"/>
            <a:ext cx="10870148" cy="4060547"/>
          </a:xfrm>
        </p:spPr>
      </p:pic>
    </p:spTree>
    <p:extLst>
      <p:ext uri="{BB962C8B-B14F-4D97-AF65-F5344CB8AC3E}">
        <p14:creationId xmlns:p14="http://schemas.microsoft.com/office/powerpoint/2010/main" val="863585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0169418"/>
              </p:ext>
            </p:extLst>
          </p:nvPr>
        </p:nvGraphicFramePr>
        <p:xfrm>
          <a:off x="1032930" y="685800"/>
          <a:ext cx="10786536" cy="57488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93268"/>
                <a:gridCol w="5393268"/>
              </a:tblGrid>
              <a:tr h="2874433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Strengths</a:t>
                      </a:r>
                    </a:p>
                    <a:p>
                      <a:r>
                        <a:rPr lang="en-US" sz="2000" dirty="0" smtClean="0"/>
                        <a:t>-Low personnel expense</a:t>
                      </a:r>
                    </a:p>
                    <a:p>
                      <a:r>
                        <a:rPr lang="en-US" sz="2000" dirty="0" smtClean="0"/>
                        <a:t>-Tenured</a:t>
                      </a:r>
                      <a:r>
                        <a:rPr lang="en-US" sz="2000" baseline="0" dirty="0" smtClean="0"/>
                        <a:t> employees</a:t>
                      </a:r>
                    </a:p>
                    <a:p>
                      <a:r>
                        <a:rPr lang="en-US" sz="2000" baseline="0" dirty="0" smtClean="0"/>
                        <a:t>-High gross percentage wholesale (28%)</a:t>
                      </a:r>
                    </a:p>
                    <a:p>
                      <a:r>
                        <a:rPr lang="en-US" sz="2000" baseline="0" dirty="0" smtClean="0"/>
                        <a:t>-Large number of advisors/technicians</a:t>
                      </a:r>
                    </a:p>
                    <a:p>
                      <a:endParaRPr lang="en-US" sz="2000" baseline="0" dirty="0" smtClean="0"/>
                    </a:p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Weaknesses</a:t>
                      </a:r>
                    </a:p>
                    <a:p>
                      <a:r>
                        <a:rPr lang="en-US" sz="2000" dirty="0" smtClean="0"/>
                        <a:t>-Low</a:t>
                      </a:r>
                      <a:r>
                        <a:rPr lang="en-US" sz="2000" baseline="0" dirty="0" smtClean="0"/>
                        <a:t> gross percentage margins</a:t>
                      </a:r>
                    </a:p>
                    <a:p>
                      <a:r>
                        <a:rPr lang="en-US" sz="2000" baseline="0" dirty="0" smtClean="0"/>
                        <a:t>-$200k in obsolete parts</a:t>
                      </a:r>
                    </a:p>
                    <a:p>
                      <a:r>
                        <a:rPr lang="en-US" sz="2000" baseline="0" dirty="0" smtClean="0"/>
                        <a:t>-Proficiency</a:t>
                      </a:r>
                    </a:p>
                    <a:p>
                      <a:r>
                        <a:rPr lang="en-US" sz="2000" baseline="0" dirty="0" smtClean="0"/>
                        <a:t>-$644k of emergency purchases (38% of all purchases)</a:t>
                      </a:r>
                    </a:p>
                    <a:p>
                      <a:endParaRPr lang="en-US" sz="2000" dirty="0"/>
                    </a:p>
                  </a:txBody>
                  <a:tcPr/>
                </a:tc>
              </a:tr>
              <a:tr h="2874433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Opportunities</a:t>
                      </a:r>
                    </a:p>
                    <a:p>
                      <a:r>
                        <a:rPr lang="en-US" sz="2000" dirty="0" smtClean="0"/>
                        <a:t>-Increase</a:t>
                      </a:r>
                      <a:r>
                        <a:rPr lang="en-US" sz="2000" baseline="0" dirty="0" smtClean="0"/>
                        <a:t> gross percentage (currently at 22%, so 16% low)</a:t>
                      </a:r>
                    </a:p>
                    <a:p>
                      <a:r>
                        <a:rPr lang="en-US" sz="2000" baseline="0" dirty="0" smtClean="0"/>
                        <a:t>-Adjust phase in to mirror phase out (3 in 12)</a:t>
                      </a:r>
                    </a:p>
                    <a:p>
                      <a:r>
                        <a:rPr lang="en-US" sz="2000" baseline="0" dirty="0" smtClean="0"/>
                        <a:t>-Grow wholesale business/sales</a:t>
                      </a:r>
                    </a:p>
                    <a:p>
                      <a:r>
                        <a:rPr lang="en-US" sz="2000" baseline="0" dirty="0" smtClean="0"/>
                        <a:t>-More money = higher employee morale</a:t>
                      </a:r>
                    </a:p>
                    <a:p>
                      <a:r>
                        <a:rPr lang="en-US" sz="2000" baseline="0" dirty="0" smtClean="0"/>
                        <a:t>-Increase breadth and decrease emergency purchases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Threats</a:t>
                      </a:r>
                    </a:p>
                    <a:p>
                      <a:r>
                        <a:rPr lang="en-US" sz="2000" dirty="0" smtClean="0"/>
                        <a:t>-Low</a:t>
                      </a:r>
                      <a:r>
                        <a:rPr lang="en-US" sz="2000" baseline="0" dirty="0" smtClean="0"/>
                        <a:t> labor rates leads to higher turnover</a:t>
                      </a:r>
                    </a:p>
                    <a:p>
                      <a:r>
                        <a:rPr lang="en-US" sz="2000" baseline="0" dirty="0" smtClean="0"/>
                        <a:t>-Loss of business due to increased pricing</a:t>
                      </a:r>
                    </a:p>
                    <a:p>
                      <a:r>
                        <a:rPr lang="en-US" sz="2000" baseline="0" dirty="0" smtClean="0"/>
                        <a:t>-Increased possibility to lose wholesale accounts due to higher markups</a:t>
                      </a:r>
                      <a:endParaRPr lang="en-US" sz="2000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31502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</TotalTime>
  <Words>236</Words>
  <Application>Microsoft Office PowerPoint</Application>
  <PresentationFormat>Widescreen</PresentationFormat>
  <Paragraphs>49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Franklin Gothic Book</vt:lpstr>
      <vt:lpstr>Mangal</vt:lpstr>
      <vt:lpstr>Crop</vt:lpstr>
      <vt:lpstr>Scoundrel Motors</vt:lpstr>
      <vt:lpstr>Obso Position</vt:lpstr>
      <vt:lpstr>PowerPoint Presentation</vt:lpstr>
      <vt:lpstr>Hierarchy SmartArt</vt:lpstr>
      <vt:lpstr>$61k Sold @ Cost…</vt:lpstr>
      <vt:lpstr>Performa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Scoundrel Motors</dc:title>
  <dc:creator>Nick Sandoval</dc:creator>
  <cp:lastModifiedBy>Bavis, Christopher</cp:lastModifiedBy>
  <cp:revision>9</cp:revision>
  <dcterms:created xsi:type="dcterms:W3CDTF">2017-10-19T17:34:59Z</dcterms:created>
  <dcterms:modified xsi:type="dcterms:W3CDTF">2017-10-20T10:28:15Z</dcterms:modified>
</cp:coreProperties>
</file>