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xls" ContentType="application/vnd.ms-excel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0" r:id="rId3"/>
    <p:sldId id="257" r:id="rId4"/>
    <p:sldId id="261" r:id="rId5"/>
    <p:sldId id="262" r:id="rId6"/>
    <p:sldId id="258" r:id="rId7"/>
    <p:sldId id="259" r:id="rId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84" d="100"/>
          <a:sy n="84" d="100"/>
        </p:scale>
        <p:origin x="1426" y="8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69C0AE8-C656-4742-829D-7393F2203F6C}" type="doc">
      <dgm:prSet loTypeId="urn:microsoft.com/office/officeart/2005/8/layout/funnel1" loCatId="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911A6929-769B-B74D-AC39-16844A850445}">
      <dgm:prSet phldrT="[Text]"/>
      <dgm:spPr/>
      <dgm:t>
        <a:bodyPr/>
        <a:lstStyle/>
        <a:p>
          <a:r>
            <a:rPr lang="en-US" dirty="0" smtClean="0"/>
            <a:t>Wrong Orders</a:t>
          </a:r>
        </a:p>
      </dgm:t>
    </dgm:pt>
    <dgm:pt modelId="{BDE15BF6-9717-8F4D-9B88-DEE23C9460DA}" type="parTrans" cxnId="{D6A3D920-01A8-B84D-8940-25717A8997BA}">
      <dgm:prSet/>
      <dgm:spPr/>
      <dgm:t>
        <a:bodyPr/>
        <a:lstStyle/>
        <a:p>
          <a:endParaRPr lang="en-US"/>
        </a:p>
      </dgm:t>
    </dgm:pt>
    <dgm:pt modelId="{70AA72C8-D40F-4F49-B5F1-5E5B9AE1017A}" type="sibTrans" cxnId="{D6A3D920-01A8-B84D-8940-25717A8997BA}">
      <dgm:prSet/>
      <dgm:spPr/>
      <dgm:t>
        <a:bodyPr/>
        <a:lstStyle/>
        <a:p>
          <a:endParaRPr lang="en-US"/>
        </a:p>
      </dgm:t>
    </dgm:pt>
    <dgm:pt modelId="{5E32D348-D14E-CA44-B25F-72E812E4E9BB}">
      <dgm:prSet phldrT="[Text]"/>
      <dgm:spPr/>
      <dgm:t>
        <a:bodyPr/>
        <a:lstStyle/>
        <a:p>
          <a:r>
            <a:rPr lang="en-US" dirty="0" smtClean="0"/>
            <a:t>Returns</a:t>
          </a:r>
        </a:p>
      </dgm:t>
    </dgm:pt>
    <dgm:pt modelId="{F10437E3-6A56-A844-86FD-46327DBEB433}" type="parTrans" cxnId="{5ED8A79C-C38B-8F46-AE2F-2A2A310C6E21}">
      <dgm:prSet/>
      <dgm:spPr/>
      <dgm:t>
        <a:bodyPr/>
        <a:lstStyle/>
        <a:p>
          <a:endParaRPr lang="en-US"/>
        </a:p>
      </dgm:t>
    </dgm:pt>
    <dgm:pt modelId="{4F066EC8-6F97-7F40-8482-48440CA013DD}" type="sibTrans" cxnId="{5ED8A79C-C38B-8F46-AE2F-2A2A310C6E21}">
      <dgm:prSet/>
      <dgm:spPr/>
      <dgm:t>
        <a:bodyPr/>
        <a:lstStyle/>
        <a:p>
          <a:endParaRPr lang="en-US"/>
        </a:p>
      </dgm:t>
    </dgm:pt>
    <dgm:pt modelId="{F8F9B958-93C1-F94B-8377-37A8478F6321}">
      <dgm:prSet phldrT="[Text]"/>
      <dgm:spPr/>
      <dgm:t>
        <a:bodyPr/>
        <a:lstStyle/>
        <a:p>
          <a:r>
            <a:rPr lang="en-US" dirty="0" smtClean="0"/>
            <a:t>SOP’s</a:t>
          </a:r>
          <a:endParaRPr lang="en-US" dirty="0"/>
        </a:p>
      </dgm:t>
    </dgm:pt>
    <dgm:pt modelId="{4A765942-7EDE-4E41-A814-569F046B874D}" type="parTrans" cxnId="{1266CCDA-E198-3A4C-97F6-75F7E06611C4}">
      <dgm:prSet/>
      <dgm:spPr/>
      <dgm:t>
        <a:bodyPr/>
        <a:lstStyle/>
        <a:p>
          <a:endParaRPr lang="en-US"/>
        </a:p>
      </dgm:t>
    </dgm:pt>
    <dgm:pt modelId="{1A585E40-3BFE-AB49-8EC6-54C48610116F}" type="sibTrans" cxnId="{1266CCDA-E198-3A4C-97F6-75F7E06611C4}">
      <dgm:prSet/>
      <dgm:spPr/>
      <dgm:t>
        <a:bodyPr/>
        <a:lstStyle/>
        <a:p>
          <a:endParaRPr lang="en-US"/>
        </a:p>
      </dgm:t>
    </dgm:pt>
    <dgm:pt modelId="{5367208B-F7DF-7E47-89BC-362A9E020756}">
      <dgm:prSet phldrT="[Text]" phldr="1"/>
      <dgm:spPr/>
      <dgm:t>
        <a:bodyPr/>
        <a:lstStyle/>
        <a:p>
          <a:endParaRPr lang="en-US" dirty="0"/>
        </a:p>
      </dgm:t>
    </dgm:pt>
    <dgm:pt modelId="{357789F3-843C-014D-9FE2-35B70D1D8F4E}" type="parTrans" cxnId="{549A2024-6BEB-3C4B-BA21-9D8ED47BEE9F}">
      <dgm:prSet/>
      <dgm:spPr/>
      <dgm:t>
        <a:bodyPr/>
        <a:lstStyle/>
        <a:p>
          <a:endParaRPr lang="en-US"/>
        </a:p>
      </dgm:t>
    </dgm:pt>
    <dgm:pt modelId="{3DB330F6-AA54-3845-87FB-CDC743A485B2}" type="sibTrans" cxnId="{549A2024-6BEB-3C4B-BA21-9D8ED47BEE9F}">
      <dgm:prSet/>
      <dgm:spPr/>
      <dgm:t>
        <a:bodyPr/>
        <a:lstStyle/>
        <a:p>
          <a:endParaRPr lang="en-US"/>
        </a:p>
      </dgm:t>
    </dgm:pt>
    <dgm:pt modelId="{4E0CEDC5-68EE-374B-A793-18B435C6631C}">
      <dgm:prSet phldrT="[Text]"/>
      <dgm:spPr/>
      <dgm:t>
        <a:bodyPr/>
        <a:lstStyle/>
        <a:p>
          <a:r>
            <a:rPr lang="en-US" dirty="0" smtClean="0"/>
            <a:t>LIQUIDATION OF OBSO</a:t>
          </a:r>
        </a:p>
      </dgm:t>
    </dgm:pt>
    <dgm:pt modelId="{CE6A6C33-C2FD-304E-ABD6-37ADB23525B8}" type="parTrans" cxnId="{D7912BFD-5377-E543-BC78-B43C46959173}">
      <dgm:prSet/>
      <dgm:spPr/>
      <dgm:t>
        <a:bodyPr/>
        <a:lstStyle/>
        <a:p>
          <a:endParaRPr lang="en-US"/>
        </a:p>
      </dgm:t>
    </dgm:pt>
    <dgm:pt modelId="{91BF6B37-841B-F04A-A5CC-42ED76F632A7}" type="sibTrans" cxnId="{D7912BFD-5377-E543-BC78-B43C46959173}">
      <dgm:prSet/>
      <dgm:spPr/>
      <dgm:t>
        <a:bodyPr/>
        <a:lstStyle/>
        <a:p>
          <a:endParaRPr lang="en-US"/>
        </a:p>
      </dgm:t>
    </dgm:pt>
    <dgm:pt modelId="{EB9CA5BD-7A19-4B48-B3F2-2F814672251C}" type="pres">
      <dgm:prSet presAssocID="{169C0AE8-C656-4742-829D-7393F2203F6C}" presName="Name0" presStyleCnt="0">
        <dgm:presLayoutVars>
          <dgm:chMax val="4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B02B0AA0-76AB-A646-B97F-EBEDB1876D0D}" type="pres">
      <dgm:prSet presAssocID="{169C0AE8-C656-4742-829D-7393F2203F6C}" presName="ellipse" presStyleLbl="trBgShp" presStyleIdx="0" presStyleCnt="1"/>
      <dgm:spPr/>
    </dgm:pt>
    <dgm:pt modelId="{695C7877-E8DF-F045-9D6B-D7359B4C8F3C}" type="pres">
      <dgm:prSet presAssocID="{169C0AE8-C656-4742-829D-7393F2203F6C}" presName="arrow1" presStyleLbl="fgShp" presStyleIdx="0" presStyleCnt="1"/>
      <dgm:spPr/>
    </dgm:pt>
    <dgm:pt modelId="{C0ECC29A-A484-6D4A-A052-74123D0572D9}" type="pres">
      <dgm:prSet presAssocID="{169C0AE8-C656-4742-829D-7393F2203F6C}" presName="rectangle" presStyleLbl="revTx" presStyleIdx="0" presStyleCnt="1" custScaleX="14979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301E0AC-1B03-C549-BBDF-47AAD6A14EB0}" type="pres">
      <dgm:prSet presAssocID="{5E32D348-D14E-CA44-B25F-72E812E4E9BB}" presName="item1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4AD2D93-CD68-2A45-BD53-85D106BC2254}" type="pres">
      <dgm:prSet presAssocID="{F8F9B958-93C1-F94B-8377-37A8478F6321}" presName="item2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41B6DE7-8AE3-8645-B2EB-3C5CC728C82C}" type="pres">
      <dgm:prSet presAssocID="{4E0CEDC5-68EE-374B-A793-18B435C6631C}" presName="item3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F395867-215D-6548-AABD-26D652D680EA}" type="pres">
      <dgm:prSet presAssocID="{169C0AE8-C656-4742-829D-7393F2203F6C}" presName="funnel" presStyleLbl="trAlignAcc1" presStyleIdx="0" presStyleCnt="1"/>
      <dgm:spPr/>
    </dgm:pt>
  </dgm:ptLst>
  <dgm:cxnLst>
    <dgm:cxn modelId="{84E6EA75-E33D-A44E-93C5-6BA1879C47D7}" type="presOf" srcId="{4E0CEDC5-68EE-374B-A793-18B435C6631C}" destId="{C0ECC29A-A484-6D4A-A052-74123D0572D9}" srcOrd="0" destOrd="0" presId="urn:microsoft.com/office/officeart/2005/8/layout/funnel1"/>
    <dgm:cxn modelId="{123CBB97-98F9-8146-91B4-31CB04A0FA6E}" type="presOf" srcId="{169C0AE8-C656-4742-829D-7393F2203F6C}" destId="{EB9CA5BD-7A19-4B48-B3F2-2F814672251C}" srcOrd="0" destOrd="0" presId="urn:microsoft.com/office/officeart/2005/8/layout/funnel1"/>
    <dgm:cxn modelId="{A62204B1-583F-704D-84FD-72229EDF7679}" type="presOf" srcId="{911A6929-769B-B74D-AC39-16844A850445}" destId="{041B6DE7-8AE3-8645-B2EB-3C5CC728C82C}" srcOrd="0" destOrd="0" presId="urn:microsoft.com/office/officeart/2005/8/layout/funnel1"/>
    <dgm:cxn modelId="{549A2024-6BEB-3C4B-BA21-9D8ED47BEE9F}" srcId="{169C0AE8-C656-4742-829D-7393F2203F6C}" destId="{5367208B-F7DF-7E47-89BC-362A9E020756}" srcOrd="4" destOrd="0" parTransId="{357789F3-843C-014D-9FE2-35B70D1D8F4E}" sibTransId="{3DB330F6-AA54-3845-87FB-CDC743A485B2}"/>
    <dgm:cxn modelId="{D7912BFD-5377-E543-BC78-B43C46959173}" srcId="{169C0AE8-C656-4742-829D-7393F2203F6C}" destId="{4E0CEDC5-68EE-374B-A793-18B435C6631C}" srcOrd="3" destOrd="0" parTransId="{CE6A6C33-C2FD-304E-ABD6-37ADB23525B8}" sibTransId="{91BF6B37-841B-F04A-A5CC-42ED76F632A7}"/>
    <dgm:cxn modelId="{5ED8A79C-C38B-8F46-AE2F-2A2A310C6E21}" srcId="{169C0AE8-C656-4742-829D-7393F2203F6C}" destId="{5E32D348-D14E-CA44-B25F-72E812E4E9BB}" srcOrd="1" destOrd="0" parTransId="{F10437E3-6A56-A844-86FD-46327DBEB433}" sibTransId="{4F066EC8-6F97-7F40-8482-48440CA013DD}"/>
    <dgm:cxn modelId="{1266CCDA-E198-3A4C-97F6-75F7E06611C4}" srcId="{169C0AE8-C656-4742-829D-7393F2203F6C}" destId="{F8F9B958-93C1-F94B-8377-37A8478F6321}" srcOrd="2" destOrd="0" parTransId="{4A765942-7EDE-4E41-A814-569F046B874D}" sibTransId="{1A585E40-3BFE-AB49-8EC6-54C48610116F}"/>
    <dgm:cxn modelId="{D6A3D920-01A8-B84D-8940-25717A8997BA}" srcId="{169C0AE8-C656-4742-829D-7393F2203F6C}" destId="{911A6929-769B-B74D-AC39-16844A850445}" srcOrd="0" destOrd="0" parTransId="{BDE15BF6-9717-8F4D-9B88-DEE23C9460DA}" sibTransId="{70AA72C8-D40F-4F49-B5F1-5E5B9AE1017A}"/>
    <dgm:cxn modelId="{AF57B545-149B-F54E-A615-B03771A2030C}" type="presOf" srcId="{F8F9B958-93C1-F94B-8377-37A8478F6321}" destId="{D301E0AC-1B03-C549-BBDF-47AAD6A14EB0}" srcOrd="0" destOrd="0" presId="urn:microsoft.com/office/officeart/2005/8/layout/funnel1"/>
    <dgm:cxn modelId="{1CBD1251-0E6E-DC49-A7C3-EAFED8908013}" type="presOf" srcId="{5E32D348-D14E-CA44-B25F-72E812E4E9BB}" destId="{04AD2D93-CD68-2A45-BD53-85D106BC2254}" srcOrd="0" destOrd="0" presId="urn:microsoft.com/office/officeart/2005/8/layout/funnel1"/>
    <dgm:cxn modelId="{7D82216A-5E10-8B4E-9696-F9CDB098E970}" type="presParOf" srcId="{EB9CA5BD-7A19-4B48-B3F2-2F814672251C}" destId="{B02B0AA0-76AB-A646-B97F-EBEDB1876D0D}" srcOrd="0" destOrd="0" presId="urn:microsoft.com/office/officeart/2005/8/layout/funnel1"/>
    <dgm:cxn modelId="{135C55F8-33CE-6F41-828C-07100DA16708}" type="presParOf" srcId="{EB9CA5BD-7A19-4B48-B3F2-2F814672251C}" destId="{695C7877-E8DF-F045-9D6B-D7359B4C8F3C}" srcOrd="1" destOrd="0" presId="urn:microsoft.com/office/officeart/2005/8/layout/funnel1"/>
    <dgm:cxn modelId="{8677A6FA-3581-6F40-BB75-87A5C3349093}" type="presParOf" srcId="{EB9CA5BD-7A19-4B48-B3F2-2F814672251C}" destId="{C0ECC29A-A484-6D4A-A052-74123D0572D9}" srcOrd="2" destOrd="0" presId="urn:microsoft.com/office/officeart/2005/8/layout/funnel1"/>
    <dgm:cxn modelId="{DEA7E8A7-BBE2-6647-A1EC-2ED389DFABDE}" type="presParOf" srcId="{EB9CA5BD-7A19-4B48-B3F2-2F814672251C}" destId="{D301E0AC-1B03-C549-BBDF-47AAD6A14EB0}" srcOrd="3" destOrd="0" presId="urn:microsoft.com/office/officeart/2005/8/layout/funnel1"/>
    <dgm:cxn modelId="{4A92D78A-DAE1-FC43-80DB-4260E103AC3F}" type="presParOf" srcId="{EB9CA5BD-7A19-4B48-B3F2-2F814672251C}" destId="{04AD2D93-CD68-2A45-BD53-85D106BC2254}" srcOrd="4" destOrd="0" presId="urn:microsoft.com/office/officeart/2005/8/layout/funnel1"/>
    <dgm:cxn modelId="{39D2CD43-5ACD-4E45-B755-B8FE20301DD1}" type="presParOf" srcId="{EB9CA5BD-7A19-4B48-B3F2-2F814672251C}" destId="{041B6DE7-8AE3-8645-B2EB-3C5CC728C82C}" srcOrd="5" destOrd="0" presId="urn:microsoft.com/office/officeart/2005/8/layout/funnel1"/>
    <dgm:cxn modelId="{B0E60794-F70C-F148-B8D2-4D28E61590E5}" type="presParOf" srcId="{EB9CA5BD-7A19-4B48-B3F2-2F814672251C}" destId="{8F395867-215D-6548-AABD-26D652D680EA}" srcOrd="6" destOrd="0" presId="urn:microsoft.com/office/officeart/2005/8/layout/funnel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A6BB78DA-23D3-1240-ADF8-4C78AD426C7C}" type="doc">
      <dgm:prSet loTypeId="urn:microsoft.com/office/officeart/2009/layout/CirclePictureHierarchy" loCatId="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F19D6647-5D04-984D-AE9E-E13B82CE0195}">
      <dgm:prSet phldrT="[Text]" custT="1"/>
      <dgm:spPr/>
      <dgm:t>
        <a:bodyPr/>
        <a:lstStyle/>
        <a:p>
          <a:pPr algn="ctr"/>
          <a:r>
            <a:rPr lang="en-US" sz="1800" dirty="0" smtClean="0"/>
            <a:t>Parts Manager</a:t>
          </a:r>
        </a:p>
      </dgm:t>
    </dgm:pt>
    <dgm:pt modelId="{7E8483B8-8564-9543-95E9-D98C7B5A628C}" type="parTrans" cxnId="{765086A9-F056-9B44-B025-E6247929F3D0}">
      <dgm:prSet/>
      <dgm:spPr/>
      <dgm:t>
        <a:bodyPr/>
        <a:lstStyle/>
        <a:p>
          <a:endParaRPr lang="en-US"/>
        </a:p>
      </dgm:t>
    </dgm:pt>
    <dgm:pt modelId="{78D411B8-9C62-0247-9121-A7ADDDAAEDB8}" type="sibTrans" cxnId="{765086A9-F056-9B44-B025-E6247929F3D0}">
      <dgm:prSet/>
      <dgm:spPr/>
      <dgm:t>
        <a:bodyPr/>
        <a:lstStyle/>
        <a:p>
          <a:endParaRPr lang="en-US"/>
        </a:p>
      </dgm:t>
    </dgm:pt>
    <dgm:pt modelId="{E8417F57-CFC9-404F-8614-7F07B7B785A2}">
      <dgm:prSet phldrT="[Text]" custT="1"/>
      <dgm:spPr/>
      <dgm:t>
        <a:bodyPr/>
        <a:lstStyle/>
        <a:p>
          <a:pPr algn="ctr"/>
          <a:r>
            <a:rPr lang="en-US" sz="1800" dirty="0" err="1" smtClean="0"/>
            <a:t>Asst</a:t>
          </a:r>
          <a:r>
            <a:rPr lang="en-US" sz="1800" dirty="0" smtClean="0"/>
            <a:t> Manager</a:t>
          </a:r>
          <a:endParaRPr lang="en-US" sz="1800" dirty="0"/>
        </a:p>
      </dgm:t>
    </dgm:pt>
    <dgm:pt modelId="{D8BBF770-B054-A245-B65B-5998650FCD7B}" type="parTrans" cxnId="{4D23851D-2F98-FD45-BF40-E93E54580FA1}">
      <dgm:prSet/>
      <dgm:spPr/>
      <dgm:t>
        <a:bodyPr/>
        <a:lstStyle/>
        <a:p>
          <a:endParaRPr lang="en-US"/>
        </a:p>
      </dgm:t>
    </dgm:pt>
    <dgm:pt modelId="{22B57A76-C9D2-F84E-B90F-3A66495787A5}" type="sibTrans" cxnId="{4D23851D-2F98-FD45-BF40-E93E54580FA1}">
      <dgm:prSet/>
      <dgm:spPr/>
      <dgm:t>
        <a:bodyPr/>
        <a:lstStyle/>
        <a:p>
          <a:endParaRPr lang="en-US"/>
        </a:p>
      </dgm:t>
    </dgm:pt>
    <dgm:pt modelId="{BBEF76F1-E53F-3943-B3FD-B4A78AFFF84A}">
      <dgm:prSet phldrT="[Text]" custT="1"/>
      <dgm:spPr/>
      <dgm:t>
        <a:bodyPr/>
        <a:lstStyle/>
        <a:p>
          <a:pPr algn="ctr"/>
          <a:r>
            <a:rPr lang="en-US" sz="1400" dirty="0" smtClean="0"/>
            <a:t>Back Shop Counter (3)</a:t>
          </a:r>
          <a:endParaRPr lang="en-US" sz="1400" dirty="0"/>
        </a:p>
      </dgm:t>
    </dgm:pt>
    <dgm:pt modelId="{BB3F118C-7161-9B49-8673-CC75C14BBDD4}" type="parTrans" cxnId="{CB1CB452-9EA7-7146-9959-9E8819B0902E}">
      <dgm:prSet/>
      <dgm:spPr/>
      <dgm:t>
        <a:bodyPr/>
        <a:lstStyle/>
        <a:p>
          <a:endParaRPr lang="en-US"/>
        </a:p>
      </dgm:t>
    </dgm:pt>
    <dgm:pt modelId="{0C4AC4A1-203E-7C4B-BF09-DA0FFA6C0154}" type="sibTrans" cxnId="{CB1CB452-9EA7-7146-9959-9E8819B0902E}">
      <dgm:prSet/>
      <dgm:spPr/>
      <dgm:t>
        <a:bodyPr/>
        <a:lstStyle/>
        <a:p>
          <a:endParaRPr lang="en-US"/>
        </a:p>
      </dgm:t>
    </dgm:pt>
    <dgm:pt modelId="{61BDE99A-01D8-594B-9476-7131DDCB1D7E}">
      <dgm:prSet phldrT="[Text]" custT="1"/>
      <dgm:spPr/>
      <dgm:t>
        <a:bodyPr/>
        <a:lstStyle/>
        <a:p>
          <a:r>
            <a:rPr lang="en-US" sz="2400" dirty="0" smtClean="0"/>
            <a:t>Driver</a:t>
          </a:r>
          <a:endParaRPr lang="en-US" sz="2400" dirty="0"/>
        </a:p>
      </dgm:t>
    </dgm:pt>
    <dgm:pt modelId="{CFD65CAF-6324-DB45-97CA-1412D41AB8E6}" type="parTrans" cxnId="{5AA2DC1A-ED91-624F-A81C-301870D0F216}">
      <dgm:prSet/>
      <dgm:spPr/>
      <dgm:t>
        <a:bodyPr/>
        <a:lstStyle/>
        <a:p>
          <a:endParaRPr lang="en-US"/>
        </a:p>
      </dgm:t>
    </dgm:pt>
    <dgm:pt modelId="{7E0E8E4D-919B-CB41-B604-A8A9E5BCBC02}" type="sibTrans" cxnId="{5AA2DC1A-ED91-624F-A81C-301870D0F216}">
      <dgm:prSet/>
      <dgm:spPr/>
      <dgm:t>
        <a:bodyPr/>
        <a:lstStyle/>
        <a:p>
          <a:endParaRPr lang="en-US"/>
        </a:p>
      </dgm:t>
    </dgm:pt>
    <dgm:pt modelId="{5274F036-E996-1D4B-821C-F2FD25C339D1}">
      <dgm:prSet phldrT="[Text]" custT="1"/>
      <dgm:spPr/>
      <dgm:t>
        <a:bodyPr/>
        <a:lstStyle/>
        <a:p>
          <a:pPr algn="ctr"/>
          <a:r>
            <a:rPr lang="en-US" sz="3600" dirty="0" smtClean="0"/>
            <a:t> </a:t>
          </a:r>
          <a:r>
            <a:rPr lang="en-US" sz="1400" dirty="0" smtClean="0"/>
            <a:t>Sales Counter               (2)</a:t>
          </a:r>
          <a:endParaRPr lang="en-US" sz="1400" dirty="0"/>
        </a:p>
      </dgm:t>
    </dgm:pt>
    <dgm:pt modelId="{0BB53170-11FD-7843-BE90-C53763E58611}" type="parTrans" cxnId="{5BFCED66-F41A-A24A-A25B-4A459DED361E}">
      <dgm:prSet/>
      <dgm:spPr/>
      <dgm:t>
        <a:bodyPr/>
        <a:lstStyle/>
        <a:p>
          <a:endParaRPr lang="en-US"/>
        </a:p>
      </dgm:t>
    </dgm:pt>
    <dgm:pt modelId="{1F4E664B-F006-F742-B75E-7810DEBDF5DE}" type="sibTrans" cxnId="{5BFCED66-F41A-A24A-A25B-4A459DED361E}">
      <dgm:prSet/>
      <dgm:spPr/>
      <dgm:t>
        <a:bodyPr/>
        <a:lstStyle/>
        <a:p>
          <a:endParaRPr lang="en-US"/>
        </a:p>
      </dgm:t>
    </dgm:pt>
    <dgm:pt modelId="{C87C4C8A-7FF7-CC4D-9C6C-653A2FE039B1}">
      <dgm:prSet phldrT="[Text]" custT="1"/>
      <dgm:spPr/>
      <dgm:t>
        <a:bodyPr/>
        <a:lstStyle/>
        <a:p>
          <a:r>
            <a:rPr lang="en-US" sz="1800" dirty="0" smtClean="0"/>
            <a:t>Shipping Receiving</a:t>
          </a:r>
          <a:endParaRPr lang="en-US" sz="1800" dirty="0"/>
        </a:p>
      </dgm:t>
    </dgm:pt>
    <dgm:pt modelId="{8C367AB0-D446-534B-B0B1-7C3B74A28A55}" type="parTrans" cxnId="{E4F8F3C7-9379-EE4C-AF66-EC62AE234830}">
      <dgm:prSet/>
      <dgm:spPr/>
      <dgm:t>
        <a:bodyPr/>
        <a:lstStyle/>
        <a:p>
          <a:endParaRPr lang="en-US"/>
        </a:p>
      </dgm:t>
    </dgm:pt>
    <dgm:pt modelId="{75F00657-9A20-B54F-9322-EEA8F6707EE7}" type="sibTrans" cxnId="{E4F8F3C7-9379-EE4C-AF66-EC62AE234830}">
      <dgm:prSet/>
      <dgm:spPr/>
      <dgm:t>
        <a:bodyPr/>
        <a:lstStyle/>
        <a:p>
          <a:endParaRPr lang="en-US"/>
        </a:p>
      </dgm:t>
    </dgm:pt>
    <dgm:pt modelId="{3DE90698-23BC-C34C-A505-0217F9FC9506}" type="pres">
      <dgm:prSet presAssocID="{A6BB78DA-23D3-1240-ADF8-4C78AD426C7C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en-US"/>
        </a:p>
      </dgm:t>
    </dgm:pt>
    <dgm:pt modelId="{216FCCFD-24C0-A046-967E-3D2A3B95AC2E}" type="pres">
      <dgm:prSet presAssocID="{F19D6647-5D04-984D-AE9E-E13B82CE0195}" presName="hierRoot1" presStyleCnt="0"/>
      <dgm:spPr/>
    </dgm:pt>
    <dgm:pt modelId="{A28C5965-1E1B-9E4F-BBC9-6CAFF1DC2BFF}" type="pres">
      <dgm:prSet presAssocID="{F19D6647-5D04-984D-AE9E-E13B82CE0195}" presName="composite" presStyleCnt="0"/>
      <dgm:spPr/>
    </dgm:pt>
    <dgm:pt modelId="{60774C66-2088-6A49-AB36-D9F8386C2B5F}" type="pres">
      <dgm:prSet presAssocID="{F19D6647-5D04-984D-AE9E-E13B82CE0195}" presName="image" presStyleLbl="node0" presStyleIdx="0" presStyleCnt="1" custLinFactNeighborX="-11259" custLinFactNeighborY="-51100"/>
      <dgm:spPr/>
    </dgm:pt>
    <dgm:pt modelId="{3694F904-F46D-9442-9EFA-DC451CAA2DF5}" type="pres">
      <dgm:prSet presAssocID="{F19D6647-5D04-984D-AE9E-E13B82CE0195}" presName="text" presStyleLbl="revTx" presStyleIdx="0" presStyleCnt="6" custLinFactNeighborX="-91226" custLinFactNeighborY="-60628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A163CEC4-03B2-6C44-9C20-8CFC17900770}" type="pres">
      <dgm:prSet presAssocID="{F19D6647-5D04-984D-AE9E-E13B82CE0195}" presName="hierChild2" presStyleCnt="0"/>
      <dgm:spPr/>
    </dgm:pt>
    <dgm:pt modelId="{0BEA5645-6F49-184A-AA8F-89060B213BB2}" type="pres">
      <dgm:prSet presAssocID="{D8BBF770-B054-A245-B65B-5998650FCD7B}" presName="Name10" presStyleLbl="parChTrans1D2" presStyleIdx="0" presStyleCnt="2"/>
      <dgm:spPr/>
      <dgm:t>
        <a:bodyPr/>
        <a:lstStyle/>
        <a:p>
          <a:endParaRPr lang="en-US"/>
        </a:p>
      </dgm:t>
    </dgm:pt>
    <dgm:pt modelId="{0CF38D6E-32A0-6245-9384-7D234F87028C}" type="pres">
      <dgm:prSet presAssocID="{E8417F57-CFC9-404F-8614-7F07B7B785A2}" presName="hierRoot2" presStyleCnt="0"/>
      <dgm:spPr/>
    </dgm:pt>
    <dgm:pt modelId="{BB989022-718D-164A-BE19-91B978D47D34}" type="pres">
      <dgm:prSet presAssocID="{E8417F57-CFC9-404F-8614-7F07B7B785A2}" presName="composite2" presStyleCnt="0"/>
      <dgm:spPr/>
    </dgm:pt>
    <dgm:pt modelId="{90449217-1C88-014E-89D9-EF19C85CAEAF}" type="pres">
      <dgm:prSet presAssocID="{E8417F57-CFC9-404F-8614-7F07B7B785A2}" presName="image2" presStyleLbl="node2" presStyleIdx="0" presStyleCnt="2" custLinFactNeighborX="77947" custLinFactNeighborY="-51966"/>
      <dgm:spPr/>
    </dgm:pt>
    <dgm:pt modelId="{759290BC-561D-8349-B235-FD675F0126DB}" type="pres">
      <dgm:prSet presAssocID="{E8417F57-CFC9-404F-8614-7F07B7B785A2}" presName="text2" presStyleLbl="revTx" presStyleIdx="1" presStyleCnt="6" custLinFactNeighborX="-31756" custLinFactNeighborY="-56297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4AE28B21-9158-824B-B444-BBDE8F4055A1}" type="pres">
      <dgm:prSet presAssocID="{E8417F57-CFC9-404F-8614-7F07B7B785A2}" presName="hierChild3" presStyleCnt="0"/>
      <dgm:spPr/>
    </dgm:pt>
    <dgm:pt modelId="{294F2D11-0008-F049-9907-35799965F56A}" type="pres">
      <dgm:prSet presAssocID="{BB3F118C-7161-9B49-8673-CC75C14BBDD4}" presName="Name17" presStyleLbl="parChTrans1D3" presStyleIdx="0" presStyleCnt="3"/>
      <dgm:spPr/>
      <dgm:t>
        <a:bodyPr/>
        <a:lstStyle/>
        <a:p>
          <a:endParaRPr lang="en-US"/>
        </a:p>
      </dgm:t>
    </dgm:pt>
    <dgm:pt modelId="{B18FB4F9-4E7E-4245-8233-0C1F61474BB1}" type="pres">
      <dgm:prSet presAssocID="{BBEF76F1-E53F-3943-B3FD-B4A78AFFF84A}" presName="hierRoot3" presStyleCnt="0"/>
      <dgm:spPr/>
    </dgm:pt>
    <dgm:pt modelId="{7AA58B58-F547-D342-80F4-6B50B626CF41}" type="pres">
      <dgm:prSet presAssocID="{BBEF76F1-E53F-3943-B3FD-B4A78AFFF84A}" presName="composite3" presStyleCnt="0"/>
      <dgm:spPr/>
    </dgm:pt>
    <dgm:pt modelId="{0C1853E7-DB6C-A845-B106-53296720B9E2}" type="pres">
      <dgm:prSet presAssocID="{BBEF76F1-E53F-3943-B3FD-B4A78AFFF84A}" presName="image3" presStyleLbl="node3" presStyleIdx="0" presStyleCnt="3" custLinFactNeighborX="21002" custLinFactNeighborY="-4566"/>
      <dgm:spPr/>
    </dgm:pt>
    <dgm:pt modelId="{D9719723-E975-D545-863A-50C745E0855E}" type="pres">
      <dgm:prSet presAssocID="{BBEF76F1-E53F-3943-B3FD-B4A78AFFF84A}" presName="text3" presStyleLbl="revTx" presStyleIdx="2" presStyleCnt="6" custLinFactNeighborX="-82846" custLinFactNeighborY="-7306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33A007EA-9773-1247-B470-5D0C54868F02}" type="pres">
      <dgm:prSet presAssocID="{BBEF76F1-E53F-3943-B3FD-B4A78AFFF84A}" presName="hierChild4" presStyleCnt="0"/>
      <dgm:spPr/>
    </dgm:pt>
    <dgm:pt modelId="{0B0E7CE2-9806-7E4A-9991-8B1D476D7583}" type="pres">
      <dgm:prSet presAssocID="{CFD65CAF-6324-DB45-97CA-1412D41AB8E6}" presName="Name17" presStyleLbl="parChTrans1D3" presStyleIdx="1" presStyleCnt="3"/>
      <dgm:spPr/>
      <dgm:t>
        <a:bodyPr/>
        <a:lstStyle/>
        <a:p>
          <a:endParaRPr lang="en-US"/>
        </a:p>
      </dgm:t>
    </dgm:pt>
    <dgm:pt modelId="{45E2620F-2A99-2E46-894B-89FE0612514A}" type="pres">
      <dgm:prSet presAssocID="{61BDE99A-01D8-594B-9476-7131DDCB1D7E}" presName="hierRoot3" presStyleCnt="0"/>
      <dgm:spPr/>
    </dgm:pt>
    <dgm:pt modelId="{F001E749-A289-2948-9BC3-32FAEA296BE6}" type="pres">
      <dgm:prSet presAssocID="{61BDE99A-01D8-594B-9476-7131DDCB1D7E}" presName="composite3" presStyleCnt="0"/>
      <dgm:spPr/>
    </dgm:pt>
    <dgm:pt modelId="{8B7136E0-68A8-6248-9E7E-3D0A76483B59}" type="pres">
      <dgm:prSet presAssocID="{61BDE99A-01D8-594B-9476-7131DDCB1D7E}" presName="image3" presStyleLbl="node3" presStyleIdx="1" presStyleCnt="3"/>
      <dgm:spPr/>
    </dgm:pt>
    <dgm:pt modelId="{B7F38B57-A927-C242-930C-995E04FAD963}" type="pres">
      <dgm:prSet presAssocID="{61BDE99A-01D8-594B-9476-7131DDCB1D7E}" presName="text3" presStyleLbl="revTx" presStyleIdx="3" presStyleCnt="6" custLinFactNeighborX="-67574" custLinFactNeighborY="-4566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78E19A9C-EEF9-AD4F-9387-447822954E4D}" type="pres">
      <dgm:prSet presAssocID="{61BDE99A-01D8-594B-9476-7131DDCB1D7E}" presName="hierChild4" presStyleCnt="0"/>
      <dgm:spPr/>
    </dgm:pt>
    <dgm:pt modelId="{D352EDD7-24C7-094D-BE00-AFDC9E995539}" type="pres">
      <dgm:prSet presAssocID="{0BB53170-11FD-7843-BE90-C53763E58611}" presName="Name10" presStyleLbl="parChTrans1D2" presStyleIdx="1" presStyleCnt="2"/>
      <dgm:spPr/>
      <dgm:t>
        <a:bodyPr/>
        <a:lstStyle/>
        <a:p>
          <a:endParaRPr lang="en-US"/>
        </a:p>
      </dgm:t>
    </dgm:pt>
    <dgm:pt modelId="{F27D006E-5B72-434E-9036-521707995ED4}" type="pres">
      <dgm:prSet presAssocID="{5274F036-E996-1D4B-821C-F2FD25C339D1}" presName="hierRoot2" presStyleCnt="0"/>
      <dgm:spPr/>
    </dgm:pt>
    <dgm:pt modelId="{23692F15-5668-534E-9C58-F4F22932C646}" type="pres">
      <dgm:prSet presAssocID="{5274F036-E996-1D4B-821C-F2FD25C339D1}" presName="composite2" presStyleCnt="0"/>
      <dgm:spPr/>
    </dgm:pt>
    <dgm:pt modelId="{7944838A-D3BF-F742-9F69-E1F3187E35A7}" type="pres">
      <dgm:prSet presAssocID="{5274F036-E996-1D4B-821C-F2FD25C339D1}" presName="image2" presStyleLbl="node2" presStyleIdx="1" presStyleCnt="2" custLinFactNeighborX="-62880" custLinFactNeighborY="9121"/>
      <dgm:spPr/>
    </dgm:pt>
    <dgm:pt modelId="{6B571B3C-C36D-A549-85FE-4A3AD077FAB7}" type="pres">
      <dgm:prSet presAssocID="{5274F036-E996-1D4B-821C-F2FD25C339D1}" presName="text2" presStyleLbl="revTx" presStyleIdx="4" presStyleCnt="6" custScaleX="156584" custScaleY="196739" custLinFactX="-24137" custLinFactNeighborX="-100000" custLinFactNeighborY="6063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070B3C3E-C072-CD4B-AFE0-A5A8CD1C2BBB}" type="pres">
      <dgm:prSet presAssocID="{5274F036-E996-1D4B-821C-F2FD25C339D1}" presName="hierChild3" presStyleCnt="0"/>
      <dgm:spPr/>
    </dgm:pt>
    <dgm:pt modelId="{8A3A3F7B-28DC-7346-8809-82497FC325B6}" type="pres">
      <dgm:prSet presAssocID="{8C367AB0-D446-534B-B0B1-7C3B74A28A55}" presName="Name17" presStyleLbl="parChTrans1D3" presStyleIdx="2" presStyleCnt="3"/>
      <dgm:spPr/>
      <dgm:t>
        <a:bodyPr/>
        <a:lstStyle/>
        <a:p>
          <a:endParaRPr lang="en-US"/>
        </a:p>
      </dgm:t>
    </dgm:pt>
    <dgm:pt modelId="{7E88BC36-3D78-1944-8DCC-A5EA0E330BE1}" type="pres">
      <dgm:prSet presAssocID="{C87C4C8A-7FF7-CC4D-9C6C-653A2FE039B1}" presName="hierRoot3" presStyleCnt="0"/>
      <dgm:spPr/>
    </dgm:pt>
    <dgm:pt modelId="{8ECC3308-6C9B-254D-82DF-E68254A7176F}" type="pres">
      <dgm:prSet presAssocID="{C87C4C8A-7FF7-CC4D-9C6C-653A2FE039B1}" presName="composite3" presStyleCnt="0"/>
      <dgm:spPr/>
    </dgm:pt>
    <dgm:pt modelId="{FD70A640-623B-EB46-AC6C-471953C8C4AB}" type="pres">
      <dgm:prSet presAssocID="{C87C4C8A-7FF7-CC4D-9C6C-653A2FE039B1}" presName="image3" presStyleLbl="node3" presStyleIdx="2" presStyleCnt="3"/>
      <dgm:spPr/>
    </dgm:pt>
    <dgm:pt modelId="{32AD5256-CA2E-FF49-A2CA-F13A98799A7D}" type="pres">
      <dgm:prSet presAssocID="{C87C4C8A-7FF7-CC4D-9C6C-653A2FE039B1}" presName="text3" presStyleLbl="revTx" presStyleIdx="5" presStyleCnt="6" custLinFactNeighborX="-72444" custLinFactNeighborY="-3653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A5E2BF25-9A11-8546-9DCA-F159F71717DD}" type="pres">
      <dgm:prSet presAssocID="{C87C4C8A-7FF7-CC4D-9C6C-653A2FE039B1}" presName="hierChild4" presStyleCnt="0"/>
      <dgm:spPr/>
    </dgm:pt>
  </dgm:ptLst>
  <dgm:cxnLst>
    <dgm:cxn modelId="{E5BC0E6B-8927-614D-B4DB-8CD09880062F}" type="presOf" srcId="{E8417F57-CFC9-404F-8614-7F07B7B785A2}" destId="{759290BC-561D-8349-B235-FD675F0126DB}" srcOrd="0" destOrd="0" presId="urn:microsoft.com/office/officeart/2009/layout/CirclePictureHierarchy"/>
    <dgm:cxn modelId="{30D7E5D7-729D-0D41-83B4-7DD5BEA60662}" type="presOf" srcId="{BB3F118C-7161-9B49-8673-CC75C14BBDD4}" destId="{294F2D11-0008-F049-9907-35799965F56A}" srcOrd="0" destOrd="0" presId="urn:microsoft.com/office/officeart/2009/layout/CirclePictureHierarchy"/>
    <dgm:cxn modelId="{1EEE7A2A-693B-2849-B907-E874ED633F79}" type="presOf" srcId="{C87C4C8A-7FF7-CC4D-9C6C-653A2FE039B1}" destId="{32AD5256-CA2E-FF49-A2CA-F13A98799A7D}" srcOrd="0" destOrd="0" presId="urn:microsoft.com/office/officeart/2009/layout/CirclePictureHierarchy"/>
    <dgm:cxn modelId="{2E92D633-0F9C-2442-8E67-19ED86ADACA6}" type="presOf" srcId="{F19D6647-5D04-984D-AE9E-E13B82CE0195}" destId="{3694F904-F46D-9442-9EFA-DC451CAA2DF5}" srcOrd="0" destOrd="0" presId="urn:microsoft.com/office/officeart/2009/layout/CirclePictureHierarchy"/>
    <dgm:cxn modelId="{328D9A4A-A7F7-4C4A-B777-1F3DFDB84F88}" type="presOf" srcId="{8C367AB0-D446-534B-B0B1-7C3B74A28A55}" destId="{8A3A3F7B-28DC-7346-8809-82497FC325B6}" srcOrd="0" destOrd="0" presId="urn:microsoft.com/office/officeart/2009/layout/CirclePictureHierarchy"/>
    <dgm:cxn modelId="{CB1CB452-9EA7-7146-9959-9E8819B0902E}" srcId="{E8417F57-CFC9-404F-8614-7F07B7B785A2}" destId="{BBEF76F1-E53F-3943-B3FD-B4A78AFFF84A}" srcOrd="0" destOrd="0" parTransId="{BB3F118C-7161-9B49-8673-CC75C14BBDD4}" sibTransId="{0C4AC4A1-203E-7C4B-BF09-DA0FFA6C0154}"/>
    <dgm:cxn modelId="{DF155694-659A-7749-9592-B04681AA6860}" type="presOf" srcId="{D8BBF770-B054-A245-B65B-5998650FCD7B}" destId="{0BEA5645-6F49-184A-AA8F-89060B213BB2}" srcOrd="0" destOrd="0" presId="urn:microsoft.com/office/officeart/2009/layout/CirclePictureHierarchy"/>
    <dgm:cxn modelId="{E52CB342-0734-8F42-AB3E-D6E88B5470FD}" type="presOf" srcId="{5274F036-E996-1D4B-821C-F2FD25C339D1}" destId="{6B571B3C-C36D-A549-85FE-4A3AD077FAB7}" srcOrd="0" destOrd="0" presId="urn:microsoft.com/office/officeart/2009/layout/CirclePictureHierarchy"/>
    <dgm:cxn modelId="{765086A9-F056-9B44-B025-E6247929F3D0}" srcId="{A6BB78DA-23D3-1240-ADF8-4C78AD426C7C}" destId="{F19D6647-5D04-984D-AE9E-E13B82CE0195}" srcOrd="0" destOrd="0" parTransId="{7E8483B8-8564-9543-95E9-D98C7B5A628C}" sibTransId="{78D411B8-9C62-0247-9121-A7ADDDAAEDB8}"/>
    <dgm:cxn modelId="{76822502-809F-8A48-BAC2-A6023117B5AB}" type="presOf" srcId="{0BB53170-11FD-7843-BE90-C53763E58611}" destId="{D352EDD7-24C7-094D-BE00-AFDC9E995539}" srcOrd="0" destOrd="0" presId="urn:microsoft.com/office/officeart/2009/layout/CirclePictureHierarchy"/>
    <dgm:cxn modelId="{4D23851D-2F98-FD45-BF40-E93E54580FA1}" srcId="{F19D6647-5D04-984D-AE9E-E13B82CE0195}" destId="{E8417F57-CFC9-404F-8614-7F07B7B785A2}" srcOrd="0" destOrd="0" parTransId="{D8BBF770-B054-A245-B65B-5998650FCD7B}" sibTransId="{22B57A76-C9D2-F84E-B90F-3A66495787A5}"/>
    <dgm:cxn modelId="{EF4B9D9A-A2D5-BF4F-A216-07FCE89FD65F}" type="presOf" srcId="{61BDE99A-01D8-594B-9476-7131DDCB1D7E}" destId="{B7F38B57-A927-C242-930C-995E04FAD963}" srcOrd="0" destOrd="0" presId="urn:microsoft.com/office/officeart/2009/layout/CirclePictureHierarchy"/>
    <dgm:cxn modelId="{D7803453-4528-614F-A884-33AFD75965D5}" type="presOf" srcId="{BBEF76F1-E53F-3943-B3FD-B4A78AFFF84A}" destId="{D9719723-E975-D545-863A-50C745E0855E}" srcOrd="0" destOrd="0" presId="urn:microsoft.com/office/officeart/2009/layout/CirclePictureHierarchy"/>
    <dgm:cxn modelId="{E4F8F3C7-9379-EE4C-AF66-EC62AE234830}" srcId="{5274F036-E996-1D4B-821C-F2FD25C339D1}" destId="{C87C4C8A-7FF7-CC4D-9C6C-653A2FE039B1}" srcOrd="0" destOrd="0" parTransId="{8C367AB0-D446-534B-B0B1-7C3B74A28A55}" sibTransId="{75F00657-9A20-B54F-9322-EEA8F6707EE7}"/>
    <dgm:cxn modelId="{29E4B548-D35D-4A4A-9E7D-26180517F292}" type="presOf" srcId="{CFD65CAF-6324-DB45-97CA-1412D41AB8E6}" destId="{0B0E7CE2-9806-7E4A-9991-8B1D476D7583}" srcOrd="0" destOrd="0" presId="urn:microsoft.com/office/officeart/2009/layout/CirclePictureHierarchy"/>
    <dgm:cxn modelId="{DF76340C-530A-9141-96D6-E061C23C3ABA}" type="presOf" srcId="{A6BB78DA-23D3-1240-ADF8-4C78AD426C7C}" destId="{3DE90698-23BC-C34C-A505-0217F9FC9506}" srcOrd="0" destOrd="0" presId="urn:microsoft.com/office/officeart/2009/layout/CirclePictureHierarchy"/>
    <dgm:cxn modelId="{5BFCED66-F41A-A24A-A25B-4A459DED361E}" srcId="{F19D6647-5D04-984D-AE9E-E13B82CE0195}" destId="{5274F036-E996-1D4B-821C-F2FD25C339D1}" srcOrd="1" destOrd="0" parTransId="{0BB53170-11FD-7843-BE90-C53763E58611}" sibTransId="{1F4E664B-F006-F742-B75E-7810DEBDF5DE}"/>
    <dgm:cxn modelId="{5AA2DC1A-ED91-624F-A81C-301870D0F216}" srcId="{E8417F57-CFC9-404F-8614-7F07B7B785A2}" destId="{61BDE99A-01D8-594B-9476-7131DDCB1D7E}" srcOrd="1" destOrd="0" parTransId="{CFD65CAF-6324-DB45-97CA-1412D41AB8E6}" sibTransId="{7E0E8E4D-919B-CB41-B604-A8A9E5BCBC02}"/>
    <dgm:cxn modelId="{8B1D6918-C613-9648-9D44-C377CAB75198}" type="presParOf" srcId="{3DE90698-23BC-C34C-A505-0217F9FC9506}" destId="{216FCCFD-24C0-A046-967E-3D2A3B95AC2E}" srcOrd="0" destOrd="0" presId="urn:microsoft.com/office/officeart/2009/layout/CirclePictureHierarchy"/>
    <dgm:cxn modelId="{946931F2-DBB9-E24C-863F-30D8E3D9431E}" type="presParOf" srcId="{216FCCFD-24C0-A046-967E-3D2A3B95AC2E}" destId="{A28C5965-1E1B-9E4F-BBC9-6CAFF1DC2BFF}" srcOrd="0" destOrd="0" presId="urn:microsoft.com/office/officeart/2009/layout/CirclePictureHierarchy"/>
    <dgm:cxn modelId="{B995775A-0BFA-B743-9E0A-6E6CBB04633D}" type="presParOf" srcId="{A28C5965-1E1B-9E4F-BBC9-6CAFF1DC2BFF}" destId="{60774C66-2088-6A49-AB36-D9F8386C2B5F}" srcOrd="0" destOrd="0" presId="urn:microsoft.com/office/officeart/2009/layout/CirclePictureHierarchy"/>
    <dgm:cxn modelId="{C3FCEB30-9116-E545-983F-6E54ADAC273F}" type="presParOf" srcId="{A28C5965-1E1B-9E4F-BBC9-6CAFF1DC2BFF}" destId="{3694F904-F46D-9442-9EFA-DC451CAA2DF5}" srcOrd="1" destOrd="0" presId="urn:microsoft.com/office/officeart/2009/layout/CirclePictureHierarchy"/>
    <dgm:cxn modelId="{B5342745-9780-394F-AA13-24B724A33E50}" type="presParOf" srcId="{216FCCFD-24C0-A046-967E-3D2A3B95AC2E}" destId="{A163CEC4-03B2-6C44-9C20-8CFC17900770}" srcOrd="1" destOrd="0" presId="urn:microsoft.com/office/officeart/2009/layout/CirclePictureHierarchy"/>
    <dgm:cxn modelId="{B24A1B4B-7E32-0C49-A71D-99F91242057B}" type="presParOf" srcId="{A163CEC4-03B2-6C44-9C20-8CFC17900770}" destId="{0BEA5645-6F49-184A-AA8F-89060B213BB2}" srcOrd="0" destOrd="0" presId="urn:microsoft.com/office/officeart/2009/layout/CirclePictureHierarchy"/>
    <dgm:cxn modelId="{F30C0EC8-173F-084D-BCC8-2D9011600EA0}" type="presParOf" srcId="{A163CEC4-03B2-6C44-9C20-8CFC17900770}" destId="{0CF38D6E-32A0-6245-9384-7D234F87028C}" srcOrd="1" destOrd="0" presId="urn:microsoft.com/office/officeart/2009/layout/CirclePictureHierarchy"/>
    <dgm:cxn modelId="{B804C2E3-5D6A-E845-A2AC-AF3071AB8B55}" type="presParOf" srcId="{0CF38D6E-32A0-6245-9384-7D234F87028C}" destId="{BB989022-718D-164A-BE19-91B978D47D34}" srcOrd="0" destOrd="0" presId="urn:microsoft.com/office/officeart/2009/layout/CirclePictureHierarchy"/>
    <dgm:cxn modelId="{37341846-BB1E-FA4D-9C8F-F8667C248E89}" type="presParOf" srcId="{BB989022-718D-164A-BE19-91B978D47D34}" destId="{90449217-1C88-014E-89D9-EF19C85CAEAF}" srcOrd="0" destOrd="0" presId="urn:microsoft.com/office/officeart/2009/layout/CirclePictureHierarchy"/>
    <dgm:cxn modelId="{FF032010-1EB6-CE4F-9720-5E9586FC9E09}" type="presParOf" srcId="{BB989022-718D-164A-BE19-91B978D47D34}" destId="{759290BC-561D-8349-B235-FD675F0126DB}" srcOrd="1" destOrd="0" presId="urn:microsoft.com/office/officeart/2009/layout/CirclePictureHierarchy"/>
    <dgm:cxn modelId="{EEAA8792-13B7-CD40-AD22-B89F7D54CB1E}" type="presParOf" srcId="{0CF38D6E-32A0-6245-9384-7D234F87028C}" destId="{4AE28B21-9158-824B-B444-BBDE8F4055A1}" srcOrd="1" destOrd="0" presId="urn:microsoft.com/office/officeart/2009/layout/CirclePictureHierarchy"/>
    <dgm:cxn modelId="{2810C26E-7E75-F449-937F-76E9A5FC4178}" type="presParOf" srcId="{4AE28B21-9158-824B-B444-BBDE8F4055A1}" destId="{294F2D11-0008-F049-9907-35799965F56A}" srcOrd="0" destOrd="0" presId="urn:microsoft.com/office/officeart/2009/layout/CirclePictureHierarchy"/>
    <dgm:cxn modelId="{BF5A0579-1D1B-104C-B9F4-4C08E5555CF0}" type="presParOf" srcId="{4AE28B21-9158-824B-B444-BBDE8F4055A1}" destId="{B18FB4F9-4E7E-4245-8233-0C1F61474BB1}" srcOrd="1" destOrd="0" presId="urn:microsoft.com/office/officeart/2009/layout/CirclePictureHierarchy"/>
    <dgm:cxn modelId="{0860B61B-8187-884D-9DBA-C004AE8FA12E}" type="presParOf" srcId="{B18FB4F9-4E7E-4245-8233-0C1F61474BB1}" destId="{7AA58B58-F547-D342-80F4-6B50B626CF41}" srcOrd="0" destOrd="0" presId="urn:microsoft.com/office/officeart/2009/layout/CirclePictureHierarchy"/>
    <dgm:cxn modelId="{8D0E95ED-ED73-9842-BB29-B8840DEB83FD}" type="presParOf" srcId="{7AA58B58-F547-D342-80F4-6B50B626CF41}" destId="{0C1853E7-DB6C-A845-B106-53296720B9E2}" srcOrd="0" destOrd="0" presId="urn:microsoft.com/office/officeart/2009/layout/CirclePictureHierarchy"/>
    <dgm:cxn modelId="{AC53E932-E16F-804A-9AF2-C5B8B4BDC48A}" type="presParOf" srcId="{7AA58B58-F547-D342-80F4-6B50B626CF41}" destId="{D9719723-E975-D545-863A-50C745E0855E}" srcOrd="1" destOrd="0" presId="urn:microsoft.com/office/officeart/2009/layout/CirclePictureHierarchy"/>
    <dgm:cxn modelId="{E9FA23CB-CB96-FD4E-A7F2-5A4E5A92238F}" type="presParOf" srcId="{B18FB4F9-4E7E-4245-8233-0C1F61474BB1}" destId="{33A007EA-9773-1247-B470-5D0C54868F02}" srcOrd="1" destOrd="0" presId="urn:microsoft.com/office/officeart/2009/layout/CirclePictureHierarchy"/>
    <dgm:cxn modelId="{24D497D4-0116-2A47-BC45-128BF7DF860E}" type="presParOf" srcId="{4AE28B21-9158-824B-B444-BBDE8F4055A1}" destId="{0B0E7CE2-9806-7E4A-9991-8B1D476D7583}" srcOrd="2" destOrd="0" presId="urn:microsoft.com/office/officeart/2009/layout/CirclePictureHierarchy"/>
    <dgm:cxn modelId="{0BB0DE0F-7420-1246-9675-7367A758C4BE}" type="presParOf" srcId="{4AE28B21-9158-824B-B444-BBDE8F4055A1}" destId="{45E2620F-2A99-2E46-894B-89FE0612514A}" srcOrd="3" destOrd="0" presId="urn:microsoft.com/office/officeart/2009/layout/CirclePictureHierarchy"/>
    <dgm:cxn modelId="{F27A405B-BF99-5542-B0D8-E3D4CA25F19A}" type="presParOf" srcId="{45E2620F-2A99-2E46-894B-89FE0612514A}" destId="{F001E749-A289-2948-9BC3-32FAEA296BE6}" srcOrd="0" destOrd="0" presId="urn:microsoft.com/office/officeart/2009/layout/CirclePictureHierarchy"/>
    <dgm:cxn modelId="{E4792F27-71AE-CF46-8CEC-E698D060F21F}" type="presParOf" srcId="{F001E749-A289-2948-9BC3-32FAEA296BE6}" destId="{8B7136E0-68A8-6248-9E7E-3D0A76483B59}" srcOrd="0" destOrd="0" presId="urn:microsoft.com/office/officeart/2009/layout/CirclePictureHierarchy"/>
    <dgm:cxn modelId="{7906A1C2-2087-0342-86AF-CCE7BE167033}" type="presParOf" srcId="{F001E749-A289-2948-9BC3-32FAEA296BE6}" destId="{B7F38B57-A927-C242-930C-995E04FAD963}" srcOrd="1" destOrd="0" presId="urn:microsoft.com/office/officeart/2009/layout/CirclePictureHierarchy"/>
    <dgm:cxn modelId="{85291F67-D68D-B04F-B8C0-3EDEEF7E205D}" type="presParOf" srcId="{45E2620F-2A99-2E46-894B-89FE0612514A}" destId="{78E19A9C-EEF9-AD4F-9387-447822954E4D}" srcOrd="1" destOrd="0" presId="urn:microsoft.com/office/officeart/2009/layout/CirclePictureHierarchy"/>
    <dgm:cxn modelId="{7C895B15-EE6A-E04B-A53B-521A0D076931}" type="presParOf" srcId="{A163CEC4-03B2-6C44-9C20-8CFC17900770}" destId="{D352EDD7-24C7-094D-BE00-AFDC9E995539}" srcOrd="2" destOrd="0" presId="urn:microsoft.com/office/officeart/2009/layout/CirclePictureHierarchy"/>
    <dgm:cxn modelId="{8390F52F-994A-814E-BC2A-A351A98DBF3B}" type="presParOf" srcId="{A163CEC4-03B2-6C44-9C20-8CFC17900770}" destId="{F27D006E-5B72-434E-9036-521707995ED4}" srcOrd="3" destOrd="0" presId="urn:microsoft.com/office/officeart/2009/layout/CirclePictureHierarchy"/>
    <dgm:cxn modelId="{10CB087A-05AA-1F4C-8115-BE91F79E35E2}" type="presParOf" srcId="{F27D006E-5B72-434E-9036-521707995ED4}" destId="{23692F15-5668-534E-9C58-F4F22932C646}" srcOrd="0" destOrd="0" presId="urn:microsoft.com/office/officeart/2009/layout/CirclePictureHierarchy"/>
    <dgm:cxn modelId="{985943D4-D59B-724F-BD0A-8C57623C89D1}" type="presParOf" srcId="{23692F15-5668-534E-9C58-F4F22932C646}" destId="{7944838A-D3BF-F742-9F69-E1F3187E35A7}" srcOrd="0" destOrd="0" presId="urn:microsoft.com/office/officeart/2009/layout/CirclePictureHierarchy"/>
    <dgm:cxn modelId="{5682A172-AA7E-5D45-8DFD-33C6257A0780}" type="presParOf" srcId="{23692F15-5668-534E-9C58-F4F22932C646}" destId="{6B571B3C-C36D-A549-85FE-4A3AD077FAB7}" srcOrd="1" destOrd="0" presId="urn:microsoft.com/office/officeart/2009/layout/CirclePictureHierarchy"/>
    <dgm:cxn modelId="{95E79B99-626E-4843-90F2-AF4A3159CA12}" type="presParOf" srcId="{F27D006E-5B72-434E-9036-521707995ED4}" destId="{070B3C3E-C072-CD4B-AFE0-A5A8CD1C2BBB}" srcOrd="1" destOrd="0" presId="urn:microsoft.com/office/officeart/2009/layout/CirclePictureHierarchy"/>
    <dgm:cxn modelId="{2AA4D4A9-D5F2-C74A-B9C4-4DEDE7AC45F9}" type="presParOf" srcId="{070B3C3E-C072-CD4B-AFE0-A5A8CD1C2BBB}" destId="{8A3A3F7B-28DC-7346-8809-82497FC325B6}" srcOrd="0" destOrd="0" presId="urn:microsoft.com/office/officeart/2009/layout/CirclePictureHierarchy"/>
    <dgm:cxn modelId="{49C9C3A5-454C-2543-B688-2B4D685903DE}" type="presParOf" srcId="{070B3C3E-C072-CD4B-AFE0-A5A8CD1C2BBB}" destId="{7E88BC36-3D78-1944-8DCC-A5EA0E330BE1}" srcOrd="1" destOrd="0" presId="urn:microsoft.com/office/officeart/2009/layout/CirclePictureHierarchy"/>
    <dgm:cxn modelId="{203B1AA4-9CA8-F544-B762-63A671A78028}" type="presParOf" srcId="{7E88BC36-3D78-1944-8DCC-A5EA0E330BE1}" destId="{8ECC3308-6C9B-254D-82DF-E68254A7176F}" srcOrd="0" destOrd="0" presId="urn:microsoft.com/office/officeart/2009/layout/CirclePictureHierarchy"/>
    <dgm:cxn modelId="{E7AD423D-58DD-DE42-9491-59228FDA368C}" type="presParOf" srcId="{8ECC3308-6C9B-254D-82DF-E68254A7176F}" destId="{FD70A640-623B-EB46-AC6C-471953C8C4AB}" srcOrd="0" destOrd="0" presId="urn:microsoft.com/office/officeart/2009/layout/CirclePictureHierarchy"/>
    <dgm:cxn modelId="{18F79EAA-FE4B-B94B-904C-513614F2EA5C}" type="presParOf" srcId="{8ECC3308-6C9B-254D-82DF-E68254A7176F}" destId="{32AD5256-CA2E-FF49-A2CA-F13A98799A7D}" srcOrd="1" destOrd="0" presId="urn:microsoft.com/office/officeart/2009/layout/CirclePictureHierarchy"/>
    <dgm:cxn modelId="{7D2E5EEF-6908-BC48-8DED-7C831505B09C}" type="presParOf" srcId="{7E88BC36-3D78-1944-8DCC-A5EA0E330BE1}" destId="{A5E2BF25-9A11-8546-9DCA-F159F71717DD}" srcOrd="1" destOrd="0" presId="urn:microsoft.com/office/officeart/2009/layout/CirclePictureHierarchy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funnel1">
  <dgm:title val=""/>
  <dgm:desc val=""/>
  <dgm:catLst>
    <dgm:cat type="relationship" pri="2000"/>
    <dgm:cat type="process" pri="27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4"/>
      <dgm:resizeHandles val="exact"/>
    </dgm:varLst>
    <dgm:alg type="composite">
      <dgm:param type="ar" val="1.25"/>
    </dgm:alg>
    <dgm:shape xmlns:r="http://schemas.openxmlformats.org/officeDocument/2006/relationships" r:blip="">
      <dgm:adjLst/>
    </dgm:shape>
    <dgm:presOf/>
    <dgm:choose name="Name1">
      <dgm:if name="Name2" axis="ch" ptType="node" func="cnt" op="equ" val="2">
        <dgm:constrLst>
          <dgm:constr type="w" for="ch" forName="ellipse" refType="w" fact="0.645"/>
          <dgm:constr type="h" for="ch" forName="ellipse" refType="h" fact="0.28"/>
          <dgm:constr type="t" for="ch" forName="ellipse" refType="w" fact="0.0275"/>
          <dgm:constr type="l" for="ch" forName="ellipse" refType="w" fact="0.0265"/>
          <dgm:constr type="w" for="ch" forName="arrow1" refType="w" fact="0.125"/>
          <dgm:constr type="h" for="ch" forName="arrow1" refType="h" fact="0.1"/>
          <dgm:constr type="t" for="ch" forName="arrow1" refType="h" fact="0.72"/>
          <dgm:constr type="l" for="ch" forName="arrow1" refType="w" fact="0.2875"/>
          <dgm:constr type="w" for="ch" forName="rectangle" refType="w" fact="0.6"/>
          <dgm:constr type="h" for="ch" forName="rectangle" refType="w" refFor="ch" refForName="rectangle" fact="0.25"/>
          <dgm:constr type="t" for="ch" forName="rectangle" refType="h" fact="0.8"/>
          <dgm:constr type="l" for="ch" forName="rectangle" refType="w" fact="0.05"/>
          <dgm:constr type="w" for="ch" forName="item1" refType="w" fact="0.35"/>
          <dgm:constr type="h" for="ch" forName="item1" refType="w" fact="0.35"/>
          <dgm:constr type="t" for="ch" forName="item1" refType="h" fact="0.05"/>
          <dgm:constr type="l" for="ch" forName="item1" refType="w" fact="0.125"/>
          <dgm:constr type="primFontSz" for="ch" forName="item1" op="equ" val="65"/>
          <dgm:constr type="w" for="ch" forName="funnel" refType="w" fact="0.7"/>
          <dgm:constr type="h" for="ch" forName="funnel" refType="h" fact="0.7"/>
          <dgm:constr type="t" for="ch" forName="funnel"/>
          <dgm:constr type="l" for="ch" forName="funnel"/>
        </dgm:constrLst>
      </dgm:if>
      <dgm:else name="Name3">
        <dgm:constrLst>
          <dgm:constr type="w" for="ch" forName="ellipse" refType="w" fact="0.645"/>
          <dgm:constr type="h" for="ch" forName="ellipse" refType="h" fact="0.28"/>
          <dgm:constr type="t" for="ch" forName="ellipse" refType="w" fact="0.0275"/>
          <dgm:constr type="l" for="ch" forName="ellipse" refType="w" fact="0.0265"/>
          <dgm:constr type="w" for="ch" forName="arrow1" refType="w" fact="0.125"/>
          <dgm:constr type="h" for="ch" forName="arrow1" refType="h" fact="0.1"/>
          <dgm:constr type="t" for="ch" forName="arrow1" refType="h" fact="0.72"/>
          <dgm:constr type="l" for="ch" forName="arrow1" refType="w" fact="0.2875"/>
          <dgm:constr type="w" for="ch" forName="rectangle" refType="w" fact="0.6"/>
          <dgm:constr type="h" for="ch" forName="rectangle" refType="w" refFor="ch" refForName="rectangle" fact="0.25"/>
          <dgm:constr type="t" for="ch" forName="rectangle" refType="h" fact="0.8"/>
          <dgm:constr type="l" for="ch" forName="rectangle" refType="w" fact="0.05"/>
          <dgm:constr type="primFontSz" for="ch" forName="rectangle" val="65"/>
          <dgm:constr type="w" for="ch" forName="item1" refType="w" fact="0.225"/>
          <dgm:constr type="h" for="ch" forName="item1" refType="w" fact="0.225"/>
          <dgm:constr type="t" for="ch" forName="item1" refType="h" fact="0.336"/>
          <dgm:constr type="l" for="ch" forName="item1" refType="w" fact="0.261"/>
          <dgm:constr type="primFontSz" for="ch" forName="item1" val="65"/>
          <dgm:constr type="w" for="ch" forName="item2" refType="w" fact="0.225"/>
          <dgm:constr type="h" for="ch" forName="item2" refType="w" fact="0.225"/>
          <dgm:constr type="t" for="ch" forName="item2" refType="h" fact="0.125"/>
          <dgm:constr type="l" for="ch" forName="item2" refType="w" fact="0.1"/>
          <dgm:constr type="primFontSz" for="ch" forName="item2" refType="primFontSz" refFor="ch" refForName="item1" op="equ"/>
          <dgm:constr type="w" for="ch" forName="item3" refType="w" fact="0.225"/>
          <dgm:constr type="h" for="ch" forName="item3" refType="w" fact="0.225"/>
          <dgm:constr type="t" for="ch" forName="item3" refType="h" fact="0.057"/>
          <dgm:constr type="l" for="ch" forName="item3" refType="w" fact="0.33"/>
          <dgm:constr type="primFontSz" for="ch" forName="item3" refType="primFontSz" refFor="ch" refForName="item1" op="equ"/>
          <dgm:constr type="w" for="ch" forName="funnel" refType="w" fact="0.7"/>
          <dgm:constr type="h" for="ch" forName="funnel" refType="h" fact="0.7"/>
          <dgm:constr type="t" for="ch" forName="funnel"/>
          <dgm:constr type="l" for="ch" forName="funnel"/>
        </dgm:constrLst>
      </dgm:else>
    </dgm:choose>
    <dgm:ruleLst/>
    <dgm:choose name="Name4">
      <dgm:if name="Name5" axis="ch" ptType="node" func="cnt" op="gte" val="1">
        <dgm:layoutNode name="ellipse" styleLbl="trBgShp">
          <dgm:alg type="sp"/>
          <dgm:shape xmlns:r="http://schemas.openxmlformats.org/officeDocument/2006/relationships" type="ellipse" r:blip="">
            <dgm:adjLst/>
          </dgm:shape>
          <dgm:presOf/>
          <dgm:constrLst/>
          <dgm:ruleLst/>
        </dgm:layoutNode>
        <dgm:layoutNode name="arrow1" styleLbl="fgShp">
          <dgm:alg type="sp"/>
          <dgm:shape xmlns:r="http://schemas.openxmlformats.org/officeDocument/2006/relationships" type="downArrow" r:blip="">
            <dgm:adjLst/>
          </dgm:shape>
          <dgm:presOf/>
          <dgm:constrLst/>
          <dgm:ruleLst/>
        </dgm:layoutNode>
        <dgm:layoutNode name="rectangle" styleLbl="revTx">
          <dgm:varLst>
            <dgm:bulletEnabled val="1"/>
          </dgm:varLst>
          <dgm:alg type="tx">
            <dgm:param type="txAnchorHorzCh" val="ctr"/>
          </dgm:alg>
          <dgm:shape xmlns:r="http://schemas.openxmlformats.org/officeDocument/2006/relationships" type="rect" r:blip="">
            <dgm:adjLst/>
          </dgm:shape>
          <dgm:choose name="Name6">
            <dgm:if name="Name7" axis="ch" ptType="node" func="cnt" op="equ" val="1">
              <dgm:presOf axis="ch desOrSelf" ptType="node node" st="1 1" cnt="1 0"/>
            </dgm:if>
            <dgm:if name="Name8" axis="ch" ptType="node" func="cnt" op="equ" val="2">
              <dgm:presOf axis="ch desOrSelf" ptType="node node" st="2 1" cnt="1 0"/>
            </dgm:if>
            <dgm:if name="Name9" axis="ch" ptType="node" func="cnt" op="equ" val="3">
              <dgm:presOf axis="ch desOrSelf" ptType="node node" st="3 1" cnt="1 0"/>
            </dgm:if>
            <dgm:else name="Name10">
              <dgm:presOf axis="ch desOrSelf" ptType="node node" st="4 1" cnt="1 0"/>
            </dgm:else>
          </dgm:choose>
          <dgm:constrLst/>
          <dgm:ruleLst>
            <dgm:rule type="primFontSz" val="5" fact="NaN" max="NaN"/>
          </dgm:ruleLst>
        </dgm:layoutNode>
        <dgm:forEach name="Name11" axis="ch" ptType="node" st="2" cnt="1">
          <dgm:layoutNode name="item1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12">
              <dgm:if name="Name13" axis="root ch" ptType="all node" func="cnt" op="equ" val="1">
                <dgm:presOf/>
              </dgm:if>
              <dgm:if name="Name14" axis="root ch" ptType="all node" func="cnt" op="equ" val="2">
                <dgm:presOf axis="root ch desOrSelf" ptType="all node node" st="1 1 1" cnt="0 1 0"/>
              </dgm:if>
              <dgm:if name="Name15" axis="root ch" ptType="all node" func="cnt" op="equ" val="3">
                <dgm:presOf axis="root ch desOrSelf" ptType="all node node" st="1 2 1" cnt="0 1 0"/>
              </dgm:if>
              <dgm:else name="Name16">
                <dgm:presOf axis="root ch desOrSelf" ptType="all node node" st="1 3 1" cnt="0 1 0"/>
              </dgm:else>
            </dgm:choose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  <dgm:forEach name="Name17" axis="ch" ptType="node" st="3" cnt="1">
          <dgm:layoutNode name="item2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18">
              <dgm:if name="Name19" axis="root ch" ptType="all node" func="cnt" op="equ" val="1">
                <dgm:presOf/>
              </dgm:if>
              <dgm:if name="Name20" axis="root ch" ptType="all node" func="cnt" op="equ" val="2">
                <dgm:presOf/>
              </dgm:if>
              <dgm:if name="Name21" axis="root ch" ptType="all node" func="cnt" op="equ" val="3">
                <dgm:presOf axis="root ch desOrSelf" ptType="all node node" st="1 1 1" cnt="0 1 0"/>
              </dgm:if>
              <dgm:else name="Name22">
                <dgm:presOf axis="root ch desOrSelf" ptType="all node node" st="1 2 1" cnt="0 1 0"/>
              </dgm:else>
            </dgm:choose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  <dgm:forEach name="Name23" axis="ch" ptType="node" st="4" cnt="1">
          <dgm:layoutNode name="item3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4">
              <dgm:if name="Name25" axis="root ch" ptType="all node" func="cnt" op="equ" val="1">
                <dgm:presOf/>
              </dgm:if>
              <dgm:if name="Name26" axis="root ch" ptType="all node" func="cnt" op="equ" val="2">
                <dgm:presOf/>
              </dgm:if>
              <dgm:if name="Name27" axis="root ch" ptType="all node" func="cnt" op="equ" val="3">
                <dgm:presOf/>
              </dgm:if>
              <dgm:else name="Name28">
                <dgm:presOf axis="root ch desOrSelf" ptType="all node node" st="1 1 1" cnt="0 1 0"/>
              </dgm:else>
            </dgm:choose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  <dgm:layoutNode name="funnel" styleLbl="trAlignAcc1">
          <dgm:alg type="sp"/>
          <dgm:shape xmlns:r="http://schemas.openxmlformats.org/officeDocument/2006/relationships" type="funnel" r:blip="">
            <dgm:adjLst/>
          </dgm:shape>
          <dgm:presOf/>
          <dgm:constrLst/>
          <dgm:ruleLst/>
        </dgm:layoutNode>
      </dgm:if>
      <dgm:else name="Name29"/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9/layout/CirclePictureHierarchy">
  <dgm:title val=""/>
  <dgm:desc val=""/>
  <dgm:catLst>
    <dgm:cat type="hierarchy" pri="1750"/>
    <dgm:cat type="picture" pri="23000"/>
    <dgm:cat type="pictureconvert" pri="2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5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h" for="ch" forName="image" refType="h" fact="0.8"/>
              <dgm:constr type="w" for="ch" forName="image" refType="h" refFor="ch" refForName="image"/>
              <dgm:constr type="t" for="ch" forName="image" refType="h" fact="0.1"/>
              <dgm:constr type="l" for="ch" forName="image"/>
              <dgm:constr type="w" for="ch" forName="text" refType="w" fact="0.6"/>
              <dgm:constr type="h" for="ch" forName="text" refType="h" fact="0.8"/>
              <dgm:constr type="t" for="ch" forName="text" refType="w" fact="0.04"/>
              <dgm:constr type="l" for="ch" forName="text" refType="w" fact="0.4"/>
            </dgm:constrLst>
            <dgm:ruleLst/>
            <dgm:layoutNode name="image" styleLbl="node0">
              <dgm:alg type="sp"/>
              <dgm:shape xmlns:r="http://schemas.openxmlformats.org/officeDocument/2006/relationships" type="ellipse" r:blip="" blipPhldr="1">
                <dgm:adjLst/>
              </dgm:shape>
              <dgm:presOf/>
              <dgm:constrLst/>
              <dgm:ruleLst/>
            </dgm:layoutNode>
            <dgm:layoutNode name="text" styleLbl="revTx">
              <dgm:varLst>
                <dgm:chPref val="3"/>
              </dgm:varLst>
              <dgm:alg type="tx">
                <dgm:param type="parTxLTRAlign" val="l"/>
                <dgm:param type="parTxRTLAlign" val="r"/>
              </dgm:alg>
              <dgm:shape xmlns:r="http://schemas.openxmlformats.org/officeDocument/2006/relationships" type="rect" r:blip="">
                <dgm:adjLst/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image"/>
                    <dgm:param type="dstNode" val="image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h" for="ch" forName="image2" refType="h" fact="0.8"/>
                      <dgm:constr type="w" for="ch" forName="image2" refType="h" refFor="ch" refForName="image2"/>
                      <dgm:constr type="t" for="ch" forName="image2" refType="h" fact="0.1"/>
                      <dgm:constr type="l" for="ch" forName="image2"/>
                      <dgm:constr type="w" for="ch" forName="text2" refType="w" fact="0.6"/>
                      <dgm:constr type="h" for="ch" forName="text2" refType="h" fact="0.8"/>
                      <dgm:constr type="t" for="ch" forName="text2" refType="w" fact="0.04"/>
                      <dgm:constr type="l" for="ch" forName="text2" refType="w" fact="0.4"/>
                    </dgm:constrLst>
                    <dgm:ruleLst/>
                    <dgm:layoutNode name="image2">
                      <dgm:alg type="sp"/>
                      <dgm:shape xmlns:r="http://schemas.openxmlformats.org/officeDocument/2006/relationships" type="ellipse" r:blip="" blipPhldr="1">
                        <dgm:adjLst/>
                      </dgm:shape>
                      <dgm:presOf/>
                      <dgm:constrLst/>
                      <dgm:ruleLst/>
                    </dgm:layoutNode>
                    <dgm:layoutNode name="text2" styleLbl="revTx">
                      <dgm:varLst>
                        <dgm:chPref val="3"/>
                      </dgm:varLst>
                      <dgm:alg type="tx">
                        <dgm:param type="parTxLTRAlign" val="l"/>
                        <dgm:param type="parTxRTLAlign" val="r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image2"/>
                            <dgm:param type="dstNode" val="image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h" for="ch" forName="image3" refType="h" fact="0.8"/>
                              <dgm:constr type="w" for="ch" forName="image3" refType="h" refFor="ch" refForName="image3"/>
                              <dgm:constr type="t" for="ch" forName="image3" refType="h" fact="0.1"/>
                              <dgm:constr type="l" for="ch" forName="image3"/>
                              <dgm:constr type="w" for="ch" forName="text3" refType="w" fact="0.6"/>
                              <dgm:constr type="h" for="ch" forName="text3" refType="h" fact="0.8"/>
                              <dgm:constr type="t" for="ch" forName="text3" refType="w" fact="0.04"/>
                              <dgm:constr type="l" for="ch" forName="text3" refType="w" fact="0.4"/>
                            </dgm:constrLst>
                            <dgm:ruleLst/>
                            <dgm:layoutNode name="image3">
                              <dgm:alg type="sp"/>
                              <dgm:shape xmlns:r="http://schemas.openxmlformats.org/officeDocument/2006/relationships" type="ellipse" r:blip="" blipPhldr="1">
                                <dgm:adjLst/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revTx">
                              <dgm:varLst>
                                <dgm:chPref val="3"/>
                              </dgm:varLst>
                              <dgm:alg type="tx">
                                <dgm:param type="parTxLTRAlign" val="l"/>
                                <dgm:param type="parTxRTLAlign" val="r"/>
                              </dgm:alg>
                              <dgm:shape xmlns:r="http://schemas.openxmlformats.org/officeDocument/2006/relationships" type="rect" r:blip="">
                                <dgm:adjLst/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image3"/>
                                        <dgm:param type="dstNode" val="image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image4"/>
                                        <dgm:param type="dstNode" val="image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h" for="ch" forName="image4" refType="h" fact="0.8"/>
                                      <dgm:constr type="w" for="ch" forName="image4" refType="h" refFor="ch" refForName="image4"/>
                                      <dgm:constr type="t" for="ch" forName="image4" refType="h" fact="0.1"/>
                                      <dgm:constr type="l" for="ch" forName="image4"/>
                                      <dgm:constr type="w" for="ch" forName="text4" refType="w" fact="0.6"/>
                                      <dgm:constr type="h" for="ch" forName="text4" refType="h" fact="0.8"/>
                                      <dgm:constr type="t" for="ch" forName="text4" refType="w" fact="0.04"/>
                                      <dgm:constr type="l" for="ch" forName="text4" refType="w" fact="0.4"/>
                                    </dgm:constrLst>
                                    <dgm:ruleLst/>
                                    <dgm:layoutNode name="image4">
                                      <dgm:alg type="sp"/>
                                      <dgm:shape xmlns:r="http://schemas.openxmlformats.org/officeDocument/2006/relationships" type="ellipse" r:blip="" blipPhldr="1">
                                        <dgm:adjLst/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revTx">
                                      <dgm:varLst>
                                        <dgm:chPref val="3"/>
                                      </dgm:varLst>
                                      <dgm:alg type="tx">
                                        <dgm:param type="parTxLTRAlign" val="l"/>
                                        <dgm:param type="parTxRTLAlign" val="r"/>
                                      </dgm:alg>
                                      <dgm:shape xmlns:r="http://schemas.openxmlformats.org/officeDocument/2006/relationships" type="rect" r:blip="">
                                        <dgm:adjLst/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20738" y="4155141"/>
            <a:ext cx="7542212" cy="1013012"/>
          </a:xfrm>
        </p:spPr>
        <p:txBody>
          <a:bodyPr anchor="b" anchorCtr="0">
            <a:noAutofit/>
          </a:bodyPr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20738" y="5230906"/>
            <a:ext cx="7542212" cy="1030942"/>
          </a:xfrm>
        </p:spPr>
        <p:txBody>
          <a:bodyPr/>
          <a:lstStyle>
            <a:lvl1pPr marL="0" indent="0" algn="ctr">
              <a:spcBef>
                <a:spcPct val="300"/>
              </a:spcBef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BA1CFD-BFF0-48BC-9BA5-4974D7A6AB15}" type="datetimeFigureOut">
              <a:rPr lang="en-US" smtClean="0"/>
              <a:t>7/27/2017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AA694-00EB-4F4B-AABB-6F50FB178914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 descr="MoleculeTracer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74019" y="224679"/>
            <a:ext cx="5795963" cy="3943372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above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7240" y="3962399"/>
            <a:ext cx="7585710" cy="672353"/>
          </a:xfrm>
        </p:spPr>
        <p:txBody>
          <a:bodyPr anchor="b">
            <a:normAutofit/>
          </a:bodyPr>
          <a:lstStyle>
            <a:lvl1pPr algn="ctr">
              <a:defRPr sz="3600" b="1" kern="1200">
                <a:solidFill>
                  <a:schemeClr val="tx1"/>
                </a:solidFill>
                <a:effectLst>
                  <a:outerShdw blurRad="101600" dist="63500" dir="2700000" algn="tl" rotWithShape="0">
                    <a:prstClr val="black">
                      <a:alpha val="75000"/>
                    </a:prst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101957" y="457200"/>
            <a:ext cx="2940087" cy="2940087"/>
          </a:xfrm>
          <a:prstGeom prst="ellipse">
            <a:avLst/>
          </a:prstGeom>
          <a:solidFill>
            <a:schemeClr val="tx1">
              <a:lumMod val="75000"/>
            </a:schemeClr>
          </a:solidFill>
          <a:ln w="63500">
            <a:solidFill>
              <a:schemeClr val="tx1"/>
            </a:solidFill>
          </a:ln>
          <a:effectLst>
            <a:outerShdw blurRad="254000" dist="152400" dir="5400000" sx="90000" sy="-19000" rotWithShape="0">
              <a:prstClr val="black">
                <a:alpha val="2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spcBef>
                <a:spcPts val="2000"/>
              </a:spcBef>
              <a:buFontTx/>
              <a:buNone/>
              <a:defRPr sz="2400" b="1" kern="1200">
                <a:solidFill>
                  <a:schemeClr val="tx1"/>
                </a:solidFill>
                <a:effectLst>
                  <a:outerShdw blurRad="101600" dist="63500" dir="2700000" algn="tl" rotWithShape="0">
                    <a:prstClr val="black">
                      <a:alpha val="75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77240" y="4639235"/>
            <a:ext cx="7585710" cy="1371600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ctr">
              <a:spcBef>
                <a:spcPts val="0"/>
              </a:spcBef>
              <a:buNone/>
              <a:defRPr sz="2000" b="1" kern="1200">
                <a:solidFill>
                  <a:schemeClr val="tx1"/>
                </a:solidFill>
                <a:effectLst>
                  <a:outerShdw blurRad="101600" dist="63500" dir="2700000" algn="tl" rotWithShape="0">
                    <a:prstClr val="black">
                      <a:alpha val="75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 algn="ctr" defTabSz="914400" rtl="0" eaLnBrk="1" latinLnBrk="0" hangingPunct="1">
              <a:spcBef>
                <a:spcPts val="2000"/>
              </a:spcBef>
              <a:buFontTx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BA1CFD-BFF0-48BC-9BA5-4974D7A6AB15}" type="datetimeFigureOut">
              <a:rPr lang="en-US" smtClean="0"/>
              <a:t>7/27/2017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AA694-00EB-4F4B-AABB-6F50FB17891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5pPr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BA1CFD-BFF0-48BC-9BA5-4974D7A6AB15}" type="datetimeFigureOut">
              <a:rPr lang="en-US" smtClean="0"/>
              <a:t>7/27/2017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AA694-00EB-4F4B-AABB-6F50FB17891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19365" y="416859"/>
            <a:ext cx="1940859" cy="5607424"/>
          </a:xfrm>
        </p:spPr>
        <p:txBody>
          <a:bodyPr vert="eaVert" anchor="ctr" anchorCtr="0"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20737" y="414015"/>
            <a:ext cx="6144839" cy="5610268"/>
          </a:xfrm>
        </p:spPr>
        <p:txBody>
          <a:bodyPr vert="eaVert"/>
          <a:lstStyle>
            <a:lvl5pPr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BA1CFD-BFF0-48BC-9BA5-4974D7A6AB15}" type="datetimeFigureOut">
              <a:rPr lang="en-US" smtClean="0"/>
              <a:t>7/27/2017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AA694-00EB-4F4B-AABB-6F50FB17891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BA1CFD-BFF0-48BC-9BA5-4974D7A6AB15}" type="datetimeFigureOut">
              <a:rPr lang="en-US" smtClean="0"/>
              <a:t>7/27/2017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AA694-00EB-4F4B-AABB-6F50FB17891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0737" y="1219013"/>
            <a:ext cx="7542213" cy="1958975"/>
          </a:xfrm>
        </p:spPr>
        <p:txBody>
          <a:bodyPr vert="horz" lIns="91440" tIns="45720" rIns="91440" bIns="45720" rtlCol="0" anchor="b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5200" b="1" kern="1200">
                <a:solidFill>
                  <a:schemeClr val="tx1"/>
                </a:solidFill>
                <a:effectLst>
                  <a:outerShdw blurRad="101600" dist="63500" dir="2700000" algn="tl" rotWithShape="0">
                    <a:prstClr val="black">
                      <a:alpha val="75000"/>
                    </a:prst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0737" y="3224213"/>
            <a:ext cx="7542213" cy="1500187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ts val="300"/>
              </a:spcBef>
              <a:buFontTx/>
              <a:buNone/>
              <a:defRPr sz="2400" b="1" kern="1200">
                <a:solidFill>
                  <a:schemeClr val="tx1">
                    <a:tint val="75000"/>
                  </a:schemeClr>
                </a:solidFill>
                <a:effectLst>
                  <a:outerShdw blurRad="101600" dist="63500" dir="2700000" algn="tl" rotWithShape="0">
                    <a:prstClr val="black">
                      <a:alpha val="75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BA1CFD-BFF0-48BC-9BA5-4974D7A6AB15}" type="datetimeFigureOut">
              <a:rPr lang="en-US" smtClean="0"/>
              <a:t>7/27/2017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AA694-00EB-4F4B-AABB-6F50FB17891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9462" y="107577"/>
            <a:ext cx="7581901" cy="1653988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79462" y="1892301"/>
            <a:ext cx="3657600" cy="39751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2173288" indent="-344488">
              <a:defRPr sz="1800"/>
            </a:lvl6pPr>
            <a:lvl7pPr marL="2173288" indent="-344488">
              <a:defRPr sz="1800"/>
            </a:lvl7pPr>
            <a:lvl8pPr marL="2173288" indent="-344488">
              <a:defRPr sz="1800"/>
            </a:lvl8pPr>
            <a:lvl9pPr marL="2173288" indent="-344488"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03763" y="1892301"/>
            <a:ext cx="3657600" cy="39751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2173288" indent="-344488">
              <a:defRPr sz="1800"/>
            </a:lvl6pPr>
            <a:lvl7pPr marL="2173288" indent="-344488">
              <a:defRPr sz="1800"/>
            </a:lvl7pPr>
            <a:lvl8pPr marL="2173288" indent="-344488">
              <a:defRPr sz="1800"/>
            </a:lvl8pPr>
            <a:lvl9pPr marL="2173288" indent="-344488"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BA1CFD-BFF0-48BC-9BA5-4974D7A6AB15}" type="datetimeFigureOut">
              <a:rPr lang="en-US" smtClean="0"/>
              <a:t>7/27/2017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AA694-00EB-4F4B-AABB-6F50FB17891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9462" y="107577"/>
            <a:ext cx="7581901" cy="1653988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79462" y="1761565"/>
            <a:ext cx="3657600" cy="515469"/>
          </a:xfrm>
        </p:spPr>
        <p:txBody>
          <a:bodyPr anchor="b">
            <a:normAutofit/>
          </a:bodyPr>
          <a:lstStyle>
            <a:lvl1pPr marL="0" indent="0" algn="ctr">
              <a:spcBef>
                <a:spcPct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79462" y="2393575"/>
            <a:ext cx="3657600" cy="347382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2173288" indent="-344488">
              <a:defRPr sz="1600"/>
            </a:lvl6pPr>
            <a:lvl7pPr marL="2173288" indent="-344488">
              <a:defRPr sz="1600"/>
            </a:lvl7pPr>
            <a:lvl8pPr marL="2173288" indent="-344488">
              <a:defRPr sz="1600"/>
            </a:lvl8pPr>
            <a:lvl9pPr marL="2173288" indent="-344488"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03763" y="1761565"/>
            <a:ext cx="3657600" cy="515469"/>
          </a:xfrm>
        </p:spPr>
        <p:txBody>
          <a:bodyPr anchor="b">
            <a:normAutofit/>
          </a:bodyPr>
          <a:lstStyle>
            <a:lvl1pPr marL="0" indent="0" algn="ctr">
              <a:spcBef>
                <a:spcPct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03763" y="2393575"/>
            <a:ext cx="3657600" cy="347382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2173288" indent="-344488">
              <a:defRPr sz="1600"/>
            </a:lvl6pPr>
            <a:lvl7pPr marL="2173288" indent="-344488">
              <a:defRPr sz="1600"/>
            </a:lvl7pPr>
            <a:lvl8pPr marL="2173288" indent="-344488">
              <a:defRPr sz="1600"/>
            </a:lvl8pPr>
            <a:lvl9pPr marL="2173288" indent="-344488"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BA1CFD-BFF0-48BC-9BA5-4974D7A6AB15}" type="datetimeFigureOut">
              <a:rPr lang="en-US" smtClean="0"/>
              <a:t>7/27/2017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AA694-00EB-4F4B-AABB-6F50FB17891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BA1CFD-BFF0-48BC-9BA5-4974D7A6AB15}" type="datetimeFigureOut">
              <a:rPr lang="en-US" smtClean="0"/>
              <a:t>7/27/2017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AA694-00EB-4F4B-AABB-6F50FB17891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BA1CFD-BFF0-48BC-9BA5-4974D7A6AB15}" type="datetimeFigureOut">
              <a:rPr lang="en-US" smtClean="0"/>
              <a:t>7/27/2017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AA694-00EB-4F4B-AABB-6F50FB17891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9929" y="457201"/>
            <a:ext cx="3566160" cy="1371600"/>
          </a:xfrm>
        </p:spPr>
        <p:txBody>
          <a:bodyPr anchor="b">
            <a:normAutofit/>
          </a:bodyPr>
          <a:lstStyle>
            <a:lvl1pPr algn="ctr">
              <a:defRPr sz="3600" b="1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2393" y="457201"/>
            <a:ext cx="3566160" cy="541020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 marL="2173288" indent="-344488">
              <a:defRPr lang="en-US" sz="1800" b="1" kern="1200" dirty="0" smtClean="0">
                <a:solidFill>
                  <a:schemeClr val="tx1"/>
                </a:solidFill>
                <a:effectLst>
                  <a:outerShdw blurRad="101600" dist="63500" dir="2700000" algn="tl" rotWithShape="0">
                    <a:prstClr val="black">
                      <a:alpha val="75000"/>
                    </a:prstClr>
                  </a:outerShdw>
                </a:effectLst>
                <a:latin typeface="+mn-lt"/>
                <a:ea typeface="+mn-ea"/>
                <a:cs typeface="+mn-cs"/>
              </a:defRPr>
            </a:lvl6pPr>
            <a:lvl7pPr marL="2173288" indent="-344488">
              <a:defRPr lang="en-US" sz="1800" b="1" kern="1200" dirty="0" smtClean="0">
                <a:solidFill>
                  <a:schemeClr val="tx1"/>
                </a:solidFill>
                <a:effectLst>
                  <a:outerShdw blurRad="101600" dist="63500" dir="2700000" algn="tl" rotWithShape="0">
                    <a:prstClr val="black">
                      <a:alpha val="75000"/>
                    </a:prstClr>
                  </a:outerShdw>
                </a:effectLst>
                <a:latin typeface="+mn-lt"/>
                <a:ea typeface="+mn-ea"/>
                <a:cs typeface="+mn-cs"/>
              </a:defRPr>
            </a:lvl7pPr>
            <a:lvl8pPr marL="2173288" indent="-344488">
              <a:defRPr lang="en-US" sz="1800" b="1" kern="1200" dirty="0" smtClean="0">
                <a:solidFill>
                  <a:schemeClr val="tx1"/>
                </a:solidFill>
                <a:effectLst>
                  <a:outerShdw blurRad="101600" dist="63500" dir="2700000" algn="tl" rotWithShape="0">
                    <a:prstClr val="black">
                      <a:alpha val="75000"/>
                    </a:prstClr>
                  </a:outerShdw>
                </a:effectLst>
                <a:latin typeface="+mn-lt"/>
                <a:ea typeface="+mn-ea"/>
                <a:cs typeface="+mn-cs"/>
              </a:defRPr>
            </a:lvl8pPr>
            <a:lvl9pPr marL="2173288" indent="-344488">
              <a:defRPr sz="1800" b="1" kern="1200" dirty="0">
                <a:solidFill>
                  <a:schemeClr val="tx1"/>
                </a:solidFill>
                <a:effectLst>
                  <a:outerShdw blurRad="101600" dist="63500" dir="2700000" algn="tl" rotWithShape="0">
                    <a:prstClr val="black">
                      <a:alpha val="75000"/>
                    </a:prstClr>
                  </a:outerShdw>
                </a:effectLst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79929" y="1828801"/>
            <a:ext cx="3566160" cy="3657600"/>
          </a:xfrm>
        </p:spPr>
        <p:txBody>
          <a:bodyPr>
            <a:normAutofit/>
          </a:bodyPr>
          <a:lstStyle>
            <a:lvl1pPr marL="0" indent="0" algn="ctr">
              <a:spcBef>
                <a:spcPts val="600"/>
              </a:spcBef>
              <a:buNone/>
              <a:defRPr sz="20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BA1CFD-BFF0-48BC-9BA5-4974D7A6AB15}" type="datetimeFigureOut">
              <a:rPr lang="en-US" smtClean="0"/>
              <a:t>7/27/2017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AA694-00EB-4F4B-AABB-6F50FB17891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7240" y="457200"/>
            <a:ext cx="3566160" cy="1371600"/>
          </a:xfrm>
        </p:spPr>
        <p:txBody>
          <a:bodyPr anchor="b">
            <a:normAutofit/>
          </a:bodyPr>
          <a:lstStyle>
            <a:lvl1pPr algn="ctr">
              <a:defRPr sz="3600" b="1" kern="1200">
                <a:solidFill>
                  <a:schemeClr val="tx1"/>
                </a:solidFill>
                <a:effectLst>
                  <a:outerShdw blurRad="101600" dist="63500" dir="2700000" algn="tl" rotWithShape="0">
                    <a:prstClr val="black">
                      <a:alpha val="75000"/>
                    </a:prst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266765" y="1676400"/>
            <a:ext cx="2975610" cy="2975610"/>
          </a:xfrm>
          <a:prstGeom prst="ellipse">
            <a:avLst/>
          </a:prstGeom>
          <a:solidFill>
            <a:schemeClr val="tx1">
              <a:lumMod val="75000"/>
            </a:schemeClr>
          </a:solidFill>
          <a:ln w="63500">
            <a:solidFill>
              <a:schemeClr val="tx1"/>
            </a:solidFill>
          </a:ln>
          <a:effectLst>
            <a:outerShdw blurRad="254000" dist="152400" dir="5400000" sx="90000" sy="-19000" rotWithShape="0">
              <a:prstClr val="black">
                <a:alpha val="20000"/>
              </a:prstClr>
            </a:outerShdw>
          </a:effectLst>
        </p:spPr>
        <p:txBody>
          <a:bodyPr>
            <a:norm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77240" y="1828800"/>
            <a:ext cx="3566160" cy="3657600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ctr">
              <a:spcBef>
                <a:spcPts val="600"/>
              </a:spcBef>
              <a:buNone/>
              <a:defRPr sz="2000" b="1" kern="1200">
                <a:solidFill>
                  <a:schemeClr val="tx1"/>
                </a:solidFill>
                <a:effectLst>
                  <a:outerShdw blurRad="101600" dist="63500" dir="2700000" algn="tl" rotWithShape="0">
                    <a:prstClr val="black">
                      <a:alpha val="75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 algn="ctr" defTabSz="914400" rtl="0" eaLnBrk="1" latinLnBrk="0" hangingPunct="1">
              <a:spcBef>
                <a:spcPts val="2000"/>
              </a:spcBef>
              <a:buFontTx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BA1CFD-BFF0-48BC-9BA5-4974D7A6AB15}" type="datetimeFigureOut">
              <a:rPr lang="en-US" smtClean="0"/>
              <a:t>7/27/2017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AA694-00EB-4F4B-AABB-6F50FB17891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GridOverlay.png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solidFill>
            <a:schemeClr val="bg2">
              <a:lumMod val="60000"/>
              <a:lumOff val="40000"/>
              <a:alpha val="10000"/>
            </a:schemeClr>
          </a:solidFill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79462" y="107577"/>
            <a:ext cx="7581901" cy="165398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79462" y="1882588"/>
            <a:ext cx="7581901" cy="39534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651812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>
                    <a:tint val="75000"/>
                  </a:schemeClr>
                </a:solidFill>
                <a:effectLst>
                  <a:outerShdw blurRad="101600" dist="63500" dir="2700000" algn="tl" rotWithShape="0">
                    <a:prstClr val="black">
                      <a:alpha val="75000"/>
                    </a:prstClr>
                  </a:outerShdw>
                </a:effectLst>
              </a:defRPr>
            </a:lvl1pPr>
          </a:lstStyle>
          <a:p>
            <a:fld id="{70BA1CFD-BFF0-48BC-9BA5-4974D7A6AB15}" type="datetimeFigureOut">
              <a:rPr lang="en-US" smtClean="0"/>
              <a:t>7/27/2017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4106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>
                    <a:tint val="75000"/>
                  </a:schemeClr>
                </a:solidFill>
                <a:effectLst>
                  <a:outerShdw blurRad="101600" dist="63500" dir="2700000" algn="tl" rotWithShape="0">
                    <a:prstClr val="black">
                      <a:alpha val="75000"/>
                    </a:prstClr>
                  </a:outerShdw>
                </a:effectLst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191000" y="6356350"/>
            <a:ext cx="762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>
                <a:solidFill>
                  <a:schemeClr val="tx1">
                    <a:tint val="75000"/>
                  </a:schemeClr>
                </a:solidFill>
                <a:effectLst>
                  <a:outerShdw blurRad="101600" dist="63500" dir="2700000" algn="tl" rotWithShape="0">
                    <a:prstClr val="black">
                      <a:alpha val="75000"/>
                    </a:prstClr>
                  </a:outerShdw>
                </a:effectLst>
              </a:defRPr>
            </a:lvl1pPr>
          </a:lstStyle>
          <a:p>
            <a:fld id="{D12AA694-00EB-4F4B-AABB-6F50FB178914}" type="slidenum">
              <a:rPr lang="en-US" smtClean="0"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5600" b="1" kern="1200">
          <a:solidFill>
            <a:schemeClr val="tx1"/>
          </a:solidFill>
          <a:effectLst>
            <a:outerShdw blurRad="101600" dist="63500" dir="2700000" algn="tl" rotWithShape="0">
              <a:prstClr val="black">
                <a:alpha val="75000"/>
              </a:prstClr>
            </a:outerShdw>
          </a:effectLst>
          <a:latin typeface="+mj-lt"/>
          <a:ea typeface="+mj-ea"/>
          <a:cs typeface="+mj-cs"/>
        </a:defRPr>
      </a:lvl1pPr>
    </p:titleStyle>
    <p:bodyStyle>
      <a:lvl1pPr marL="403225" indent="-403225" algn="l" defTabSz="914400" rtl="0" eaLnBrk="1" latinLnBrk="0" hangingPunct="1">
        <a:spcBef>
          <a:spcPts val="2000"/>
        </a:spcBef>
        <a:buFontTx/>
        <a:buBlip>
          <a:blip r:embed="rId15"/>
        </a:buBlip>
        <a:defRPr sz="2400" b="1" kern="1200">
          <a:solidFill>
            <a:schemeClr val="tx1"/>
          </a:solidFill>
          <a:effectLst>
            <a:outerShdw blurRad="101600" dist="63500" dir="2700000" algn="tl" rotWithShape="0">
              <a:prstClr val="black">
                <a:alpha val="75000"/>
              </a:prstClr>
            </a:outerShdw>
          </a:effectLst>
          <a:latin typeface="+mn-lt"/>
          <a:ea typeface="+mn-ea"/>
          <a:cs typeface="+mn-cs"/>
        </a:defRPr>
      </a:lvl1pPr>
      <a:lvl2pPr marL="806450" indent="-403225" algn="l" defTabSz="914400" rtl="0" eaLnBrk="1" latinLnBrk="0" hangingPunct="1">
        <a:spcBef>
          <a:spcPts val="600"/>
        </a:spcBef>
        <a:buFontTx/>
        <a:buBlip>
          <a:blip r:embed="rId15"/>
        </a:buBlip>
        <a:defRPr sz="2200" b="1" kern="1200">
          <a:solidFill>
            <a:schemeClr val="tx1"/>
          </a:solidFill>
          <a:effectLst>
            <a:outerShdw blurRad="101600" dist="63500" dir="2700000" algn="tl" rotWithShape="0">
              <a:prstClr val="black">
                <a:alpha val="75000"/>
              </a:prstClr>
            </a:outerShdw>
          </a:effectLst>
          <a:latin typeface="+mn-lt"/>
          <a:ea typeface="+mn-ea"/>
          <a:cs typeface="+mn-cs"/>
        </a:defRPr>
      </a:lvl2pPr>
      <a:lvl3pPr marL="1143000" indent="-336550" algn="l" defTabSz="914400" rtl="0" eaLnBrk="1" latinLnBrk="0" hangingPunct="1">
        <a:spcBef>
          <a:spcPts val="600"/>
        </a:spcBef>
        <a:buFontTx/>
        <a:buBlip>
          <a:blip r:embed="rId15"/>
        </a:buBlip>
        <a:defRPr sz="2000" b="1" kern="1200">
          <a:solidFill>
            <a:schemeClr val="tx1"/>
          </a:solidFill>
          <a:effectLst>
            <a:outerShdw blurRad="101600" dist="63500" dir="2700000" algn="tl" rotWithShape="0">
              <a:prstClr val="black">
                <a:alpha val="75000"/>
              </a:prstClr>
            </a:outerShdw>
          </a:effectLst>
          <a:latin typeface="+mn-lt"/>
          <a:ea typeface="+mn-ea"/>
          <a:cs typeface="+mn-cs"/>
        </a:defRPr>
      </a:lvl3pPr>
      <a:lvl4pPr marL="1492250" indent="-349250" algn="l" defTabSz="914400" rtl="0" eaLnBrk="1" latinLnBrk="0" hangingPunct="1">
        <a:spcBef>
          <a:spcPts val="600"/>
        </a:spcBef>
        <a:buFontTx/>
        <a:buBlip>
          <a:blip r:embed="rId15"/>
        </a:buBlip>
        <a:defRPr sz="1800" b="1" kern="1200">
          <a:solidFill>
            <a:schemeClr val="tx1"/>
          </a:solidFill>
          <a:effectLst>
            <a:outerShdw blurRad="101600" dist="63500" dir="2700000" algn="tl" rotWithShape="0">
              <a:prstClr val="black">
                <a:alpha val="75000"/>
              </a:prstClr>
            </a:outerShdw>
          </a:effectLst>
          <a:latin typeface="+mn-lt"/>
          <a:ea typeface="+mn-ea"/>
          <a:cs typeface="+mn-cs"/>
        </a:defRPr>
      </a:lvl4pPr>
      <a:lvl5pPr marL="1828800" indent="-336550" algn="l" defTabSz="914400" rtl="0" eaLnBrk="1" latinLnBrk="0" hangingPunct="1">
        <a:spcBef>
          <a:spcPts val="600"/>
        </a:spcBef>
        <a:buFontTx/>
        <a:buBlip>
          <a:blip r:embed="rId15"/>
        </a:buBlip>
        <a:defRPr sz="1800" b="1" kern="1200">
          <a:solidFill>
            <a:schemeClr val="tx1"/>
          </a:solidFill>
          <a:effectLst>
            <a:outerShdw blurRad="101600" dist="63500" dir="2700000" algn="tl" rotWithShape="0">
              <a:prstClr val="black">
                <a:alpha val="75000"/>
              </a:prstClr>
            </a:outerShdw>
          </a:effectLst>
          <a:latin typeface="+mn-lt"/>
          <a:ea typeface="+mn-ea"/>
          <a:cs typeface="+mn-cs"/>
        </a:defRPr>
      </a:lvl5pPr>
      <a:lvl6pPr marL="2173288" indent="-344488" algn="l" defTabSz="914400" rtl="0" eaLnBrk="1" latinLnBrk="0" hangingPunct="1">
        <a:spcBef>
          <a:spcPct val="20000"/>
        </a:spcBef>
        <a:buFontTx/>
        <a:buBlip>
          <a:blip r:embed="rId15"/>
        </a:buBlip>
        <a:defRPr lang="en-US" sz="1800" b="1" kern="1200" dirty="0" smtClean="0">
          <a:solidFill>
            <a:schemeClr val="tx1"/>
          </a:solidFill>
          <a:effectLst>
            <a:outerShdw blurRad="101600" dist="63500" dir="2700000" algn="tl" rotWithShape="0">
              <a:prstClr val="black">
                <a:alpha val="75000"/>
              </a:prstClr>
            </a:outerShdw>
          </a:effectLst>
          <a:latin typeface="+mn-lt"/>
          <a:ea typeface="+mn-ea"/>
          <a:cs typeface="+mn-cs"/>
        </a:defRPr>
      </a:lvl6pPr>
      <a:lvl7pPr marL="2516188" indent="-344488" algn="l" defTabSz="914400" rtl="0" eaLnBrk="1" latinLnBrk="0" hangingPunct="1">
        <a:spcBef>
          <a:spcPct val="20000"/>
        </a:spcBef>
        <a:buFontTx/>
        <a:buBlip>
          <a:blip r:embed="rId15"/>
        </a:buBlip>
        <a:defRPr lang="en-US" sz="1800" b="1" kern="1200" dirty="0" smtClean="0">
          <a:solidFill>
            <a:schemeClr val="tx1"/>
          </a:solidFill>
          <a:effectLst>
            <a:outerShdw blurRad="101600" dist="63500" dir="2700000" algn="tl" rotWithShape="0">
              <a:prstClr val="black">
                <a:alpha val="75000"/>
              </a:prstClr>
            </a:outerShdw>
          </a:effectLst>
          <a:latin typeface="+mn-lt"/>
          <a:ea typeface="+mn-ea"/>
          <a:cs typeface="+mn-cs"/>
        </a:defRPr>
      </a:lvl7pPr>
      <a:lvl8pPr marL="2860675" indent="-344488" algn="l" defTabSz="914400" rtl="0" eaLnBrk="1" latinLnBrk="0" hangingPunct="1">
        <a:spcBef>
          <a:spcPct val="20000"/>
        </a:spcBef>
        <a:buFontTx/>
        <a:buBlip>
          <a:blip r:embed="rId15"/>
        </a:buBlip>
        <a:defRPr lang="en-US" sz="1800" b="1" kern="1200" dirty="0" smtClean="0">
          <a:solidFill>
            <a:schemeClr val="tx1"/>
          </a:solidFill>
          <a:effectLst>
            <a:outerShdw blurRad="101600" dist="63500" dir="2700000" algn="tl" rotWithShape="0">
              <a:prstClr val="black">
                <a:alpha val="75000"/>
              </a:prstClr>
            </a:outerShdw>
          </a:effectLst>
          <a:latin typeface="+mn-lt"/>
          <a:ea typeface="+mn-ea"/>
          <a:cs typeface="+mn-cs"/>
        </a:defRPr>
      </a:lvl8pPr>
      <a:lvl9pPr marL="3205163" indent="-344488" algn="l" defTabSz="914400" rtl="0" eaLnBrk="1" latinLnBrk="0" hangingPunct="1">
        <a:spcBef>
          <a:spcPct val="20000"/>
        </a:spcBef>
        <a:buFontTx/>
        <a:buBlip>
          <a:blip r:embed="rId15"/>
        </a:buBlip>
        <a:defRPr lang="en-US" sz="1800" b="1" kern="1200" dirty="0">
          <a:solidFill>
            <a:schemeClr val="tx1"/>
          </a:solidFill>
          <a:effectLst>
            <a:outerShdw blurRad="101600" dist="63500" dir="2700000" algn="tl" rotWithShape="0">
              <a:prstClr val="black">
                <a:alpha val="75000"/>
              </a:prstClr>
            </a:outerShdw>
          </a:effectLst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5.emf"/><Relationship Id="rId4" Type="http://schemas.openxmlformats.org/officeDocument/2006/relationships/oleObject" Target="../embeddings/Microsoft_Excel_97-2003_Worksheet1.xls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Team </a:t>
            </a:r>
            <a:r>
              <a:rPr lang="en-US" sz="8000" dirty="0" smtClean="0"/>
              <a:t>2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sz="6000" dirty="0" smtClean="0"/>
              <a:t>The Correct Mix</a:t>
            </a:r>
            <a:endParaRPr lang="en-US" sz="6000" dirty="0"/>
          </a:p>
        </p:txBody>
      </p:sp>
    </p:spTree>
    <p:extLst>
      <p:ext uri="{BB962C8B-B14F-4D97-AF65-F5344CB8AC3E}">
        <p14:creationId xmlns:p14="http://schemas.microsoft.com/office/powerpoint/2010/main" val="89407001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s-IS" sz="6000" dirty="0"/>
              <a:t>ACTION PLAN</a:t>
            </a:r>
            <a:br>
              <a:rPr lang="is-IS" sz="6000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4882" y="1356175"/>
            <a:ext cx="7876747" cy="3953436"/>
          </a:xfrm>
        </p:spPr>
        <p:txBody>
          <a:bodyPr>
            <a:normAutofit fontScale="62500" lnSpcReduction="20000"/>
          </a:bodyPr>
          <a:lstStyle/>
          <a:p>
            <a:pPr marL="0" indent="0">
              <a:buNone/>
            </a:pPr>
            <a:r>
              <a:rPr lang="is-IS" dirty="0"/>
              <a:t>                     </a:t>
            </a:r>
          </a:p>
          <a:p>
            <a:r>
              <a:rPr lang="en-US" dirty="0"/>
              <a:t>•Implement new pricing in all areas except wholesale</a:t>
            </a:r>
          </a:p>
          <a:p>
            <a:r>
              <a:rPr lang="en-US" dirty="0"/>
              <a:t>•We will decrease wholesale pricing So we do not price us out of market and </a:t>
            </a:r>
            <a:r>
              <a:rPr lang="en-US" dirty="0" smtClean="0"/>
              <a:t>possibly     lose </a:t>
            </a:r>
            <a:r>
              <a:rPr lang="en-US" dirty="0"/>
              <a:t>sales</a:t>
            </a:r>
          </a:p>
          <a:p>
            <a:r>
              <a:rPr lang="en-US" dirty="0"/>
              <a:t>•We will track lost sales </a:t>
            </a:r>
          </a:p>
          <a:p>
            <a:r>
              <a:rPr lang="en-US" dirty="0"/>
              <a:t>•We will have a better mix of inventory </a:t>
            </a:r>
          </a:p>
          <a:p>
            <a:r>
              <a:rPr lang="en-US" dirty="0"/>
              <a:t>•Adjust our phase in to 3 every 12 months </a:t>
            </a:r>
          </a:p>
          <a:p>
            <a:r>
              <a:rPr lang="en-US" dirty="0"/>
              <a:t>•Our parts manager will be required to have daily audits (Four moments of time) </a:t>
            </a:r>
          </a:p>
          <a:p>
            <a:r>
              <a:rPr lang="en-US" dirty="0"/>
              <a:t>•We will not decrease our employee numbers due to increased projected profit.</a:t>
            </a:r>
          </a:p>
        </p:txBody>
      </p:sp>
    </p:spTree>
    <p:extLst>
      <p:ext uri="{BB962C8B-B14F-4D97-AF65-F5344CB8AC3E}">
        <p14:creationId xmlns:p14="http://schemas.microsoft.com/office/powerpoint/2010/main" val="126156011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Obso</a:t>
            </a:r>
            <a:r>
              <a:rPr lang="en-US" dirty="0" smtClean="0"/>
              <a:t> Position</a:t>
            </a:r>
            <a:endParaRPr lang="en-US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994545175"/>
              </p:ext>
            </p:extLst>
          </p:nvPr>
        </p:nvGraphicFramePr>
        <p:xfrm>
          <a:off x="779462" y="1882588"/>
          <a:ext cx="7581901" cy="395343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9397311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52522116"/>
              </p:ext>
            </p:extLst>
          </p:nvPr>
        </p:nvGraphicFramePr>
        <p:xfrm>
          <a:off x="779462" y="760375"/>
          <a:ext cx="7718035" cy="507564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38941004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Selling Off </a:t>
            </a:r>
            <a:r>
              <a:rPr lang="en-US" dirty="0" err="1" smtClean="0"/>
              <a:t>Obsolesence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PLAN: Sell aged and </a:t>
            </a:r>
            <a:r>
              <a:rPr lang="en-US" dirty="0" err="1" smtClean="0"/>
              <a:t>unreturnable</a:t>
            </a:r>
            <a:r>
              <a:rPr lang="en-US" dirty="0" smtClean="0"/>
              <a:t> inventory at   0 markup</a:t>
            </a:r>
          </a:p>
          <a:p>
            <a:r>
              <a:rPr lang="en-US" dirty="0" smtClean="0"/>
              <a:t>PROS – free up frozen capital and increase cash flow</a:t>
            </a:r>
            <a:endParaRPr lang="en-US" dirty="0"/>
          </a:p>
          <a:p>
            <a:r>
              <a:rPr lang="en-US" dirty="0" smtClean="0"/>
              <a:t>CONS – Profit loss; selling at 0 markup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1979725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5777" y="5204012"/>
            <a:ext cx="7581901" cy="1653988"/>
          </a:xfrm>
        </p:spPr>
        <p:txBody>
          <a:bodyPr/>
          <a:lstStyle/>
          <a:p>
            <a:r>
              <a:rPr lang="en-US" sz="4400" dirty="0" smtClean="0"/>
              <a:t>Reconciliation of parts GL</a:t>
            </a:r>
            <a:endParaRPr lang="en-US" sz="4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9152722"/>
              </p:ext>
            </p:extLst>
          </p:nvPr>
        </p:nvGraphicFramePr>
        <p:xfrm>
          <a:off x="1929146" y="222834"/>
          <a:ext cx="5236327" cy="51008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8" name="Worksheet" r:id="rId4" imgW="7835900" imgH="7632700" progId="Excel.Sheet.8">
                  <p:embed/>
                </p:oleObj>
              </mc:Choice>
              <mc:Fallback>
                <p:oleObj name="Worksheet" r:id="rId4" imgW="7835900" imgH="7632700" progId="Excel.Sheet.8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929146" y="222834"/>
                        <a:ext cx="5236327" cy="51008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654328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9462" y="107577"/>
            <a:ext cx="7581901" cy="1438241"/>
          </a:xfrm>
        </p:spPr>
        <p:txBody>
          <a:bodyPr/>
          <a:lstStyle/>
          <a:p>
            <a:r>
              <a:rPr lang="en-US" dirty="0" smtClean="0"/>
              <a:t>Potential Gross Profit Increase </a:t>
            </a:r>
            <a:endParaRPr lang="en-US" dirty="0"/>
          </a:p>
        </p:txBody>
      </p:sp>
      <p:pic>
        <p:nvPicPr>
          <p:cNvPr id="4" name="Content Placeholder 3" descr="Screen Shot 2017-07-27 at 2.09.50 PM.png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2539" b="-12539"/>
          <a:stretch/>
        </p:blipFill>
        <p:spPr>
          <a:xfrm>
            <a:off x="177800" y="1381781"/>
            <a:ext cx="8297863" cy="3633788"/>
          </a:xfrm>
        </p:spPr>
      </p:pic>
      <p:sp>
        <p:nvSpPr>
          <p:cNvPr id="6" name="TextBox 5"/>
          <p:cNvSpPr txBox="1"/>
          <p:nvPr/>
        </p:nvSpPr>
        <p:spPr>
          <a:xfrm>
            <a:off x="2058737" y="5334000"/>
            <a:ext cx="489284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Internal modification to recommended guide levels increase additional gross profit by 109%</a:t>
            </a:r>
          </a:p>
        </p:txBody>
      </p:sp>
    </p:spTree>
    <p:extLst>
      <p:ext uri="{BB962C8B-B14F-4D97-AF65-F5344CB8AC3E}">
        <p14:creationId xmlns:p14="http://schemas.microsoft.com/office/powerpoint/2010/main" val="2352422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bit">
  <a:themeElements>
    <a:clrScheme name="Orbit">
      <a:dk1>
        <a:srgbClr val="000000"/>
      </a:dk1>
      <a:lt1>
        <a:srgbClr val="FFFFFF"/>
      </a:lt1>
      <a:dk2>
        <a:srgbClr val="7C9BA5"/>
      </a:dk2>
      <a:lt2>
        <a:srgbClr val="C1D0CA"/>
      </a:lt2>
      <a:accent1>
        <a:srgbClr val="F2D908"/>
      </a:accent1>
      <a:accent2>
        <a:srgbClr val="9DE61E"/>
      </a:accent2>
      <a:accent3>
        <a:srgbClr val="0D8BE6"/>
      </a:accent3>
      <a:accent4>
        <a:srgbClr val="C61B1B"/>
      </a:accent4>
      <a:accent5>
        <a:srgbClr val="E26F08"/>
      </a:accent5>
      <a:accent6>
        <a:srgbClr val="8D35D1"/>
      </a:accent6>
      <a:hlink>
        <a:srgbClr val="ECBF0B"/>
      </a:hlink>
      <a:folHlink>
        <a:srgbClr val="F4E5A8"/>
      </a:folHlink>
    </a:clrScheme>
    <a:fontScheme name="Orbit">
      <a:majorFont>
        <a:latin typeface="Candara"/>
        <a:ea typeface=""/>
        <a:cs typeface=""/>
        <a:font script="Jpan" typeface="ＭＳ Ｐゴシック"/>
        <a:font script="Hans" typeface="宋体"/>
        <a:font script="Hant" typeface="新細明體"/>
      </a:majorFont>
      <a:minorFont>
        <a:latin typeface="Candara"/>
        <a:ea typeface=""/>
        <a:cs typeface=""/>
        <a:font script="Jpan" typeface="ＭＳ Ｐゴシック"/>
        <a:font script="Hans" typeface="宋体"/>
        <a:font script="Hant" typeface="新細明體"/>
      </a:minorFont>
    </a:fontScheme>
    <a:fmtScheme name="Orbit">
      <a:fillStyleLst>
        <a:solidFill>
          <a:schemeClr val="phClr"/>
        </a:solidFill>
        <a:solidFill>
          <a:schemeClr val="phClr">
            <a:shade val="80000"/>
          </a:schemeClr>
        </a:solidFill>
        <a:gradFill rotWithShape="1">
          <a:gsLst>
            <a:gs pos="0">
              <a:schemeClr val="phClr">
                <a:shade val="30000"/>
                <a:satMod val="100000"/>
              </a:schemeClr>
            </a:gs>
            <a:gs pos="80000">
              <a:schemeClr val="phClr">
                <a:shade val="90000"/>
                <a:satMod val="100000"/>
              </a:schemeClr>
            </a:gs>
            <a:gs pos="100000">
              <a:schemeClr val="phClr">
                <a:tint val="90000"/>
                <a:shade val="100000"/>
                <a:satMod val="150000"/>
              </a:schemeClr>
            </a:gs>
          </a:gsLst>
          <a:lin ang="16200000" scaled="0"/>
        </a:gra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31750" cap="flat" cmpd="sng" algn="ctr">
          <a:solidFill>
            <a:schemeClr val="phClr">
              <a:shade val="90000"/>
            </a:schemeClr>
          </a:solidFill>
          <a:prstDash val="solid"/>
        </a:ln>
        <a:ln w="762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228600" dist="38100" dir="5400000" sx="104000" sy="104000" algn="ctr" rotWithShape="0">
              <a:srgbClr val="000000">
                <a:alpha val="80000"/>
              </a:srgbClr>
            </a:outerShdw>
          </a:effectLst>
        </a:effectStyle>
        <a:effectStyle>
          <a:effectLst>
            <a:outerShdw blurRad="317500" dist="381000" dir="5400000" sx="90000" sy="20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balanced" dir="t"/>
          </a:scene3d>
          <a:sp3d prstMaterial="metal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1000"/>
                <a:lumMod val="80000"/>
              </a:schemeClr>
              <a:schemeClr val="phClr">
                <a:satMod val="360000"/>
                <a:lumMod val="140000"/>
              </a:schemeClr>
            </a:duotone>
          </a:blip>
          <a:stretch/>
        </a:blip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Orbit.thmx</Template>
  <TotalTime>140</TotalTime>
  <Words>88</Words>
  <Application>Microsoft Office PowerPoint</Application>
  <PresentationFormat>On-screen Show (4:3)</PresentationFormat>
  <Paragraphs>29</Paragraphs>
  <Slides>7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1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0" baseType="lpstr">
      <vt:lpstr>Candara</vt:lpstr>
      <vt:lpstr>Orbit</vt:lpstr>
      <vt:lpstr>Worksheet</vt:lpstr>
      <vt:lpstr>Team 2 </vt:lpstr>
      <vt:lpstr>ACTION PLAN </vt:lpstr>
      <vt:lpstr>Obso Position</vt:lpstr>
      <vt:lpstr>PowerPoint Presentation</vt:lpstr>
      <vt:lpstr>Selling Off Obsolesence</vt:lpstr>
      <vt:lpstr>Reconciliation of parts GL</vt:lpstr>
      <vt:lpstr>Potential Gross Profit Increase </vt:lpstr>
    </vt:vector>
  </TitlesOfParts>
  <Company>Priority Honda Hampton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Team 2 The correct mix</dc:title>
  <dc:creator>Matthew Davis</dc:creator>
  <cp:lastModifiedBy>Bavis, Christopher</cp:lastModifiedBy>
  <cp:revision>11</cp:revision>
  <dcterms:created xsi:type="dcterms:W3CDTF">2017-07-27T17:38:25Z</dcterms:created>
  <dcterms:modified xsi:type="dcterms:W3CDTF">2017-07-27T20:09:29Z</dcterms:modified>
</cp:coreProperties>
</file>