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6" r:id="rId2"/>
    <p:sldId id="257" r:id="rId3"/>
    <p:sldId id="260" r:id="rId4"/>
    <p:sldId id="261" r:id="rId5"/>
    <p:sldId id="258" r:id="rId6"/>
    <p:sldId id="262" r:id="rId7"/>
    <p:sldId id="264" r:id="rId8"/>
    <p:sldId id="259" r:id="rId9"/>
    <p:sldId id="263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637" autoAdjust="0"/>
  </p:normalViewPr>
  <p:slideViewPr>
    <p:cSldViewPr snapToGrid="0" snapToObjects="1">
      <p:cViewPr varScale="1">
        <p:scale>
          <a:sx n="89" d="100"/>
          <a:sy n="89" d="100"/>
        </p:scale>
        <p:origin x="1286" y="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53F5528-4A33-D54B-939A-E15AE054DB51}" type="doc">
      <dgm:prSet loTypeId="urn:microsoft.com/office/officeart/2005/8/layout/hierarchy2" loCatId="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C6A62CB-E227-6049-8606-CF5A1803BDED}">
      <dgm:prSet phldrT="[Text]" custT="1"/>
      <dgm:spPr/>
      <dgm:t>
        <a:bodyPr/>
        <a:lstStyle/>
        <a:p>
          <a:r>
            <a:rPr lang="en-US" sz="1600" dirty="0" smtClean="0"/>
            <a:t>Parts Manager</a:t>
          </a:r>
          <a:endParaRPr lang="en-US" sz="1600" dirty="0"/>
        </a:p>
      </dgm:t>
    </dgm:pt>
    <dgm:pt modelId="{AFB86254-78CB-AC4E-96AE-DDD516BA69A1}" type="parTrans" cxnId="{B8DD34D0-7271-4347-A689-57840CA185B1}">
      <dgm:prSet/>
      <dgm:spPr/>
      <dgm:t>
        <a:bodyPr/>
        <a:lstStyle/>
        <a:p>
          <a:endParaRPr lang="en-US"/>
        </a:p>
      </dgm:t>
    </dgm:pt>
    <dgm:pt modelId="{44F513F6-F19B-DF4C-AC3F-75CA931BE0E5}" type="sibTrans" cxnId="{B8DD34D0-7271-4347-A689-57840CA185B1}">
      <dgm:prSet/>
      <dgm:spPr/>
      <dgm:t>
        <a:bodyPr/>
        <a:lstStyle/>
        <a:p>
          <a:endParaRPr lang="en-US"/>
        </a:p>
      </dgm:t>
    </dgm:pt>
    <dgm:pt modelId="{69FD07FE-31A4-5E49-B0A2-019D72A67A25}" type="asst">
      <dgm:prSet phldrT="[Text]" custT="1"/>
      <dgm:spPr/>
      <dgm:t>
        <a:bodyPr/>
        <a:lstStyle/>
        <a:p>
          <a:r>
            <a:rPr lang="en-US" sz="1800" dirty="0" smtClean="0"/>
            <a:t>Front Counter (2)</a:t>
          </a:r>
          <a:endParaRPr lang="en-US" sz="1800" dirty="0"/>
        </a:p>
      </dgm:t>
    </dgm:pt>
    <dgm:pt modelId="{CFC40047-19BA-174A-AB13-752D960EF1B2}" type="parTrans" cxnId="{3CCDD4E0-D120-0B46-86BA-DBB9CA7CDC26}">
      <dgm:prSet/>
      <dgm:spPr/>
      <dgm:t>
        <a:bodyPr/>
        <a:lstStyle/>
        <a:p>
          <a:endParaRPr lang="en-US"/>
        </a:p>
      </dgm:t>
    </dgm:pt>
    <dgm:pt modelId="{70637A0E-5984-C440-9067-C584CFF92270}" type="sibTrans" cxnId="{3CCDD4E0-D120-0B46-86BA-DBB9CA7CDC26}">
      <dgm:prSet/>
      <dgm:spPr/>
      <dgm:t>
        <a:bodyPr/>
        <a:lstStyle/>
        <a:p>
          <a:endParaRPr lang="en-US"/>
        </a:p>
      </dgm:t>
    </dgm:pt>
    <dgm:pt modelId="{91205F9D-CE9F-974B-8443-3985847FF89C}">
      <dgm:prSet phldrT="[Text]" custT="1"/>
      <dgm:spPr/>
      <dgm:t>
        <a:bodyPr/>
        <a:lstStyle/>
        <a:p>
          <a:r>
            <a:rPr lang="en-US" sz="1800" dirty="0" smtClean="0"/>
            <a:t>Data Entry (1)</a:t>
          </a:r>
          <a:endParaRPr lang="en-US" sz="1800" dirty="0"/>
        </a:p>
      </dgm:t>
    </dgm:pt>
    <dgm:pt modelId="{F10A7EAC-D3FF-E44E-B57B-93A341A78D0E}" type="parTrans" cxnId="{E376219B-A787-D441-A217-547E29C9913B}">
      <dgm:prSet/>
      <dgm:spPr/>
      <dgm:t>
        <a:bodyPr/>
        <a:lstStyle/>
        <a:p>
          <a:endParaRPr lang="en-US"/>
        </a:p>
      </dgm:t>
    </dgm:pt>
    <dgm:pt modelId="{82F27F21-958F-6D47-A616-A708AD5F433A}" type="sibTrans" cxnId="{E376219B-A787-D441-A217-547E29C9913B}">
      <dgm:prSet/>
      <dgm:spPr/>
      <dgm:t>
        <a:bodyPr/>
        <a:lstStyle/>
        <a:p>
          <a:endParaRPr lang="en-US"/>
        </a:p>
      </dgm:t>
    </dgm:pt>
    <dgm:pt modelId="{916C7D05-D6AD-D24C-A6B1-120CB6249202}" type="asst">
      <dgm:prSet phldrT="[Text]" custT="1"/>
      <dgm:spPr/>
      <dgm:t>
        <a:bodyPr/>
        <a:lstStyle/>
        <a:p>
          <a:r>
            <a:rPr lang="en-US" sz="1800" dirty="0" smtClean="0"/>
            <a:t>Back </a:t>
          </a:r>
        </a:p>
        <a:p>
          <a:r>
            <a:rPr lang="en-US" sz="1800" dirty="0" smtClean="0"/>
            <a:t>Counter (2)</a:t>
          </a:r>
        </a:p>
        <a:p>
          <a:endParaRPr lang="en-US" sz="1800" dirty="0"/>
        </a:p>
      </dgm:t>
    </dgm:pt>
    <dgm:pt modelId="{78E795CF-3F2F-2A4A-A998-CCA90E9FF763}" type="parTrans" cxnId="{7D10901F-83BC-1046-BE49-7092C6B8D9EA}">
      <dgm:prSet/>
      <dgm:spPr/>
      <dgm:t>
        <a:bodyPr/>
        <a:lstStyle/>
        <a:p>
          <a:endParaRPr lang="en-US"/>
        </a:p>
      </dgm:t>
    </dgm:pt>
    <dgm:pt modelId="{2DFDFCAD-201D-6748-8EEA-88A21B0C333B}" type="sibTrans" cxnId="{7D10901F-83BC-1046-BE49-7092C6B8D9EA}">
      <dgm:prSet/>
      <dgm:spPr/>
      <dgm:t>
        <a:bodyPr/>
        <a:lstStyle/>
        <a:p>
          <a:endParaRPr lang="en-US"/>
        </a:p>
      </dgm:t>
    </dgm:pt>
    <dgm:pt modelId="{D19EEBD0-06A3-B041-9AB5-6688483AE412}">
      <dgm:prSet/>
      <dgm:spPr/>
      <dgm:t>
        <a:bodyPr/>
        <a:lstStyle/>
        <a:p>
          <a:r>
            <a:rPr lang="en-US" dirty="0" smtClean="0"/>
            <a:t>Driver</a:t>
          </a:r>
          <a:endParaRPr lang="en-US" dirty="0"/>
        </a:p>
      </dgm:t>
    </dgm:pt>
    <dgm:pt modelId="{C9A149BE-229E-0346-95D7-E5C8B42A06B3}" type="parTrans" cxnId="{C8892460-65EA-5F49-9C77-EA1BDD51CE96}">
      <dgm:prSet/>
      <dgm:spPr/>
      <dgm:t>
        <a:bodyPr/>
        <a:lstStyle/>
        <a:p>
          <a:endParaRPr lang="en-US"/>
        </a:p>
      </dgm:t>
    </dgm:pt>
    <dgm:pt modelId="{E44495C4-7060-DF43-AFDC-AB566C1AFAA1}" type="sibTrans" cxnId="{C8892460-65EA-5F49-9C77-EA1BDD51CE96}">
      <dgm:prSet/>
      <dgm:spPr/>
      <dgm:t>
        <a:bodyPr/>
        <a:lstStyle/>
        <a:p>
          <a:endParaRPr lang="en-US"/>
        </a:p>
      </dgm:t>
    </dgm:pt>
    <dgm:pt modelId="{32CDF29B-8F43-514A-98EB-270AF5D92474}">
      <dgm:prSet/>
      <dgm:spPr/>
      <dgm:t>
        <a:bodyPr/>
        <a:lstStyle/>
        <a:p>
          <a:r>
            <a:rPr lang="en-US" dirty="0" smtClean="0"/>
            <a:t>Shipping and Receiving</a:t>
          </a:r>
        </a:p>
      </dgm:t>
    </dgm:pt>
    <dgm:pt modelId="{1CF6825D-A4C5-3E40-851B-71D497D6041D}" type="parTrans" cxnId="{2A5EE0EA-578F-544A-A378-013C3371F087}">
      <dgm:prSet/>
      <dgm:spPr/>
      <dgm:t>
        <a:bodyPr/>
        <a:lstStyle/>
        <a:p>
          <a:endParaRPr lang="en-US"/>
        </a:p>
      </dgm:t>
    </dgm:pt>
    <dgm:pt modelId="{8AA06BF5-8930-B442-AAEC-8069B03B909E}" type="sibTrans" cxnId="{2A5EE0EA-578F-544A-A378-013C3371F087}">
      <dgm:prSet/>
      <dgm:spPr/>
      <dgm:t>
        <a:bodyPr/>
        <a:lstStyle/>
        <a:p>
          <a:endParaRPr lang="en-US"/>
        </a:p>
      </dgm:t>
    </dgm:pt>
    <dgm:pt modelId="{A77B9184-90E3-B548-973E-46CFDDA8F2B2}">
      <dgm:prSet/>
      <dgm:spPr/>
      <dgm:t>
        <a:bodyPr/>
        <a:lstStyle/>
        <a:p>
          <a:r>
            <a:rPr lang="en-US" dirty="0" smtClean="0"/>
            <a:t>Driver</a:t>
          </a:r>
          <a:endParaRPr lang="en-US" dirty="0"/>
        </a:p>
      </dgm:t>
    </dgm:pt>
    <dgm:pt modelId="{4122D203-C23D-C84D-B1D8-3CC9ED03958C}" type="parTrans" cxnId="{9E5CA818-85EC-7D44-90F1-CAD49B2DFA19}">
      <dgm:prSet/>
      <dgm:spPr/>
      <dgm:t>
        <a:bodyPr/>
        <a:lstStyle/>
        <a:p>
          <a:endParaRPr lang="en-US"/>
        </a:p>
      </dgm:t>
    </dgm:pt>
    <dgm:pt modelId="{E02E39A9-C8DA-CB49-9B45-F1CF22A424F4}" type="sibTrans" cxnId="{9E5CA818-85EC-7D44-90F1-CAD49B2DFA19}">
      <dgm:prSet/>
      <dgm:spPr/>
      <dgm:t>
        <a:bodyPr/>
        <a:lstStyle/>
        <a:p>
          <a:endParaRPr lang="en-US"/>
        </a:p>
      </dgm:t>
    </dgm:pt>
    <dgm:pt modelId="{50AD71E6-012A-5D4C-906C-A4BE212AC943}" type="pres">
      <dgm:prSet presAssocID="{453F5528-4A33-D54B-939A-E15AE054DB51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CA9E063-1303-2144-8723-5C02A21520FF}" type="pres">
      <dgm:prSet presAssocID="{0C6A62CB-E227-6049-8606-CF5A1803BDED}" presName="root1" presStyleCnt="0"/>
      <dgm:spPr/>
    </dgm:pt>
    <dgm:pt modelId="{3CE105B6-D7F2-3247-9DD2-3E63F4B87293}" type="pres">
      <dgm:prSet presAssocID="{0C6A62CB-E227-6049-8606-CF5A1803BDED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9E5EB57-5EED-2B4D-A41F-AF8EB63E836E}" type="pres">
      <dgm:prSet presAssocID="{0C6A62CB-E227-6049-8606-CF5A1803BDED}" presName="level2hierChild" presStyleCnt="0"/>
      <dgm:spPr/>
    </dgm:pt>
    <dgm:pt modelId="{BF15FEBA-AB64-BB4D-A0FC-260974A5A0BB}" type="pres">
      <dgm:prSet presAssocID="{CFC40047-19BA-174A-AB13-752D960EF1B2}" presName="conn2-1" presStyleLbl="parChTrans1D2" presStyleIdx="0" presStyleCnt="3"/>
      <dgm:spPr/>
      <dgm:t>
        <a:bodyPr/>
        <a:lstStyle/>
        <a:p>
          <a:endParaRPr lang="en-US"/>
        </a:p>
      </dgm:t>
    </dgm:pt>
    <dgm:pt modelId="{2D946B40-A70F-7244-B804-FCDFB5000C28}" type="pres">
      <dgm:prSet presAssocID="{CFC40047-19BA-174A-AB13-752D960EF1B2}" presName="connTx" presStyleLbl="parChTrans1D2" presStyleIdx="0" presStyleCnt="3"/>
      <dgm:spPr/>
      <dgm:t>
        <a:bodyPr/>
        <a:lstStyle/>
        <a:p>
          <a:endParaRPr lang="en-US"/>
        </a:p>
      </dgm:t>
    </dgm:pt>
    <dgm:pt modelId="{4847DD5E-D14B-1340-BC5A-960CD5D3BCA8}" type="pres">
      <dgm:prSet presAssocID="{69FD07FE-31A4-5E49-B0A2-019D72A67A25}" presName="root2" presStyleCnt="0"/>
      <dgm:spPr/>
    </dgm:pt>
    <dgm:pt modelId="{CC8F2989-47CD-BB4E-8687-36C25EFF79B1}" type="pres">
      <dgm:prSet presAssocID="{69FD07FE-31A4-5E49-B0A2-019D72A67A25}" presName="LevelTwoTextNode" presStyleLbl="asst1" presStyleIdx="0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CAFB945-77BC-3948-85B4-8A14E576F0EA}" type="pres">
      <dgm:prSet presAssocID="{69FD07FE-31A4-5E49-B0A2-019D72A67A25}" presName="level3hierChild" presStyleCnt="0"/>
      <dgm:spPr/>
    </dgm:pt>
    <dgm:pt modelId="{24BBFCA6-9ED6-A346-88DE-AF5BB9FF67DB}" type="pres">
      <dgm:prSet presAssocID="{78E795CF-3F2F-2A4A-A998-CCA90E9FF763}" presName="conn2-1" presStyleLbl="parChTrans1D2" presStyleIdx="1" presStyleCnt="3"/>
      <dgm:spPr/>
      <dgm:t>
        <a:bodyPr/>
        <a:lstStyle/>
        <a:p>
          <a:endParaRPr lang="en-US"/>
        </a:p>
      </dgm:t>
    </dgm:pt>
    <dgm:pt modelId="{97BE69DD-E21F-6845-B455-F2CD4B58BE76}" type="pres">
      <dgm:prSet presAssocID="{78E795CF-3F2F-2A4A-A998-CCA90E9FF763}" presName="connTx" presStyleLbl="parChTrans1D2" presStyleIdx="1" presStyleCnt="3"/>
      <dgm:spPr/>
      <dgm:t>
        <a:bodyPr/>
        <a:lstStyle/>
        <a:p>
          <a:endParaRPr lang="en-US"/>
        </a:p>
      </dgm:t>
    </dgm:pt>
    <dgm:pt modelId="{8694B140-C2C4-8E4F-A581-13DCD329C433}" type="pres">
      <dgm:prSet presAssocID="{916C7D05-D6AD-D24C-A6B1-120CB6249202}" presName="root2" presStyleCnt="0"/>
      <dgm:spPr/>
    </dgm:pt>
    <dgm:pt modelId="{0F860993-BF68-1944-9706-2341AAA12C01}" type="pres">
      <dgm:prSet presAssocID="{916C7D05-D6AD-D24C-A6B1-120CB6249202}" presName="LevelTwoTextNode" presStyleLbl="asst1" presStyleIdx="1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435E9B0-5C3C-6E4C-BE31-7F8818DED07B}" type="pres">
      <dgm:prSet presAssocID="{916C7D05-D6AD-D24C-A6B1-120CB6249202}" presName="level3hierChild" presStyleCnt="0"/>
      <dgm:spPr/>
    </dgm:pt>
    <dgm:pt modelId="{F85734C5-AF01-304E-825D-37B80FB6798F}" type="pres">
      <dgm:prSet presAssocID="{F10A7EAC-D3FF-E44E-B57B-93A341A78D0E}" presName="conn2-1" presStyleLbl="parChTrans1D2" presStyleIdx="2" presStyleCnt="3"/>
      <dgm:spPr/>
      <dgm:t>
        <a:bodyPr/>
        <a:lstStyle/>
        <a:p>
          <a:endParaRPr lang="en-US"/>
        </a:p>
      </dgm:t>
    </dgm:pt>
    <dgm:pt modelId="{EFCBE07C-1B23-AD4F-BE52-DF177F13F61C}" type="pres">
      <dgm:prSet presAssocID="{F10A7EAC-D3FF-E44E-B57B-93A341A78D0E}" presName="connTx" presStyleLbl="parChTrans1D2" presStyleIdx="2" presStyleCnt="3"/>
      <dgm:spPr/>
      <dgm:t>
        <a:bodyPr/>
        <a:lstStyle/>
        <a:p>
          <a:endParaRPr lang="en-US"/>
        </a:p>
      </dgm:t>
    </dgm:pt>
    <dgm:pt modelId="{293C20EA-2702-9D4C-940F-71CD9B987A57}" type="pres">
      <dgm:prSet presAssocID="{91205F9D-CE9F-974B-8443-3985847FF89C}" presName="root2" presStyleCnt="0"/>
      <dgm:spPr/>
    </dgm:pt>
    <dgm:pt modelId="{64CB5B3E-15EA-9540-A5AE-E232D6033116}" type="pres">
      <dgm:prSet presAssocID="{91205F9D-CE9F-974B-8443-3985847FF89C}" presName="LevelTwoTextNode" presStyleLbl="node2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315F99F-8870-6A43-BDD1-1D86F522E808}" type="pres">
      <dgm:prSet presAssocID="{91205F9D-CE9F-974B-8443-3985847FF89C}" presName="level3hierChild" presStyleCnt="0"/>
      <dgm:spPr/>
    </dgm:pt>
    <dgm:pt modelId="{A9F8FBF3-3A3D-0347-B77D-A04F8F0DF677}" type="pres">
      <dgm:prSet presAssocID="{1CF6825D-A4C5-3E40-851B-71D497D6041D}" presName="conn2-1" presStyleLbl="parChTrans1D3" presStyleIdx="0" presStyleCnt="3"/>
      <dgm:spPr/>
      <dgm:t>
        <a:bodyPr/>
        <a:lstStyle/>
        <a:p>
          <a:endParaRPr lang="en-US"/>
        </a:p>
      </dgm:t>
    </dgm:pt>
    <dgm:pt modelId="{6E5B9229-F35E-0349-9E88-D582493FA0D2}" type="pres">
      <dgm:prSet presAssocID="{1CF6825D-A4C5-3E40-851B-71D497D6041D}" presName="connTx" presStyleLbl="parChTrans1D3" presStyleIdx="0" presStyleCnt="3"/>
      <dgm:spPr/>
      <dgm:t>
        <a:bodyPr/>
        <a:lstStyle/>
        <a:p>
          <a:endParaRPr lang="en-US"/>
        </a:p>
      </dgm:t>
    </dgm:pt>
    <dgm:pt modelId="{665EA60B-45EE-694E-80B3-4573EBEACD99}" type="pres">
      <dgm:prSet presAssocID="{32CDF29B-8F43-514A-98EB-270AF5D92474}" presName="root2" presStyleCnt="0"/>
      <dgm:spPr/>
    </dgm:pt>
    <dgm:pt modelId="{FDBB4F6F-1436-C04B-A925-CAADED5BF138}" type="pres">
      <dgm:prSet presAssocID="{32CDF29B-8F43-514A-98EB-270AF5D92474}" presName="LevelTwoTextNode" presStyleLbl="node3" presStyleIdx="0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33C0904-4FD1-8C4A-8D28-AB1F790EC3D0}" type="pres">
      <dgm:prSet presAssocID="{32CDF29B-8F43-514A-98EB-270AF5D92474}" presName="level3hierChild" presStyleCnt="0"/>
      <dgm:spPr/>
    </dgm:pt>
    <dgm:pt modelId="{DC49C1A8-7E61-3146-AB9E-BD29E624FCD4}" type="pres">
      <dgm:prSet presAssocID="{4122D203-C23D-C84D-B1D8-3CC9ED03958C}" presName="conn2-1" presStyleLbl="parChTrans1D3" presStyleIdx="1" presStyleCnt="3"/>
      <dgm:spPr/>
      <dgm:t>
        <a:bodyPr/>
        <a:lstStyle/>
        <a:p>
          <a:endParaRPr lang="en-US"/>
        </a:p>
      </dgm:t>
    </dgm:pt>
    <dgm:pt modelId="{25524F17-5EB9-D542-BE2A-A7B652254D65}" type="pres">
      <dgm:prSet presAssocID="{4122D203-C23D-C84D-B1D8-3CC9ED03958C}" presName="connTx" presStyleLbl="parChTrans1D3" presStyleIdx="1" presStyleCnt="3"/>
      <dgm:spPr/>
      <dgm:t>
        <a:bodyPr/>
        <a:lstStyle/>
        <a:p>
          <a:endParaRPr lang="en-US"/>
        </a:p>
      </dgm:t>
    </dgm:pt>
    <dgm:pt modelId="{24C45A08-2C7F-6E4F-A607-D4949F3F475D}" type="pres">
      <dgm:prSet presAssocID="{A77B9184-90E3-B548-973E-46CFDDA8F2B2}" presName="root2" presStyleCnt="0"/>
      <dgm:spPr/>
    </dgm:pt>
    <dgm:pt modelId="{F2D6D8B0-47B4-C943-ACD4-0B16017FBDC7}" type="pres">
      <dgm:prSet presAssocID="{A77B9184-90E3-B548-973E-46CFDDA8F2B2}" presName="LevelTwoTextNode" presStyleLbl="node3" presStyleIdx="1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6034B46-24FC-054E-B19A-ABFB1D799D54}" type="pres">
      <dgm:prSet presAssocID="{A77B9184-90E3-B548-973E-46CFDDA8F2B2}" presName="level3hierChild" presStyleCnt="0"/>
      <dgm:spPr/>
    </dgm:pt>
    <dgm:pt modelId="{679391BB-A240-C542-B53F-62710DA6F46E}" type="pres">
      <dgm:prSet presAssocID="{C9A149BE-229E-0346-95D7-E5C8B42A06B3}" presName="conn2-1" presStyleLbl="parChTrans1D3" presStyleIdx="2" presStyleCnt="3"/>
      <dgm:spPr/>
      <dgm:t>
        <a:bodyPr/>
        <a:lstStyle/>
        <a:p>
          <a:endParaRPr lang="en-US"/>
        </a:p>
      </dgm:t>
    </dgm:pt>
    <dgm:pt modelId="{B2D90CCE-0D10-074B-AEA1-2D56BA74DCFA}" type="pres">
      <dgm:prSet presAssocID="{C9A149BE-229E-0346-95D7-E5C8B42A06B3}" presName="connTx" presStyleLbl="parChTrans1D3" presStyleIdx="2" presStyleCnt="3"/>
      <dgm:spPr/>
      <dgm:t>
        <a:bodyPr/>
        <a:lstStyle/>
        <a:p>
          <a:endParaRPr lang="en-US"/>
        </a:p>
      </dgm:t>
    </dgm:pt>
    <dgm:pt modelId="{9616CCEF-EB60-2D4A-A2CF-04A389AFA4D2}" type="pres">
      <dgm:prSet presAssocID="{D19EEBD0-06A3-B041-9AB5-6688483AE412}" presName="root2" presStyleCnt="0"/>
      <dgm:spPr/>
    </dgm:pt>
    <dgm:pt modelId="{F603D2BE-46F1-A14B-8801-5716E4F68ACD}" type="pres">
      <dgm:prSet presAssocID="{D19EEBD0-06A3-B041-9AB5-6688483AE412}" presName="LevelTwoTextNode" presStyleLbl="node3" presStyleIdx="2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F33EBBD-6051-984B-B078-C76C421C596E}" type="pres">
      <dgm:prSet presAssocID="{D19EEBD0-06A3-B041-9AB5-6688483AE412}" presName="level3hierChild" presStyleCnt="0"/>
      <dgm:spPr/>
    </dgm:pt>
  </dgm:ptLst>
  <dgm:cxnLst>
    <dgm:cxn modelId="{00F0AC5C-579D-9949-958C-5192BB395ED7}" type="presOf" srcId="{916C7D05-D6AD-D24C-A6B1-120CB6249202}" destId="{0F860993-BF68-1944-9706-2341AAA12C01}" srcOrd="0" destOrd="0" presId="urn:microsoft.com/office/officeart/2005/8/layout/hierarchy2"/>
    <dgm:cxn modelId="{2A5EE0EA-578F-544A-A378-013C3371F087}" srcId="{91205F9D-CE9F-974B-8443-3985847FF89C}" destId="{32CDF29B-8F43-514A-98EB-270AF5D92474}" srcOrd="0" destOrd="0" parTransId="{1CF6825D-A4C5-3E40-851B-71D497D6041D}" sibTransId="{8AA06BF5-8930-B442-AAEC-8069B03B909E}"/>
    <dgm:cxn modelId="{F8F9C914-3EA9-0442-A303-11B91694CBCA}" type="presOf" srcId="{78E795CF-3F2F-2A4A-A998-CCA90E9FF763}" destId="{24BBFCA6-9ED6-A346-88DE-AF5BB9FF67DB}" srcOrd="0" destOrd="0" presId="urn:microsoft.com/office/officeart/2005/8/layout/hierarchy2"/>
    <dgm:cxn modelId="{E376219B-A787-D441-A217-547E29C9913B}" srcId="{0C6A62CB-E227-6049-8606-CF5A1803BDED}" destId="{91205F9D-CE9F-974B-8443-3985847FF89C}" srcOrd="2" destOrd="0" parTransId="{F10A7EAC-D3FF-E44E-B57B-93A341A78D0E}" sibTransId="{82F27F21-958F-6D47-A616-A708AD5F433A}"/>
    <dgm:cxn modelId="{41E524D3-6C44-8643-9585-8156451765F2}" type="presOf" srcId="{CFC40047-19BA-174A-AB13-752D960EF1B2}" destId="{BF15FEBA-AB64-BB4D-A0FC-260974A5A0BB}" srcOrd="0" destOrd="0" presId="urn:microsoft.com/office/officeart/2005/8/layout/hierarchy2"/>
    <dgm:cxn modelId="{39DDA537-8B50-2D46-94AE-A01E7A241834}" type="presOf" srcId="{1CF6825D-A4C5-3E40-851B-71D497D6041D}" destId="{6E5B9229-F35E-0349-9E88-D582493FA0D2}" srcOrd="1" destOrd="0" presId="urn:microsoft.com/office/officeart/2005/8/layout/hierarchy2"/>
    <dgm:cxn modelId="{9C3EB5C4-CA5B-CB45-8EE3-BFFB863A176D}" type="presOf" srcId="{0C6A62CB-E227-6049-8606-CF5A1803BDED}" destId="{3CE105B6-D7F2-3247-9DD2-3E63F4B87293}" srcOrd="0" destOrd="0" presId="urn:microsoft.com/office/officeart/2005/8/layout/hierarchy2"/>
    <dgm:cxn modelId="{F5CAAB79-102F-F040-8B95-E72C705FADE8}" type="presOf" srcId="{F10A7EAC-D3FF-E44E-B57B-93A341A78D0E}" destId="{F85734C5-AF01-304E-825D-37B80FB6798F}" srcOrd="0" destOrd="0" presId="urn:microsoft.com/office/officeart/2005/8/layout/hierarchy2"/>
    <dgm:cxn modelId="{7918930E-5629-0B4D-8787-DBA08B89E08D}" type="presOf" srcId="{1CF6825D-A4C5-3E40-851B-71D497D6041D}" destId="{A9F8FBF3-3A3D-0347-B77D-A04F8F0DF677}" srcOrd="0" destOrd="0" presId="urn:microsoft.com/office/officeart/2005/8/layout/hierarchy2"/>
    <dgm:cxn modelId="{E08BBFB0-AF81-A040-B680-2A359316B7EB}" type="presOf" srcId="{4122D203-C23D-C84D-B1D8-3CC9ED03958C}" destId="{DC49C1A8-7E61-3146-AB9E-BD29E624FCD4}" srcOrd="0" destOrd="0" presId="urn:microsoft.com/office/officeart/2005/8/layout/hierarchy2"/>
    <dgm:cxn modelId="{C0A9A7B3-89F5-A54C-A49C-47C606E0423B}" type="presOf" srcId="{F10A7EAC-D3FF-E44E-B57B-93A341A78D0E}" destId="{EFCBE07C-1B23-AD4F-BE52-DF177F13F61C}" srcOrd="1" destOrd="0" presId="urn:microsoft.com/office/officeart/2005/8/layout/hierarchy2"/>
    <dgm:cxn modelId="{160E5C91-C440-6241-A84D-7B9C69AB4D3F}" type="presOf" srcId="{CFC40047-19BA-174A-AB13-752D960EF1B2}" destId="{2D946B40-A70F-7244-B804-FCDFB5000C28}" srcOrd="1" destOrd="0" presId="urn:microsoft.com/office/officeart/2005/8/layout/hierarchy2"/>
    <dgm:cxn modelId="{7C76071A-6E24-EC41-AE73-4849192FB575}" type="presOf" srcId="{C9A149BE-229E-0346-95D7-E5C8B42A06B3}" destId="{679391BB-A240-C542-B53F-62710DA6F46E}" srcOrd="0" destOrd="0" presId="urn:microsoft.com/office/officeart/2005/8/layout/hierarchy2"/>
    <dgm:cxn modelId="{1FF2909B-B79E-CF43-80B8-647E99B61D1A}" type="presOf" srcId="{78E795CF-3F2F-2A4A-A998-CCA90E9FF763}" destId="{97BE69DD-E21F-6845-B455-F2CD4B58BE76}" srcOrd="1" destOrd="0" presId="urn:microsoft.com/office/officeart/2005/8/layout/hierarchy2"/>
    <dgm:cxn modelId="{A73BE6BA-275A-D448-A919-7A27667CB6DC}" type="presOf" srcId="{32CDF29B-8F43-514A-98EB-270AF5D92474}" destId="{FDBB4F6F-1436-C04B-A925-CAADED5BF138}" srcOrd="0" destOrd="0" presId="urn:microsoft.com/office/officeart/2005/8/layout/hierarchy2"/>
    <dgm:cxn modelId="{8195B271-D46C-5B4F-A3B6-7F8A190339FE}" type="presOf" srcId="{C9A149BE-229E-0346-95D7-E5C8B42A06B3}" destId="{B2D90CCE-0D10-074B-AEA1-2D56BA74DCFA}" srcOrd="1" destOrd="0" presId="urn:microsoft.com/office/officeart/2005/8/layout/hierarchy2"/>
    <dgm:cxn modelId="{3CD4ED49-5672-1C43-821E-32A4CE9FED18}" type="presOf" srcId="{91205F9D-CE9F-974B-8443-3985847FF89C}" destId="{64CB5B3E-15EA-9540-A5AE-E232D6033116}" srcOrd="0" destOrd="0" presId="urn:microsoft.com/office/officeart/2005/8/layout/hierarchy2"/>
    <dgm:cxn modelId="{B8DD34D0-7271-4347-A689-57840CA185B1}" srcId="{453F5528-4A33-D54B-939A-E15AE054DB51}" destId="{0C6A62CB-E227-6049-8606-CF5A1803BDED}" srcOrd="0" destOrd="0" parTransId="{AFB86254-78CB-AC4E-96AE-DDD516BA69A1}" sibTransId="{44F513F6-F19B-DF4C-AC3F-75CA931BE0E5}"/>
    <dgm:cxn modelId="{82AEFB6B-1EAB-A944-B2B1-2F9F7268A747}" type="presOf" srcId="{4122D203-C23D-C84D-B1D8-3CC9ED03958C}" destId="{25524F17-5EB9-D542-BE2A-A7B652254D65}" srcOrd="1" destOrd="0" presId="urn:microsoft.com/office/officeart/2005/8/layout/hierarchy2"/>
    <dgm:cxn modelId="{2F3F50EC-6955-E344-85DE-4D54D47D1830}" type="presOf" srcId="{453F5528-4A33-D54B-939A-E15AE054DB51}" destId="{50AD71E6-012A-5D4C-906C-A4BE212AC943}" srcOrd="0" destOrd="0" presId="urn:microsoft.com/office/officeart/2005/8/layout/hierarchy2"/>
    <dgm:cxn modelId="{70B34242-E9C3-C446-BCDB-4DB5D180DE5C}" type="presOf" srcId="{A77B9184-90E3-B548-973E-46CFDDA8F2B2}" destId="{F2D6D8B0-47B4-C943-ACD4-0B16017FBDC7}" srcOrd="0" destOrd="0" presId="urn:microsoft.com/office/officeart/2005/8/layout/hierarchy2"/>
    <dgm:cxn modelId="{3CCDD4E0-D120-0B46-86BA-DBB9CA7CDC26}" srcId="{0C6A62CB-E227-6049-8606-CF5A1803BDED}" destId="{69FD07FE-31A4-5E49-B0A2-019D72A67A25}" srcOrd="0" destOrd="0" parTransId="{CFC40047-19BA-174A-AB13-752D960EF1B2}" sibTransId="{70637A0E-5984-C440-9067-C584CFF92270}"/>
    <dgm:cxn modelId="{8721CA5B-A911-DF4F-BB3C-119F3CC4E0DF}" type="presOf" srcId="{69FD07FE-31A4-5E49-B0A2-019D72A67A25}" destId="{CC8F2989-47CD-BB4E-8687-36C25EFF79B1}" srcOrd="0" destOrd="0" presId="urn:microsoft.com/office/officeart/2005/8/layout/hierarchy2"/>
    <dgm:cxn modelId="{F1CC27E9-C1FB-1E4E-8251-4A829EE24E08}" type="presOf" srcId="{D19EEBD0-06A3-B041-9AB5-6688483AE412}" destId="{F603D2BE-46F1-A14B-8801-5716E4F68ACD}" srcOrd="0" destOrd="0" presId="urn:microsoft.com/office/officeart/2005/8/layout/hierarchy2"/>
    <dgm:cxn modelId="{9E5CA818-85EC-7D44-90F1-CAD49B2DFA19}" srcId="{91205F9D-CE9F-974B-8443-3985847FF89C}" destId="{A77B9184-90E3-B548-973E-46CFDDA8F2B2}" srcOrd="1" destOrd="0" parTransId="{4122D203-C23D-C84D-B1D8-3CC9ED03958C}" sibTransId="{E02E39A9-C8DA-CB49-9B45-F1CF22A424F4}"/>
    <dgm:cxn modelId="{C8892460-65EA-5F49-9C77-EA1BDD51CE96}" srcId="{91205F9D-CE9F-974B-8443-3985847FF89C}" destId="{D19EEBD0-06A3-B041-9AB5-6688483AE412}" srcOrd="2" destOrd="0" parTransId="{C9A149BE-229E-0346-95D7-E5C8B42A06B3}" sibTransId="{E44495C4-7060-DF43-AFDC-AB566C1AFAA1}"/>
    <dgm:cxn modelId="{7D10901F-83BC-1046-BE49-7092C6B8D9EA}" srcId="{0C6A62CB-E227-6049-8606-CF5A1803BDED}" destId="{916C7D05-D6AD-D24C-A6B1-120CB6249202}" srcOrd="1" destOrd="0" parTransId="{78E795CF-3F2F-2A4A-A998-CCA90E9FF763}" sibTransId="{2DFDFCAD-201D-6748-8EEA-88A21B0C333B}"/>
    <dgm:cxn modelId="{D9C58EF7-8102-D348-AC03-97FBAFFC649F}" type="presParOf" srcId="{50AD71E6-012A-5D4C-906C-A4BE212AC943}" destId="{CCA9E063-1303-2144-8723-5C02A21520FF}" srcOrd="0" destOrd="0" presId="urn:microsoft.com/office/officeart/2005/8/layout/hierarchy2"/>
    <dgm:cxn modelId="{D1CCC45D-44ED-D347-AD51-C173A7DF01FB}" type="presParOf" srcId="{CCA9E063-1303-2144-8723-5C02A21520FF}" destId="{3CE105B6-D7F2-3247-9DD2-3E63F4B87293}" srcOrd="0" destOrd="0" presId="urn:microsoft.com/office/officeart/2005/8/layout/hierarchy2"/>
    <dgm:cxn modelId="{3B6B72BF-5D0D-0045-8B04-99E271D3F798}" type="presParOf" srcId="{CCA9E063-1303-2144-8723-5C02A21520FF}" destId="{A9E5EB57-5EED-2B4D-A41F-AF8EB63E836E}" srcOrd="1" destOrd="0" presId="urn:microsoft.com/office/officeart/2005/8/layout/hierarchy2"/>
    <dgm:cxn modelId="{894F7D9A-F7B4-3B46-941C-FDA58BE1B375}" type="presParOf" srcId="{A9E5EB57-5EED-2B4D-A41F-AF8EB63E836E}" destId="{BF15FEBA-AB64-BB4D-A0FC-260974A5A0BB}" srcOrd="0" destOrd="0" presId="urn:microsoft.com/office/officeart/2005/8/layout/hierarchy2"/>
    <dgm:cxn modelId="{FA61B8C4-A7A9-B345-B21F-0F71C573FF70}" type="presParOf" srcId="{BF15FEBA-AB64-BB4D-A0FC-260974A5A0BB}" destId="{2D946B40-A70F-7244-B804-FCDFB5000C28}" srcOrd="0" destOrd="0" presId="urn:microsoft.com/office/officeart/2005/8/layout/hierarchy2"/>
    <dgm:cxn modelId="{681DD92B-E8F7-FD4B-8CFF-6616515C326F}" type="presParOf" srcId="{A9E5EB57-5EED-2B4D-A41F-AF8EB63E836E}" destId="{4847DD5E-D14B-1340-BC5A-960CD5D3BCA8}" srcOrd="1" destOrd="0" presId="urn:microsoft.com/office/officeart/2005/8/layout/hierarchy2"/>
    <dgm:cxn modelId="{FFA334F1-4C7E-144A-ABB5-A4B9EBBDBEB2}" type="presParOf" srcId="{4847DD5E-D14B-1340-BC5A-960CD5D3BCA8}" destId="{CC8F2989-47CD-BB4E-8687-36C25EFF79B1}" srcOrd="0" destOrd="0" presId="urn:microsoft.com/office/officeart/2005/8/layout/hierarchy2"/>
    <dgm:cxn modelId="{158FDBCF-4D40-3A45-9A09-557EB3A7C572}" type="presParOf" srcId="{4847DD5E-D14B-1340-BC5A-960CD5D3BCA8}" destId="{6CAFB945-77BC-3948-85B4-8A14E576F0EA}" srcOrd="1" destOrd="0" presId="urn:microsoft.com/office/officeart/2005/8/layout/hierarchy2"/>
    <dgm:cxn modelId="{1CB8A9B1-DC79-7D44-83BB-51154F3FFC39}" type="presParOf" srcId="{A9E5EB57-5EED-2B4D-A41F-AF8EB63E836E}" destId="{24BBFCA6-9ED6-A346-88DE-AF5BB9FF67DB}" srcOrd="2" destOrd="0" presId="urn:microsoft.com/office/officeart/2005/8/layout/hierarchy2"/>
    <dgm:cxn modelId="{06F43351-561A-3740-942F-47B6C17F47FD}" type="presParOf" srcId="{24BBFCA6-9ED6-A346-88DE-AF5BB9FF67DB}" destId="{97BE69DD-E21F-6845-B455-F2CD4B58BE76}" srcOrd="0" destOrd="0" presId="urn:microsoft.com/office/officeart/2005/8/layout/hierarchy2"/>
    <dgm:cxn modelId="{20A91A3D-58DE-3E47-8205-677CE8C67EB1}" type="presParOf" srcId="{A9E5EB57-5EED-2B4D-A41F-AF8EB63E836E}" destId="{8694B140-C2C4-8E4F-A581-13DCD329C433}" srcOrd="3" destOrd="0" presId="urn:microsoft.com/office/officeart/2005/8/layout/hierarchy2"/>
    <dgm:cxn modelId="{17FE97C0-D9E4-6544-B17D-26DBDA1930E3}" type="presParOf" srcId="{8694B140-C2C4-8E4F-A581-13DCD329C433}" destId="{0F860993-BF68-1944-9706-2341AAA12C01}" srcOrd="0" destOrd="0" presId="urn:microsoft.com/office/officeart/2005/8/layout/hierarchy2"/>
    <dgm:cxn modelId="{10BF5C4B-1CDC-704E-80E3-791FDC817850}" type="presParOf" srcId="{8694B140-C2C4-8E4F-A581-13DCD329C433}" destId="{3435E9B0-5C3C-6E4C-BE31-7F8818DED07B}" srcOrd="1" destOrd="0" presId="urn:microsoft.com/office/officeart/2005/8/layout/hierarchy2"/>
    <dgm:cxn modelId="{063D2E81-42CE-A045-AAAE-79F8B0F00DD6}" type="presParOf" srcId="{A9E5EB57-5EED-2B4D-A41F-AF8EB63E836E}" destId="{F85734C5-AF01-304E-825D-37B80FB6798F}" srcOrd="4" destOrd="0" presId="urn:microsoft.com/office/officeart/2005/8/layout/hierarchy2"/>
    <dgm:cxn modelId="{EB702A57-F22C-0547-8325-BEEEF1EC58B0}" type="presParOf" srcId="{F85734C5-AF01-304E-825D-37B80FB6798F}" destId="{EFCBE07C-1B23-AD4F-BE52-DF177F13F61C}" srcOrd="0" destOrd="0" presId="urn:microsoft.com/office/officeart/2005/8/layout/hierarchy2"/>
    <dgm:cxn modelId="{DD410BD3-AFAC-FD40-BCD4-7AAC300226FA}" type="presParOf" srcId="{A9E5EB57-5EED-2B4D-A41F-AF8EB63E836E}" destId="{293C20EA-2702-9D4C-940F-71CD9B987A57}" srcOrd="5" destOrd="0" presId="urn:microsoft.com/office/officeart/2005/8/layout/hierarchy2"/>
    <dgm:cxn modelId="{8FBBC190-5F9F-CE4D-ACFA-948D453EA8A0}" type="presParOf" srcId="{293C20EA-2702-9D4C-940F-71CD9B987A57}" destId="{64CB5B3E-15EA-9540-A5AE-E232D6033116}" srcOrd="0" destOrd="0" presId="urn:microsoft.com/office/officeart/2005/8/layout/hierarchy2"/>
    <dgm:cxn modelId="{8470C8AE-CA00-A74F-8F57-E50DC55B7B5D}" type="presParOf" srcId="{293C20EA-2702-9D4C-940F-71CD9B987A57}" destId="{2315F99F-8870-6A43-BDD1-1D86F522E808}" srcOrd="1" destOrd="0" presId="urn:microsoft.com/office/officeart/2005/8/layout/hierarchy2"/>
    <dgm:cxn modelId="{98A5825F-5FBA-784E-961A-7D42C2C5D01A}" type="presParOf" srcId="{2315F99F-8870-6A43-BDD1-1D86F522E808}" destId="{A9F8FBF3-3A3D-0347-B77D-A04F8F0DF677}" srcOrd="0" destOrd="0" presId="urn:microsoft.com/office/officeart/2005/8/layout/hierarchy2"/>
    <dgm:cxn modelId="{09F7C3AE-6229-E24B-8B31-0C77380B16A6}" type="presParOf" srcId="{A9F8FBF3-3A3D-0347-B77D-A04F8F0DF677}" destId="{6E5B9229-F35E-0349-9E88-D582493FA0D2}" srcOrd="0" destOrd="0" presId="urn:microsoft.com/office/officeart/2005/8/layout/hierarchy2"/>
    <dgm:cxn modelId="{2FEE832D-A6D8-D24A-A4CE-56D6DAEA53F6}" type="presParOf" srcId="{2315F99F-8870-6A43-BDD1-1D86F522E808}" destId="{665EA60B-45EE-694E-80B3-4573EBEACD99}" srcOrd="1" destOrd="0" presId="urn:microsoft.com/office/officeart/2005/8/layout/hierarchy2"/>
    <dgm:cxn modelId="{0ED85420-095A-1541-9FA5-5084BC1DC921}" type="presParOf" srcId="{665EA60B-45EE-694E-80B3-4573EBEACD99}" destId="{FDBB4F6F-1436-C04B-A925-CAADED5BF138}" srcOrd="0" destOrd="0" presId="urn:microsoft.com/office/officeart/2005/8/layout/hierarchy2"/>
    <dgm:cxn modelId="{172B6F45-F705-C447-A8AD-D1AE5D667C00}" type="presParOf" srcId="{665EA60B-45EE-694E-80B3-4573EBEACD99}" destId="{E33C0904-4FD1-8C4A-8D28-AB1F790EC3D0}" srcOrd="1" destOrd="0" presId="urn:microsoft.com/office/officeart/2005/8/layout/hierarchy2"/>
    <dgm:cxn modelId="{2E170736-791A-F64A-B22E-26384C36757A}" type="presParOf" srcId="{2315F99F-8870-6A43-BDD1-1D86F522E808}" destId="{DC49C1A8-7E61-3146-AB9E-BD29E624FCD4}" srcOrd="2" destOrd="0" presId="urn:microsoft.com/office/officeart/2005/8/layout/hierarchy2"/>
    <dgm:cxn modelId="{D815FCA0-81D7-B348-AFE4-8E78919E06D7}" type="presParOf" srcId="{DC49C1A8-7E61-3146-AB9E-BD29E624FCD4}" destId="{25524F17-5EB9-D542-BE2A-A7B652254D65}" srcOrd="0" destOrd="0" presId="urn:microsoft.com/office/officeart/2005/8/layout/hierarchy2"/>
    <dgm:cxn modelId="{B47A69C3-432C-2D47-B332-DDBEBB176E20}" type="presParOf" srcId="{2315F99F-8870-6A43-BDD1-1D86F522E808}" destId="{24C45A08-2C7F-6E4F-A607-D4949F3F475D}" srcOrd="3" destOrd="0" presId="urn:microsoft.com/office/officeart/2005/8/layout/hierarchy2"/>
    <dgm:cxn modelId="{C04FD0D8-C540-7649-9668-9D619646AF39}" type="presParOf" srcId="{24C45A08-2C7F-6E4F-A607-D4949F3F475D}" destId="{F2D6D8B0-47B4-C943-ACD4-0B16017FBDC7}" srcOrd="0" destOrd="0" presId="urn:microsoft.com/office/officeart/2005/8/layout/hierarchy2"/>
    <dgm:cxn modelId="{F6C0AAB8-EB9F-0B40-A52E-C8C884CB3DFA}" type="presParOf" srcId="{24C45A08-2C7F-6E4F-A607-D4949F3F475D}" destId="{06034B46-24FC-054E-B19A-ABFB1D799D54}" srcOrd="1" destOrd="0" presId="urn:microsoft.com/office/officeart/2005/8/layout/hierarchy2"/>
    <dgm:cxn modelId="{BC4612C1-51D9-C741-9DD9-672D80203219}" type="presParOf" srcId="{2315F99F-8870-6A43-BDD1-1D86F522E808}" destId="{679391BB-A240-C542-B53F-62710DA6F46E}" srcOrd="4" destOrd="0" presId="urn:microsoft.com/office/officeart/2005/8/layout/hierarchy2"/>
    <dgm:cxn modelId="{6DA40834-6CE2-D449-8389-14248B6A9E8E}" type="presParOf" srcId="{679391BB-A240-C542-B53F-62710DA6F46E}" destId="{B2D90CCE-0D10-074B-AEA1-2D56BA74DCFA}" srcOrd="0" destOrd="0" presId="urn:microsoft.com/office/officeart/2005/8/layout/hierarchy2"/>
    <dgm:cxn modelId="{62174505-CABA-F548-AE77-3A5F754E3F12}" type="presParOf" srcId="{2315F99F-8870-6A43-BDD1-1D86F522E808}" destId="{9616CCEF-EB60-2D4A-A2CF-04A389AFA4D2}" srcOrd="5" destOrd="0" presId="urn:microsoft.com/office/officeart/2005/8/layout/hierarchy2"/>
    <dgm:cxn modelId="{144F4FCF-9E92-0344-A8FF-6AB09FE4E280}" type="presParOf" srcId="{9616CCEF-EB60-2D4A-A2CF-04A389AFA4D2}" destId="{F603D2BE-46F1-A14B-8801-5716E4F68ACD}" srcOrd="0" destOrd="0" presId="urn:microsoft.com/office/officeart/2005/8/layout/hierarchy2"/>
    <dgm:cxn modelId="{9BFB1A18-6C34-5548-B900-4301E50A8C64}" type="presParOf" srcId="{9616CCEF-EB60-2D4A-A2CF-04A389AFA4D2}" destId="{CF33EBBD-6051-984B-B078-C76C421C596E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510727-96CB-B04A-8E82-D2C0D5F34201}" type="datetimeFigureOut">
              <a:rPr lang="en-US" smtClean="0"/>
              <a:t>3/24/2017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481DAC-1823-0B49-9985-EDB923099E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87976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81DAC-1823-0B49-9985-EDB923099EB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07895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CA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CA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E637BB6B-EE1B-48FB-8575-0D55C373DE88}" type="datetimeFigureOut">
              <a:rPr lang="en-US" smtClean="0"/>
              <a:pPr eaLnBrk="1" latinLnBrk="0" hangingPunct="1"/>
              <a:t>3/24/2017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CA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CA" smtClean="0"/>
              <a:t>Click to edit Master text styles</a:t>
            </a:r>
          </a:p>
          <a:p>
            <a:pPr lvl="1" eaLnBrk="1" latinLnBrk="0" hangingPunct="1"/>
            <a:r>
              <a:rPr lang="en-CA" smtClean="0"/>
              <a:t>Second level</a:t>
            </a:r>
          </a:p>
          <a:p>
            <a:pPr lvl="2" eaLnBrk="1" latinLnBrk="0" hangingPunct="1"/>
            <a:r>
              <a:rPr lang="en-CA" smtClean="0"/>
              <a:t>Third level</a:t>
            </a:r>
          </a:p>
          <a:p>
            <a:pPr lvl="3" eaLnBrk="1" latinLnBrk="0" hangingPunct="1"/>
            <a:r>
              <a:rPr lang="en-CA" smtClean="0"/>
              <a:t>Fourth level</a:t>
            </a:r>
          </a:p>
          <a:p>
            <a:pPr lvl="4" eaLnBrk="1" latinLnBrk="0" hangingPunct="1"/>
            <a:r>
              <a:rPr lang="en-CA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E637BB6B-EE1B-48FB-8575-0D55C373DE88}" type="datetimeFigureOut">
              <a:rPr lang="en-US" smtClean="0"/>
              <a:pPr eaLnBrk="1" latinLnBrk="0" hangingPunct="1"/>
              <a:t>3/24/2017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CA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CA" smtClean="0"/>
              <a:t>Click to edit Master text styles</a:t>
            </a:r>
          </a:p>
          <a:p>
            <a:pPr lvl="1" eaLnBrk="1" latinLnBrk="0" hangingPunct="1"/>
            <a:r>
              <a:rPr lang="en-CA" smtClean="0"/>
              <a:t>Second level</a:t>
            </a:r>
          </a:p>
          <a:p>
            <a:pPr lvl="2" eaLnBrk="1" latinLnBrk="0" hangingPunct="1"/>
            <a:r>
              <a:rPr lang="en-CA" smtClean="0"/>
              <a:t>Third level</a:t>
            </a:r>
          </a:p>
          <a:p>
            <a:pPr lvl="3" eaLnBrk="1" latinLnBrk="0" hangingPunct="1"/>
            <a:r>
              <a:rPr lang="en-CA" smtClean="0"/>
              <a:t>Fourth level</a:t>
            </a:r>
          </a:p>
          <a:p>
            <a:pPr lvl="4" eaLnBrk="1" latinLnBrk="0" hangingPunct="1"/>
            <a:r>
              <a:rPr lang="en-CA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E637BB6B-EE1B-48FB-8575-0D55C373DE88}" type="datetimeFigureOut">
              <a:rPr lang="en-US" smtClean="0"/>
              <a:pPr eaLnBrk="1" latinLnBrk="0" hangingPunct="1"/>
              <a:t>3/24/2017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en-CA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CA" smtClean="0"/>
              <a:t>Click to edit Master text styles</a:t>
            </a:r>
          </a:p>
          <a:p>
            <a:pPr lvl="1" eaLnBrk="1" latinLnBrk="0" hangingPunct="1"/>
            <a:r>
              <a:rPr lang="en-CA" smtClean="0"/>
              <a:t>Second level</a:t>
            </a:r>
          </a:p>
          <a:p>
            <a:pPr lvl="2" eaLnBrk="1" latinLnBrk="0" hangingPunct="1"/>
            <a:r>
              <a:rPr lang="en-CA" smtClean="0"/>
              <a:t>Third level</a:t>
            </a:r>
          </a:p>
          <a:p>
            <a:pPr lvl="3" eaLnBrk="1" latinLnBrk="0" hangingPunct="1"/>
            <a:r>
              <a:rPr lang="en-CA" smtClean="0"/>
              <a:t>Fourth level</a:t>
            </a:r>
          </a:p>
          <a:p>
            <a:pPr lvl="4" eaLnBrk="1" latinLnBrk="0" hangingPunct="1"/>
            <a:r>
              <a:rPr lang="en-CA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E637BB6B-EE1B-48FB-8575-0D55C373DE88}" type="datetimeFigureOut">
              <a:rPr lang="en-US" smtClean="0"/>
              <a:pPr eaLnBrk="1" latinLnBrk="0" hangingPunct="1"/>
              <a:t>3/24/2017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CA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CA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E637BB6B-EE1B-48FB-8575-0D55C373DE88}" type="datetimeFigureOut">
              <a:rPr lang="en-US" smtClean="0"/>
              <a:pPr eaLnBrk="1" latinLnBrk="0" hangingPunct="1"/>
              <a:t>3/24/2017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en-CA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CA" smtClean="0"/>
              <a:t>Click to edit Master text styles</a:t>
            </a:r>
          </a:p>
          <a:p>
            <a:pPr lvl="1" eaLnBrk="1" latinLnBrk="0" hangingPunct="1"/>
            <a:r>
              <a:rPr lang="en-CA" smtClean="0"/>
              <a:t>Second level</a:t>
            </a:r>
          </a:p>
          <a:p>
            <a:pPr lvl="2" eaLnBrk="1" latinLnBrk="0" hangingPunct="1"/>
            <a:r>
              <a:rPr lang="en-CA" smtClean="0"/>
              <a:t>Third level</a:t>
            </a:r>
          </a:p>
          <a:p>
            <a:pPr lvl="3" eaLnBrk="1" latinLnBrk="0" hangingPunct="1"/>
            <a:r>
              <a:rPr lang="en-CA" smtClean="0"/>
              <a:t>Fourth level</a:t>
            </a:r>
          </a:p>
          <a:p>
            <a:pPr lvl="4" eaLnBrk="1" latinLnBrk="0" hangingPunct="1"/>
            <a:r>
              <a:rPr lang="en-CA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CA" smtClean="0"/>
              <a:t>Click to edit Master text styles</a:t>
            </a:r>
          </a:p>
          <a:p>
            <a:pPr lvl="1" eaLnBrk="1" latinLnBrk="0" hangingPunct="1"/>
            <a:r>
              <a:rPr lang="en-CA" smtClean="0"/>
              <a:t>Second level</a:t>
            </a:r>
          </a:p>
          <a:p>
            <a:pPr lvl="2" eaLnBrk="1" latinLnBrk="0" hangingPunct="1"/>
            <a:r>
              <a:rPr lang="en-CA" smtClean="0"/>
              <a:t>Third level</a:t>
            </a:r>
          </a:p>
          <a:p>
            <a:pPr lvl="3" eaLnBrk="1" latinLnBrk="0" hangingPunct="1"/>
            <a:r>
              <a:rPr lang="en-CA" smtClean="0"/>
              <a:t>Fourth level</a:t>
            </a:r>
          </a:p>
          <a:p>
            <a:pPr lvl="4" eaLnBrk="1" latinLnBrk="0" hangingPunct="1"/>
            <a:r>
              <a:rPr lang="en-CA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E637BB6B-EE1B-48FB-8575-0D55C373DE88}" type="datetimeFigureOut">
              <a:rPr lang="en-US" smtClean="0"/>
              <a:pPr eaLnBrk="1" latinLnBrk="0" hangingPunct="1"/>
              <a:t>3/24/2017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CA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CA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CA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CA" smtClean="0"/>
              <a:t>Click to edit Master text styles</a:t>
            </a:r>
          </a:p>
          <a:p>
            <a:pPr lvl="1" eaLnBrk="1" latinLnBrk="0" hangingPunct="1"/>
            <a:r>
              <a:rPr lang="en-CA" smtClean="0"/>
              <a:t>Second level</a:t>
            </a:r>
          </a:p>
          <a:p>
            <a:pPr lvl="2" eaLnBrk="1" latinLnBrk="0" hangingPunct="1"/>
            <a:r>
              <a:rPr lang="en-CA" smtClean="0"/>
              <a:t>Third level</a:t>
            </a:r>
          </a:p>
          <a:p>
            <a:pPr lvl="3" eaLnBrk="1" latinLnBrk="0" hangingPunct="1"/>
            <a:r>
              <a:rPr lang="en-CA" smtClean="0"/>
              <a:t>Fourth level</a:t>
            </a:r>
          </a:p>
          <a:p>
            <a:pPr lvl="4" eaLnBrk="1" latinLnBrk="0" hangingPunct="1"/>
            <a:r>
              <a:rPr lang="en-CA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CA" smtClean="0"/>
              <a:t>Click to edit Master text styles</a:t>
            </a:r>
          </a:p>
          <a:p>
            <a:pPr lvl="1" eaLnBrk="1" latinLnBrk="0" hangingPunct="1"/>
            <a:r>
              <a:rPr lang="en-CA" smtClean="0"/>
              <a:t>Second level</a:t>
            </a:r>
          </a:p>
          <a:p>
            <a:pPr lvl="2" eaLnBrk="1" latinLnBrk="0" hangingPunct="1"/>
            <a:r>
              <a:rPr lang="en-CA" smtClean="0"/>
              <a:t>Third level</a:t>
            </a:r>
          </a:p>
          <a:p>
            <a:pPr lvl="3" eaLnBrk="1" latinLnBrk="0" hangingPunct="1"/>
            <a:r>
              <a:rPr lang="en-CA" smtClean="0"/>
              <a:t>Fourth level</a:t>
            </a:r>
          </a:p>
          <a:p>
            <a:pPr lvl="4" eaLnBrk="1" latinLnBrk="0" hangingPunct="1"/>
            <a:r>
              <a:rPr lang="en-CA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E637BB6B-EE1B-48FB-8575-0D55C373DE88}" type="datetimeFigureOut">
              <a:rPr lang="en-US" smtClean="0"/>
              <a:pPr eaLnBrk="1" latinLnBrk="0" hangingPunct="1"/>
              <a:t>3/24/2017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en-CA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E637BB6B-EE1B-48FB-8575-0D55C373DE88}" type="datetimeFigureOut">
              <a:rPr lang="en-US" smtClean="0"/>
              <a:pPr eaLnBrk="1" latinLnBrk="0" hangingPunct="1"/>
              <a:t>3/24/2017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E637BB6B-EE1B-48FB-8575-0D55C373DE88}" type="datetimeFigureOut">
              <a:rPr lang="en-US" smtClean="0"/>
              <a:pPr eaLnBrk="1" latinLnBrk="0" hangingPunct="1"/>
              <a:t>3/24/2017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en-CA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CA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CA" smtClean="0"/>
              <a:t>Click to edit Master text styles</a:t>
            </a:r>
          </a:p>
          <a:p>
            <a:pPr lvl="1" eaLnBrk="1" latinLnBrk="0" hangingPunct="1"/>
            <a:r>
              <a:rPr lang="en-CA" smtClean="0"/>
              <a:t>Second level</a:t>
            </a:r>
          </a:p>
          <a:p>
            <a:pPr lvl="2" eaLnBrk="1" latinLnBrk="0" hangingPunct="1"/>
            <a:r>
              <a:rPr lang="en-CA" smtClean="0"/>
              <a:t>Third level</a:t>
            </a:r>
          </a:p>
          <a:p>
            <a:pPr lvl="3" eaLnBrk="1" latinLnBrk="0" hangingPunct="1"/>
            <a:r>
              <a:rPr lang="en-CA" smtClean="0"/>
              <a:t>Fourth level</a:t>
            </a:r>
          </a:p>
          <a:p>
            <a:pPr lvl="4" eaLnBrk="1" latinLnBrk="0" hangingPunct="1"/>
            <a:r>
              <a:rPr lang="en-CA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E637BB6B-EE1B-48FB-8575-0D55C373DE88}" type="datetimeFigureOut">
              <a:rPr lang="en-US" smtClean="0"/>
              <a:pPr eaLnBrk="1" latinLnBrk="0" hangingPunct="1"/>
              <a:t>3/24/2017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2AA957AF-53C0-420B-9C2D-77DB1416566C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en-CA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CA" smtClean="0"/>
              <a:t>Drag picture to placeholder or click icon to add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pPr eaLnBrk="1" latinLnBrk="0" hangingPunct="1"/>
            <a:fld id="{E637BB6B-EE1B-48FB-8575-0D55C373DE88}" type="datetimeFigureOut">
              <a:rPr lang="en-US" smtClean="0"/>
              <a:pPr eaLnBrk="1" latinLnBrk="0" hangingPunct="1"/>
              <a:t>3/24/2017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en-CA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CA" smtClean="0"/>
              <a:t>Click to edit Master text styles</a:t>
            </a:r>
          </a:p>
          <a:p>
            <a:pPr lvl="1" eaLnBrk="1" latinLnBrk="0" hangingPunct="1"/>
            <a:r>
              <a:rPr kumimoji="0" lang="en-CA" smtClean="0"/>
              <a:t>Second level</a:t>
            </a:r>
          </a:p>
          <a:p>
            <a:pPr lvl="2" eaLnBrk="1" latinLnBrk="0" hangingPunct="1"/>
            <a:r>
              <a:rPr kumimoji="0" lang="en-CA" smtClean="0"/>
              <a:t>Third level</a:t>
            </a:r>
          </a:p>
          <a:p>
            <a:pPr lvl="3" eaLnBrk="1" latinLnBrk="0" hangingPunct="1"/>
            <a:r>
              <a:rPr kumimoji="0" lang="en-CA" smtClean="0"/>
              <a:t>Fourth level</a:t>
            </a:r>
          </a:p>
          <a:p>
            <a:pPr lvl="4" eaLnBrk="1" latinLnBrk="0" hangingPunct="1"/>
            <a:r>
              <a:rPr kumimoji="0" lang="en-CA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pPr eaLnBrk="1" latinLnBrk="0" hangingPunct="1"/>
            <a:fld id="{E637BB6B-EE1B-48FB-8575-0D55C373DE88}" type="datetimeFigureOut">
              <a:rPr lang="en-US" smtClean="0"/>
              <a:pPr eaLnBrk="1" latinLnBrk="0" hangingPunct="1"/>
              <a:t>3/24/2017</a:t>
            </a:fld>
            <a:endParaRPr lang="en-US" sz="100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pPr algn="ctr" eaLnBrk="1" latinLnBrk="0" hangingPunct="1"/>
            <a:endParaRPr kumimoji="0" lang="en-US" sz="1000" dirty="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2AA957AF-53C0-420B-9C2D-77DB1416566C}" type="slidenum">
              <a:rPr kumimoji="0" lang="en-US" smtClean="0"/>
              <a:pPr eaLnBrk="1" latinLnBrk="0" hangingPunct="1"/>
              <a:t>‹#›</a:t>
            </a:fld>
            <a:endParaRPr kumimoji="0" lang="en-US" sz="1000" dirty="0">
              <a:solidFill>
                <a:schemeClr val="tx2">
                  <a:shade val="50000"/>
                </a:schemeClr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858172"/>
            <a:ext cx="6480048" cy="2800435"/>
          </a:xfrm>
        </p:spPr>
        <p:txBody>
          <a:bodyPr>
            <a:noAutofit/>
          </a:bodyPr>
          <a:lstStyle/>
          <a:p>
            <a:r>
              <a:rPr lang="en-US" sz="8800" dirty="0" smtClean="0"/>
              <a:t>Team Four </a:t>
            </a:r>
            <a:r>
              <a:rPr lang="en-US" sz="8800" dirty="0" err="1" smtClean="0"/>
              <a:t>MOTors</a:t>
            </a:r>
            <a:endParaRPr lang="en-US" sz="8800" dirty="0"/>
          </a:p>
        </p:txBody>
      </p:sp>
      <p:pic>
        <p:nvPicPr>
          <p:cNvPr id="4" name="Picture 3" descr="AA021270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24589">
            <a:off x="1039803" y="2386211"/>
            <a:ext cx="4695957" cy="3109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4770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Debate Team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Chris Davis</a:t>
            </a:r>
          </a:p>
          <a:p>
            <a:r>
              <a:rPr lang="en-US" dirty="0" smtClean="0"/>
              <a:t>Jorge </a:t>
            </a:r>
            <a:r>
              <a:rPr lang="en-US" dirty="0" err="1" smtClean="0"/>
              <a:t>Barraque</a:t>
            </a:r>
            <a:endParaRPr lang="en-US" dirty="0" smtClean="0"/>
          </a:p>
          <a:p>
            <a:r>
              <a:rPr lang="en-US" dirty="0" smtClean="0"/>
              <a:t>Jason Noble</a:t>
            </a:r>
          </a:p>
          <a:p>
            <a:r>
              <a:rPr lang="en-US" dirty="0" smtClean="0"/>
              <a:t>Erin Hankins</a:t>
            </a:r>
          </a:p>
          <a:p>
            <a:r>
              <a:rPr lang="en-US" dirty="0" smtClean="0"/>
              <a:t>Rory Campbell</a:t>
            </a:r>
            <a:endParaRPr lang="en-US" dirty="0"/>
          </a:p>
        </p:txBody>
      </p:sp>
      <p:pic>
        <p:nvPicPr>
          <p:cNvPr id="4" name="Picture 3" descr="AA044539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6360" y="1417638"/>
            <a:ext cx="2669954" cy="4482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0645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OBSO</a:t>
            </a:r>
            <a:endParaRPr lang="en-US" dirty="0"/>
          </a:p>
        </p:txBody>
      </p:sp>
      <p:pic>
        <p:nvPicPr>
          <p:cNvPr id="4" name="Content Placeholder 3" descr="OBSO N NEW.pn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5391" b="-25391"/>
          <a:stretch>
            <a:fillRect/>
          </a:stretch>
        </p:blipFill>
        <p:spPr>
          <a:xfrm>
            <a:off x="0" y="820971"/>
            <a:ext cx="9144000" cy="2968378"/>
          </a:xfrm>
        </p:spPr>
      </p:pic>
      <p:sp>
        <p:nvSpPr>
          <p:cNvPr id="5" name="TextBox 4"/>
          <p:cNvSpPr txBox="1"/>
          <p:nvPr/>
        </p:nvSpPr>
        <p:spPr>
          <a:xfrm>
            <a:off x="457200" y="3417346"/>
            <a:ext cx="802289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charset="2"/>
              <a:buChar char="§"/>
            </a:pPr>
            <a:r>
              <a:rPr lang="en-US" dirty="0" smtClean="0"/>
              <a:t>Process for Special Orders (Print, Circle, Sign)</a:t>
            </a:r>
          </a:p>
          <a:p>
            <a:pPr marL="285750" indent="-285750">
              <a:buFont typeface="Wingdings" charset="2"/>
              <a:buChar char="§"/>
            </a:pPr>
            <a:r>
              <a:rPr lang="en-US" dirty="0" smtClean="0"/>
              <a:t>Phase In- 3/12</a:t>
            </a:r>
          </a:p>
          <a:p>
            <a:pPr marL="285750" indent="-285750">
              <a:buFont typeface="Wingdings" charset="2"/>
              <a:buChar char="§"/>
            </a:pPr>
            <a:r>
              <a:rPr lang="en-US" dirty="0" smtClean="0"/>
              <a:t>Phase Out- 1/6</a:t>
            </a:r>
          </a:p>
          <a:p>
            <a:pPr marL="285750" indent="-285750">
              <a:buFont typeface="Wingdings" charset="2"/>
              <a:buChar char="§"/>
            </a:pPr>
            <a:r>
              <a:rPr lang="en-US" dirty="0" smtClean="0"/>
              <a:t>Track Lost Sales</a:t>
            </a:r>
          </a:p>
          <a:p>
            <a:pPr marL="285750" indent="-285750">
              <a:buFont typeface="Wingdings" charset="2"/>
              <a:buChar char="§"/>
            </a:pPr>
            <a:r>
              <a:rPr lang="en-US" dirty="0" smtClean="0"/>
              <a:t>Returns Policy (WS/Internal)</a:t>
            </a:r>
          </a:p>
          <a:p>
            <a:pPr marL="285750" indent="-285750">
              <a:buFont typeface="Wingdings" charset="2"/>
              <a:buChar char="§"/>
            </a:pPr>
            <a:r>
              <a:rPr lang="en-US" dirty="0" smtClean="0"/>
              <a:t>OE Return Dollars ($21,551 Unclaimed)</a:t>
            </a:r>
          </a:p>
          <a:p>
            <a:pPr marL="285750" indent="-285750">
              <a:buFont typeface="Wingdings" charset="2"/>
              <a:buChar char="§"/>
            </a:pPr>
            <a:r>
              <a:rPr lang="en-US" dirty="0"/>
              <a:t>e</a:t>
            </a:r>
            <a:r>
              <a:rPr lang="en-US" dirty="0" smtClean="0"/>
              <a:t>Bay, Garage Sale, Auction, </a:t>
            </a:r>
          </a:p>
          <a:p>
            <a:pPr marL="285750" indent="-285750">
              <a:buFont typeface="Wingdings" charset="2"/>
              <a:buChar char="§"/>
            </a:pPr>
            <a:r>
              <a:rPr lang="en-US" dirty="0" smtClean="0"/>
              <a:t>Dealer to Dealer Sales</a:t>
            </a:r>
          </a:p>
          <a:p>
            <a:pPr marL="285750" indent="-285750">
              <a:buFont typeface="Wingdings" charset="2"/>
              <a:buChar char="§"/>
            </a:pPr>
            <a:r>
              <a:rPr lang="en-US" dirty="0" smtClean="0"/>
              <a:t>Donate to Tech School </a:t>
            </a:r>
          </a:p>
          <a:p>
            <a:pPr marL="285750" indent="-285750">
              <a:buFont typeface="Wingdings" charset="2"/>
              <a:buChar char="§"/>
            </a:pPr>
            <a:r>
              <a:rPr lang="en-US" dirty="0" smtClean="0"/>
              <a:t>Pre-owned Department</a:t>
            </a:r>
          </a:p>
          <a:p>
            <a:endParaRPr lang="en-US" dirty="0"/>
          </a:p>
        </p:txBody>
      </p:sp>
      <p:pic>
        <p:nvPicPr>
          <p:cNvPr id="6" name="Picture 5" descr="BU001302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2927" y="2954592"/>
            <a:ext cx="1505712" cy="3121152"/>
          </a:xfrm>
          <a:prstGeom prst="rect">
            <a:avLst/>
          </a:prstGeom>
        </p:spPr>
      </p:pic>
      <p:pic>
        <p:nvPicPr>
          <p:cNvPr id="7" name="Picture 6" descr="skd187720sdc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8464" y="5499081"/>
            <a:ext cx="808925" cy="771007"/>
          </a:xfrm>
          <a:prstGeom prst="rect">
            <a:avLst/>
          </a:prstGeom>
        </p:spPr>
      </p:pic>
      <p:pic>
        <p:nvPicPr>
          <p:cNvPr id="8" name="Picture 7" descr="stk19975boj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26" y="5191362"/>
            <a:ext cx="802226" cy="1078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7077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36254"/>
            <a:ext cx="7467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Reconciliation</a:t>
            </a:r>
            <a:endParaRPr lang="en-US" dirty="0"/>
          </a:p>
        </p:txBody>
      </p:sp>
      <p:pic>
        <p:nvPicPr>
          <p:cNvPr id="4" name="Content Placeholder 3" descr="Reconciliation.jpg"/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2" r="522"/>
          <a:stretch>
            <a:fillRect/>
          </a:stretch>
        </p:blipFill>
        <p:spPr>
          <a:xfrm>
            <a:off x="782580" y="1231303"/>
            <a:ext cx="7142220" cy="3947657"/>
          </a:xfrm>
        </p:spPr>
      </p:pic>
      <p:sp>
        <p:nvSpPr>
          <p:cNvPr id="3" name="TextBox 2"/>
          <p:cNvSpPr txBox="1"/>
          <p:nvPr/>
        </p:nvSpPr>
        <p:spPr>
          <a:xfrm>
            <a:off x="782580" y="5138518"/>
            <a:ext cx="772316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Variance = $50,875</a:t>
            </a:r>
          </a:p>
          <a:p>
            <a:pPr marL="285750" indent="-285750">
              <a:buFont typeface="Wingdings" charset="2"/>
              <a:buChar char="§"/>
            </a:pPr>
            <a:r>
              <a:rPr lang="en-US" dirty="0" smtClean="0"/>
              <a:t>BIN Count Irregularities</a:t>
            </a:r>
          </a:p>
          <a:p>
            <a:pPr marL="285750" indent="-285750">
              <a:buFont typeface="Wingdings" charset="2"/>
              <a:buChar char="§"/>
            </a:pPr>
            <a:r>
              <a:rPr lang="en-US" dirty="0" smtClean="0"/>
              <a:t>Price Updates </a:t>
            </a:r>
          </a:p>
          <a:p>
            <a:pPr marL="285750" indent="-285750">
              <a:buFont typeface="Wingdings" charset="2"/>
              <a:buChar char="§"/>
            </a:pPr>
            <a:r>
              <a:rPr lang="en-US" dirty="0" smtClean="0"/>
              <a:t>Emergency Purchases</a:t>
            </a:r>
          </a:p>
          <a:p>
            <a:pPr marL="285750" indent="-285750">
              <a:buFont typeface="Wingdings" charset="2"/>
              <a:buChar char="§"/>
            </a:pPr>
            <a:r>
              <a:rPr lang="en-US" dirty="0" smtClean="0"/>
              <a:t>Stock Orders Larger Than Usual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8193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74638"/>
            <a:ext cx="7467600" cy="1143000"/>
          </a:xfrm>
        </p:spPr>
        <p:txBody>
          <a:bodyPr/>
          <a:lstStyle/>
          <a:p>
            <a:pPr algn="ctr"/>
            <a:r>
              <a:rPr lang="en-US" dirty="0" smtClean="0"/>
              <a:t>Organizational Chart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33986272"/>
              </p:ext>
            </p:extLst>
          </p:nvPr>
        </p:nvGraphicFramePr>
        <p:xfrm>
          <a:off x="948394" y="1600200"/>
          <a:ext cx="7467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88470" y="4437529"/>
            <a:ext cx="42432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dirty="0" smtClean="0"/>
              <a:t>Gross to Guide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Parts Mix= Shop Proficiency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Additional Operation Hours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Parts Discounting - Security Level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4783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61k sold at COST?</a:t>
            </a:r>
            <a:br>
              <a:rPr lang="en-US" dirty="0" smtClean="0"/>
            </a:br>
            <a:r>
              <a:rPr lang="en-US" sz="4400" dirty="0" smtClean="0"/>
              <a:t>“</a:t>
            </a:r>
            <a:r>
              <a:rPr lang="en-US" sz="2200" dirty="0" smtClean="0"/>
              <a:t>Who is running away with </a:t>
            </a:r>
            <a:r>
              <a:rPr lang="en-US" sz="2200" dirty="0"/>
              <a:t>o</a:t>
            </a:r>
            <a:r>
              <a:rPr lang="en-US" sz="2200" dirty="0" smtClean="0"/>
              <a:t>ur GROSS!?</a:t>
            </a:r>
            <a:r>
              <a:rPr lang="en-US" dirty="0" smtClean="0"/>
              <a:t>”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3249" y="1754416"/>
            <a:ext cx="3659789" cy="3665197"/>
          </a:xfrm>
        </p:spPr>
        <p:txBody>
          <a:bodyPr>
            <a:normAutofit fontScale="70000" lnSpcReduction="20000"/>
          </a:bodyPr>
          <a:lstStyle/>
          <a:p>
            <a:pPr marL="36576" indent="0">
              <a:buNone/>
            </a:pPr>
            <a:r>
              <a:rPr lang="en-US" dirty="0" smtClean="0"/>
              <a:t>Pros </a:t>
            </a:r>
          </a:p>
          <a:p>
            <a:pPr>
              <a:buFont typeface="Arial"/>
              <a:buChar char="•"/>
            </a:pPr>
            <a:r>
              <a:rPr lang="en-US" dirty="0" smtClean="0"/>
              <a:t>Clearing out Obsolescence</a:t>
            </a:r>
          </a:p>
          <a:p>
            <a:pPr>
              <a:buFont typeface="Arial"/>
              <a:buChar char="•"/>
            </a:pPr>
            <a:r>
              <a:rPr lang="en-US" dirty="0" smtClean="0"/>
              <a:t>CSI</a:t>
            </a:r>
          </a:p>
          <a:p>
            <a:pPr>
              <a:buFont typeface="Arial"/>
              <a:buChar char="•"/>
            </a:pPr>
            <a:r>
              <a:rPr lang="en-US" dirty="0" smtClean="0"/>
              <a:t>Sister Stores</a:t>
            </a:r>
          </a:p>
          <a:p>
            <a:pPr marL="36576" indent="0">
              <a:buNone/>
            </a:pPr>
            <a:r>
              <a:rPr lang="en-US" dirty="0" smtClean="0"/>
              <a:t>Cons</a:t>
            </a:r>
          </a:p>
          <a:p>
            <a:pPr>
              <a:buFont typeface="Arial"/>
              <a:buChar char="•"/>
            </a:pPr>
            <a:r>
              <a:rPr lang="en-US" dirty="0" smtClean="0"/>
              <a:t>Discounting Controls </a:t>
            </a:r>
          </a:p>
          <a:p>
            <a:pPr>
              <a:buFont typeface="Arial"/>
              <a:buChar char="•"/>
            </a:pPr>
            <a:r>
              <a:rPr lang="en-US" dirty="0" smtClean="0"/>
              <a:t>Used Car Manager (Body/</a:t>
            </a:r>
            <a:r>
              <a:rPr lang="en-US" dirty="0" err="1" smtClean="0"/>
              <a:t>Mech</a:t>
            </a:r>
            <a:r>
              <a:rPr lang="en-US" dirty="0" smtClean="0"/>
              <a:t> Recondition)</a:t>
            </a:r>
          </a:p>
          <a:p>
            <a:pPr>
              <a:buFont typeface="Arial"/>
              <a:buChar char="•"/>
            </a:pPr>
            <a:r>
              <a:rPr lang="en-US" dirty="0" smtClean="0"/>
              <a:t>Policy/Misdiagnose </a:t>
            </a:r>
          </a:p>
          <a:p>
            <a:pPr>
              <a:buFont typeface="Arial"/>
              <a:buChar char="•"/>
            </a:pPr>
            <a:r>
              <a:rPr lang="en-US" dirty="0" smtClean="0"/>
              <a:t>Employee Theft </a:t>
            </a:r>
          </a:p>
          <a:p>
            <a:pPr>
              <a:buFont typeface="Arial"/>
              <a:buChar char="•"/>
            </a:pPr>
            <a:endParaRPr lang="en-US" dirty="0" smtClean="0"/>
          </a:p>
          <a:p>
            <a:pPr>
              <a:buFont typeface="Arial"/>
              <a:buChar char="•"/>
            </a:pPr>
            <a:endParaRPr lang="en-US" dirty="0" smtClean="0"/>
          </a:p>
          <a:p>
            <a:pPr>
              <a:buFont typeface="Arial"/>
              <a:buChar char="•"/>
            </a:pPr>
            <a:endParaRPr lang="en-US" dirty="0" smtClean="0"/>
          </a:p>
          <a:p>
            <a:pPr>
              <a:buFont typeface="Arial"/>
              <a:buChar char="•"/>
            </a:pPr>
            <a:endParaRPr lang="en-US" dirty="0"/>
          </a:p>
        </p:txBody>
      </p:sp>
      <p:pic>
        <p:nvPicPr>
          <p:cNvPr id="4" name="Picture 3" descr="stk19975boj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39619">
            <a:off x="5673441" y="510009"/>
            <a:ext cx="825292" cy="1109742"/>
          </a:xfrm>
          <a:prstGeom prst="rect">
            <a:avLst/>
          </a:prstGeom>
        </p:spPr>
      </p:pic>
      <p:pic>
        <p:nvPicPr>
          <p:cNvPr id="5" name="Picture 4" descr="stk19975boj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646326">
            <a:off x="7409449" y="970791"/>
            <a:ext cx="664621" cy="893693"/>
          </a:xfrm>
          <a:prstGeom prst="rect">
            <a:avLst/>
          </a:prstGeom>
        </p:spPr>
      </p:pic>
      <p:pic>
        <p:nvPicPr>
          <p:cNvPr id="6" name="Picture 5" descr="rbs1_07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0680" y="106637"/>
            <a:ext cx="2484120" cy="3471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3875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Gross Profile</a:t>
            </a:r>
            <a:endParaRPr lang="en-US" dirty="0"/>
          </a:p>
        </p:txBody>
      </p:sp>
      <p:pic>
        <p:nvPicPr>
          <p:cNvPr id="11" name="Content Placeholder 10" descr="PERFORMA LAST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0195" b="-40195"/>
          <a:stretch>
            <a:fillRect/>
          </a:stretch>
        </p:blipFill>
        <p:spPr>
          <a:xfrm>
            <a:off x="0" y="274638"/>
            <a:ext cx="9144000" cy="5541996"/>
          </a:xfrm>
        </p:spPr>
      </p:pic>
      <p:sp>
        <p:nvSpPr>
          <p:cNvPr id="12" name="TextBox 11"/>
          <p:cNvSpPr txBox="1"/>
          <p:nvPr/>
        </p:nvSpPr>
        <p:spPr>
          <a:xfrm>
            <a:off x="457200" y="4817434"/>
            <a:ext cx="81476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dirty="0" smtClean="0"/>
              <a:t>Bumped Everything to Guide- Excluding WS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Total Additional Gross - $319,848.06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2347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Action Plan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Keep, Retrain Employees- TRR</a:t>
            </a:r>
          </a:p>
          <a:p>
            <a:r>
              <a:rPr lang="en-US" sz="2400" dirty="0" smtClean="0"/>
              <a:t>Change Stocking Criteria </a:t>
            </a:r>
          </a:p>
          <a:p>
            <a:r>
              <a:rPr lang="en-US" sz="2400" dirty="0" smtClean="0"/>
              <a:t>Track Loss Sales- Better Mix</a:t>
            </a:r>
          </a:p>
          <a:p>
            <a:r>
              <a:rPr lang="en-US" sz="2400" dirty="0" smtClean="0"/>
              <a:t>Phase in 3/12 - Phase Out 1/6</a:t>
            </a:r>
          </a:p>
          <a:p>
            <a:r>
              <a:rPr lang="en-US" sz="2400" dirty="0" smtClean="0"/>
              <a:t>45 Day DS</a:t>
            </a:r>
          </a:p>
          <a:p>
            <a:r>
              <a:rPr lang="en-US" sz="2400" dirty="0" smtClean="0"/>
              <a:t>Print Circle Sign</a:t>
            </a:r>
          </a:p>
          <a:p>
            <a:r>
              <a:rPr lang="en-US" sz="2400" dirty="0" smtClean="0"/>
              <a:t>Monthly Reconciliation Process</a:t>
            </a:r>
          </a:p>
          <a:p>
            <a:r>
              <a:rPr lang="en-US" sz="2400" dirty="0" smtClean="0"/>
              <a:t>Open Saturday </a:t>
            </a:r>
            <a:r>
              <a:rPr lang="mr-IN" sz="2400" dirty="0" smtClean="0"/>
              <a:t>–</a:t>
            </a:r>
            <a:r>
              <a:rPr lang="en-US" sz="2400" dirty="0" smtClean="0"/>
              <a:t> Half Crew</a:t>
            </a:r>
          </a:p>
          <a:p>
            <a:r>
              <a:rPr lang="en-US" sz="2400" dirty="0" smtClean="0"/>
              <a:t>Proficiency 85%-105%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1570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kd182040sdc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131" y="209696"/>
            <a:ext cx="5546308" cy="664830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060569" y="3677953"/>
            <a:ext cx="444485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QUESTIONS??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3348636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chnic">
  <a:themeElements>
    <a:clrScheme name="Technic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echnic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ゴシック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Technic.thmx</Template>
  <TotalTime>123</TotalTime>
  <Words>205</Words>
  <Application>Microsoft Office PowerPoint</Application>
  <PresentationFormat>On-screen Show (4:3)</PresentationFormat>
  <Paragraphs>64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Arial</vt:lpstr>
      <vt:lpstr>Calibri</vt:lpstr>
      <vt:lpstr>Franklin Gothic Book</vt:lpstr>
      <vt:lpstr>Mangal</vt:lpstr>
      <vt:lpstr>Wingdings</vt:lpstr>
      <vt:lpstr>Wingdings 2</vt:lpstr>
      <vt:lpstr>Technic</vt:lpstr>
      <vt:lpstr>Team Four MOTors</vt:lpstr>
      <vt:lpstr>Debate Team</vt:lpstr>
      <vt:lpstr>OBSO</vt:lpstr>
      <vt:lpstr>Reconciliation</vt:lpstr>
      <vt:lpstr>Organizational Chart</vt:lpstr>
      <vt:lpstr>61k sold at COST? “Who is running away with our GROSS!?”</vt:lpstr>
      <vt:lpstr>Gross Profile</vt:lpstr>
      <vt:lpstr>Action Plan</vt:lpstr>
      <vt:lpstr>PowerPoint Presentation</vt:lpstr>
    </vt:vector>
  </TitlesOfParts>
  <Company>Thomas Buick GMC/ Curry Chevrolet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Case Study</dc:title>
  <dc:creator>Bill  Campbell</dc:creator>
  <cp:lastModifiedBy>Bavis, Christopher</cp:lastModifiedBy>
  <cp:revision>18</cp:revision>
  <dcterms:created xsi:type="dcterms:W3CDTF">2017-03-23T16:27:53Z</dcterms:created>
  <dcterms:modified xsi:type="dcterms:W3CDTF">2017-03-24T09:58:15Z</dcterms:modified>
</cp:coreProperties>
</file>