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3" r:id="rId4"/>
    <p:sldId id="259" r:id="rId5"/>
    <p:sldId id="260" r:id="rId6"/>
    <p:sldId id="264" r:id="rId7"/>
    <p:sldId id="261" r:id="rId8"/>
    <p:sldId id="262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 varScale="1">
        <p:scale>
          <a:sx n="94" d="100"/>
          <a:sy n="94" d="100"/>
        </p:scale>
        <p:origin x="26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Case Study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Group 2</a:t>
            </a:r>
          </a:p>
        </p:txBody>
      </p:sp>
    </p:spTree>
    <p:extLst>
      <p:ext uri="{BB962C8B-B14F-4D97-AF65-F5344CB8AC3E}">
        <p14:creationId xmlns:p14="http://schemas.microsoft.com/office/powerpoint/2010/main" val="2600125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7877" y="1930400"/>
            <a:ext cx="8596668" cy="3880773"/>
          </a:xfrm>
        </p:spPr>
        <p:txBody>
          <a:bodyPr/>
          <a:lstStyle/>
          <a:p>
            <a:r>
              <a:rPr lang="en-US" dirty="0"/>
              <a:t>$303,742 IN OBSOLETE PARTS</a:t>
            </a:r>
          </a:p>
          <a:p>
            <a:pPr lvl="1"/>
            <a:r>
              <a:rPr lang="en-US" dirty="0"/>
              <a:t>7+ MO. 22K</a:t>
            </a:r>
          </a:p>
          <a:p>
            <a:pPr lvl="1"/>
            <a:r>
              <a:rPr lang="en-US" dirty="0"/>
              <a:t>12+ MO. 175K</a:t>
            </a:r>
          </a:p>
          <a:p>
            <a:pPr lvl="1"/>
            <a:r>
              <a:rPr lang="en-US" dirty="0"/>
              <a:t>NPNS PARTS 76K</a:t>
            </a:r>
          </a:p>
          <a:p>
            <a:pPr lvl="1"/>
            <a:r>
              <a:rPr lang="en-US" dirty="0"/>
              <a:t>PARTS NO COST 29K</a:t>
            </a:r>
          </a:p>
          <a:p>
            <a:r>
              <a:rPr lang="en-US" dirty="0"/>
              <a:t>44.75% OF INVENTORY IS OBSOLETE </a:t>
            </a:r>
          </a:p>
          <a:p>
            <a:r>
              <a:rPr lang="en-US" dirty="0"/>
              <a:t>$21,551 OF OBSO CREDIT EARNED BUT NOT USED</a:t>
            </a:r>
          </a:p>
          <a:p>
            <a:r>
              <a:rPr lang="en-US" dirty="0"/>
              <a:t>TURNING INVENTORY 3 TIMES A YEAR WITH 117 DAY SUPPLY</a:t>
            </a:r>
          </a:p>
          <a:p>
            <a:r>
              <a:rPr lang="en-US" dirty="0"/>
              <a:t>WRONG PARTS MIX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>
          <a:xfrm>
            <a:off x="597877" y="1354138"/>
            <a:ext cx="4184650" cy="5762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PROBLEM</a:t>
            </a:r>
          </a:p>
        </p:txBody>
      </p:sp>
    </p:spTree>
    <p:extLst>
      <p:ext uri="{BB962C8B-B14F-4D97-AF65-F5344CB8AC3E}">
        <p14:creationId xmlns:p14="http://schemas.microsoft.com/office/powerpoint/2010/main" val="3203478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596668" cy="1320800"/>
          </a:xfrm>
        </p:spPr>
        <p:txBody>
          <a:bodyPr/>
          <a:lstStyle/>
          <a:p>
            <a:r>
              <a:rPr lang="en-US" dirty="0"/>
              <a:t>OBSO</a:t>
            </a:r>
            <a:br>
              <a:rPr lang="en-US" dirty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675745" y="2045691"/>
            <a:ext cx="4185623" cy="576262"/>
          </a:xfrm>
        </p:spPr>
        <p:txBody>
          <a:bodyPr/>
          <a:lstStyle/>
          <a:p>
            <a:r>
              <a:rPr lang="en-US" dirty="0"/>
              <a:t>FIX CURRENT OBSO PARTS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PARTY</a:t>
            </a:r>
          </a:p>
          <a:p>
            <a:pPr lvl="1"/>
            <a:r>
              <a:rPr lang="en-US" dirty="0"/>
              <a:t>DEALERMINE.COM</a:t>
            </a:r>
          </a:p>
          <a:p>
            <a:pPr lvl="1"/>
            <a:r>
              <a:rPr lang="en-US" dirty="0"/>
              <a:t>EBAY</a:t>
            </a:r>
          </a:p>
          <a:p>
            <a:r>
              <a:rPr lang="en-US" dirty="0"/>
              <a:t>GARAGE SALE</a:t>
            </a:r>
          </a:p>
          <a:p>
            <a:r>
              <a:rPr lang="en-US" dirty="0"/>
              <a:t>DONATE FOR TAX DEDUCT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"/>
          </p:nvPr>
        </p:nvSpPr>
        <p:spPr>
          <a:xfrm>
            <a:off x="5088383" y="2045691"/>
            <a:ext cx="4185618" cy="576262"/>
          </a:xfrm>
        </p:spPr>
        <p:txBody>
          <a:bodyPr/>
          <a:lstStyle/>
          <a:p>
            <a:r>
              <a:rPr lang="en-US" dirty="0"/>
              <a:t>PREVENT FUTURE PROBLEM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NO RETURNS ON SOP</a:t>
            </a:r>
          </a:p>
          <a:p>
            <a:r>
              <a:rPr lang="en-US" dirty="0"/>
              <a:t>PHASE IN PARAMETERS 3/12</a:t>
            </a:r>
          </a:p>
          <a:p>
            <a:r>
              <a:rPr lang="en-US" dirty="0"/>
              <a:t>PHASE OUT 3/6</a:t>
            </a:r>
          </a:p>
          <a:p>
            <a:r>
              <a:rPr lang="en-US" dirty="0"/>
              <a:t>TRACK LOST SALES</a:t>
            </a:r>
          </a:p>
          <a:p>
            <a:r>
              <a:rPr lang="en-US" dirty="0"/>
              <a:t>TAKE ADVANTAGE OF OBSO CREDITS $21K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5745" y="1561068"/>
            <a:ext cx="2594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671" y="4879730"/>
            <a:ext cx="2678205" cy="178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6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Reconciliation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5269" y="1652954"/>
            <a:ext cx="48973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PERFORM MONTHLY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IMPLEMENT A PARTS SCANNER TO REDUCE HUMAN ERROR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FREQUENT BIN COUNTS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CLEAR POSTING TO ACCOUNTING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918" y="609600"/>
            <a:ext cx="5303144" cy="589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635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Chart</a:t>
            </a:r>
          </a:p>
        </p:txBody>
      </p:sp>
      <p:sp>
        <p:nvSpPr>
          <p:cNvPr id="9" name="Rectangle 8"/>
          <p:cNvSpPr/>
          <p:nvPr/>
        </p:nvSpPr>
        <p:spPr>
          <a:xfrm>
            <a:off x="4004118" y="1478085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PARTS MANAGER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425899" y="3077792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SHIPPER &amp; RECEIVER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9464" y="3077792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FRONT COUNTER (1)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672334" y="3053857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WHOLESALE (2)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031964" y="3053856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BACK COUNTER (2)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295206" y="3047506"/>
            <a:ext cx="1943100" cy="7913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DRIVERS (2)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608992" y="2435469"/>
            <a:ext cx="2963008" cy="5451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079631" y="2401030"/>
            <a:ext cx="747346" cy="570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975668" y="2435469"/>
            <a:ext cx="132663" cy="5451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503985" y="2351449"/>
            <a:ext cx="2039815" cy="629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110654" y="2269392"/>
            <a:ext cx="3789484" cy="70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821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/>
          <a:lstStyle/>
          <a:p>
            <a:r>
              <a:rPr lang="en-US" dirty="0"/>
              <a:t>TRAIN OR CHANGE PARTS MANAGER</a:t>
            </a:r>
          </a:p>
          <a:p>
            <a:r>
              <a:rPr lang="en-US" dirty="0"/>
              <a:t>SCALE DOWN ON WHOLESALE. NOT COLLECTNG </a:t>
            </a:r>
          </a:p>
          <a:p>
            <a:pPr lvl="1"/>
            <a:r>
              <a:rPr lang="en-US" dirty="0"/>
              <a:t>REMOVE BAD ACCOUNTS</a:t>
            </a:r>
          </a:p>
          <a:p>
            <a:pPr lvl="1"/>
            <a:r>
              <a:rPr lang="en-US" dirty="0"/>
              <a:t>FOCUS ON INTERNAL SHOP</a:t>
            </a:r>
          </a:p>
          <a:p>
            <a:r>
              <a:rPr lang="en-US" dirty="0"/>
              <a:t>90 DAY PERFORMANCE REVIEW</a:t>
            </a:r>
          </a:p>
          <a:p>
            <a:r>
              <a:rPr lang="en-US" dirty="0"/>
              <a:t>HOLD A 10 OLDEST MEETING</a:t>
            </a:r>
          </a:p>
          <a:p>
            <a:r>
              <a:rPr lang="en-US" dirty="0"/>
              <a:t>WEEKLY DOC REVIEW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578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61k Sold at Cost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75739" y="2071045"/>
            <a:ext cx="4185623" cy="576262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088383" y="2787952"/>
            <a:ext cx="4185623" cy="3304117"/>
          </a:xfrm>
        </p:spPr>
        <p:txBody>
          <a:bodyPr/>
          <a:lstStyle/>
          <a:p>
            <a:r>
              <a:rPr lang="en-US" dirty="0"/>
              <a:t>RAISE ALL INTERNAL RATES TO RETAIL RATES</a:t>
            </a:r>
          </a:p>
          <a:p>
            <a:r>
              <a:rPr lang="en-US" dirty="0"/>
              <a:t>TAKE AWAY SUBLETING FOR PARTS</a:t>
            </a:r>
          </a:p>
          <a:p>
            <a:r>
              <a:rPr lang="en-US" dirty="0"/>
              <a:t>CHANGE ABILITY TO DISCOUNT  </a:t>
            </a:r>
          </a:p>
          <a:p>
            <a:r>
              <a:rPr lang="en-US" dirty="0"/>
              <a:t>CHANGE PAY PLAN TO BE OFF GROSS RATHER THAN SALES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071045"/>
            <a:ext cx="4185618" cy="576262"/>
          </a:xfrm>
        </p:spPr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5745" y="2787952"/>
            <a:ext cx="4185617" cy="3304117"/>
          </a:xfrm>
        </p:spPr>
        <p:txBody>
          <a:bodyPr/>
          <a:lstStyle/>
          <a:p>
            <a:r>
              <a:rPr lang="en-US" dirty="0"/>
              <a:t>BODY SHOP SALES DISTRIBUTION TOO LOW</a:t>
            </a:r>
          </a:p>
          <a:p>
            <a:r>
              <a:rPr lang="en-US" dirty="0"/>
              <a:t>SELLING OF OBSO PARTS</a:t>
            </a:r>
          </a:p>
          <a:p>
            <a:r>
              <a:rPr lang="en-US" dirty="0"/>
              <a:t>WHOLESALE BUY FOR OTHER STORES</a:t>
            </a:r>
          </a:p>
        </p:txBody>
      </p:sp>
    </p:spTree>
    <p:extLst>
      <p:ext uri="{BB962C8B-B14F-4D97-AF65-F5344CB8AC3E}">
        <p14:creationId xmlns:p14="http://schemas.microsoft.com/office/powerpoint/2010/main" val="3840745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Gross Profile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930400"/>
            <a:ext cx="9541067" cy="341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20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REDUCE OBSO AND FIX THE PROBLEM AT THE SOURCE</a:t>
            </a:r>
          </a:p>
          <a:p>
            <a:pPr lvl="1"/>
            <a:r>
              <a:rPr lang="en-US" dirty="0"/>
              <a:t>TRACK LOST SALES AND GET THE RIGHT MIX</a:t>
            </a:r>
          </a:p>
          <a:p>
            <a:r>
              <a:rPr lang="en-US" dirty="0"/>
              <a:t>MONTHLY RECONCILIATION PERFORMED BY THE PARTS MANAGER</a:t>
            </a:r>
          </a:p>
          <a:p>
            <a:pPr lvl="1"/>
            <a:r>
              <a:rPr lang="en-US" dirty="0"/>
              <a:t>TRACK YOUR VARIANCES DAILY</a:t>
            </a:r>
          </a:p>
          <a:p>
            <a:r>
              <a:rPr lang="en-US" dirty="0"/>
              <a:t>CHANGE THE MAN OR CHANGE THE MAN</a:t>
            </a:r>
          </a:p>
          <a:p>
            <a:pPr lvl="1"/>
            <a:r>
              <a:rPr lang="en-US" dirty="0"/>
              <a:t>USE YOUR INTERNAL TO YOUR ADVANTAGE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263" y="3675498"/>
            <a:ext cx="5204489" cy="292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0104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178</TotalTime>
  <Words>265</Words>
  <Application>Microsoft Office PowerPoint</Application>
  <PresentationFormat>Widescreen</PresentationFormat>
  <Paragraphs>77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Case Study</vt:lpstr>
      <vt:lpstr>OBSO</vt:lpstr>
      <vt:lpstr>OBSO </vt:lpstr>
      <vt:lpstr>Monthly Reconciliation</vt:lpstr>
      <vt:lpstr>Organizational Chart</vt:lpstr>
      <vt:lpstr>EMPLOYEES</vt:lpstr>
      <vt:lpstr>61k Sold at Cost</vt:lpstr>
      <vt:lpstr>Gross Profile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</dc:title>
  <dc:creator>user</dc:creator>
  <cp:lastModifiedBy>Bavis, Christopher</cp:lastModifiedBy>
  <cp:revision>31</cp:revision>
  <dcterms:created xsi:type="dcterms:W3CDTF">2017-03-23T16:25:58Z</dcterms:created>
  <dcterms:modified xsi:type="dcterms:W3CDTF">2017-03-24T09:55:54Z</dcterms:modified>
</cp:coreProperties>
</file>