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8"/>
  </p:notesMasterIdLst>
  <p:sldIdLst>
    <p:sldId id="256" r:id="rId2"/>
    <p:sldId id="260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77"/>
    <p:restoredTop sz="94637"/>
  </p:normalViewPr>
  <p:slideViewPr>
    <p:cSldViewPr snapToGrid="0" snapToObjects="1">
      <p:cViewPr>
        <p:scale>
          <a:sx n="80" d="100"/>
          <a:sy n="80" d="100"/>
        </p:scale>
        <p:origin x="2208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26E85-A001-7846-B26A-C1191B1591A6}" type="datetimeFigureOut">
              <a:rPr lang="en-US" smtClean="0"/>
              <a:t>6/11/19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A9CBA-1DCB-2D47-8768-3E26A3ED70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812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1A9CBA-1DCB-2D47-8768-3E26A3ED70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35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030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3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793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253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288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297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244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256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7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45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085EF840-489F-4C48-9EF3-A71B1180C67C}" type="datetimeFigureOut">
              <a:rPr lang="en-US" smtClean="0"/>
              <a:t>6/11/19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0530FE51-893B-A34E-90CE-96F28FA497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260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7EE50-B6FC-E64C-87D7-78F3251AE2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Big bad bob’s AUTO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1A353E-E253-C149-BD7D-DDCA7C3DE6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ROBERT DWORSKY * JHEURY VIVAS* BRAD MOTLEY* CHARLES GARRETT * RANDY NEWBOLD</a:t>
            </a:r>
          </a:p>
        </p:txBody>
      </p:sp>
    </p:spTree>
    <p:extLst>
      <p:ext uri="{BB962C8B-B14F-4D97-AF65-F5344CB8AC3E}">
        <p14:creationId xmlns:p14="http://schemas.microsoft.com/office/powerpoint/2010/main" val="4136595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799C3D5-7D55-4046-808C-F290F456D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1035" y="1679569"/>
            <a:ext cx="3498864" cy="3498858"/>
            <a:chOff x="1061035" y="1679569"/>
            <a:chExt cx="3498864" cy="349885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9D8741-EAD6-41B1-A882-70D70FC358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61035" y="1679569"/>
              <a:ext cx="3498864" cy="3498858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5444F36-3103-4D11-A25F-C054D4606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46134" y="1864667"/>
              <a:ext cx="3128666" cy="312866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73FF95D-FA4F-FF46-908A-CF32B06B0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rgbClr val="FFFFFF"/>
                </a:solidFill>
              </a:rPr>
              <a:t>RECRUITING &amp; CONDITION OF EMPLOYMENT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CA395E2-D206-3647-9E76-3F3E3C27C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1089" y="725394"/>
            <a:ext cx="5142658" cy="5407212"/>
          </a:xfrm>
        </p:spPr>
        <p:txBody>
          <a:bodyPr anchor="ctr">
            <a:normAutofit/>
          </a:bodyPr>
          <a:lstStyle/>
          <a:p>
            <a:r>
              <a:rPr lang="en-US" dirty="0"/>
              <a:t>JOB ATTRACTIONS THROUGH JOBS FAIRS, SOCIAL MEDIA, RECRUITING WEBSITES</a:t>
            </a:r>
          </a:p>
          <a:p>
            <a:r>
              <a:rPr lang="en-US" dirty="0"/>
              <a:t>AN OFFER GUARANTEE SALARY WITH FLEXIBLE HOURS AND BENEFITS </a:t>
            </a:r>
          </a:p>
          <a:p>
            <a:r>
              <a:rPr lang="en-US" dirty="0"/>
              <a:t>ENTRY LEVEL POSISTION WITH OPPORTUNITIES TO GROW</a:t>
            </a:r>
          </a:p>
          <a:p>
            <a:pPr lvl="1"/>
            <a:r>
              <a:rPr lang="en-US" dirty="0"/>
              <a:t>WITH A CLEAR PROMOTIONAL PATH</a:t>
            </a:r>
          </a:p>
          <a:p>
            <a:pPr lvl="1"/>
            <a:r>
              <a:rPr lang="en-US" dirty="0"/>
              <a:t>OFFER ON-SITE TRAINING WITH NO SALES EXPERIENCE </a:t>
            </a:r>
            <a:r>
              <a:rPr lang="en-US" b="1" dirty="0"/>
              <a:t>REQUIRED</a:t>
            </a:r>
          </a:p>
          <a:p>
            <a:r>
              <a:rPr lang="en-US" dirty="0"/>
              <a:t>LOOKING FOR MOTIVATED LONGTERM EMPLOYEES WILLING TO LEARN</a:t>
            </a:r>
          </a:p>
        </p:txBody>
      </p:sp>
    </p:spTree>
    <p:extLst>
      <p:ext uri="{BB962C8B-B14F-4D97-AF65-F5344CB8AC3E}">
        <p14:creationId xmlns:p14="http://schemas.microsoft.com/office/powerpoint/2010/main" val="710456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99C3D5-7D55-4046-808C-F290F456D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1035" y="1679569"/>
            <a:ext cx="3498864" cy="3498858"/>
            <a:chOff x="1061035" y="1679569"/>
            <a:chExt cx="3498864" cy="349885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9D8741-EAD6-41B1-A882-70D70FC358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61035" y="1679569"/>
              <a:ext cx="3498864" cy="3498858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444F36-3103-4D11-A25F-C054D4606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46134" y="1864667"/>
              <a:ext cx="3128666" cy="312866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0A4B01A-72C8-374A-BA21-A87FA9DF3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rgbClr val="FFFFFF"/>
                </a:solidFill>
              </a:rPr>
              <a:t>ONBOARDING PROCESS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96A6E-1AA4-2F42-AA63-28BD28CE4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1089" y="725394"/>
            <a:ext cx="5142658" cy="5407212"/>
          </a:xfrm>
        </p:spPr>
        <p:txBody>
          <a:bodyPr anchor="ctr">
            <a:normAutofit/>
          </a:bodyPr>
          <a:lstStyle/>
          <a:p>
            <a:r>
              <a:rPr lang="en-US" dirty="0"/>
              <a:t>SCHEDULE START DATE ON FIRST DAY OF PAY PERIOD</a:t>
            </a:r>
          </a:p>
          <a:p>
            <a:r>
              <a:rPr lang="en-US" dirty="0"/>
              <a:t>ORIENTATION SCHEDULE</a:t>
            </a:r>
          </a:p>
          <a:p>
            <a:r>
              <a:rPr lang="en-US" dirty="0"/>
              <a:t>TOUR OF DEALERSHIP AND DAY TO DAY </a:t>
            </a:r>
          </a:p>
          <a:p>
            <a:r>
              <a:rPr lang="en-US" dirty="0"/>
              <a:t>ASSIGN A SPONSOR</a:t>
            </a:r>
          </a:p>
          <a:p>
            <a:pPr lvl="1"/>
            <a:r>
              <a:rPr lang="en-US" dirty="0"/>
              <a:t>Sales manager</a:t>
            </a:r>
          </a:p>
          <a:p>
            <a:pPr lvl="1"/>
            <a:r>
              <a:rPr lang="en-US" dirty="0"/>
              <a:t>Sales consultant</a:t>
            </a:r>
          </a:p>
          <a:p>
            <a:r>
              <a:rPr lang="en-US" dirty="0"/>
              <a:t>PAY PLAN REVIEW</a:t>
            </a:r>
          </a:p>
          <a:p>
            <a:r>
              <a:rPr lang="en-US" dirty="0"/>
              <a:t>RECEIVE SCHEDULE</a:t>
            </a:r>
          </a:p>
          <a:p>
            <a:r>
              <a:rPr lang="en-US" dirty="0"/>
              <a:t>OEM PRODUCT TRAINING</a:t>
            </a:r>
          </a:p>
          <a:p>
            <a:r>
              <a:rPr lang="en-US" dirty="0"/>
              <a:t>PERFORMANCE REVIEW 30/60/90 DAYS</a:t>
            </a:r>
          </a:p>
          <a:p>
            <a:r>
              <a:rPr lang="en-US" dirty="0"/>
              <a:t>CULTURE TEST- $500 BONUS </a:t>
            </a:r>
          </a:p>
        </p:txBody>
      </p:sp>
    </p:spTree>
    <p:extLst>
      <p:ext uri="{BB962C8B-B14F-4D97-AF65-F5344CB8AC3E}">
        <p14:creationId xmlns:p14="http://schemas.microsoft.com/office/powerpoint/2010/main" val="255893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99C3D5-7D55-4046-808C-F290F456D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1035" y="1679569"/>
            <a:ext cx="3498864" cy="3498858"/>
            <a:chOff x="1061035" y="1679569"/>
            <a:chExt cx="3498864" cy="349885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9D8741-EAD6-41B1-A882-70D70FC358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61035" y="1679569"/>
              <a:ext cx="3498864" cy="3498858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444F36-3103-4D11-A25F-C054D4606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46134" y="1864667"/>
              <a:ext cx="3128666" cy="312866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DAE30D6-C563-C549-937A-F80765204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2300" dirty="0">
                <a:solidFill>
                  <a:srgbClr val="FFFFFF"/>
                </a:solidFill>
              </a:rPr>
              <a:t>3-YEAR TRAINING / COACHING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4F034-6D82-7D43-953B-E23167452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1089" y="725394"/>
            <a:ext cx="5142658" cy="5407212"/>
          </a:xfrm>
        </p:spPr>
        <p:txBody>
          <a:bodyPr anchor="ctr">
            <a:norm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47767F-0B99-114E-BCB1-5D8C78F20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8811" y="539658"/>
            <a:ext cx="7376475" cy="559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1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99C3D5-7D55-4046-808C-F290F456D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1035" y="1679569"/>
            <a:ext cx="3498864" cy="3498858"/>
            <a:chOff x="1061035" y="1679569"/>
            <a:chExt cx="3498864" cy="349885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9D8741-EAD6-41B1-A882-70D70FC358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61035" y="1679569"/>
              <a:ext cx="3498864" cy="3498858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444F36-3103-4D11-A25F-C054D4606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46134" y="1864667"/>
              <a:ext cx="3128666" cy="312866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163012A-7A3D-FC41-BAAF-2CA96B82B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rgbClr val="FFFFFF"/>
                </a:solidFill>
              </a:rPr>
              <a:t>3 YEAR PAY PLAN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36D97-F30F-0747-9EC3-64CB48C9B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1089" y="725394"/>
            <a:ext cx="5142658" cy="5407212"/>
          </a:xfrm>
        </p:spPr>
        <p:txBody>
          <a:bodyPr anchor="ctr">
            <a:normAutofit/>
          </a:bodyPr>
          <a:lstStyle/>
          <a:p>
            <a:r>
              <a:rPr lang="en-US" sz="1400" dirty="0"/>
              <a:t>LEVEL 1(TRAINEE)</a:t>
            </a:r>
          </a:p>
          <a:p>
            <a:r>
              <a:rPr lang="en-US" sz="1400" dirty="0"/>
              <a:t>3 MONTH GUARANTEE</a:t>
            </a:r>
          </a:p>
          <a:p>
            <a:pPr lvl="1"/>
            <a:r>
              <a:rPr lang="en-US" sz="1400" dirty="0"/>
              <a:t>$3,000, $2,500, $2,000 ( OR WHICHEVER IS GREATER)</a:t>
            </a:r>
          </a:p>
          <a:p>
            <a:pPr lvl="1"/>
            <a:r>
              <a:rPr lang="en-US" sz="1400" dirty="0"/>
              <a:t>$100/DAY +10% COMISSION FRONT &amp; BACK</a:t>
            </a:r>
          </a:p>
          <a:p>
            <a:r>
              <a:rPr lang="en-US" sz="1600" dirty="0"/>
              <a:t>LEVEL 2 (JPRODUCT SPECIALIST)</a:t>
            </a:r>
          </a:p>
          <a:p>
            <a:pPr lvl="1"/>
            <a:r>
              <a:rPr lang="en-US" sz="1400" dirty="0"/>
              <a:t>$100/DAY +10% COMISSION FRONT &amp; BACK</a:t>
            </a:r>
          </a:p>
          <a:p>
            <a:pPr lvl="1"/>
            <a:r>
              <a:rPr lang="en-US" sz="1400" dirty="0"/>
              <a:t>10 CARS $1,000 BONUS 15 CARS $1,500</a:t>
            </a:r>
          </a:p>
          <a:p>
            <a:pPr lvl="2"/>
            <a:r>
              <a:rPr lang="en-US" sz="1200" dirty="0"/>
              <a:t>COMPLETION OF 1</a:t>
            </a:r>
            <a:r>
              <a:rPr lang="en-US" sz="1200" baseline="30000" dirty="0"/>
              <a:t>ST</a:t>
            </a:r>
            <a:r>
              <a:rPr lang="en-US" sz="1200" dirty="0"/>
              <a:t> YEAR- ELIGIBILTY BONUS $1,000</a:t>
            </a:r>
          </a:p>
          <a:p>
            <a:r>
              <a:rPr lang="en-US" sz="1400" dirty="0"/>
              <a:t>LEVEL 3 (CLIENT ADVISOR)</a:t>
            </a:r>
          </a:p>
          <a:p>
            <a:pPr lvl="1"/>
            <a:r>
              <a:rPr lang="en-US" sz="1400" dirty="0"/>
              <a:t>$120/DAY +12% COMISSION FRONT &amp; BACK</a:t>
            </a:r>
          </a:p>
          <a:p>
            <a:pPr lvl="1"/>
            <a:r>
              <a:rPr lang="en-US" sz="1400" dirty="0"/>
              <a:t>10 CARS $1,000 BONUS 15 CARS $1,500</a:t>
            </a:r>
          </a:p>
          <a:p>
            <a:pPr lvl="1"/>
            <a:r>
              <a:rPr lang="en-US" sz="1400" dirty="0"/>
              <a:t>ELIGIBLE FOR CHRISTMAS BONUS</a:t>
            </a:r>
          </a:p>
          <a:p>
            <a:pPr lvl="2"/>
            <a:r>
              <a:rPr lang="en-US" sz="1400" dirty="0"/>
              <a:t>$15 PER CAR SOLD ALL YEAR AND DEALER MATCHES THAT TOTAL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04496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99C3D5-7D55-4046-808C-F290F456D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1035" y="1679569"/>
            <a:ext cx="3498864" cy="3498858"/>
            <a:chOff x="1061035" y="1679569"/>
            <a:chExt cx="3498864" cy="349885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9D8741-EAD6-41B1-A882-70D70FC358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61035" y="1679569"/>
              <a:ext cx="3498864" cy="3498858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444F36-3103-4D11-A25F-C054D4606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46134" y="1864667"/>
              <a:ext cx="3128666" cy="312866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0CBF60E-4DB9-DA48-8FC0-F9E1F0DCE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rgbClr val="FFFFFF"/>
                </a:solidFill>
              </a:rPr>
              <a:t>3 Year pay plan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02788-9BC9-134A-9748-073A46317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1089" y="725394"/>
            <a:ext cx="5142658" cy="5407212"/>
          </a:xfrm>
        </p:spPr>
        <p:txBody>
          <a:bodyPr anchor="ctr">
            <a:normAutofit/>
          </a:bodyPr>
          <a:lstStyle/>
          <a:p>
            <a:r>
              <a:rPr lang="en-US" sz="1400" dirty="0"/>
              <a:t>LEVEL 4 (CERTIFIED EXPERT)</a:t>
            </a:r>
          </a:p>
          <a:p>
            <a:pPr lvl="1"/>
            <a:r>
              <a:rPr lang="en-US" sz="1400" dirty="0"/>
              <a:t>$150/DAY +15% COMISSION FRONT &amp; BACK</a:t>
            </a:r>
          </a:p>
          <a:p>
            <a:pPr lvl="1"/>
            <a:r>
              <a:rPr lang="en-US" sz="1400" dirty="0"/>
              <a:t>10 CARS $1,000 BONUS 15 CARS $1,500</a:t>
            </a:r>
          </a:p>
          <a:p>
            <a:pPr lvl="1"/>
            <a:r>
              <a:rPr lang="en-US" sz="1400" dirty="0"/>
              <a:t>ELIGIBLE FOR CHRISTMAS BONUS</a:t>
            </a:r>
          </a:p>
          <a:p>
            <a:pPr lvl="2"/>
            <a:r>
              <a:rPr lang="en-US" sz="1400" dirty="0"/>
              <a:t>$15 PER CAR SOLD ALL YEAR AND DEALER MATCHES THAT TOTAL</a:t>
            </a:r>
          </a:p>
          <a:p>
            <a:pPr lvl="1"/>
            <a:r>
              <a:rPr lang="en-US" sz="1400" dirty="0"/>
              <a:t>SET YOUR OWN SCHEDULE AND DEMO ALLOWANCE BASED OFF ROLLING SALES AVG OF 15+/MO</a:t>
            </a:r>
          </a:p>
          <a:p>
            <a:pPr lvl="2"/>
            <a:r>
              <a:rPr lang="en-US" sz="1200" dirty="0"/>
              <a:t>$300 PER MONTH TOWARDS THE BRAND YOU SELL.</a:t>
            </a:r>
          </a:p>
          <a:p>
            <a:r>
              <a:rPr lang="en-US" sz="1600" dirty="0"/>
              <a:t>LEVEL 5 (MASTER CERTIFIED)</a:t>
            </a:r>
          </a:p>
          <a:p>
            <a:pPr lvl="1"/>
            <a:r>
              <a:rPr lang="en-US" sz="1400" dirty="0"/>
              <a:t>AVERAGE 18 UNITS FOR 3 MONTHS</a:t>
            </a:r>
          </a:p>
          <a:p>
            <a:pPr lvl="1"/>
            <a:r>
              <a:rPr lang="en-US" sz="1400" dirty="0"/>
              <a:t>$150/DAY +15% COMISSION FRONT &amp; BACK</a:t>
            </a:r>
          </a:p>
          <a:p>
            <a:pPr lvl="1"/>
            <a:r>
              <a:rPr lang="en-US" sz="1400" dirty="0"/>
              <a:t>15 CARS $1,500 BONUS 20 CARS $2,000</a:t>
            </a:r>
          </a:p>
          <a:p>
            <a:pPr lvl="1"/>
            <a:r>
              <a:rPr lang="en-US" sz="1400" dirty="0"/>
              <a:t>ELIGIBLE FOR CHRISTMAS BONUS</a:t>
            </a:r>
          </a:p>
          <a:p>
            <a:pPr lvl="2"/>
            <a:r>
              <a:rPr lang="en-US" sz="1400" dirty="0"/>
              <a:t>$15 PER CAR SOLD ALL YEAR AND DEALER MATCHES THAT TOTAL</a:t>
            </a:r>
          </a:p>
          <a:p>
            <a:pPr lvl="1"/>
            <a:r>
              <a:rPr lang="en-US" sz="1400" dirty="0"/>
              <a:t>SET YOUR OWN SCHEDULE AND DEMO ALLOWANCE BASED OFF ROLLING SALES AVG OF 15+/MO</a:t>
            </a:r>
          </a:p>
          <a:p>
            <a:pPr lvl="2"/>
            <a:r>
              <a:rPr lang="en-US" sz="1200" dirty="0"/>
              <a:t>$300 PER MONTH TOWARDS THE BRAND YOU SELL.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2700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379</Words>
  <Application>Microsoft Macintosh PowerPoint</Application>
  <PresentationFormat>Widescreen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Rockwell</vt:lpstr>
      <vt:lpstr>Rockwell Condensed</vt:lpstr>
      <vt:lpstr>Rockwell Extra Bold</vt:lpstr>
      <vt:lpstr>Wingdings</vt:lpstr>
      <vt:lpstr>Wood Type</vt:lpstr>
      <vt:lpstr>Big bad bob’s AUTO</vt:lpstr>
      <vt:lpstr>RECRUITING &amp; CONDITION OF EMPLOYMENT </vt:lpstr>
      <vt:lpstr>ONBOARDING PROCESS</vt:lpstr>
      <vt:lpstr>3-YEAR TRAINING / COACHING</vt:lpstr>
      <vt:lpstr>3 YEAR PAY PLAN</vt:lpstr>
      <vt:lpstr>3 Year pay 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BENNY’S AUTO</dc:title>
  <dc:creator>Robert Dworsky</dc:creator>
  <cp:lastModifiedBy>Robert Dworsky</cp:lastModifiedBy>
  <cp:revision>6</cp:revision>
  <dcterms:created xsi:type="dcterms:W3CDTF">2019-06-11T21:17:52Z</dcterms:created>
  <dcterms:modified xsi:type="dcterms:W3CDTF">2019-06-12T12:45:41Z</dcterms:modified>
</cp:coreProperties>
</file>